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2"/>
  </p:notesMasterIdLst>
  <p:handoutMasterIdLst>
    <p:handoutMasterId r:id="rId183"/>
  </p:handoutMasterIdLst>
  <p:sldIdLst>
    <p:sldId id="294" r:id="rId2"/>
    <p:sldId id="295" r:id="rId3"/>
    <p:sldId id="297" r:id="rId4"/>
    <p:sldId id="296" r:id="rId5"/>
    <p:sldId id="298" r:id="rId6"/>
    <p:sldId id="299" r:id="rId7"/>
    <p:sldId id="300" r:id="rId8"/>
    <p:sldId id="301" r:id="rId9"/>
    <p:sldId id="302" r:id="rId10"/>
    <p:sldId id="306" r:id="rId11"/>
    <p:sldId id="303" r:id="rId12"/>
    <p:sldId id="308" r:id="rId13"/>
    <p:sldId id="304" r:id="rId14"/>
    <p:sldId id="309" r:id="rId15"/>
    <p:sldId id="307" r:id="rId16"/>
    <p:sldId id="310" r:id="rId17"/>
    <p:sldId id="476" r:id="rId18"/>
    <p:sldId id="315" r:id="rId19"/>
    <p:sldId id="316" r:id="rId20"/>
    <p:sldId id="256" r:id="rId21"/>
    <p:sldId id="314" r:id="rId22"/>
    <p:sldId id="317" r:id="rId23"/>
    <p:sldId id="318" r:id="rId24"/>
    <p:sldId id="319" r:id="rId25"/>
    <p:sldId id="320" r:id="rId26"/>
    <p:sldId id="477" r:id="rId27"/>
    <p:sldId id="321" r:id="rId28"/>
    <p:sldId id="322" r:id="rId29"/>
    <p:sldId id="351" r:id="rId30"/>
    <p:sldId id="352" r:id="rId31"/>
    <p:sldId id="323" r:id="rId32"/>
    <p:sldId id="324" r:id="rId33"/>
    <p:sldId id="353" r:id="rId34"/>
    <p:sldId id="354" r:id="rId35"/>
    <p:sldId id="355" r:id="rId36"/>
    <p:sldId id="356" r:id="rId37"/>
    <p:sldId id="357" r:id="rId38"/>
    <p:sldId id="358" r:id="rId39"/>
    <p:sldId id="359" r:id="rId40"/>
    <p:sldId id="360" r:id="rId41"/>
    <p:sldId id="361" r:id="rId42"/>
    <p:sldId id="362" r:id="rId43"/>
    <p:sldId id="363" r:id="rId44"/>
    <p:sldId id="364" r:id="rId45"/>
    <p:sldId id="365" r:id="rId46"/>
    <p:sldId id="366" r:id="rId47"/>
    <p:sldId id="367" r:id="rId48"/>
    <p:sldId id="368" r:id="rId49"/>
    <p:sldId id="369" r:id="rId50"/>
    <p:sldId id="370" r:id="rId51"/>
    <p:sldId id="371" r:id="rId52"/>
    <p:sldId id="372" r:id="rId53"/>
    <p:sldId id="373" r:id="rId54"/>
    <p:sldId id="374" r:id="rId55"/>
    <p:sldId id="375" r:id="rId56"/>
    <p:sldId id="376" r:id="rId57"/>
    <p:sldId id="377" r:id="rId58"/>
    <p:sldId id="378" r:id="rId59"/>
    <p:sldId id="379" r:id="rId60"/>
    <p:sldId id="380" r:id="rId61"/>
    <p:sldId id="381" r:id="rId62"/>
    <p:sldId id="382" r:id="rId63"/>
    <p:sldId id="383" r:id="rId64"/>
    <p:sldId id="384" r:id="rId65"/>
    <p:sldId id="385" r:id="rId66"/>
    <p:sldId id="386" r:id="rId67"/>
    <p:sldId id="387" r:id="rId68"/>
    <p:sldId id="388" r:id="rId69"/>
    <p:sldId id="389" r:id="rId70"/>
    <p:sldId id="390" r:id="rId71"/>
    <p:sldId id="391" r:id="rId72"/>
    <p:sldId id="392" r:id="rId73"/>
    <p:sldId id="478" r:id="rId74"/>
    <p:sldId id="325" r:id="rId75"/>
    <p:sldId id="342" r:id="rId76"/>
    <p:sldId id="326" r:id="rId77"/>
    <p:sldId id="341" r:id="rId78"/>
    <p:sldId id="327" r:id="rId79"/>
    <p:sldId id="328" r:id="rId80"/>
    <p:sldId id="329" r:id="rId81"/>
    <p:sldId id="343" r:id="rId82"/>
    <p:sldId id="332" r:id="rId83"/>
    <p:sldId id="344" r:id="rId84"/>
    <p:sldId id="333" r:id="rId85"/>
    <p:sldId id="345" r:id="rId86"/>
    <p:sldId id="340" r:id="rId87"/>
    <p:sldId id="346" r:id="rId88"/>
    <p:sldId id="334" r:id="rId89"/>
    <p:sldId id="330" r:id="rId90"/>
    <p:sldId id="335" r:id="rId91"/>
    <p:sldId id="331" r:id="rId92"/>
    <p:sldId id="336" r:id="rId93"/>
    <p:sldId id="347" r:id="rId94"/>
    <p:sldId id="337" r:id="rId95"/>
    <p:sldId id="348" r:id="rId96"/>
    <p:sldId id="338" r:id="rId97"/>
    <p:sldId id="349" r:id="rId98"/>
    <p:sldId id="339" r:id="rId99"/>
    <p:sldId id="350" r:id="rId100"/>
    <p:sldId id="479" r:id="rId101"/>
    <p:sldId id="403" r:id="rId102"/>
    <p:sldId id="404" r:id="rId103"/>
    <p:sldId id="278" r:id="rId104"/>
    <p:sldId id="402" r:id="rId105"/>
    <p:sldId id="405" r:id="rId106"/>
    <p:sldId id="406" r:id="rId107"/>
    <p:sldId id="407" r:id="rId108"/>
    <p:sldId id="408" r:id="rId109"/>
    <p:sldId id="410" r:id="rId110"/>
    <p:sldId id="411" r:id="rId111"/>
    <p:sldId id="409" r:id="rId112"/>
    <p:sldId id="393" r:id="rId113"/>
    <p:sldId id="480" r:id="rId114"/>
    <p:sldId id="412" r:id="rId115"/>
    <p:sldId id="413" r:id="rId116"/>
    <p:sldId id="424" r:id="rId117"/>
    <p:sldId id="428" r:id="rId118"/>
    <p:sldId id="422" r:id="rId119"/>
    <p:sldId id="429" r:id="rId120"/>
    <p:sldId id="425" r:id="rId121"/>
    <p:sldId id="430" r:id="rId122"/>
    <p:sldId id="426" r:id="rId123"/>
    <p:sldId id="431" r:id="rId124"/>
    <p:sldId id="427" r:id="rId125"/>
    <p:sldId id="432" r:id="rId126"/>
    <p:sldId id="481" r:id="rId127"/>
    <p:sldId id="433" r:id="rId128"/>
    <p:sldId id="434" r:id="rId129"/>
    <p:sldId id="435" r:id="rId130"/>
    <p:sldId id="437" r:id="rId131"/>
    <p:sldId id="438" r:id="rId132"/>
    <p:sldId id="436" r:id="rId133"/>
    <p:sldId id="482" r:id="rId134"/>
    <p:sldId id="461" r:id="rId135"/>
    <p:sldId id="467" r:id="rId136"/>
    <p:sldId id="468" r:id="rId137"/>
    <p:sldId id="469" r:id="rId138"/>
    <p:sldId id="475" r:id="rId139"/>
    <p:sldId id="471" r:id="rId140"/>
    <p:sldId id="472" r:id="rId141"/>
    <p:sldId id="473" r:id="rId142"/>
    <p:sldId id="474" r:id="rId143"/>
    <p:sldId id="470" r:id="rId144"/>
    <p:sldId id="483" r:id="rId145"/>
    <p:sldId id="442" r:id="rId146"/>
    <p:sldId id="443" r:id="rId147"/>
    <p:sldId id="444" r:id="rId148"/>
    <p:sldId id="445" r:id="rId149"/>
    <p:sldId id="446" r:id="rId150"/>
    <p:sldId id="447" r:id="rId151"/>
    <p:sldId id="484" r:id="rId152"/>
    <p:sldId id="439" r:id="rId153"/>
    <p:sldId id="440" r:id="rId154"/>
    <p:sldId id="441" r:id="rId155"/>
    <p:sldId id="485" r:id="rId156"/>
    <p:sldId id="285" r:id="rId157"/>
    <p:sldId id="454" r:id="rId158"/>
    <p:sldId id="448" r:id="rId159"/>
    <p:sldId id="455" r:id="rId160"/>
    <p:sldId id="449" r:id="rId161"/>
    <p:sldId id="456" r:id="rId162"/>
    <p:sldId id="450" r:id="rId163"/>
    <p:sldId id="460" r:id="rId164"/>
    <p:sldId id="451" r:id="rId165"/>
    <p:sldId id="457" r:id="rId166"/>
    <p:sldId id="452" r:id="rId167"/>
    <p:sldId id="458" r:id="rId168"/>
    <p:sldId id="453" r:id="rId169"/>
    <p:sldId id="459" r:id="rId170"/>
    <p:sldId id="313" r:id="rId171"/>
    <p:sldId id="257" r:id="rId172"/>
    <p:sldId id="265" r:id="rId173"/>
    <p:sldId id="267" r:id="rId174"/>
    <p:sldId id="466" r:id="rId175"/>
    <p:sldId id="258" r:id="rId176"/>
    <p:sldId id="259" r:id="rId177"/>
    <p:sldId id="270" r:id="rId178"/>
    <p:sldId id="261" r:id="rId179"/>
    <p:sldId id="284" r:id="rId180"/>
    <p:sldId id="286" r:id="rId1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SECTION SLIDES" id="{3AAA8C2E-0BBD-544D-8E8F-EC2F1EC0740D}">
          <p14:sldIdLst>
            <p14:sldId id="294"/>
            <p14:sldId id="295"/>
            <p14:sldId id="297"/>
            <p14:sldId id="296"/>
            <p14:sldId id="298"/>
            <p14:sldId id="299"/>
            <p14:sldId id="300"/>
            <p14:sldId id="301"/>
            <p14:sldId id="302"/>
            <p14:sldId id="306"/>
            <p14:sldId id="303"/>
            <p14:sldId id="308"/>
            <p14:sldId id="304"/>
            <p14:sldId id="309"/>
            <p14:sldId id="307"/>
            <p14:sldId id="310"/>
          </p14:sldIdLst>
        </p14:section>
        <p14:section name="BASIC SLIDES" id="{E8D1C5F0-A6F9-CD4E-A427-BCF4ED94E83D}">
          <p14:sldIdLst>
            <p14:sldId id="476"/>
            <p14:sldId id="315"/>
            <p14:sldId id="316"/>
            <p14:sldId id="256"/>
            <p14:sldId id="314"/>
            <p14:sldId id="317"/>
            <p14:sldId id="318"/>
            <p14:sldId id="319"/>
            <p14:sldId id="320"/>
          </p14:sldIdLst>
        </p14:section>
        <p14:section name="PICTURE PLACEHOLDERS" id="{BF2DCE4E-4981-9845-84DE-061936FC2CD1}">
          <p14:sldIdLst>
            <p14:sldId id="477"/>
            <p14:sldId id="321"/>
            <p14:sldId id="322"/>
            <p14:sldId id="351"/>
            <p14:sldId id="352"/>
            <p14:sldId id="323"/>
            <p14:sldId id="324"/>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Lst>
        </p14:section>
        <p14:section name="MOCKUPS" id="{C7DA9012-F705-A04A-A5A3-AC67686288DF}">
          <p14:sldIdLst>
            <p14:sldId id="478"/>
            <p14:sldId id="325"/>
            <p14:sldId id="342"/>
            <p14:sldId id="326"/>
            <p14:sldId id="341"/>
            <p14:sldId id="327"/>
            <p14:sldId id="328"/>
            <p14:sldId id="329"/>
            <p14:sldId id="343"/>
            <p14:sldId id="332"/>
            <p14:sldId id="344"/>
            <p14:sldId id="333"/>
            <p14:sldId id="345"/>
            <p14:sldId id="340"/>
            <p14:sldId id="346"/>
            <p14:sldId id="334"/>
            <p14:sldId id="330"/>
            <p14:sldId id="335"/>
            <p14:sldId id="331"/>
            <p14:sldId id="336"/>
            <p14:sldId id="347"/>
            <p14:sldId id="337"/>
            <p14:sldId id="348"/>
            <p14:sldId id="338"/>
            <p14:sldId id="349"/>
            <p14:sldId id="339"/>
            <p14:sldId id="350"/>
          </p14:sldIdLst>
        </p14:section>
        <p14:section name="TEAM" id="{31057769-EE32-DF45-95FB-AF611FD218B2}">
          <p14:sldIdLst>
            <p14:sldId id="479"/>
            <p14:sldId id="403"/>
            <p14:sldId id="404"/>
            <p14:sldId id="278"/>
            <p14:sldId id="402"/>
            <p14:sldId id="405"/>
            <p14:sldId id="406"/>
            <p14:sldId id="407"/>
            <p14:sldId id="408"/>
            <p14:sldId id="410"/>
            <p14:sldId id="411"/>
            <p14:sldId id="409"/>
            <p14:sldId id="393"/>
          </p14:sldIdLst>
        </p14:section>
        <p14:section name="SERVICES" id="{9EAD7513-9B72-5548-94BD-E485E4D2F145}">
          <p14:sldIdLst>
            <p14:sldId id="480"/>
            <p14:sldId id="412"/>
            <p14:sldId id="413"/>
            <p14:sldId id="424"/>
            <p14:sldId id="428"/>
            <p14:sldId id="422"/>
            <p14:sldId id="429"/>
            <p14:sldId id="425"/>
            <p14:sldId id="430"/>
            <p14:sldId id="426"/>
            <p14:sldId id="431"/>
            <p14:sldId id="427"/>
            <p14:sldId id="432"/>
          </p14:sldIdLst>
        </p14:section>
        <p14:section name="TIMELINES" id="{2A9536A5-8226-CF4E-AF43-2282EE571045}">
          <p14:sldIdLst>
            <p14:sldId id="481"/>
            <p14:sldId id="433"/>
            <p14:sldId id="434"/>
            <p14:sldId id="435"/>
            <p14:sldId id="437"/>
            <p14:sldId id="438"/>
            <p14:sldId id="436"/>
          </p14:sldIdLst>
        </p14:section>
        <p14:section name="PRICING TABLES" id="{6F17E857-0B57-0340-A91C-F24632652B19}">
          <p14:sldIdLst>
            <p14:sldId id="482"/>
            <p14:sldId id="461"/>
            <p14:sldId id="467"/>
            <p14:sldId id="468"/>
            <p14:sldId id="469"/>
            <p14:sldId id="475"/>
            <p14:sldId id="471"/>
            <p14:sldId id="472"/>
            <p14:sldId id="473"/>
            <p14:sldId id="474"/>
            <p14:sldId id="470"/>
          </p14:sldIdLst>
        </p14:section>
        <p14:section name="INFOGRAPHICS" id="{830D6CD7-C23F-5C40-A3FF-DE3296B15014}">
          <p14:sldIdLst>
            <p14:sldId id="483"/>
            <p14:sldId id="442"/>
            <p14:sldId id="443"/>
            <p14:sldId id="444"/>
            <p14:sldId id="445"/>
            <p14:sldId id="446"/>
            <p14:sldId id="447"/>
          </p14:sldIdLst>
        </p14:section>
        <p14:section name="GANTT CHARTS" id="{959B315F-DCA6-E441-8767-F8CEF3669ABC}">
          <p14:sldIdLst>
            <p14:sldId id="484"/>
            <p14:sldId id="439"/>
            <p14:sldId id="440"/>
            <p14:sldId id="441"/>
          </p14:sldIdLst>
        </p14:section>
        <p14:section name="MAPS" id="{060C935A-CDC5-E64A-8355-AB20504572A7}">
          <p14:sldIdLst>
            <p14:sldId id="485"/>
            <p14:sldId id="285"/>
            <p14:sldId id="454"/>
            <p14:sldId id="448"/>
            <p14:sldId id="455"/>
            <p14:sldId id="449"/>
            <p14:sldId id="456"/>
            <p14:sldId id="450"/>
            <p14:sldId id="460"/>
            <p14:sldId id="451"/>
            <p14:sldId id="457"/>
            <p14:sldId id="452"/>
            <p14:sldId id="458"/>
            <p14:sldId id="453"/>
            <p14:sldId id="459"/>
          </p14:sldIdLst>
        </p14:section>
        <p14:section name="EXTRA SLIDES" id="{68FC7FF9-1041-C741-9804-C8E542856762}">
          <p14:sldIdLst>
            <p14:sldId id="313"/>
            <p14:sldId id="257"/>
            <p14:sldId id="265"/>
            <p14:sldId id="267"/>
            <p14:sldId id="466"/>
            <p14:sldId id="258"/>
            <p14:sldId id="259"/>
            <p14:sldId id="270"/>
          </p14:sldIdLst>
        </p14:section>
        <p14:section name="CLOSURE SLIDES" id="{AA2BA5DF-482E-334C-AD85-ECC82A2493E2}">
          <p14:sldIdLst>
            <p14:sldId id="261"/>
            <p14:sldId id="284"/>
            <p14:sldId id="28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phe Barroche" initials="CB" lastIdx="2" clrIdx="0">
    <p:extLst>
      <p:ext uri="{19B8F6BF-5375-455C-9EA6-DF929625EA0E}">
        <p15:presenceInfo xmlns:p15="http://schemas.microsoft.com/office/powerpoint/2012/main" userId="edb98ab775c6add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404140"/>
    <a:srgbClr val="26262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79" autoAdjust="0"/>
    <p:restoredTop sz="95300" autoAdjust="0"/>
  </p:normalViewPr>
  <p:slideViewPr>
    <p:cSldViewPr snapToGrid="0" snapToObjects="1">
      <p:cViewPr varScale="1">
        <p:scale>
          <a:sx n="105" d="100"/>
          <a:sy n="105" d="100"/>
        </p:scale>
        <p:origin x="954" y="126"/>
      </p:cViewPr>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notesMaster" Target="notesMasters/notesMaster1.xml"/><Relationship Id="rId187"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commentAuthors" Target="commentAuthor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F35161D-D8DF-461A-8A4E-A37285AC8F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177629D-5CF6-407C-B02D-E0D4229B5D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9675D8-169E-47D0-B26C-B7617E1CDC25}" type="datetimeFigureOut">
              <a:rPr lang="en-US" smtClean="0"/>
              <a:t>3/7/2019</a:t>
            </a:fld>
            <a:endParaRPr lang="en-US"/>
          </a:p>
        </p:txBody>
      </p:sp>
      <p:sp>
        <p:nvSpPr>
          <p:cNvPr id="4" name="Footer Placeholder 3">
            <a:extLst>
              <a:ext uri="{FF2B5EF4-FFF2-40B4-BE49-F238E27FC236}">
                <a16:creationId xmlns:a16="http://schemas.microsoft.com/office/drawing/2014/main" id="{4D2B321F-B9DE-44EA-ACC6-38231E72BD5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636676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54ABC7-E226-4447-B7A7-3F9AE1046153}" type="datetimeFigureOut">
              <a:rPr lang="en-US" smtClean="0"/>
              <a:t>3/7/2019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88CA5-1C14-404B-A3C5-7F12496F3FE9}" type="slidenum">
              <a:rPr lang="en-US" smtClean="0"/>
              <a:t>‹#›</a:t>
            </a:fld>
            <a:endParaRPr lang="en-US"/>
          </a:p>
        </p:txBody>
      </p:sp>
    </p:spTree>
    <p:extLst>
      <p:ext uri="{BB962C8B-B14F-4D97-AF65-F5344CB8AC3E}">
        <p14:creationId xmlns:p14="http://schemas.microsoft.com/office/powerpoint/2010/main" val="389562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a:t>
            </a:fld>
            <a:endParaRPr lang="en-US"/>
          </a:p>
        </p:txBody>
      </p:sp>
    </p:spTree>
    <p:extLst>
      <p:ext uri="{BB962C8B-B14F-4D97-AF65-F5344CB8AC3E}">
        <p14:creationId xmlns:p14="http://schemas.microsoft.com/office/powerpoint/2010/main" val="2109049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a:t>
            </a:fld>
            <a:endParaRPr lang="en-US"/>
          </a:p>
        </p:txBody>
      </p:sp>
    </p:spTree>
    <p:extLst>
      <p:ext uri="{BB962C8B-B14F-4D97-AF65-F5344CB8AC3E}">
        <p14:creationId xmlns:p14="http://schemas.microsoft.com/office/powerpoint/2010/main" val="89175229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100</a:t>
            </a:fld>
            <a:endParaRPr lang="en-US"/>
          </a:p>
        </p:txBody>
      </p:sp>
    </p:spTree>
    <p:extLst>
      <p:ext uri="{BB962C8B-B14F-4D97-AF65-F5344CB8AC3E}">
        <p14:creationId xmlns:p14="http://schemas.microsoft.com/office/powerpoint/2010/main" val="34674195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101</a:t>
            </a:fld>
            <a:endParaRPr lang="en-US"/>
          </a:p>
        </p:txBody>
      </p:sp>
    </p:spTree>
    <p:extLst>
      <p:ext uri="{BB962C8B-B14F-4D97-AF65-F5344CB8AC3E}">
        <p14:creationId xmlns:p14="http://schemas.microsoft.com/office/powerpoint/2010/main" val="59688449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102</a:t>
            </a:fld>
            <a:endParaRPr lang="en-US"/>
          </a:p>
        </p:txBody>
      </p:sp>
    </p:spTree>
    <p:extLst>
      <p:ext uri="{BB962C8B-B14F-4D97-AF65-F5344CB8AC3E}">
        <p14:creationId xmlns:p14="http://schemas.microsoft.com/office/powerpoint/2010/main" val="72381668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103</a:t>
            </a:fld>
            <a:endParaRPr lang="en-US"/>
          </a:p>
        </p:txBody>
      </p:sp>
    </p:spTree>
    <p:extLst>
      <p:ext uri="{BB962C8B-B14F-4D97-AF65-F5344CB8AC3E}">
        <p14:creationId xmlns:p14="http://schemas.microsoft.com/office/powerpoint/2010/main" val="210749395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104</a:t>
            </a:fld>
            <a:endParaRPr lang="en-US"/>
          </a:p>
        </p:txBody>
      </p:sp>
    </p:spTree>
    <p:extLst>
      <p:ext uri="{BB962C8B-B14F-4D97-AF65-F5344CB8AC3E}">
        <p14:creationId xmlns:p14="http://schemas.microsoft.com/office/powerpoint/2010/main" val="24295192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105</a:t>
            </a:fld>
            <a:endParaRPr lang="en-US"/>
          </a:p>
        </p:txBody>
      </p:sp>
    </p:spTree>
    <p:extLst>
      <p:ext uri="{BB962C8B-B14F-4D97-AF65-F5344CB8AC3E}">
        <p14:creationId xmlns:p14="http://schemas.microsoft.com/office/powerpoint/2010/main" val="60776138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106</a:t>
            </a:fld>
            <a:endParaRPr lang="en-US"/>
          </a:p>
        </p:txBody>
      </p:sp>
    </p:spTree>
    <p:extLst>
      <p:ext uri="{BB962C8B-B14F-4D97-AF65-F5344CB8AC3E}">
        <p14:creationId xmlns:p14="http://schemas.microsoft.com/office/powerpoint/2010/main" val="35180750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107</a:t>
            </a:fld>
            <a:endParaRPr lang="en-US"/>
          </a:p>
        </p:txBody>
      </p:sp>
    </p:spTree>
    <p:extLst>
      <p:ext uri="{BB962C8B-B14F-4D97-AF65-F5344CB8AC3E}">
        <p14:creationId xmlns:p14="http://schemas.microsoft.com/office/powerpoint/2010/main" val="122172786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108</a:t>
            </a:fld>
            <a:endParaRPr lang="en-US"/>
          </a:p>
        </p:txBody>
      </p:sp>
    </p:spTree>
    <p:extLst>
      <p:ext uri="{BB962C8B-B14F-4D97-AF65-F5344CB8AC3E}">
        <p14:creationId xmlns:p14="http://schemas.microsoft.com/office/powerpoint/2010/main" val="350333000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109</a:t>
            </a:fld>
            <a:endParaRPr lang="en-US"/>
          </a:p>
        </p:txBody>
      </p:sp>
    </p:spTree>
    <p:extLst>
      <p:ext uri="{BB962C8B-B14F-4D97-AF65-F5344CB8AC3E}">
        <p14:creationId xmlns:p14="http://schemas.microsoft.com/office/powerpoint/2010/main" val="860246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11</a:t>
            </a:fld>
            <a:endParaRPr lang="en-US"/>
          </a:p>
        </p:txBody>
      </p:sp>
    </p:spTree>
    <p:extLst>
      <p:ext uri="{BB962C8B-B14F-4D97-AF65-F5344CB8AC3E}">
        <p14:creationId xmlns:p14="http://schemas.microsoft.com/office/powerpoint/2010/main" val="387284604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110</a:t>
            </a:fld>
            <a:endParaRPr lang="en-US"/>
          </a:p>
        </p:txBody>
      </p:sp>
    </p:spTree>
    <p:extLst>
      <p:ext uri="{BB962C8B-B14F-4D97-AF65-F5344CB8AC3E}">
        <p14:creationId xmlns:p14="http://schemas.microsoft.com/office/powerpoint/2010/main" val="205387450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111</a:t>
            </a:fld>
            <a:endParaRPr lang="en-US"/>
          </a:p>
        </p:txBody>
      </p:sp>
    </p:spTree>
    <p:extLst>
      <p:ext uri="{BB962C8B-B14F-4D97-AF65-F5344CB8AC3E}">
        <p14:creationId xmlns:p14="http://schemas.microsoft.com/office/powerpoint/2010/main" val="232050789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112</a:t>
            </a:fld>
            <a:endParaRPr lang="en-US"/>
          </a:p>
        </p:txBody>
      </p:sp>
    </p:spTree>
    <p:extLst>
      <p:ext uri="{BB962C8B-B14F-4D97-AF65-F5344CB8AC3E}">
        <p14:creationId xmlns:p14="http://schemas.microsoft.com/office/powerpoint/2010/main" val="351813793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113</a:t>
            </a:fld>
            <a:endParaRPr lang="en-US"/>
          </a:p>
        </p:txBody>
      </p:sp>
    </p:spTree>
    <p:extLst>
      <p:ext uri="{BB962C8B-B14F-4D97-AF65-F5344CB8AC3E}">
        <p14:creationId xmlns:p14="http://schemas.microsoft.com/office/powerpoint/2010/main" val="296287716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114</a:t>
            </a:fld>
            <a:endParaRPr lang="en-US"/>
          </a:p>
        </p:txBody>
      </p:sp>
    </p:spTree>
    <p:extLst>
      <p:ext uri="{BB962C8B-B14F-4D97-AF65-F5344CB8AC3E}">
        <p14:creationId xmlns:p14="http://schemas.microsoft.com/office/powerpoint/2010/main" val="76272625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a:t>
            </a:r>
            <a:r>
              <a:rPr lang="en-US" sz="1200" dirty="0" err="1">
                <a:solidFill>
                  <a:prstClr val="black"/>
                </a:solidFill>
              </a:rPr>
              <a:t>Showeet.com</a:t>
            </a:r>
            <a:r>
              <a:rPr lang="en-US" sz="1200" dirty="0">
                <a:solidFill>
                  <a:prstClr val="black"/>
                </a:solidFill>
              </a:rPr>
              <a:t>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115</a:t>
            </a:fld>
            <a:endParaRPr lang="en-US"/>
          </a:p>
        </p:txBody>
      </p:sp>
    </p:spTree>
    <p:extLst>
      <p:ext uri="{BB962C8B-B14F-4D97-AF65-F5344CB8AC3E}">
        <p14:creationId xmlns:p14="http://schemas.microsoft.com/office/powerpoint/2010/main" val="1564218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116</a:t>
            </a:fld>
            <a:endParaRPr lang="en-US"/>
          </a:p>
        </p:txBody>
      </p:sp>
    </p:spTree>
    <p:extLst>
      <p:ext uri="{BB962C8B-B14F-4D97-AF65-F5344CB8AC3E}">
        <p14:creationId xmlns:p14="http://schemas.microsoft.com/office/powerpoint/2010/main" val="306242425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117</a:t>
            </a:fld>
            <a:endParaRPr lang="en-US"/>
          </a:p>
        </p:txBody>
      </p:sp>
    </p:spTree>
    <p:extLst>
      <p:ext uri="{BB962C8B-B14F-4D97-AF65-F5344CB8AC3E}">
        <p14:creationId xmlns:p14="http://schemas.microsoft.com/office/powerpoint/2010/main" val="18591468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118</a:t>
            </a:fld>
            <a:endParaRPr lang="en-US"/>
          </a:p>
        </p:txBody>
      </p:sp>
    </p:spTree>
    <p:extLst>
      <p:ext uri="{BB962C8B-B14F-4D97-AF65-F5344CB8AC3E}">
        <p14:creationId xmlns:p14="http://schemas.microsoft.com/office/powerpoint/2010/main" val="165028125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119</a:t>
            </a:fld>
            <a:endParaRPr lang="en-US"/>
          </a:p>
        </p:txBody>
      </p:sp>
    </p:spTree>
    <p:extLst>
      <p:ext uri="{BB962C8B-B14F-4D97-AF65-F5344CB8AC3E}">
        <p14:creationId xmlns:p14="http://schemas.microsoft.com/office/powerpoint/2010/main" val="632688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a:t>
            </a:fld>
            <a:endParaRPr lang="en-US"/>
          </a:p>
        </p:txBody>
      </p:sp>
    </p:spTree>
    <p:extLst>
      <p:ext uri="{BB962C8B-B14F-4D97-AF65-F5344CB8AC3E}">
        <p14:creationId xmlns:p14="http://schemas.microsoft.com/office/powerpoint/2010/main" val="155469748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120</a:t>
            </a:fld>
            <a:endParaRPr lang="en-US"/>
          </a:p>
        </p:txBody>
      </p:sp>
    </p:spTree>
    <p:extLst>
      <p:ext uri="{BB962C8B-B14F-4D97-AF65-F5344CB8AC3E}">
        <p14:creationId xmlns:p14="http://schemas.microsoft.com/office/powerpoint/2010/main" val="384871604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121</a:t>
            </a:fld>
            <a:endParaRPr lang="en-US"/>
          </a:p>
        </p:txBody>
      </p:sp>
    </p:spTree>
    <p:extLst>
      <p:ext uri="{BB962C8B-B14F-4D97-AF65-F5344CB8AC3E}">
        <p14:creationId xmlns:p14="http://schemas.microsoft.com/office/powerpoint/2010/main" val="206868052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122</a:t>
            </a:fld>
            <a:endParaRPr lang="en-US"/>
          </a:p>
        </p:txBody>
      </p:sp>
    </p:spTree>
    <p:extLst>
      <p:ext uri="{BB962C8B-B14F-4D97-AF65-F5344CB8AC3E}">
        <p14:creationId xmlns:p14="http://schemas.microsoft.com/office/powerpoint/2010/main" val="241547339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123</a:t>
            </a:fld>
            <a:endParaRPr lang="en-US"/>
          </a:p>
        </p:txBody>
      </p:sp>
    </p:spTree>
    <p:extLst>
      <p:ext uri="{BB962C8B-B14F-4D97-AF65-F5344CB8AC3E}">
        <p14:creationId xmlns:p14="http://schemas.microsoft.com/office/powerpoint/2010/main" val="424311920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124</a:t>
            </a:fld>
            <a:endParaRPr lang="en-US"/>
          </a:p>
        </p:txBody>
      </p:sp>
    </p:spTree>
    <p:extLst>
      <p:ext uri="{BB962C8B-B14F-4D97-AF65-F5344CB8AC3E}">
        <p14:creationId xmlns:p14="http://schemas.microsoft.com/office/powerpoint/2010/main" val="382498576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125</a:t>
            </a:fld>
            <a:endParaRPr lang="en-US"/>
          </a:p>
        </p:txBody>
      </p:sp>
    </p:spTree>
    <p:extLst>
      <p:ext uri="{BB962C8B-B14F-4D97-AF65-F5344CB8AC3E}">
        <p14:creationId xmlns:p14="http://schemas.microsoft.com/office/powerpoint/2010/main" val="264552319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126</a:t>
            </a:fld>
            <a:endParaRPr lang="en-US"/>
          </a:p>
        </p:txBody>
      </p:sp>
    </p:spTree>
    <p:extLst>
      <p:ext uri="{BB962C8B-B14F-4D97-AF65-F5344CB8AC3E}">
        <p14:creationId xmlns:p14="http://schemas.microsoft.com/office/powerpoint/2010/main" val="149786467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127</a:t>
            </a:fld>
            <a:endParaRPr lang="en-US"/>
          </a:p>
        </p:txBody>
      </p:sp>
    </p:spTree>
    <p:extLst>
      <p:ext uri="{BB962C8B-B14F-4D97-AF65-F5344CB8AC3E}">
        <p14:creationId xmlns:p14="http://schemas.microsoft.com/office/powerpoint/2010/main" val="21744720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128</a:t>
            </a:fld>
            <a:endParaRPr lang="en-US"/>
          </a:p>
        </p:txBody>
      </p:sp>
    </p:spTree>
    <p:extLst>
      <p:ext uri="{BB962C8B-B14F-4D97-AF65-F5344CB8AC3E}">
        <p14:creationId xmlns:p14="http://schemas.microsoft.com/office/powerpoint/2010/main" val="332926612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129</a:t>
            </a:fld>
            <a:endParaRPr lang="en-US"/>
          </a:p>
        </p:txBody>
      </p:sp>
    </p:spTree>
    <p:extLst>
      <p:ext uri="{BB962C8B-B14F-4D97-AF65-F5344CB8AC3E}">
        <p14:creationId xmlns:p14="http://schemas.microsoft.com/office/powerpoint/2010/main" val="3227912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a:t>
            </a:fld>
            <a:endParaRPr lang="en-US"/>
          </a:p>
        </p:txBody>
      </p:sp>
    </p:spTree>
    <p:extLst>
      <p:ext uri="{BB962C8B-B14F-4D97-AF65-F5344CB8AC3E}">
        <p14:creationId xmlns:p14="http://schemas.microsoft.com/office/powerpoint/2010/main" val="52827772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130</a:t>
            </a:fld>
            <a:endParaRPr lang="en-US"/>
          </a:p>
        </p:txBody>
      </p:sp>
    </p:spTree>
    <p:extLst>
      <p:ext uri="{BB962C8B-B14F-4D97-AF65-F5344CB8AC3E}">
        <p14:creationId xmlns:p14="http://schemas.microsoft.com/office/powerpoint/2010/main" val="320771195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131</a:t>
            </a:fld>
            <a:endParaRPr lang="en-US"/>
          </a:p>
        </p:txBody>
      </p:sp>
    </p:spTree>
    <p:extLst>
      <p:ext uri="{BB962C8B-B14F-4D97-AF65-F5344CB8AC3E}">
        <p14:creationId xmlns:p14="http://schemas.microsoft.com/office/powerpoint/2010/main" val="394659249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132</a:t>
            </a:fld>
            <a:endParaRPr lang="en-US"/>
          </a:p>
        </p:txBody>
      </p:sp>
    </p:spTree>
    <p:extLst>
      <p:ext uri="{BB962C8B-B14F-4D97-AF65-F5344CB8AC3E}">
        <p14:creationId xmlns:p14="http://schemas.microsoft.com/office/powerpoint/2010/main" val="421768242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133</a:t>
            </a:fld>
            <a:endParaRPr lang="en-US"/>
          </a:p>
        </p:txBody>
      </p:sp>
    </p:spTree>
    <p:extLst>
      <p:ext uri="{BB962C8B-B14F-4D97-AF65-F5344CB8AC3E}">
        <p14:creationId xmlns:p14="http://schemas.microsoft.com/office/powerpoint/2010/main" val="413311354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134</a:t>
            </a:fld>
            <a:endParaRPr lang="en-US"/>
          </a:p>
        </p:txBody>
      </p:sp>
    </p:spTree>
    <p:extLst>
      <p:ext uri="{BB962C8B-B14F-4D97-AF65-F5344CB8AC3E}">
        <p14:creationId xmlns:p14="http://schemas.microsoft.com/office/powerpoint/2010/main" val="934305437"/>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135</a:t>
            </a:fld>
            <a:endParaRPr lang="en-US"/>
          </a:p>
        </p:txBody>
      </p:sp>
    </p:spTree>
    <p:extLst>
      <p:ext uri="{BB962C8B-B14F-4D97-AF65-F5344CB8AC3E}">
        <p14:creationId xmlns:p14="http://schemas.microsoft.com/office/powerpoint/2010/main" val="31347545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136</a:t>
            </a:fld>
            <a:endParaRPr lang="en-US"/>
          </a:p>
        </p:txBody>
      </p:sp>
    </p:spTree>
    <p:extLst>
      <p:ext uri="{BB962C8B-B14F-4D97-AF65-F5344CB8AC3E}">
        <p14:creationId xmlns:p14="http://schemas.microsoft.com/office/powerpoint/2010/main" val="356593907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137</a:t>
            </a:fld>
            <a:endParaRPr lang="en-US"/>
          </a:p>
        </p:txBody>
      </p:sp>
    </p:spTree>
    <p:extLst>
      <p:ext uri="{BB962C8B-B14F-4D97-AF65-F5344CB8AC3E}">
        <p14:creationId xmlns:p14="http://schemas.microsoft.com/office/powerpoint/2010/main" val="130318707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138</a:t>
            </a:fld>
            <a:endParaRPr lang="en-US"/>
          </a:p>
        </p:txBody>
      </p:sp>
    </p:spTree>
    <p:extLst>
      <p:ext uri="{BB962C8B-B14F-4D97-AF65-F5344CB8AC3E}">
        <p14:creationId xmlns:p14="http://schemas.microsoft.com/office/powerpoint/2010/main" val="164195106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139</a:t>
            </a:fld>
            <a:endParaRPr lang="en-US"/>
          </a:p>
        </p:txBody>
      </p:sp>
    </p:spTree>
    <p:extLst>
      <p:ext uri="{BB962C8B-B14F-4D97-AF65-F5344CB8AC3E}">
        <p14:creationId xmlns:p14="http://schemas.microsoft.com/office/powerpoint/2010/main" val="3015678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a:t>
            </a:fld>
            <a:endParaRPr lang="en-US"/>
          </a:p>
        </p:txBody>
      </p:sp>
    </p:spTree>
    <p:extLst>
      <p:ext uri="{BB962C8B-B14F-4D97-AF65-F5344CB8AC3E}">
        <p14:creationId xmlns:p14="http://schemas.microsoft.com/office/powerpoint/2010/main" val="100008053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140</a:t>
            </a:fld>
            <a:endParaRPr lang="en-US"/>
          </a:p>
        </p:txBody>
      </p:sp>
    </p:spTree>
    <p:extLst>
      <p:ext uri="{BB962C8B-B14F-4D97-AF65-F5344CB8AC3E}">
        <p14:creationId xmlns:p14="http://schemas.microsoft.com/office/powerpoint/2010/main" val="121866789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141</a:t>
            </a:fld>
            <a:endParaRPr lang="en-US"/>
          </a:p>
        </p:txBody>
      </p:sp>
    </p:spTree>
    <p:extLst>
      <p:ext uri="{BB962C8B-B14F-4D97-AF65-F5344CB8AC3E}">
        <p14:creationId xmlns:p14="http://schemas.microsoft.com/office/powerpoint/2010/main" val="348083695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142</a:t>
            </a:fld>
            <a:endParaRPr lang="en-US"/>
          </a:p>
        </p:txBody>
      </p:sp>
    </p:spTree>
    <p:extLst>
      <p:ext uri="{BB962C8B-B14F-4D97-AF65-F5344CB8AC3E}">
        <p14:creationId xmlns:p14="http://schemas.microsoft.com/office/powerpoint/2010/main" val="384941858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143</a:t>
            </a:fld>
            <a:endParaRPr lang="en-US"/>
          </a:p>
        </p:txBody>
      </p:sp>
    </p:spTree>
    <p:extLst>
      <p:ext uri="{BB962C8B-B14F-4D97-AF65-F5344CB8AC3E}">
        <p14:creationId xmlns:p14="http://schemas.microsoft.com/office/powerpoint/2010/main" val="340993112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144</a:t>
            </a:fld>
            <a:endParaRPr lang="en-US"/>
          </a:p>
        </p:txBody>
      </p:sp>
    </p:spTree>
    <p:extLst>
      <p:ext uri="{BB962C8B-B14F-4D97-AF65-F5344CB8AC3E}">
        <p14:creationId xmlns:p14="http://schemas.microsoft.com/office/powerpoint/2010/main" val="580027227"/>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145</a:t>
            </a:fld>
            <a:endParaRPr lang="en-US"/>
          </a:p>
        </p:txBody>
      </p:sp>
    </p:spTree>
    <p:extLst>
      <p:ext uri="{BB962C8B-B14F-4D97-AF65-F5344CB8AC3E}">
        <p14:creationId xmlns:p14="http://schemas.microsoft.com/office/powerpoint/2010/main" val="99848134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146</a:t>
            </a:fld>
            <a:endParaRPr lang="en-US"/>
          </a:p>
        </p:txBody>
      </p:sp>
    </p:spTree>
    <p:extLst>
      <p:ext uri="{BB962C8B-B14F-4D97-AF65-F5344CB8AC3E}">
        <p14:creationId xmlns:p14="http://schemas.microsoft.com/office/powerpoint/2010/main" val="16594678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147</a:t>
            </a:fld>
            <a:endParaRPr lang="en-US"/>
          </a:p>
        </p:txBody>
      </p:sp>
    </p:spTree>
    <p:extLst>
      <p:ext uri="{BB962C8B-B14F-4D97-AF65-F5344CB8AC3E}">
        <p14:creationId xmlns:p14="http://schemas.microsoft.com/office/powerpoint/2010/main" val="63172328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148</a:t>
            </a:fld>
            <a:endParaRPr lang="en-US"/>
          </a:p>
        </p:txBody>
      </p:sp>
    </p:spTree>
    <p:extLst>
      <p:ext uri="{BB962C8B-B14F-4D97-AF65-F5344CB8AC3E}">
        <p14:creationId xmlns:p14="http://schemas.microsoft.com/office/powerpoint/2010/main" val="104046988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149</a:t>
            </a:fld>
            <a:endParaRPr lang="en-US"/>
          </a:p>
        </p:txBody>
      </p:sp>
    </p:spTree>
    <p:extLst>
      <p:ext uri="{BB962C8B-B14F-4D97-AF65-F5344CB8AC3E}">
        <p14:creationId xmlns:p14="http://schemas.microsoft.com/office/powerpoint/2010/main" val="3153141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15</a:t>
            </a:fld>
            <a:endParaRPr lang="en-US"/>
          </a:p>
        </p:txBody>
      </p:sp>
    </p:spTree>
    <p:extLst>
      <p:ext uri="{BB962C8B-B14F-4D97-AF65-F5344CB8AC3E}">
        <p14:creationId xmlns:p14="http://schemas.microsoft.com/office/powerpoint/2010/main" val="39588345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150</a:t>
            </a:fld>
            <a:endParaRPr lang="en-US"/>
          </a:p>
        </p:txBody>
      </p:sp>
    </p:spTree>
    <p:extLst>
      <p:ext uri="{BB962C8B-B14F-4D97-AF65-F5344CB8AC3E}">
        <p14:creationId xmlns:p14="http://schemas.microsoft.com/office/powerpoint/2010/main" val="51678190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151</a:t>
            </a:fld>
            <a:endParaRPr lang="en-US"/>
          </a:p>
        </p:txBody>
      </p:sp>
    </p:spTree>
    <p:extLst>
      <p:ext uri="{BB962C8B-B14F-4D97-AF65-F5344CB8AC3E}">
        <p14:creationId xmlns:p14="http://schemas.microsoft.com/office/powerpoint/2010/main" val="22135896"/>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152</a:t>
            </a:fld>
            <a:endParaRPr lang="en-US"/>
          </a:p>
        </p:txBody>
      </p:sp>
    </p:spTree>
    <p:extLst>
      <p:ext uri="{BB962C8B-B14F-4D97-AF65-F5344CB8AC3E}">
        <p14:creationId xmlns:p14="http://schemas.microsoft.com/office/powerpoint/2010/main" val="21675082"/>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153</a:t>
            </a:fld>
            <a:endParaRPr lang="en-US"/>
          </a:p>
        </p:txBody>
      </p:sp>
    </p:spTree>
    <p:extLst>
      <p:ext uri="{BB962C8B-B14F-4D97-AF65-F5344CB8AC3E}">
        <p14:creationId xmlns:p14="http://schemas.microsoft.com/office/powerpoint/2010/main" val="176008418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154</a:t>
            </a:fld>
            <a:endParaRPr lang="en-US"/>
          </a:p>
        </p:txBody>
      </p:sp>
    </p:spTree>
    <p:extLst>
      <p:ext uri="{BB962C8B-B14F-4D97-AF65-F5344CB8AC3E}">
        <p14:creationId xmlns:p14="http://schemas.microsoft.com/office/powerpoint/2010/main" val="804173396"/>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155</a:t>
            </a:fld>
            <a:endParaRPr lang="en-US"/>
          </a:p>
        </p:txBody>
      </p:sp>
    </p:spTree>
    <p:extLst>
      <p:ext uri="{BB962C8B-B14F-4D97-AF65-F5344CB8AC3E}">
        <p14:creationId xmlns:p14="http://schemas.microsoft.com/office/powerpoint/2010/main" val="284075126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156</a:t>
            </a:fld>
            <a:endParaRPr lang="en-US"/>
          </a:p>
        </p:txBody>
      </p:sp>
    </p:spTree>
    <p:extLst>
      <p:ext uri="{BB962C8B-B14F-4D97-AF65-F5344CB8AC3E}">
        <p14:creationId xmlns:p14="http://schemas.microsoft.com/office/powerpoint/2010/main" val="67608070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157</a:t>
            </a:fld>
            <a:endParaRPr lang="en-US"/>
          </a:p>
        </p:txBody>
      </p:sp>
    </p:spTree>
    <p:extLst>
      <p:ext uri="{BB962C8B-B14F-4D97-AF65-F5344CB8AC3E}">
        <p14:creationId xmlns:p14="http://schemas.microsoft.com/office/powerpoint/2010/main" val="82051302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158</a:t>
            </a:fld>
            <a:endParaRPr lang="en-US"/>
          </a:p>
        </p:txBody>
      </p:sp>
    </p:spTree>
    <p:extLst>
      <p:ext uri="{BB962C8B-B14F-4D97-AF65-F5344CB8AC3E}">
        <p14:creationId xmlns:p14="http://schemas.microsoft.com/office/powerpoint/2010/main" val="1532409367"/>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159</a:t>
            </a:fld>
            <a:endParaRPr lang="en-US"/>
          </a:p>
        </p:txBody>
      </p:sp>
    </p:spTree>
    <p:extLst>
      <p:ext uri="{BB962C8B-B14F-4D97-AF65-F5344CB8AC3E}">
        <p14:creationId xmlns:p14="http://schemas.microsoft.com/office/powerpoint/2010/main" val="784966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a:t>
            </a:fld>
            <a:endParaRPr lang="en-US"/>
          </a:p>
        </p:txBody>
      </p:sp>
    </p:spTree>
    <p:extLst>
      <p:ext uri="{BB962C8B-B14F-4D97-AF65-F5344CB8AC3E}">
        <p14:creationId xmlns:p14="http://schemas.microsoft.com/office/powerpoint/2010/main" val="6539775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160</a:t>
            </a:fld>
            <a:endParaRPr lang="en-US"/>
          </a:p>
        </p:txBody>
      </p:sp>
    </p:spTree>
    <p:extLst>
      <p:ext uri="{BB962C8B-B14F-4D97-AF65-F5344CB8AC3E}">
        <p14:creationId xmlns:p14="http://schemas.microsoft.com/office/powerpoint/2010/main" val="33505791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161</a:t>
            </a:fld>
            <a:endParaRPr lang="en-US"/>
          </a:p>
        </p:txBody>
      </p:sp>
    </p:spTree>
    <p:extLst>
      <p:ext uri="{BB962C8B-B14F-4D97-AF65-F5344CB8AC3E}">
        <p14:creationId xmlns:p14="http://schemas.microsoft.com/office/powerpoint/2010/main" val="3392272043"/>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162</a:t>
            </a:fld>
            <a:endParaRPr lang="en-US"/>
          </a:p>
        </p:txBody>
      </p:sp>
    </p:spTree>
    <p:extLst>
      <p:ext uri="{BB962C8B-B14F-4D97-AF65-F5344CB8AC3E}">
        <p14:creationId xmlns:p14="http://schemas.microsoft.com/office/powerpoint/2010/main" val="40559559"/>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163</a:t>
            </a:fld>
            <a:endParaRPr lang="en-US"/>
          </a:p>
        </p:txBody>
      </p:sp>
    </p:spTree>
    <p:extLst>
      <p:ext uri="{BB962C8B-B14F-4D97-AF65-F5344CB8AC3E}">
        <p14:creationId xmlns:p14="http://schemas.microsoft.com/office/powerpoint/2010/main" val="157024920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164</a:t>
            </a:fld>
            <a:endParaRPr lang="en-US"/>
          </a:p>
        </p:txBody>
      </p:sp>
    </p:spTree>
    <p:extLst>
      <p:ext uri="{BB962C8B-B14F-4D97-AF65-F5344CB8AC3E}">
        <p14:creationId xmlns:p14="http://schemas.microsoft.com/office/powerpoint/2010/main" val="2080000078"/>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165</a:t>
            </a:fld>
            <a:endParaRPr lang="en-US"/>
          </a:p>
        </p:txBody>
      </p:sp>
    </p:spTree>
    <p:extLst>
      <p:ext uri="{BB962C8B-B14F-4D97-AF65-F5344CB8AC3E}">
        <p14:creationId xmlns:p14="http://schemas.microsoft.com/office/powerpoint/2010/main" val="141803336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166</a:t>
            </a:fld>
            <a:endParaRPr lang="en-US"/>
          </a:p>
        </p:txBody>
      </p:sp>
    </p:spTree>
    <p:extLst>
      <p:ext uri="{BB962C8B-B14F-4D97-AF65-F5344CB8AC3E}">
        <p14:creationId xmlns:p14="http://schemas.microsoft.com/office/powerpoint/2010/main" val="606064993"/>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167</a:t>
            </a:fld>
            <a:endParaRPr lang="en-US"/>
          </a:p>
        </p:txBody>
      </p:sp>
    </p:spTree>
    <p:extLst>
      <p:ext uri="{BB962C8B-B14F-4D97-AF65-F5344CB8AC3E}">
        <p14:creationId xmlns:p14="http://schemas.microsoft.com/office/powerpoint/2010/main" val="364793538"/>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168</a:t>
            </a:fld>
            <a:endParaRPr lang="en-US"/>
          </a:p>
        </p:txBody>
      </p:sp>
    </p:spTree>
    <p:extLst>
      <p:ext uri="{BB962C8B-B14F-4D97-AF65-F5344CB8AC3E}">
        <p14:creationId xmlns:p14="http://schemas.microsoft.com/office/powerpoint/2010/main" val="2507542866"/>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169</a:t>
            </a:fld>
            <a:endParaRPr lang="en-US"/>
          </a:p>
        </p:txBody>
      </p:sp>
    </p:spTree>
    <p:extLst>
      <p:ext uri="{BB962C8B-B14F-4D97-AF65-F5344CB8AC3E}">
        <p14:creationId xmlns:p14="http://schemas.microsoft.com/office/powerpoint/2010/main" val="135191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17</a:t>
            </a:fld>
            <a:endParaRPr lang="en-US"/>
          </a:p>
        </p:txBody>
      </p:sp>
    </p:spTree>
    <p:extLst>
      <p:ext uri="{BB962C8B-B14F-4D97-AF65-F5344CB8AC3E}">
        <p14:creationId xmlns:p14="http://schemas.microsoft.com/office/powerpoint/2010/main" val="1339905940"/>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170</a:t>
            </a:fld>
            <a:endParaRPr lang="en-US"/>
          </a:p>
        </p:txBody>
      </p:sp>
    </p:spTree>
    <p:extLst>
      <p:ext uri="{BB962C8B-B14F-4D97-AF65-F5344CB8AC3E}">
        <p14:creationId xmlns:p14="http://schemas.microsoft.com/office/powerpoint/2010/main" val="2576275403"/>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171</a:t>
            </a:fld>
            <a:endParaRPr lang="en-US"/>
          </a:p>
        </p:txBody>
      </p:sp>
    </p:spTree>
    <p:extLst>
      <p:ext uri="{BB962C8B-B14F-4D97-AF65-F5344CB8AC3E}">
        <p14:creationId xmlns:p14="http://schemas.microsoft.com/office/powerpoint/2010/main" val="1997309845"/>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172</a:t>
            </a:fld>
            <a:endParaRPr lang="en-US"/>
          </a:p>
        </p:txBody>
      </p:sp>
    </p:spTree>
    <p:extLst>
      <p:ext uri="{BB962C8B-B14F-4D97-AF65-F5344CB8AC3E}">
        <p14:creationId xmlns:p14="http://schemas.microsoft.com/office/powerpoint/2010/main" val="191572444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173</a:t>
            </a:fld>
            <a:endParaRPr lang="en-US"/>
          </a:p>
        </p:txBody>
      </p:sp>
    </p:spTree>
    <p:extLst>
      <p:ext uri="{BB962C8B-B14F-4D97-AF65-F5344CB8AC3E}">
        <p14:creationId xmlns:p14="http://schemas.microsoft.com/office/powerpoint/2010/main" val="1722019019"/>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174</a:t>
            </a:fld>
            <a:endParaRPr lang="en-US"/>
          </a:p>
        </p:txBody>
      </p:sp>
    </p:spTree>
    <p:extLst>
      <p:ext uri="{BB962C8B-B14F-4D97-AF65-F5344CB8AC3E}">
        <p14:creationId xmlns:p14="http://schemas.microsoft.com/office/powerpoint/2010/main" val="1997104248"/>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175</a:t>
            </a:fld>
            <a:endParaRPr lang="en-US"/>
          </a:p>
        </p:txBody>
      </p:sp>
    </p:spTree>
    <p:extLst>
      <p:ext uri="{BB962C8B-B14F-4D97-AF65-F5344CB8AC3E}">
        <p14:creationId xmlns:p14="http://schemas.microsoft.com/office/powerpoint/2010/main" val="3730092982"/>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176</a:t>
            </a:fld>
            <a:endParaRPr lang="en-US"/>
          </a:p>
        </p:txBody>
      </p:sp>
    </p:spTree>
    <p:extLst>
      <p:ext uri="{BB962C8B-B14F-4D97-AF65-F5344CB8AC3E}">
        <p14:creationId xmlns:p14="http://schemas.microsoft.com/office/powerpoint/2010/main" val="737408132"/>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177</a:t>
            </a:fld>
            <a:endParaRPr lang="en-US"/>
          </a:p>
        </p:txBody>
      </p:sp>
    </p:spTree>
    <p:extLst>
      <p:ext uri="{BB962C8B-B14F-4D97-AF65-F5344CB8AC3E}">
        <p14:creationId xmlns:p14="http://schemas.microsoft.com/office/powerpoint/2010/main" val="388858878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178</a:t>
            </a:fld>
            <a:endParaRPr lang="en-US"/>
          </a:p>
        </p:txBody>
      </p:sp>
    </p:spTree>
    <p:extLst>
      <p:ext uri="{BB962C8B-B14F-4D97-AF65-F5344CB8AC3E}">
        <p14:creationId xmlns:p14="http://schemas.microsoft.com/office/powerpoint/2010/main" val="1733600160"/>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a:t>
            </a:r>
            <a:r>
              <a:rPr lang="en-US" sz="1200" dirty="0" err="1">
                <a:solidFill>
                  <a:prstClr val="black"/>
                </a:solidFill>
              </a:rPr>
              <a:t>Showeet.com</a:t>
            </a:r>
            <a:r>
              <a:rPr lang="en-US" sz="1200" dirty="0">
                <a:solidFill>
                  <a:prstClr val="black"/>
                </a:solidFill>
              </a:rPr>
              <a:t>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179</a:t>
            </a:fld>
            <a:endParaRPr lang="en-US"/>
          </a:p>
        </p:txBody>
      </p:sp>
    </p:spTree>
    <p:extLst>
      <p:ext uri="{BB962C8B-B14F-4D97-AF65-F5344CB8AC3E}">
        <p14:creationId xmlns:p14="http://schemas.microsoft.com/office/powerpoint/2010/main" val="935834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18</a:t>
            </a:fld>
            <a:endParaRPr lang="en-US"/>
          </a:p>
        </p:txBody>
      </p:sp>
    </p:spTree>
    <p:extLst>
      <p:ext uri="{BB962C8B-B14F-4D97-AF65-F5344CB8AC3E}">
        <p14:creationId xmlns:p14="http://schemas.microsoft.com/office/powerpoint/2010/main" val="4144594828"/>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180</a:t>
            </a:fld>
            <a:endParaRPr lang="en-US"/>
          </a:p>
        </p:txBody>
      </p:sp>
    </p:spTree>
    <p:extLst>
      <p:ext uri="{BB962C8B-B14F-4D97-AF65-F5344CB8AC3E}">
        <p14:creationId xmlns:p14="http://schemas.microsoft.com/office/powerpoint/2010/main" val="38806565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19</a:t>
            </a:fld>
            <a:endParaRPr lang="en-US"/>
          </a:p>
        </p:txBody>
      </p:sp>
    </p:spTree>
    <p:extLst>
      <p:ext uri="{BB962C8B-B14F-4D97-AF65-F5344CB8AC3E}">
        <p14:creationId xmlns:p14="http://schemas.microsoft.com/office/powerpoint/2010/main" val="2108125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2</a:t>
            </a:fld>
            <a:endParaRPr lang="en-US"/>
          </a:p>
        </p:txBody>
      </p:sp>
    </p:spTree>
    <p:extLst>
      <p:ext uri="{BB962C8B-B14F-4D97-AF65-F5344CB8AC3E}">
        <p14:creationId xmlns:p14="http://schemas.microsoft.com/office/powerpoint/2010/main" val="10922106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20</a:t>
            </a:fld>
            <a:endParaRPr lang="en-US"/>
          </a:p>
        </p:txBody>
      </p:sp>
    </p:spTree>
    <p:extLst>
      <p:ext uri="{BB962C8B-B14F-4D97-AF65-F5344CB8AC3E}">
        <p14:creationId xmlns:p14="http://schemas.microsoft.com/office/powerpoint/2010/main" val="2090387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21</a:t>
            </a:fld>
            <a:endParaRPr lang="en-US"/>
          </a:p>
        </p:txBody>
      </p:sp>
    </p:spTree>
    <p:extLst>
      <p:ext uri="{BB962C8B-B14F-4D97-AF65-F5344CB8AC3E}">
        <p14:creationId xmlns:p14="http://schemas.microsoft.com/office/powerpoint/2010/main" val="765717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22</a:t>
            </a:fld>
            <a:endParaRPr lang="en-US"/>
          </a:p>
        </p:txBody>
      </p:sp>
    </p:spTree>
    <p:extLst>
      <p:ext uri="{BB962C8B-B14F-4D97-AF65-F5344CB8AC3E}">
        <p14:creationId xmlns:p14="http://schemas.microsoft.com/office/powerpoint/2010/main" val="35643963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23</a:t>
            </a:fld>
            <a:endParaRPr lang="en-US"/>
          </a:p>
        </p:txBody>
      </p:sp>
    </p:spTree>
    <p:extLst>
      <p:ext uri="{BB962C8B-B14F-4D97-AF65-F5344CB8AC3E}">
        <p14:creationId xmlns:p14="http://schemas.microsoft.com/office/powerpoint/2010/main" val="4022320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24</a:t>
            </a:fld>
            <a:endParaRPr lang="en-US"/>
          </a:p>
        </p:txBody>
      </p:sp>
    </p:spTree>
    <p:extLst>
      <p:ext uri="{BB962C8B-B14F-4D97-AF65-F5344CB8AC3E}">
        <p14:creationId xmlns:p14="http://schemas.microsoft.com/office/powerpoint/2010/main" val="7739738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25</a:t>
            </a:fld>
            <a:endParaRPr lang="en-US"/>
          </a:p>
        </p:txBody>
      </p:sp>
    </p:spTree>
    <p:extLst>
      <p:ext uri="{BB962C8B-B14F-4D97-AF65-F5344CB8AC3E}">
        <p14:creationId xmlns:p14="http://schemas.microsoft.com/office/powerpoint/2010/main" val="33211563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26</a:t>
            </a:fld>
            <a:endParaRPr lang="en-US"/>
          </a:p>
        </p:txBody>
      </p:sp>
    </p:spTree>
    <p:extLst>
      <p:ext uri="{BB962C8B-B14F-4D97-AF65-F5344CB8AC3E}">
        <p14:creationId xmlns:p14="http://schemas.microsoft.com/office/powerpoint/2010/main" val="12117168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27</a:t>
            </a:fld>
            <a:endParaRPr lang="en-US"/>
          </a:p>
        </p:txBody>
      </p:sp>
    </p:spTree>
    <p:extLst>
      <p:ext uri="{BB962C8B-B14F-4D97-AF65-F5344CB8AC3E}">
        <p14:creationId xmlns:p14="http://schemas.microsoft.com/office/powerpoint/2010/main" val="985326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28</a:t>
            </a:fld>
            <a:endParaRPr lang="en-US"/>
          </a:p>
        </p:txBody>
      </p:sp>
    </p:spTree>
    <p:extLst>
      <p:ext uri="{BB962C8B-B14F-4D97-AF65-F5344CB8AC3E}">
        <p14:creationId xmlns:p14="http://schemas.microsoft.com/office/powerpoint/2010/main" val="14598371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29</a:t>
            </a:fld>
            <a:endParaRPr lang="en-US"/>
          </a:p>
        </p:txBody>
      </p:sp>
    </p:spTree>
    <p:extLst>
      <p:ext uri="{BB962C8B-B14F-4D97-AF65-F5344CB8AC3E}">
        <p14:creationId xmlns:p14="http://schemas.microsoft.com/office/powerpoint/2010/main" val="4116275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a:t>
            </a:fld>
            <a:endParaRPr lang="en-US"/>
          </a:p>
        </p:txBody>
      </p:sp>
    </p:spTree>
    <p:extLst>
      <p:ext uri="{BB962C8B-B14F-4D97-AF65-F5344CB8AC3E}">
        <p14:creationId xmlns:p14="http://schemas.microsoft.com/office/powerpoint/2010/main" val="7166780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30</a:t>
            </a:fld>
            <a:endParaRPr lang="en-US"/>
          </a:p>
        </p:txBody>
      </p:sp>
    </p:spTree>
    <p:extLst>
      <p:ext uri="{BB962C8B-B14F-4D97-AF65-F5344CB8AC3E}">
        <p14:creationId xmlns:p14="http://schemas.microsoft.com/office/powerpoint/2010/main" val="10371422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31</a:t>
            </a:fld>
            <a:endParaRPr lang="en-US"/>
          </a:p>
        </p:txBody>
      </p:sp>
    </p:spTree>
    <p:extLst>
      <p:ext uri="{BB962C8B-B14F-4D97-AF65-F5344CB8AC3E}">
        <p14:creationId xmlns:p14="http://schemas.microsoft.com/office/powerpoint/2010/main" val="29269271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32</a:t>
            </a:fld>
            <a:endParaRPr lang="en-US"/>
          </a:p>
        </p:txBody>
      </p:sp>
    </p:spTree>
    <p:extLst>
      <p:ext uri="{BB962C8B-B14F-4D97-AF65-F5344CB8AC3E}">
        <p14:creationId xmlns:p14="http://schemas.microsoft.com/office/powerpoint/2010/main" val="27224980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33</a:t>
            </a:fld>
            <a:endParaRPr lang="en-US"/>
          </a:p>
        </p:txBody>
      </p:sp>
    </p:spTree>
    <p:extLst>
      <p:ext uri="{BB962C8B-B14F-4D97-AF65-F5344CB8AC3E}">
        <p14:creationId xmlns:p14="http://schemas.microsoft.com/office/powerpoint/2010/main" val="7185963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34</a:t>
            </a:fld>
            <a:endParaRPr lang="en-US"/>
          </a:p>
        </p:txBody>
      </p:sp>
    </p:spTree>
    <p:extLst>
      <p:ext uri="{BB962C8B-B14F-4D97-AF65-F5344CB8AC3E}">
        <p14:creationId xmlns:p14="http://schemas.microsoft.com/office/powerpoint/2010/main" val="38264686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35</a:t>
            </a:fld>
            <a:endParaRPr lang="en-US"/>
          </a:p>
        </p:txBody>
      </p:sp>
    </p:spTree>
    <p:extLst>
      <p:ext uri="{BB962C8B-B14F-4D97-AF65-F5344CB8AC3E}">
        <p14:creationId xmlns:p14="http://schemas.microsoft.com/office/powerpoint/2010/main" val="19099729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36</a:t>
            </a:fld>
            <a:endParaRPr lang="en-US"/>
          </a:p>
        </p:txBody>
      </p:sp>
    </p:spTree>
    <p:extLst>
      <p:ext uri="{BB962C8B-B14F-4D97-AF65-F5344CB8AC3E}">
        <p14:creationId xmlns:p14="http://schemas.microsoft.com/office/powerpoint/2010/main" val="9125702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37</a:t>
            </a:fld>
            <a:endParaRPr lang="en-US"/>
          </a:p>
        </p:txBody>
      </p:sp>
    </p:spTree>
    <p:extLst>
      <p:ext uri="{BB962C8B-B14F-4D97-AF65-F5344CB8AC3E}">
        <p14:creationId xmlns:p14="http://schemas.microsoft.com/office/powerpoint/2010/main" val="41961063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38</a:t>
            </a:fld>
            <a:endParaRPr lang="en-US"/>
          </a:p>
        </p:txBody>
      </p:sp>
    </p:spTree>
    <p:extLst>
      <p:ext uri="{BB962C8B-B14F-4D97-AF65-F5344CB8AC3E}">
        <p14:creationId xmlns:p14="http://schemas.microsoft.com/office/powerpoint/2010/main" val="11004137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39</a:t>
            </a:fld>
            <a:endParaRPr lang="en-US"/>
          </a:p>
        </p:txBody>
      </p:sp>
    </p:spTree>
    <p:extLst>
      <p:ext uri="{BB962C8B-B14F-4D97-AF65-F5344CB8AC3E}">
        <p14:creationId xmlns:p14="http://schemas.microsoft.com/office/powerpoint/2010/main" val="561460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a:t>
            </a:fld>
            <a:endParaRPr lang="en-US"/>
          </a:p>
        </p:txBody>
      </p:sp>
    </p:spTree>
    <p:extLst>
      <p:ext uri="{BB962C8B-B14F-4D97-AF65-F5344CB8AC3E}">
        <p14:creationId xmlns:p14="http://schemas.microsoft.com/office/powerpoint/2010/main" val="35365834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40</a:t>
            </a:fld>
            <a:endParaRPr lang="en-US"/>
          </a:p>
        </p:txBody>
      </p:sp>
    </p:spTree>
    <p:extLst>
      <p:ext uri="{BB962C8B-B14F-4D97-AF65-F5344CB8AC3E}">
        <p14:creationId xmlns:p14="http://schemas.microsoft.com/office/powerpoint/2010/main" val="29218058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41</a:t>
            </a:fld>
            <a:endParaRPr lang="en-US"/>
          </a:p>
        </p:txBody>
      </p:sp>
    </p:spTree>
    <p:extLst>
      <p:ext uri="{BB962C8B-B14F-4D97-AF65-F5344CB8AC3E}">
        <p14:creationId xmlns:p14="http://schemas.microsoft.com/office/powerpoint/2010/main" val="14182540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42</a:t>
            </a:fld>
            <a:endParaRPr lang="en-US"/>
          </a:p>
        </p:txBody>
      </p:sp>
    </p:spTree>
    <p:extLst>
      <p:ext uri="{BB962C8B-B14F-4D97-AF65-F5344CB8AC3E}">
        <p14:creationId xmlns:p14="http://schemas.microsoft.com/office/powerpoint/2010/main" val="8700937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43</a:t>
            </a:fld>
            <a:endParaRPr lang="en-US"/>
          </a:p>
        </p:txBody>
      </p:sp>
    </p:spTree>
    <p:extLst>
      <p:ext uri="{BB962C8B-B14F-4D97-AF65-F5344CB8AC3E}">
        <p14:creationId xmlns:p14="http://schemas.microsoft.com/office/powerpoint/2010/main" val="7848961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44</a:t>
            </a:fld>
            <a:endParaRPr lang="en-US"/>
          </a:p>
        </p:txBody>
      </p:sp>
    </p:spTree>
    <p:extLst>
      <p:ext uri="{BB962C8B-B14F-4D97-AF65-F5344CB8AC3E}">
        <p14:creationId xmlns:p14="http://schemas.microsoft.com/office/powerpoint/2010/main" val="40886378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45</a:t>
            </a:fld>
            <a:endParaRPr lang="en-US"/>
          </a:p>
        </p:txBody>
      </p:sp>
    </p:spTree>
    <p:extLst>
      <p:ext uri="{BB962C8B-B14F-4D97-AF65-F5344CB8AC3E}">
        <p14:creationId xmlns:p14="http://schemas.microsoft.com/office/powerpoint/2010/main" val="9448116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46</a:t>
            </a:fld>
            <a:endParaRPr lang="en-US"/>
          </a:p>
        </p:txBody>
      </p:sp>
    </p:spTree>
    <p:extLst>
      <p:ext uri="{BB962C8B-B14F-4D97-AF65-F5344CB8AC3E}">
        <p14:creationId xmlns:p14="http://schemas.microsoft.com/office/powerpoint/2010/main" val="22548525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47</a:t>
            </a:fld>
            <a:endParaRPr lang="en-US"/>
          </a:p>
        </p:txBody>
      </p:sp>
    </p:spTree>
    <p:extLst>
      <p:ext uri="{BB962C8B-B14F-4D97-AF65-F5344CB8AC3E}">
        <p14:creationId xmlns:p14="http://schemas.microsoft.com/office/powerpoint/2010/main" val="13871777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48</a:t>
            </a:fld>
            <a:endParaRPr lang="en-US"/>
          </a:p>
        </p:txBody>
      </p:sp>
    </p:spTree>
    <p:extLst>
      <p:ext uri="{BB962C8B-B14F-4D97-AF65-F5344CB8AC3E}">
        <p14:creationId xmlns:p14="http://schemas.microsoft.com/office/powerpoint/2010/main" val="7619665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49</a:t>
            </a:fld>
            <a:endParaRPr lang="en-US"/>
          </a:p>
        </p:txBody>
      </p:sp>
    </p:spTree>
    <p:extLst>
      <p:ext uri="{BB962C8B-B14F-4D97-AF65-F5344CB8AC3E}">
        <p14:creationId xmlns:p14="http://schemas.microsoft.com/office/powerpoint/2010/main" val="3034819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a:t>
            </a:fld>
            <a:endParaRPr lang="en-US"/>
          </a:p>
        </p:txBody>
      </p:sp>
    </p:spTree>
    <p:extLst>
      <p:ext uri="{BB962C8B-B14F-4D97-AF65-F5344CB8AC3E}">
        <p14:creationId xmlns:p14="http://schemas.microsoft.com/office/powerpoint/2010/main" val="33609734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50</a:t>
            </a:fld>
            <a:endParaRPr lang="en-US"/>
          </a:p>
        </p:txBody>
      </p:sp>
    </p:spTree>
    <p:extLst>
      <p:ext uri="{BB962C8B-B14F-4D97-AF65-F5344CB8AC3E}">
        <p14:creationId xmlns:p14="http://schemas.microsoft.com/office/powerpoint/2010/main" val="20780879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51</a:t>
            </a:fld>
            <a:endParaRPr lang="en-US"/>
          </a:p>
        </p:txBody>
      </p:sp>
    </p:spTree>
    <p:extLst>
      <p:ext uri="{BB962C8B-B14F-4D97-AF65-F5344CB8AC3E}">
        <p14:creationId xmlns:p14="http://schemas.microsoft.com/office/powerpoint/2010/main" val="1909830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52</a:t>
            </a:fld>
            <a:endParaRPr lang="en-US"/>
          </a:p>
        </p:txBody>
      </p:sp>
    </p:spTree>
    <p:extLst>
      <p:ext uri="{BB962C8B-B14F-4D97-AF65-F5344CB8AC3E}">
        <p14:creationId xmlns:p14="http://schemas.microsoft.com/office/powerpoint/2010/main" val="39845056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53</a:t>
            </a:fld>
            <a:endParaRPr lang="en-US"/>
          </a:p>
        </p:txBody>
      </p:sp>
    </p:spTree>
    <p:extLst>
      <p:ext uri="{BB962C8B-B14F-4D97-AF65-F5344CB8AC3E}">
        <p14:creationId xmlns:p14="http://schemas.microsoft.com/office/powerpoint/2010/main" val="18314786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54</a:t>
            </a:fld>
            <a:endParaRPr lang="en-US"/>
          </a:p>
        </p:txBody>
      </p:sp>
    </p:spTree>
    <p:extLst>
      <p:ext uri="{BB962C8B-B14F-4D97-AF65-F5344CB8AC3E}">
        <p14:creationId xmlns:p14="http://schemas.microsoft.com/office/powerpoint/2010/main" val="10131785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55</a:t>
            </a:fld>
            <a:endParaRPr lang="en-US"/>
          </a:p>
        </p:txBody>
      </p:sp>
    </p:spTree>
    <p:extLst>
      <p:ext uri="{BB962C8B-B14F-4D97-AF65-F5344CB8AC3E}">
        <p14:creationId xmlns:p14="http://schemas.microsoft.com/office/powerpoint/2010/main" val="22215835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56</a:t>
            </a:fld>
            <a:endParaRPr lang="en-US"/>
          </a:p>
        </p:txBody>
      </p:sp>
    </p:spTree>
    <p:extLst>
      <p:ext uri="{BB962C8B-B14F-4D97-AF65-F5344CB8AC3E}">
        <p14:creationId xmlns:p14="http://schemas.microsoft.com/office/powerpoint/2010/main" val="31180525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57</a:t>
            </a:fld>
            <a:endParaRPr lang="en-US"/>
          </a:p>
        </p:txBody>
      </p:sp>
    </p:spTree>
    <p:extLst>
      <p:ext uri="{BB962C8B-B14F-4D97-AF65-F5344CB8AC3E}">
        <p14:creationId xmlns:p14="http://schemas.microsoft.com/office/powerpoint/2010/main" val="22509896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58</a:t>
            </a:fld>
            <a:endParaRPr lang="en-US"/>
          </a:p>
        </p:txBody>
      </p:sp>
    </p:spTree>
    <p:extLst>
      <p:ext uri="{BB962C8B-B14F-4D97-AF65-F5344CB8AC3E}">
        <p14:creationId xmlns:p14="http://schemas.microsoft.com/office/powerpoint/2010/main" val="3103863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59</a:t>
            </a:fld>
            <a:endParaRPr lang="en-US"/>
          </a:p>
        </p:txBody>
      </p:sp>
    </p:spTree>
    <p:extLst>
      <p:ext uri="{BB962C8B-B14F-4D97-AF65-F5344CB8AC3E}">
        <p14:creationId xmlns:p14="http://schemas.microsoft.com/office/powerpoint/2010/main" val="1317318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a:t>
            </a:fld>
            <a:endParaRPr lang="en-US"/>
          </a:p>
        </p:txBody>
      </p:sp>
    </p:spTree>
    <p:extLst>
      <p:ext uri="{BB962C8B-B14F-4D97-AF65-F5344CB8AC3E}">
        <p14:creationId xmlns:p14="http://schemas.microsoft.com/office/powerpoint/2010/main" val="36328971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60</a:t>
            </a:fld>
            <a:endParaRPr lang="en-US"/>
          </a:p>
        </p:txBody>
      </p:sp>
    </p:spTree>
    <p:extLst>
      <p:ext uri="{BB962C8B-B14F-4D97-AF65-F5344CB8AC3E}">
        <p14:creationId xmlns:p14="http://schemas.microsoft.com/office/powerpoint/2010/main" val="21912121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61</a:t>
            </a:fld>
            <a:endParaRPr lang="en-US"/>
          </a:p>
        </p:txBody>
      </p:sp>
    </p:spTree>
    <p:extLst>
      <p:ext uri="{BB962C8B-B14F-4D97-AF65-F5344CB8AC3E}">
        <p14:creationId xmlns:p14="http://schemas.microsoft.com/office/powerpoint/2010/main" val="278884625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62</a:t>
            </a:fld>
            <a:endParaRPr lang="en-US"/>
          </a:p>
        </p:txBody>
      </p:sp>
    </p:spTree>
    <p:extLst>
      <p:ext uri="{BB962C8B-B14F-4D97-AF65-F5344CB8AC3E}">
        <p14:creationId xmlns:p14="http://schemas.microsoft.com/office/powerpoint/2010/main" val="7452345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63</a:t>
            </a:fld>
            <a:endParaRPr lang="en-US"/>
          </a:p>
        </p:txBody>
      </p:sp>
    </p:spTree>
    <p:extLst>
      <p:ext uri="{BB962C8B-B14F-4D97-AF65-F5344CB8AC3E}">
        <p14:creationId xmlns:p14="http://schemas.microsoft.com/office/powerpoint/2010/main" val="41391814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64</a:t>
            </a:fld>
            <a:endParaRPr lang="en-US"/>
          </a:p>
        </p:txBody>
      </p:sp>
    </p:spTree>
    <p:extLst>
      <p:ext uri="{BB962C8B-B14F-4D97-AF65-F5344CB8AC3E}">
        <p14:creationId xmlns:p14="http://schemas.microsoft.com/office/powerpoint/2010/main" val="7064565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65</a:t>
            </a:fld>
            <a:endParaRPr lang="en-US"/>
          </a:p>
        </p:txBody>
      </p:sp>
    </p:spTree>
    <p:extLst>
      <p:ext uri="{BB962C8B-B14F-4D97-AF65-F5344CB8AC3E}">
        <p14:creationId xmlns:p14="http://schemas.microsoft.com/office/powerpoint/2010/main" val="42188756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66</a:t>
            </a:fld>
            <a:endParaRPr lang="en-US"/>
          </a:p>
        </p:txBody>
      </p:sp>
    </p:spTree>
    <p:extLst>
      <p:ext uri="{BB962C8B-B14F-4D97-AF65-F5344CB8AC3E}">
        <p14:creationId xmlns:p14="http://schemas.microsoft.com/office/powerpoint/2010/main" val="313095185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67</a:t>
            </a:fld>
            <a:endParaRPr lang="en-US"/>
          </a:p>
        </p:txBody>
      </p:sp>
    </p:spTree>
    <p:extLst>
      <p:ext uri="{BB962C8B-B14F-4D97-AF65-F5344CB8AC3E}">
        <p14:creationId xmlns:p14="http://schemas.microsoft.com/office/powerpoint/2010/main" val="19740824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68</a:t>
            </a:fld>
            <a:endParaRPr lang="en-US"/>
          </a:p>
        </p:txBody>
      </p:sp>
    </p:spTree>
    <p:extLst>
      <p:ext uri="{BB962C8B-B14F-4D97-AF65-F5344CB8AC3E}">
        <p14:creationId xmlns:p14="http://schemas.microsoft.com/office/powerpoint/2010/main" val="31133064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69</a:t>
            </a:fld>
            <a:endParaRPr lang="en-US"/>
          </a:p>
        </p:txBody>
      </p:sp>
    </p:spTree>
    <p:extLst>
      <p:ext uri="{BB962C8B-B14F-4D97-AF65-F5344CB8AC3E}">
        <p14:creationId xmlns:p14="http://schemas.microsoft.com/office/powerpoint/2010/main" val="2640804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a:t>
            </a:fld>
            <a:endParaRPr lang="en-US"/>
          </a:p>
        </p:txBody>
      </p:sp>
    </p:spTree>
    <p:extLst>
      <p:ext uri="{BB962C8B-B14F-4D97-AF65-F5344CB8AC3E}">
        <p14:creationId xmlns:p14="http://schemas.microsoft.com/office/powerpoint/2010/main" val="215726616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70</a:t>
            </a:fld>
            <a:endParaRPr lang="en-US"/>
          </a:p>
        </p:txBody>
      </p:sp>
    </p:spTree>
    <p:extLst>
      <p:ext uri="{BB962C8B-B14F-4D97-AF65-F5344CB8AC3E}">
        <p14:creationId xmlns:p14="http://schemas.microsoft.com/office/powerpoint/2010/main" val="120758996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71</a:t>
            </a:fld>
            <a:endParaRPr lang="en-US"/>
          </a:p>
        </p:txBody>
      </p:sp>
    </p:spTree>
    <p:extLst>
      <p:ext uri="{BB962C8B-B14F-4D97-AF65-F5344CB8AC3E}">
        <p14:creationId xmlns:p14="http://schemas.microsoft.com/office/powerpoint/2010/main" val="12842565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72</a:t>
            </a:fld>
            <a:endParaRPr lang="en-US"/>
          </a:p>
        </p:txBody>
      </p:sp>
    </p:spTree>
    <p:extLst>
      <p:ext uri="{BB962C8B-B14F-4D97-AF65-F5344CB8AC3E}">
        <p14:creationId xmlns:p14="http://schemas.microsoft.com/office/powerpoint/2010/main" val="91269782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73</a:t>
            </a:fld>
            <a:endParaRPr lang="en-US"/>
          </a:p>
        </p:txBody>
      </p:sp>
    </p:spTree>
    <p:extLst>
      <p:ext uri="{BB962C8B-B14F-4D97-AF65-F5344CB8AC3E}">
        <p14:creationId xmlns:p14="http://schemas.microsoft.com/office/powerpoint/2010/main" val="11467297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74</a:t>
            </a:fld>
            <a:endParaRPr lang="en-US"/>
          </a:p>
        </p:txBody>
      </p:sp>
    </p:spTree>
    <p:extLst>
      <p:ext uri="{BB962C8B-B14F-4D97-AF65-F5344CB8AC3E}">
        <p14:creationId xmlns:p14="http://schemas.microsoft.com/office/powerpoint/2010/main" val="241333691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75</a:t>
            </a:fld>
            <a:endParaRPr lang="en-US"/>
          </a:p>
        </p:txBody>
      </p:sp>
    </p:spTree>
    <p:extLst>
      <p:ext uri="{BB962C8B-B14F-4D97-AF65-F5344CB8AC3E}">
        <p14:creationId xmlns:p14="http://schemas.microsoft.com/office/powerpoint/2010/main" val="13352780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76</a:t>
            </a:fld>
            <a:endParaRPr lang="en-US"/>
          </a:p>
        </p:txBody>
      </p:sp>
    </p:spTree>
    <p:extLst>
      <p:ext uri="{BB962C8B-B14F-4D97-AF65-F5344CB8AC3E}">
        <p14:creationId xmlns:p14="http://schemas.microsoft.com/office/powerpoint/2010/main" val="253537665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77</a:t>
            </a:fld>
            <a:endParaRPr lang="en-US"/>
          </a:p>
        </p:txBody>
      </p:sp>
    </p:spTree>
    <p:extLst>
      <p:ext uri="{BB962C8B-B14F-4D97-AF65-F5344CB8AC3E}">
        <p14:creationId xmlns:p14="http://schemas.microsoft.com/office/powerpoint/2010/main" val="265104829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78</a:t>
            </a:fld>
            <a:endParaRPr lang="en-US"/>
          </a:p>
        </p:txBody>
      </p:sp>
    </p:spTree>
    <p:extLst>
      <p:ext uri="{BB962C8B-B14F-4D97-AF65-F5344CB8AC3E}">
        <p14:creationId xmlns:p14="http://schemas.microsoft.com/office/powerpoint/2010/main" val="178881740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79</a:t>
            </a:fld>
            <a:endParaRPr lang="en-US"/>
          </a:p>
        </p:txBody>
      </p:sp>
    </p:spTree>
    <p:extLst>
      <p:ext uri="{BB962C8B-B14F-4D97-AF65-F5344CB8AC3E}">
        <p14:creationId xmlns:p14="http://schemas.microsoft.com/office/powerpoint/2010/main" val="1743513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a:t>
            </a:fld>
            <a:endParaRPr lang="en-US"/>
          </a:p>
        </p:txBody>
      </p:sp>
    </p:spTree>
    <p:extLst>
      <p:ext uri="{BB962C8B-B14F-4D97-AF65-F5344CB8AC3E}">
        <p14:creationId xmlns:p14="http://schemas.microsoft.com/office/powerpoint/2010/main" val="254220893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80</a:t>
            </a:fld>
            <a:endParaRPr lang="en-US"/>
          </a:p>
        </p:txBody>
      </p:sp>
    </p:spTree>
    <p:extLst>
      <p:ext uri="{BB962C8B-B14F-4D97-AF65-F5344CB8AC3E}">
        <p14:creationId xmlns:p14="http://schemas.microsoft.com/office/powerpoint/2010/main" val="41757127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81</a:t>
            </a:fld>
            <a:endParaRPr lang="en-US"/>
          </a:p>
        </p:txBody>
      </p:sp>
    </p:spTree>
    <p:extLst>
      <p:ext uri="{BB962C8B-B14F-4D97-AF65-F5344CB8AC3E}">
        <p14:creationId xmlns:p14="http://schemas.microsoft.com/office/powerpoint/2010/main" val="354263598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82</a:t>
            </a:fld>
            <a:endParaRPr lang="en-US"/>
          </a:p>
        </p:txBody>
      </p:sp>
    </p:spTree>
    <p:extLst>
      <p:ext uri="{BB962C8B-B14F-4D97-AF65-F5344CB8AC3E}">
        <p14:creationId xmlns:p14="http://schemas.microsoft.com/office/powerpoint/2010/main" val="75760350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83</a:t>
            </a:fld>
            <a:endParaRPr lang="en-US"/>
          </a:p>
        </p:txBody>
      </p:sp>
    </p:spTree>
    <p:extLst>
      <p:ext uri="{BB962C8B-B14F-4D97-AF65-F5344CB8AC3E}">
        <p14:creationId xmlns:p14="http://schemas.microsoft.com/office/powerpoint/2010/main" val="2572240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84</a:t>
            </a:fld>
            <a:endParaRPr lang="en-US"/>
          </a:p>
        </p:txBody>
      </p:sp>
    </p:spTree>
    <p:extLst>
      <p:ext uri="{BB962C8B-B14F-4D97-AF65-F5344CB8AC3E}">
        <p14:creationId xmlns:p14="http://schemas.microsoft.com/office/powerpoint/2010/main" val="326283439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85</a:t>
            </a:fld>
            <a:endParaRPr lang="en-US"/>
          </a:p>
        </p:txBody>
      </p:sp>
    </p:spTree>
    <p:extLst>
      <p:ext uri="{BB962C8B-B14F-4D97-AF65-F5344CB8AC3E}">
        <p14:creationId xmlns:p14="http://schemas.microsoft.com/office/powerpoint/2010/main" val="30094480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86</a:t>
            </a:fld>
            <a:endParaRPr lang="en-US"/>
          </a:p>
        </p:txBody>
      </p:sp>
    </p:spTree>
    <p:extLst>
      <p:ext uri="{BB962C8B-B14F-4D97-AF65-F5344CB8AC3E}">
        <p14:creationId xmlns:p14="http://schemas.microsoft.com/office/powerpoint/2010/main" val="308575724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87</a:t>
            </a:fld>
            <a:endParaRPr lang="en-US"/>
          </a:p>
        </p:txBody>
      </p:sp>
    </p:spTree>
    <p:extLst>
      <p:ext uri="{BB962C8B-B14F-4D97-AF65-F5344CB8AC3E}">
        <p14:creationId xmlns:p14="http://schemas.microsoft.com/office/powerpoint/2010/main" val="216853155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88</a:t>
            </a:fld>
            <a:endParaRPr lang="en-US"/>
          </a:p>
        </p:txBody>
      </p:sp>
    </p:spTree>
    <p:extLst>
      <p:ext uri="{BB962C8B-B14F-4D97-AF65-F5344CB8AC3E}">
        <p14:creationId xmlns:p14="http://schemas.microsoft.com/office/powerpoint/2010/main" val="368097943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89</a:t>
            </a:fld>
            <a:endParaRPr lang="en-US"/>
          </a:p>
        </p:txBody>
      </p:sp>
    </p:spTree>
    <p:extLst>
      <p:ext uri="{BB962C8B-B14F-4D97-AF65-F5344CB8AC3E}">
        <p14:creationId xmlns:p14="http://schemas.microsoft.com/office/powerpoint/2010/main" val="1793055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a:t>
            </a:fld>
            <a:endParaRPr lang="en-US"/>
          </a:p>
        </p:txBody>
      </p:sp>
    </p:spTree>
    <p:extLst>
      <p:ext uri="{BB962C8B-B14F-4D97-AF65-F5344CB8AC3E}">
        <p14:creationId xmlns:p14="http://schemas.microsoft.com/office/powerpoint/2010/main" val="10268185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90</a:t>
            </a:fld>
            <a:endParaRPr lang="en-US"/>
          </a:p>
        </p:txBody>
      </p:sp>
    </p:spTree>
    <p:extLst>
      <p:ext uri="{BB962C8B-B14F-4D97-AF65-F5344CB8AC3E}">
        <p14:creationId xmlns:p14="http://schemas.microsoft.com/office/powerpoint/2010/main" val="80104023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91</a:t>
            </a:fld>
            <a:endParaRPr lang="en-US"/>
          </a:p>
        </p:txBody>
      </p:sp>
    </p:spTree>
    <p:extLst>
      <p:ext uri="{BB962C8B-B14F-4D97-AF65-F5344CB8AC3E}">
        <p14:creationId xmlns:p14="http://schemas.microsoft.com/office/powerpoint/2010/main" val="246065777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92</a:t>
            </a:fld>
            <a:endParaRPr lang="en-US"/>
          </a:p>
        </p:txBody>
      </p:sp>
    </p:spTree>
    <p:extLst>
      <p:ext uri="{BB962C8B-B14F-4D97-AF65-F5344CB8AC3E}">
        <p14:creationId xmlns:p14="http://schemas.microsoft.com/office/powerpoint/2010/main" val="112216341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 – Creative &amp; </a:t>
            </a:r>
            <a:r>
              <a:rPr lang="en-US" sz="1200" noProof="1">
                <a:solidFill>
                  <a:prstClr val="black"/>
                </a:solidFill>
              </a:rPr>
              <a:t>Free</a:t>
            </a:r>
            <a:r>
              <a:rPr lang="en-US" sz="1200" dirty="0">
                <a:solidFill>
                  <a:prstClr val="black"/>
                </a:solidFill>
              </a:rPr>
              <a:t> PowerPoint Templates</a:t>
            </a:r>
            <a:endParaRPr lang="en-US" dirty="0"/>
          </a:p>
        </p:txBody>
      </p:sp>
      <p:sp>
        <p:nvSpPr>
          <p:cNvPr id="4" name="Slide Number Placeholder 3"/>
          <p:cNvSpPr>
            <a:spLocks noGrp="1"/>
          </p:cNvSpPr>
          <p:nvPr>
            <p:ph type="sldNum" sz="quarter" idx="5"/>
          </p:nvPr>
        </p:nvSpPr>
        <p:spPr/>
        <p:txBody>
          <a:bodyPr/>
          <a:lstStyle/>
          <a:p>
            <a:fld id="{45A88CA5-1C14-404B-A3C5-7F12496F3FE9}" type="slidenum">
              <a:rPr lang="en-US" smtClean="0"/>
              <a:t>93</a:t>
            </a:fld>
            <a:endParaRPr lang="en-US"/>
          </a:p>
        </p:txBody>
      </p:sp>
    </p:spTree>
    <p:extLst>
      <p:ext uri="{BB962C8B-B14F-4D97-AF65-F5344CB8AC3E}">
        <p14:creationId xmlns:p14="http://schemas.microsoft.com/office/powerpoint/2010/main" val="201414145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94</a:t>
            </a:fld>
            <a:endParaRPr lang="en-US"/>
          </a:p>
        </p:txBody>
      </p:sp>
    </p:spTree>
    <p:extLst>
      <p:ext uri="{BB962C8B-B14F-4D97-AF65-F5344CB8AC3E}">
        <p14:creationId xmlns:p14="http://schemas.microsoft.com/office/powerpoint/2010/main" val="274911727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95</a:t>
            </a:fld>
            <a:endParaRPr lang="en-US"/>
          </a:p>
        </p:txBody>
      </p:sp>
    </p:spTree>
    <p:extLst>
      <p:ext uri="{BB962C8B-B14F-4D97-AF65-F5344CB8AC3E}">
        <p14:creationId xmlns:p14="http://schemas.microsoft.com/office/powerpoint/2010/main" val="223440305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96</a:t>
            </a:fld>
            <a:endParaRPr lang="en-US"/>
          </a:p>
        </p:txBody>
      </p:sp>
    </p:spTree>
    <p:extLst>
      <p:ext uri="{BB962C8B-B14F-4D97-AF65-F5344CB8AC3E}">
        <p14:creationId xmlns:p14="http://schemas.microsoft.com/office/powerpoint/2010/main" val="397431992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97</a:t>
            </a:fld>
            <a:endParaRPr lang="en-US"/>
          </a:p>
        </p:txBody>
      </p:sp>
    </p:spTree>
    <p:extLst>
      <p:ext uri="{BB962C8B-B14F-4D97-AF65-F5344CB8AC3E}">
        <p14:creationId xmlns:p14="http://schemas.microsoft.com/office/powerpoint/2010/main" val="163998451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98</a:t>
            </a:fld>
            <a:endParaRPr lang="en-US"/>
          </a:p>
        </p:txBody>
      </p:sp>
    </p:spTree>
    <p:extLst>
      <p:ext uri="{BB962C8B-B14F-4D97-AF65-F5344CB8AC3E}">
        <p14:creationId xmlns:p14="http://schemas.microsoft.com/office/powerpoint/2010/main" val="115980029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45A88CA5-1C14-404B-A3C5-7F12496F3FE9}" type="slidenum">
              <a:rPr lang="en-US" smtClean="0"/>
              <a:t>99</a:t>
            </a:fld>
            <a:endParaRPr lang="en-US"/>
          </a:p>
        </p:txBody>
      </p:sp>
    </p:spTree>
    <p:extLst>
      <p:ext uri="{BB962C8B-B14F-4D97-AF65-F5344CB8AC3E}">
        <p14:creationId xmlns:p14="http://schemas.microsoft.com/office/powerpoint/2010/main" val="3858615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0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268F1F-4169-8941-B476-89314CB70F23}"/>
              </a:ext>
            </a:extLst>
          </p:cNvPr>
          <p:cNvSpPr>
            <a:spLocks noGrp="1"/>
          </p:cNvSpPr>
          <p:nvPr>
            <p:ph type="pic" sz="quarter" idx="10"/>
          </p:nvPr>
        </p:nvSpPr>
        <p:spPr>
          <a:xfrm>
            <a:off x="1911350" y="2684463"/>
            <a:ext cx="10280650" cy="4173537"/>
          </a:xfrm>
          <a:solidFill>
            <a:srgbClr val="00B0F0"/>
          </a:solidFill>
        </p:spPr>
        <p:txBody>
          <a:bodyPr/>
          <a:lstStyle/>
          <a:p>
            <a:endParaRPr lang="en-US"/>
          </a:p>
        </p:txBody>
      </p:sp>
      <p:sp>
        <p:nvSpPr>
          <p:cNvPr id="6" name="Rectangle 5">
            <a:extLst>
              <a:ext uri="{FF2B5EF4-FFF2-40B4-BE49-F238E27FC236}">
                <a16:creationId xmlns:a16="http://schemas.microsoft.com/office/drawing/2014/main" id="{9D5A1F57-1935-3C48-B6EC-5E9F8355DF32}"/>
              </a:ext>
            </a:extLst>
          </p:cNvPr>
          <p:cNvSpPr/>
          <p:nvPr userDrawn="1"/>
        </p:nvSpPr>
        <p:spPr>
          <a:xfrm>
            <a:off x="0" y="0"/>
            <a:ext cx="191135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5">
            <a:extLst>
              <a:ext uri="{FF2B5EF4-FFF2-40B4-BE49-F238E27FC236}">
                <a16:creationId xmlns:a16="http://schemas.microsoft.com/office/drawing/2014/main" id="{6422FDE4-E53A-2E41-BE6F-4966DDE9F4E2}"/>
              </a:ext>
            </a:extLst>
          </p:cNvPr>
          <p:cNvSpPr>
            <a:spLocks noGrp="1"/>
          </p:cNvSpPr>
          <p:nvPr>
            <p:ph type="title"/>
          </p:nvPr>
        </p:nvSpPr>
        <p:spPr>
          <a:xfrm>
            <a:off x="3811978" y="365125"/>
            <a:ext cx="7006443" cy="1808059"/>
          </a:xfrm>
        </p:spPr>
        <p:txBody>
          <a:bodyPr anchor="b" anchorCtr="0"/>
          <a:lstStyle>
            <a:lvl1pPr>
              <a:defRPr>
                <a:solidFill>
                  <a:schemeClr val="tx1"/>
                </a:solidFill>
              </a:defRPr>
            </a:lvl1pPr>
          </a:lstStyle>
          <a:p>
            <a:r>
              <a:rPr lang="en-US"/>
              <a:t>Click to edit Master title style</a:t>
            </a:r>
          </a:p>
        </p:txBody>
      </p:sp>
      <p:sp>
        <p:nvSpPr>
          <p:cNvPr id="17" name="Text Placeholder 2">
            <a:extLst>
              <a:ext uri="{FF2B5EF4-FFF2-40B4-BE49-F238E27FC236}">
                <a16:creationId xmlns:a16="http://schemas.microsoft.com/office/drawing/2014/main" id="{4173F557-26D4-0940-B9A0-0327FAF4419E}"/>
              </a:ext>
            </a:extLst>
          </p:cNvPr>
          <p:cNvSpPr>
            <a:spLocks noGrp="1"/>
          </p:cNvSpPr>
          <p:nvPr>
            <p:ph type="body" idx="1"/>
          </p:nvPr>
        </p:nvSpPr>
        <p:spPr>
          <a:xfrm>
            <a:off x="3811401" y="3429000"/>
            <a:ext cx="7007020" cy="1500187"/>
          </a:xfrm>
        </p:spPr>
        <p:txBody>
          <a:bodyPr/>
          <a:lstStyle>
            <a:lvl1pPr marL="0" indent="0">
              <a:buNone/>
              <a:defRPr sz="2400" b="0" i="0">
                <a:solidFill>
                  <a:schemeClr val="tx1">
                    <a:lumMod val="50000"/>
                    <a:lumOff val="50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Footer Placeholder 4">
            <a:extLst>
              <a:ext uri="{FF2B5EF4-FFF2-40B4-BE49-F238E27FC236}">
                <a16:creationId xmlns:a16="http://schemas.microsoft.com/office/drawing/2014/main" id="{28F0C3D0-355C-41B2-BEED-7CAE41E24A82}"/>
              </a:ext>
            </a:extLst>
          </p:cNvPr>
          <p:cNvSpPr>
            <a:spLocks noGrp="1"/>
          </p:cNvSpPr>
          <p:nvPr>
            <p:ph type="ftr" sz="quarter" idx="3"/>
          </p:nvPr>
        </p:nvSpPr>
        <p:spPr>
          <a:xfrm>
            <a:off x="5727700" y="6246558"/>
            <a:ext cx="562610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4209957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10">
    <p:bg>
      <p:bgPr>
        <a:solidFill>
          <a:schemeClr val="bg1"/>
        </a:solidFill>
        <a:effectLst/>
      </p:bgPr>
    </p:bg>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479CF86D-8609-4A44-AEAA-9AB7D6BAF0E0}"/>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6096000" y="249383"/>
            <a:ext cx="5838701" cy="1539076"/>
          </a:xfrm>
        </p:spPr>
        <p:txBody>
          <a:bodyPr anchor="b" anchorCtr="0"/>
          <a:lstStyle>
            <a:lvl1pPr algn="ctr">
              <a:defRPr>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570109CB-5F35-CD43-8DF6-FEDF8802A8DA}"/>
              </a:ext>
            </a:extLst>
          </p:cNvPr>
          <p:cNvSpPr>
            <a:spLocks noGrp="1"/>
          </p:cNvSpPr>
          <p:nvPr>
            <p:ph type="body" idx="1"/>
          </p:nvPr>
        </p:nvSpPr>
        <p:spPr>
          <a:xfrm>
            <a:off x="7167281" y="2481958"/>
            <a:ext cx="4804003" cy="1249214"/>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851056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04">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E3BBDF87-0379-B44E-A454-143AC8371FD1}"/>
              </a:ext>
            </a:extLst>
          </p:cNvPr>
          <p:cNvSpPr>
            <a:spLocks noGrp="1"/>
          </p:cNvSpPr>
          <p:nvPr>
            <p:ph type="pic" sz="quarter" idx="10"/>
          </p:nvPr>
        </p:nvSpPr>
        <p:spPr>
          <a:xfrm>
            <a:off x="0" y="1652270"/>
            <a:ext cx="3727450" cy="5205730"/>
          </a:xfrm>
          <a:solidFill>
            <a:srgbClr val="00B0F0"/>
          </a:solidFill>
        </p:spPr>
        <p:txBody>
          <a:bodyPr/>
          <a:lstStyle/>
          <a:p>
            <a:endParaRPr lang="en-US"/>
          </a:p>
        </p:txBody>
      </p:sp>
      <p:sp>
        <p:nvSpPr>
          <p:cNvPr id="24" name="Picture Placeholder 2">
            <a:extLst>
              <a:ext uri="{FF2B5EF4-FFF2-40B4-BE49-F238E27FC236}">
                <a16:creationId xmlns:a16="http://schemas.microsoft.com/office/drawing/2014/main" id="{4C75DBAF-FF46-A948-8B69-01E7D7EB2180}"/>
              </a:ext>
            </a:extLst>
          </p:cNvPr>
          <p:cNvSpPr>
            <a:spLocks noGrp="1"/>
          </p:cNvSpPr>
          <p:nvPr>
            <p:ph type="pic" sz="quarter" idx="11"/>
          </p:nvPr>
        </p:nvSpPr>
        <p:spPr>
          <a:xfrm>
            <a:off x="7632947" y="0"/>
            <a:ext cx="914401" cy="6466572"/>
          </a:xfrm>
          <a:solidFill>
            <a:srgbClr val="00B0F0"/>
          </a:solidFill>
        </p:spPr>
        <p:txBody>
          <a:bodyPr/>
          <a:lstStyle/>
          <a:p>
            <a:endParaRPr lang="en-US" dirty="0"/>
          </a:p>
        </p:txBody>
      </p:sp>
      <p:sp>
        <p:nvSpPr>
          <p:cNvPr id="27" name="Picture Placeholder 2">
            <a:extLst>
              <a:ext uri="{FF2B5EF4-FFF2-40B4-BE49-F238E27FC236}">
                <a16:creationId xmlns:a16="http://schemas.microsoft.com/office/drawing/2014/main" id="{8B561366-A3FA-8B47-8834-442B8F336565}"/>
              </a:ext>
            </a:extLst>
          </p:cNvPr>
          <p:cNvSpPr>
            <a:spLocks noGrp="1"/>
          </p:cNvSpPr>
          <p:nvPr>
            <p:ph type="pic" sz="quarter" idx="12"/>
          </p:nvPr>
        </p:nvSpPr>
        <p:spPr>
          <a:xfrm>
            <a:off x="8706392" y="391428"/>
            <a:ext cx="914401" cy="6466572"/>
          </a:xfrm>
          <a:solidFill>
            <a:srgbClr val="00B0F0"/>
          </a:solidFill>
        </p:spPr>
        <p:txBody>
          <a:bodyPr/>
          <a:lstStyle/>
          <a:p>
            <a:endParaRPr lang="en-US" dirty="0"/>
          </a:p>
        </p:txBody>
      </p:sp>
      <p:sp>
        <p:nvSpPr>
          <p:cNvPr id="29" name="Picture Placeholder 2">
            <a:extLst>
              <a:ext uri="{FF2B5EF4-FFF2-40B4-BE49-F238E27FC236}">
                <a16:creationId xmlns:a16="http://schemas.microsoft.com/office/drawing/2014/main" id="{7A6320EA-414F-7743-9AFB-B6DB69AB87FC}"/>
              </a:ext>
            </a:extLst>
          </p:cNvPr>
          <p:cNvSpPr>
            <a:spLocks noGrp="1"/>
          </p:cNvSpPr>
          <p:nvPr>
            <p:ph type="pic" sz="quarter" idx="14"/>
          </p:nvPr>
        </p:nvSpPr>
        <p:spPr>
          <a:xfrm>
            <a:off x="10853283" y="391428"/>
            <a:ext cx="914401" cy="6466572"/>
          </a:xfrm>
          <a:solidFill>
            <a:srgbClr val="00B0F0"/>
          </a:solidFill>
        </p:spPr>
        <p:txBody>
          <a:bodyPr/>
          <a:lstStyle/>
          <a:p>
            <a:endParaRPr lang="en-US"/>
          </a:p>
        </p:txBody>
      </p:sp>
      <p:sp>
        <p:nvSpPr>
          <p:cNvPr id="31" name="Picture Placeholder 2">
            <a:extLst>
              <a:ext uri="{FF2B5EF4-FFF2-40B4-BE49-F238E27FC236}">
                <a16:creationId xmlns:a16="http://schemas.microsoft.com/office/drawing/2014/main" id="{F57E84CC-5DE5-DA49-9FA7-8C3CF8886041}"/>
              </a:ext>
            </a:extLst>
          </p:cNvPr>
          <p:cNvSpPr>
            <a:spLocks noGrp="1"/>
          </p:cNvSpPr>
          <p:nvPr>
            <p:ph type="pic" sz="quarter" idx="15"/>
          </p:nvPr>
        </p:nvSpPr>
        <p:spPr>
          <a:xfrm>
            <a:off x="9779837" y="0"/>
            <a:ext cx="914401" cy="6466572"/>
          </a:xfrm>
          <a:solidFill>
            <a:srgbClr val="00B0F0"/>
          </a:solidFill>
        </p:spPr>
        <p:txBody>
          <a:bodyPr/>
          <a:lstStyle/>
          <a:p>
            <a:endParaRPr lang="en-US" dirty="0"/>
          </a:p>
        </p:txBody>
      </p:sp>
      <p:sp>
        <p:nvSpPr>
          <p:cNvPr id="40" name="Title 1">
            <a:extLst>
              <a:ext uri="{FF2B5EF4-FFF2-40B4-BE49-F238E27FC236}">
                <a16:creationId xmlns:a16="http://schemas.microsoft.com/office/drawing/2014/main" id="{7B9370BD-FE72-6849-939C-A17663483F8F}"/>
              </a:ext>
            </a:extLst>
          </p:cNvPr>
          <p:cNvSpPr>
            <a:spLocks noGrp="1"/>
          </p:cNvSpPr>
          <p:nvPr>
            <p:ph type="title" hasCustomPrompt="1"/>
          </p:nvPr>
        </p:nvSpPr>
        <p:spPr>
          <a:xfrm>
            <a:off x="423557" y="579499"/>
            <a:ext cx="6941519" cy="701731"/>
          </a:xfrm>
        </p:spPr>
        <p:txBody>
          <a:bodyPr wrap="square" lIns="0" rIns="0" anchor="b">
            <a:spAutoFit/>
          </a:bodyPr>
          <a:lstStyle>
            <a:lvl1pPr>
              <a:defRPr sz="4400" b="1">
                <a:solidFill>
                  <a:schemeClr val="bg1"/>
                </a:solidFill>
              </a:defRPr>
            </a:lvl1pPr>
          </a:lstStyle>
          <a:p>
            <a:r>
              <a:rPr lang="en-US" dirty="0"/>
              <a:t>NAME Here</a:t>
            </a:r>
          </a:p>
        </p:txBody>
      </p:sp>
      <p:sp>
        <p:nvSpPr>
          <p:cNvPr id="41" name="Text Placeholder 7">
            <a:extLst>
              <a:ext uri="{FF2B5EF4-FFF2-40B4-BE49-F238E27FC236}">
                <a16:creationId xmlns:a16="http://schemas.microsoft.com/office/drawing/2014/main" id="{07B0B108-E79B-C144-A94B-83A72C342D85}"/>
              </a:ext>
            </a:extLst>
          </p:cNvPr>
          <p:cNvSpPr>
            <a:spLocks noGrp="1"/>
          </p:cNvSpPr>
          <p:nvPr>
            <p:ph type="body" sz="quarter" idx="13" hasCustomPrompt="1"/>
          </p:nvPr>
        </p:nvSpPr>
        <p:spPr>
          <a:xfrm>
            <a:off x="3997639" y="1354003"/>
            <a:ext cx="336743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42" name="Text Placeholder 7">
            <a:extLst>
              <a:ext uri="{FF2B5EF4-FFF2-40B4-BE49-F238E27FC236}">
                <a16:creationId xmlns:a16="http://schemas.microsoft.com/office/drawing/2014/main" id="{FD7DBF63-C9B5-A147-835F-AC729F1B77D1}"/>
              </a:ext>
            </a:extLst>
          </p:cNvPr>
          <p:cNvSpPr>
            <a:spLocks noGrp="1"/>
          </p:cNvSpPr>
          <p:nvPr>
            <p:ph type="body" sz="quarter" idx="16"/>
          </p:nvPr>
        </p:nvSpPr>
        <p:spPr>
          <a:xfrm>
            <a:off x="3981013" y="2946726"/>
            <a:ext cx="3384063" cy="2557271"/>
          </a:xfrm>
        </p:spPr>
        <p:txBody>
          <a:bodyPr lIns="45720" rIns="0" anchor="ctr">
            <a:normAutofit/>
          </a:bodyPr>
          <a:lstStyle>
            <a:lvl1pPr marL="0" indent="0">
              <a:buNone/>
              <a:defRPr sz="2400">
                <a:solidFill>
                  <a:schemeClr val="bg1"/>
                </a:solidFill>
              </a:defRPr>
            </a:lvl1pPr>
          </a:lstStyle>
          <a:p>
            <a:pPr lvl="0"/>
            <a:endParaRPr lang="en-US" dirty="0"/>
          </a:p>
        </p:txBody>
      </p:sp>
    </p:spTree>
    <p:extLst>
      <p:ext uri="{BB962C8B-B14F-4D97-AF65-F5344CB8AC3E}">
        <p14:creationId xmlns:p14="http://schemas.microsoft.com/office/powerpoint/2010/main" val="334761036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05">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E3BBDF87-0379-B44E-A454-143AC8371FD1}"/>
              </a:ext>
            </a:extLst>
          </p:cNvPr>
          <p:cNvSpPr>
            <a:spLocks noGrp="1"/>
          </p:cNvSpPr>
          <p:nvPr>
            <p:ph type="pic" sz="quarter" idx="10"/>
          </p:nvPr>
        </p:nvSpPr>
        <p:spPr>
          <a:xfrm>
            <a:off x="9284534" y="0"/>
            <a:ext cx="2436412" cy="2269984"/>
          </a:xfrm>
          <a:solidFill>
            <a:srgbClr val="00B0F0"/>
          </a:solidFill>
        </p:spPr>
        <p:txBody>
          <a:bodyPr/>
          <a:lstStyle/>
          <a:p>
            <a:endParaRPr lang="en-US"/>
          </a:p>
        </p:txBody>
      </p:sp>
      <p:sp>
        <p:nvSpPr>
          <p:cNvPr id="41" name="Text Placeholder 7">
            <a:extLst>
              <a:ext uri="{FF2B5EF4-FFF2-40B4-BE49-F238E27FC236}">
                <a16:creationId xmlns:a16="http://schemas.microsoft.com/office/drawing/2014/main" id="{07B0B108-E79B-C144-A94B-83A72C342D85}"/>
              </a:ext>
            </a:extLst>
          </p:cNvPr>
          <p:cNvSpPr>
            <a:spLocks noGrp="1"/>
          </p:cNvSpPr>
          <p:nvPr>
            <p:ph type="body" sz="quarter" idx="13" hasCustomPrompt="1"/>
          </p:nvPr>
        </p:nvSpPr>
        <p:spPr>
          <a:xfrm>
            <a:off x="9284534"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42" name="Text Placeholder 7">
            <a:extLst>
              <a:ext uri="{FF2B5EF4-FFF2-40B4-BE49-F238E27FC236}">
                <a16:creationId xmlns:a16="http://schemas.microsoft.com/office/drawing/2014/main" id="{FD7DBF63-C9B5-A147-835F-AC729F1B77D1}"/>
              </a:ext>
            </a:extLst>
          </p:cNvPr>
          <p:cNvSpPr>
            <a:spLocks noGrp="1"/>
          </p:cNvSpPr>
          <p:nvPr>
            <p:ph type="body" sz="quarter" idx="16"/>
          </p:nvPr>
        </p:nvSpPr>
        <p:spPr>
          <a:xfrm>
            <a:off x="9267908" y="3835484"/>
            <a:ext cx="2453038" cy="2557271"/>
          </a:xfrm>
        </p:spPr>
        <p:txBody>
          <a:bodyPr lIns="45720" rIns="0">
            <a:normAutofit/>
          </a:bodyPr>
          <a:lstStyle>
            <a:lvl1pPr marL="0" indent="0">
              <a:buNone/>
              <a:defRPr sz="1800">
                <a:solidFill>
                  <a:schemeClr val="tx1"/>
                </a:solidFill>
              </a:defRPr>
            </a:lvl1pPr>
          </a:lstStyle>
          <a:p>
            <a:pPr lvl="0"/>
            <a:endParaRPr lang="en-US" dirty="0"/>
          </a:p>
        </p:txBody>
      </p:sp>
      <p:sp>
        <p:nvSpPr>
          <p:cNvPr id="11" name="Picture Placeholder 2">
            <a:extLst>
              <a:ext uri="{FF2B5EF4-FFF2-40B4-BE49-F238E27FC236}">
                <a16:creationId xmlns:a16="http://schemas.microsoft.com/office/drawing/2014/main" id="{6FB8EF30-0E02-ED4A-A551-71B30D3C3546}"/>
              </a:ext>
            </a:extLst>
          </p:cNvPr>
          <p:cNvSpPr>
            <a:spLocks noGrp="1"/>
          </p:cNvSpPr>
          <p:nvPr>
            <p:ph type="pic" sz="quarter" idx="17"/>
          </p:nvPr>
        </p:nvSpPr>
        <p:spPr>
          <a:xfrm>
            <a:off x="6370008" y="0"/>
            <a:ext cx="2436412" cy="2269984"/>
          </a:xfrm>
          <a:solidFill>
            <a:srgbClr val="00B0F0"/>
          </a:solidFill>
        </p:spPr>
        <p:txBody>
          <a:bodyPr/>
          <a:lstStyle/>
          <a:p>
            <a:endParaRPr lang="en-US"/>
          </a:p>
        </p:txBody>
      </p:sp>
      <p:sp>
        <p:nvSpPr>
          <p:cNvPr id="13" name="Text Placeholder 7">
            <a:extLst>
              <a:ext uri="{FF2B5EF4-FFF2-40B4-BE49-F238E27FC236}">
                <a16:creationId xmlns:a16="http://schemas.microsoft.com/office/drawing/2014/main" id="{F2B6F12A-9F07-DE44-AC38-D73DEDA60B57}"/>
              </a:ext>
            </a:extLst>
          </p:cNvPr>
          <p:cNvSpPr>
            <a:spLocks noGrp="1"/>
          </p:cNvSpPr>
          <p:nvPr>
            <p:ph type="body" sz="quarter" idx="18" hasCustomPrompt="1"/>
          </p:nvPr>
        </p:nvSpPr>
        <p:spPr>
          <a:xfrm>
            <a:off x="6370008"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4" name="Text Placeholder 7">
            <a:extLst>
              <a:ext uri="{FF2B5EF4-FFF2-40B4-BE49-F238E27FC236}">
                <a16:creationId xmlns:a16="http://schemas.microsoft.com/office/drawing/2014/main" id="{3DE3D199-FA64-A14A-BA29-A604F14DCF2D}"/>
              </a:ext>
            </a:extLst>
          </p:cNvPr>
          <p:cNvSpPr>
            <a:spLocks noGrp="1"/>
          </p:cNvSpPr>
          <p:nvPr>
            <p:ph type="body" sz="quarter" idx="19"/>
          </p:nvPr>
        </p:nvSpPr>
        <p:spPr>
          <a:xfrm>
            <a:off x="6353382" y="3835484"/>
            <a:ext cx="2453038" cy="2557271"/>
          </a:xfrm>
        </p:spPr>
        <p:txBody>
          <a:bodyPr lIns="45720" rIns="0">
            <a:normAutofit/>
          </a:bodyPr>
          <a:lstStyle>
            <a:lvl1pPr marL="0" indent="0">
              <a:buNone/>
              <a:defRPr sz="1800">
                <a:solidFill>
                  <a:schemeClr val="tx1"/>
                </a:solidFill>
              </a:defRPr>
            </a:lvl1pPr>
          </a:lstStyle>
          <a:p>
            <a:pPr lvl="0"/>
            <a:endParaRPr lang="en-US" dirty="0"/>
          </a:p>
        </p:txBody>
      </p:sp>
      <p:sp>
        <p:nvSpPr>
          <p:cNvPr id="15" name="Picture Placeholder 2">
            <a:extLst>
              <a:ext uri="{FF2B5EF4-FFF2-40B4-BE49-F238E27FC236}">
                <a16:creationId xmlns:a16="http://schemas.microsoft.com/office/drawing/2014/main" id="{5B1025BA-2EE6-8447-BA14-96B3CAC568C5}"/>
              </a:ext>
            </a:extLst>
          </p:cNvPr>
          <p:cNvSpPr>
            <a:spLocks noGrp="1"/>
          </p:cNvSpPr>
          <p:nvPr>
            <p:ph type="pic" sz="quarter" idx="20"/>
          </p:nvPr>
        </p:nvSpPr>
        <p:spPr>
          <a:xfrm>
            <a:off x="3443431" y="0"/>
            <a:ext cx="2436412" cy="2269984"/>
          </a:xfrm>
          <a:solidFill>
            <a:srgbClr val="00B0F0"/>
          </a:solidFill>
        </p:spPr>
        <p:txBody>
          <a:bodyPr/>
          <a:lstStyle/>
          <a:p>
            <a:endParaRPr lang="en-US"/>
          </a:p>
        </p:txBody>
      </p:sp>
      <p:sp>
        <p:nvSpPr>
          <p:cNvPr id="17" name="Text Placeholder 7">
            <a:extLst>
              <a:ext uri="{FF2B5EF4-FFF2-40B4-BE49-F238E27FC236}">
                <a16:creationId xmlns:a16="http://schemas.microsoft.com/office/drawing/2014/main" id="{459658FF-C409-3E46-B8D7-88746070F483}"/>
              </a:ext>
            </a:extLst>
          </p:cNvPr>
          <p:cNvSpPr>
            <a:spLocks noGrp="1"/>
          </p:cNvSpPr>
          <p:nvPr>
            <p:ph type="body" sz="quarter" idx="21" hasCustomPrompt="1"/>
          </p:nvPr>
        </p:nvSpPr>
        <p:spPr>
          <a:xfrm>
            <a:off x="3443431"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8" name="Text Placeholder 7">
            <a:extLst>
              <a:ext uri="{FF2B5EF4-FFF2-40B4-BE49-F238E27FC236}">
                <a16:creationId xmlns:a16="http://schemas.microsoft.com/office/drawing/2014/main" id="{1702E57E-B78B-6342-AE4B-3AC9CF7A89BA}"/>
              </a:ext>
            </a:extLst>
          </p:cNvPr>
          <p:cNvSpPr>
            <a:spLocks noGrp="1"/>
          </p:cNvSpPr>
          <p:nvPr>
            <p:ph type="body" sz="quarter" idx="22"/>
          </p:nvPr>
        </p:nvSpPr>
        <p:spPr>
          <a:xfrm>
            <a:off x="3426805" y="3835484"/>
            <a:ext cx="2453038" cy="2557271"/>
          </a:xfrm>
        </p:spPr>
        <p:txBody>
          <a:bodyPr lIns="45720" rIns="0">
            <a:normAutofit/>
          </a:bodyPr>
          <a:lstStyle>
            <a:lvl1pPr marL="0" indent="0">
              <a:buNone/>
              <a:defRPr sz="1800">
                <a:solidFill>
                  <a:schemeClr val="tx1"/>
                </a:solidFill>
              </a:defRPr>
            </a:lvl1pPr>
          </a:lstStyle>
          <a:p>
            <a:pPr lvl="0"/>
            <a:endParaRPr lang="en-US" dirty="0"/>
          </a:p>
        </p:txBody>
      </p:sp>
      <p:sp>
        <p:nvSpPr>
          <p:cNvPr id="19" name="Picture Placeholder 2">
            <a:extLst>
              <a:ext uri="{FF2B5EF4-FFF2-40B4-BE49-F238E27FC236}">
                <a16:creationId xmlns:a16="http://schemas.microsoft.com/office/drawing/2014/main" id="{D2CA6E74-E107-FB4A-87E8-0C9285B10D8E}"/>
              </a:ext>
            </a:extLst>
          </p:cNvPr>
          <p:cNvSpPr>
            <a:spLocks noGrp="1"/>
          </p:cNvSpPr>
          <p:nvPr>
            <p:ph type="pic" sz="quarter" idx="23"/>
          </p:nvPr>
        </p:nvSpPr>
        <p:spPr>
          <a:xfrm>
            <a:off x="483106" y="0"/>
            <a:ext cx="2436412" cy="2269984"/>
          </a:xfrm>
          <a:solidFill>
            <a:srgbClr val="00B0F0"/>
          </a:solidFill>
        </p:spPr>
        <p:txBody>
          <a:bodyPr/>
          <a:lstStyle/>
          <a:p>
            <a:endParaRPr lang="en-US"/>
          </a:p>
        </p:txBody>
      </p:sp>
      <p:sp>
        <p:nvSpPr>
          <p:cNvPr id="21" name="Text Placeholder 7">
            <a:extLst>
              <a:ext uri="{FF2B5EF4-FFF2-40B4-BE49-F238E27FC236}">
                <a16:creationId xmlns:a16="http://schemas.microsoft.com/office/drawing/2014/main" id="{75875FDE-DCE8-B04E-9469-BCE663534003}"/>
              </a:ext>
            </a:extLst>
          </p:cNvPr>
          <p:cNvSpPr>
            <a:spLocks noGrp="1"/>
          </p:cNvSpPr>
          <p:nvPr>
            <p:ph type="body" sz="quarter" idx="24" hasCustomPrompt="1"/>
          </p:nvPr>
        </p:nvSpPr>
        <p:spPr>
          <a:xfrm>
            <a:off x="483106"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22" name="Text Placeholder 7">
            <a:extLst>
              <a:ext uri="{FF2B5EF4-FFF2-40B4-BE49-F238E27FC236}">
                <a16:creationId xmlns:a16="http://schemas.microsoft.com/office/drawing/2014/main" id="{08A52C33-13B5-E84B-902F-EB5383640502}"/>
              </a:ext>
            </a:extLst>
          </p:cNvPr>
          <p:cNvSpPr>
            <a:spLocks noGrp="1"/>
          </p:cNvSpPr>
          <p:nvPr>
            <p:ph type="body" sz="quarter" idx="25"/>
          </p:nvPr>
        </p:nvSpPr>
        <p:spPr>
          <a:xfrm>
            <a:off x="466480" y="3835484"/>
            <a:ext cx="2453038" cy="2557271"/>
          </a:xfrm>
        </p:spPr>
        <p:txBody>
          <a:bodyPr lIns="45720" rIns="0">
            <a:normAutofit/>
          </a:bodyPr>
          <a:lstStyle>
            <a:lvl1pPr marL="0" indent="0">
              <a:buNone/>
              <a:defRPr sz="1800">
                <a:solidFill>
                  <a:schemeClr val="tx1"/>
                </a:solidFill>
              </a:defRPr>
            </a:lvl1pPr>
          </a:lstStyle>
          <a:p>
            <a:pPr lvl="0"/>
            <a:endParaRPr lang="en-US" dirty="0"/>
          </a:p>
        </p:txBody>
      </p:sp>
      <p:sp>
        <p:nvSpPr>
          <p:cNvPr id="32" name="Text Placeholder 7">
            <a:extLst>
              <a:ext uri="{FF2B5EF4-FFF2-40B4-BE49-F238E27FC236}">
                <a16:creationId xmlns:a16="http://schemas.microsoft.com/office/drawing/2014/main" id="{F07EAAE8-FCAC-7D41-A7D0-B7DCBF857D0F}"/>
              </a:ext>
            </a:extLst>
          </p:cNvPr>
          <p:cNvSpPr>
            <a:spLocks noGrp="1"/>
          </p:cNvSpPr>
          <p:nvPr>
            <p:ph type="body" sz="quarter" idx="26" hasCustomPrompt="1"/>
          </p:nvPr>
        </p:nvSpPr>
        <p:spPr>
          <a:xfrm>
            <a:off x="483106" y="2473325"/>
            <a:ext cx="2440986"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33" name="Text Placeholder 7">
            <a:extLst>
              <a:ext uri="{FF2B5EF4-FFF2-40B4-BE49-F238E27FC236}">
                <a16:creationId xmlns:a16="http://schemas.microsoft.com/office/drawing/2014/main" id="{A0C12E4C-ABD4-F949-886F-4A40B4396760}"/>
              </a:ext>
            </a:extLst>
          </p:cNvPr>
          <p:cNvSpPr>
            <a:spLocks noGrp="1"/>
          </p:cNvSpPr>
          <p:nvPr>
            <p:ph type="body" sz="quarter" idx="27" hasCustomPrompt="1"/>
          </p:nvPr>
        </p:nvSpPr>
        <p:spPr>
          <a:xfrm>
            <a:off x="3409186" y="2473325"/>
            <a:ext cx="2440986"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34" name="Text Placeholder 7">
            <a:extLst>
              <a:ext uri="{FF2B5EF4-FFF2-40B4-BE49-F238E27FC236}">
                <a16:creationId xmlns:a16="http://schemas.microsoft.com/office/drawing/2014/main" id="{D186A392-9F8F-8340-97C1-3A0C37ED0049}"/>
              </a:ext>
            </a:extLst>
          </p:cNvPr>
          <p:cNvSpPr>
            <a:spLocks noGrp="1"/>
          </p:cNvSpPr>
          <p:nvPr>
            <p:ph type="body" sz="quarter" idx="28" hasCustomPrompt="1"/>
          </p:nvPr>
        </p:nvSpPr>
        <p:spPr>
          <a:xfrm>
            <a:off x="6351891" y="2473325"/>
            <a:ext cx="2440986"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35" name="Text Placeholder 7">
            <a:extLst>
              <a:ext uri="{FF2B5EF4-FFF2-40B4-BE49-F238E27FC236}">
                <a16:creationId xmlns:a16="http://schemas.microsoft.com/office/drawing/2014/main" id="{CE654C07-6C5B-6F4D-8506-D6F71F3B119D}"/>
              </a:ext>
            </a:extLst>
          </p:cNvPr>
          <p:cNvSpPr>
            <a:spLocks noGrp="1"/>
          </p:cNvSpPr>
          <p:nvPr>
            <p:ph type="body" sz="quarter" idx="29" hasCustomPrompt="1"/>
          </p:nvPr>
        </p:nvSpPr>
        <p:spPr>
          <a:xfrm>
            <a:off x="9261346" y="2473325"/>
            <a:ext cx="2440986" cy="552450"/>
          </a:xfrm>
        </p:spPr>
        <p:txBody>
          <a:bodyPr lIns="45720" rIns="0">
            <a:normAutofit/>
          </a:bodyPr>
          <a:lstStyle>
            <a:lvl1pPr marL="0" indent="0">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2207942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06">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E3BBDF87-0379-B44E-A454-143AC8371FD1}"/>
              </a:ext>
            </a:extLst>
          </p:cNvPr>
          <p:cNvSpPr>
            <a:spLocks noGrp="1"/>
          </p:cNvSpPr>
          <p:nvPr>
            <p:ph type="pic" sz="quarter" idx="10"/>
          </p:nvPr>
        </p:nvSpPr>
        <p:spPr>
          <a:xfrm>
            <a:off x="9284534" y="0"/>
            <a:ext cx="2436412" cy="2269984"/>
          </a:xfrm>
          <a:solidFill>
            <a:srgbClr val="00B0F0"/>
          </a:solidFill>
        </p:spPr>
        <p:txBody>
          <a:bodyPr/>
          <a:lstStyle/>
          <a:p>
            <a:endParaRPr lang="en-US"/>
          </a:p>
        </p:txBody>
      </p:sp>
      <p:sp>
        <p:nvSpPr>
          <p:cNvPr id="41" name="Text Placeholder 7">
            <a:extLst>
              <a:ext uri="{FF2B5EF4-FFF2-40B4-BE49-F238E27FC236}">
                <a16:creationId xmlns:a16="http://schemas.microsoft.com/office/drawing/2014/main" id="{07B0B108-E79B-C144-A94B-83A72C342D85}"/>
              </a:ext>
            </a:extLst>
          </p:cNvPr>
          <p:cNvSpPr>
            <a:spLocks noGrp="1"/>
          </p:cNvSpPr>
          <p:nvPr>
            <p:ph type="body" sz="quarter" idx="13" hasCustomPrompt="1"/>
          </p:nvPr>
        </p:nvSpPr>
        <p:spPr>
          <a:xfrm>
            <a:off x="9284534"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42" name="Text Placeholder 7">
            <a:extLst>
              <a:ext uri="{FF2B5EF4-FFF2-40B4-BE49-F238E27FC236}">
                <a16:creationId xmlns:a16="http://schemas.microsoft.com/office/drawing/2014/main" id="{FD7DBF63-C9B5-A147-835F-AC729F1B77D1}"/>
              </a:ext>
            </a:extLst>
          </p:cNvPr>
          <p:cNvSpPr>
            <a:spLocks noGrp="1"/>
          </p:cNvSpPr>
          <p:nvPr>
            <p:ph type="body" sz="quarter" idx="16"/>
          </p:nvPr>
        </p:nvSpPr>
        <p:spPr>
          <a:xfrm>
            <a:off x="9267908" y="3835484"/>
            <a:ext cx="2453038" cy="2557271"/>
          </a:xfrm>
        </p:spPr>
        <p:txBody>
          <a:bodyPr lIns="45720" rIns="0">
            <a:normAutofit/>
          </a:bodyPr>
          <a:lstStyle>
            <a:lvl1pPr marL="0" indent="0">
              <a:buNone/>
              <a:defRPr sz="1800">
                <a:solidFill>
                  <a:schemeClr val="bg1"/>
                </a:solidFill>
              </a:defRPr>
            </a:lvl1pPr>
          </a:lstStyle>
          <a:p>
            <a:pPr lvl="0"/>
            <a:endParaRPr lang="en-US" dirty="0"/>
          </a:p>
        </p:txBody>
      </p:sp>
      <p:sp>
        <p:nvSpPr>
          <p:cNvPr id="11" name="Picture Placeholder 2">
            <a:extLst>
              <a:ext uri="{FF2B5EF4-FFF2-40B4-BE49-F238E27FC236}">
                <a16:creationId xmlns:a16="http://schemas.microsoft.com/office/drawing/2014/main" id="{6FB8EF30-0E02-ED4A-A551-71B30D3C3546}"/>
              </a:ext>
            </a:extLst>
          </p:cNvPr>
          <p:cNvSpPr>
            <a:spLocks noGrp="1"/>
          </p:cNvSpPr>
          <p:nvPr>
            <p:ph type="pic" sz="quarter" idx="17"/>
          </p:nvPr>
        </p:nvSpPr>
        <p:spPr>
          <a:xfrm>
            <a:off x="6370008" y="0"/>
            <a:ext cx="2436412" cy="2269984"/>
          </a:xfrm>
          <a:solidFill>
            <a:srgbClr val="00B0F0"/>
          </a:solidFill>
        </p:spPr>
        <p:txBody>
          <a:bodyPr/>
          <a:lstStyle/>
          <a:p>
            <a:endParaRPr lang="en-US"/>
          </a:p>
        </p:txBody>
      </p:sp>
      <p:sp>
        <p:nvSpPr>
          <p:cNvPr id="13" name="Text Placeholder 7">
            <a:extLst>
              <a:ext uri="{FF2B5EF4-FFF2-40B4-BE49-F238E27FC236}">
                <a16:creationId xmlns:a16="http://schemas.microsoft.com/office/drawing/2014/main" id="{F2B6F12A-9F07-DE44-AC38-D73DEDA60B57}"/>
              </a:ext>
            </a:extLst>
          </p:cNvPr>
          <p:cNvSpPr>
            <a:spLocks noGrp="1"/>
          </p:cNvSpPr>
          <p:nvPr>
            <p:ph type="body" sz="quarter" idx="18" hasCustomPrompt="1"/>
          </p:nvPr>
        </p:nvSpPr>
        <p:spPr>
          <a:xfrm>
            <a:off x="6370008"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4" name="Text Placeholder 7">
            <a:extLst>
              <a:ext uri="{FF2B5EF4-FFF2-40B4-BE49-F238E27FC236}">
                <a16:creationId xmlns:a16="http://schemas.microsoft.com/office/drawing/2014/main" id="{3DE3D199-FA64-A14A-BA29-A604F14DCF2D}"/>
              </a:ext>
            </a:extLst>
          </p:cNvPr>
          <p:cNvSpPr>
            <a:spLocks noGrp="1"/>
          </p:cNvSpPr>
          <p:nvPr>
            <p:ph type="body" sz="quarter" idx="19"/>
          </p:nvPr>
        </p:nvSpPr>
        <p:spPr>
          <a:xfrm>
            <a:off x="6353382" y="3835484"/>
            <a:ext cx="2453038" cy="2557271"/>
          </a:xfrm>
        </p:spPr>
        <p:txBody>
          <a:bodyPr lIns="45720" rIns="0">
            <a:normAutofit/>
          </a:bodyPr>
          <a:lstStyle>
            <a:lvl1pPr marL="0" indent="0">
              <a:buNone/>
              <a:defRPr sz="1800">
                <a:solidFill>
                  <a:schemeClr val="bg1"/>
                </a:solidFill>
              </a:defRPr>
            </a:lvl1pPr>
          </a:lstStyle>
          <a:p>
            <a:pPr lvl="0"/>
            <a:endParaRPr lang="en-US" dirty="0"/>
          </a:p>
        </p:txBody>
      </p:sp>
      <p:sp>
        <p:nvSpPr>
          <p:cNvPr id="15" name="Picture Placeholder 2">
            <a:extLst>
              <a:ext uri="{FF2B5EF4-FFF2-40B4-BE49-F238E27FC236}">
                <a16:creationId xmlns:a16="http://schemas.microsoft.com/office/drawing/2014/main" id="{5B1025BA-2EE6-8447-BA14-96B3CAC568C5}"/>
              </a:ext>
            </a:extLst>
          </p:cNvPr>
          <p:cNvSpPr>
            <a:spLocks noGrp="1"/>
          </p:cNvSpPr>
          <p:nvPr>
            <p:ph type="pic" sz="quarter" idx="20"/>
          </p:nvPr>
        </p:nvSpPr>
        <p:spPr>
          <a:xfrm>
            <a:off x="3443431" y="0"/>
            <a:ext cx="2436412" cy="2269984"/>
          </a:xfrm>
          <a:solidFill>
            <a:srgbClr val="00B0F0"/>
          </a:solidFill>
        </p:spPr>
        <p:txBody>
          <a:bodyPr/>
          <a:lstStyle/>
          <a:p>
            <a:endParaRPr lang="en-US"/>
          </a:p>
        </p:txBody>
      </p:sp>
      <p:sp>
        <p:nvSpPr>
          <p:cNvPr id="17" name="Text Placeholder 7">
            <a:extLst>
              <a:ext uri="{FF2B5EF4-FFF2-40B4-BE49-F238E27FC236}">
                <a16:creationId xmlns:a16="http://schemas.microsoft.com/office/drawing/2014/main" id="{459658FF-C409-3E46-B8D7-88746070F483}"/>
              </a:ext>
            </a:extLst>
          </p:cNvPr>
          <p:cNvSpPr>
            <a:spLocks noGrp="1"/>
          </p:cNvSpPr>
          <p:nvPr>
            <p:ph type="body" sz="quarter" idx="21" hasCustomPrompt="1"/>
          </p:nvPr>
        </p:nvSpPr>
        <p:spPr>
          <a:xfrm>
            <a:off x="3443431"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8" name="Text Placeholder 7">
            <a:extLst>
              <a:ext uri="{FF2B5EF4-FFF2-40B4-BE49-F238E27FC236}">
                <a16:creationId xmlns:a16="http://schemas.microsoft.com/office/drawing/2014/main" id="{1702E57E-B78B-6342-AE4B-3AC9CF7A89BA}"/>
              </a:ext>
            </a:extLst>
          </p:cNvPr>
          <p:cNvSpPr>
            <a:spLocks noGrp="1"/>
          </p:cNvSpPr>
          <p:nvPr>
            <p:ph type="body" sz="quarter" idx="22"/>
          </p:nvPr>
        </p:nvSpPr>
        <p:spPr>
          <a:xfrm>
            <a:off x="3426805" y="3835484"/>
            <a:ext cx="2453038" cy="2557271"/>
          </a:xfrm>
        </p:spPr>
        <p:txBody>
          <a:bodyPr lIns="45720" rIns="0">
            <a:normAutofit/>
          </a:bodyPr>
          <a:lstStyle>
            <a:lvl1pPr marL="0" indent="0">
              <a:buNone/>
              <a:defRPr sz="1800">
                <a:solidFill>
                  <a:schemeClr val="bg1"/>
                </a:solidFill>
              </a:defRPr>
            </a:lvl1pPr>
          </a:lstStyle>
          <a:p>
            <a:pPr lvl="0"/>
            <a:endParaRPr lang="en-US" dirty="0"/>
          </a:p>
        </p:txBody>
      </p:sp>
      <p:sp>
        <p:nvSpPr>
          <p:cNvPr id="19" name="Picture Placeholder 2">
            <a:extLst>
              <a:ext uri="{FF2B5EF4-FFF2-40B4-BE49-F238E27FC236}">
                <a16:creationId xmlns:a16="http://schemas.microsoft.com/office/drawing/2014/main" id="{D2CA6E74-E107-FB4A-87E8-0C9285B10D8E}"/>
              </a:ext>
            </a:extLst>
          </p:cNvPr>
          <p:cNvSpPr>
            <a:spLocks noGrp="1"/>
          </p:cNvSpPr>
          <p:nvPr>
            <p:ph type="pic" sz="quarter" idx="23"/>
          </p:nvPr>
        </p:nvSpPr>
        <p:spPr>
          <a:xfrm>
            <a:off x="483106" y="0"/>
            <a:ext cx="2436412" cy="2269984"/>
          </a:xfrm>
          <a:solidFill>
            <a:srgbClr val="00B0F0"/>
          </a:solidFill>
        </p:spPr>
        <p:txBody>
          <a:bodyPr/>
          <a:lstStyle/>
          <a:p>
            <a:endParaRPr lang="en-US"/>
          </a:p>
        </p:txBody>
      </p:sp>
      <p:sp>
        <p:nvSpPr>
          <p:cNvPr id="21" name="Text Placeholder 7">
            <a:extLst>
              <a:ext uri="{FF2B5EF4-FFF2-40B4-BE49-F238E27FC236}">
                <a16:creationId xmlns:a16="http://schemas.microsoft.com/office/drawing/2014/main" id="{75875FDE-DCE8-B04E-9469-BCE663534003}"/>
              </a:ext>
            </a:extLst>
          </p:cNvPr>
          <p:cNvSpPr>
            <a:spLocks noGrp="1"/>
          </p:cNvSpPr>
          <p:nvPr>
            <p:ph type="body" sz="quarter" idx="24" hasCustomPrompt="1"/>
          </p:nvPr>
        </p:nvSpPr>
        <p:spPr>
          <a:xfrm>
            <a:off x="483106"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22" name="Text Placeholder 7">
            <a:extLst>
              <a:ext uri="{FF2B5EF4-FFF2-40B4-BE49-F238E27FC236}">
                <a16:creationId xmlns:a16="http://schemas.microsoft.com/office/drawing/2014/main" id="{08A52C33-13B5-E84B-902F-EB5383640502}"/>
              </a:ext>
            </a:extLst>
          </p:cNvPr>
          <p:cNvSpPr>
            <a:spLocks noGrp="1"/>
          </p:cNvSpPr>
          <p:nvPr>
            <p:ph type="body" sz="quarter" idx="25"/>
          </p:nvPr>
        </p:nvSpPr>
        <p:spPr>
          <a:xfrm>
            <a:off x="466480" y="3835484"/>
            <a:ext cx="2453038" cy="2557271"/>
          </a:xfrm>
        </p:spPr>
        <p:txBody>
          <a:bodyPr lIns="45720" rIns="0">
            <a:normAutofit/>
          </a:bodyPr>
          <a:lstStyle>
            <a:lvl1pPr marL="0" indent="0">
              <a:buNone/>
              <a:defRPr sz="1800">
                <a:solidFill>
                  <a:schemeClr val="bg1"/>
                </a:solidFill>
              </a:defRPr>
            </a:lvl1pPr>
          </a:lstStyle>
          <a:p>
            <a:pPr lvl="0"/>
            <a:endParaRPr lang="en-US" dirty="0"/>
          </a:p>
        </p:txBody>
      </p:sp>
      <p:sp>
        <p:nvSpPr>
          <p:cNvPr id="23" name="Text Placeholder 7">
            <a:extLst>
              <a:ext uri="{FF2B5EF4-FFF2-40B4-BE49-F238E27FC236}">
                <a16:creationId xmlns:a16="http://schemas.microsoft.com/office/drawing/2014/main" id="{487E725A-2EA7-344F-80C5-425DC40E56D4}"/>
              </a:ext>
            </a:extLst>
          </p:cNvPr>
          <p:cNvSpPr>
            <a:spLocks noGrp="1"/>
          </p:cNvSpPr>
          <p:nvPr>
            <p:ph type="body" sz="quarter" idx="26" hasCustomPrompt="1"/>
          </p:nvPr>
        </p:nvSpPr>
        <p:spPr>
          <a:xfrm>
            <a:off x="483106" y="2473325"/>
            <a:ext cx="2440986" cy="552450"/>
          </a:xfrm>
        </p:spPr>
        <p:txBody>
          <a:bodyPr lIns="45720" rIns="0">
            <a:normAutofit/>
          </a:bodyPr>
          <a:lstStyle>
            <a:lvl1pPr marL="0" indent="0">
              <a:buNone/>
              <a:defRPr sz="3200" b="1">
                <a:solidFill>
                  <a:schemeClr val="bg1"/>
                </a:solidFill>
              </a:defRPr>
            </a:lvl1pPr>
          </a:lstStyle>
          <a:p>
            <a:pPr lvl="0"/>
            <a:r>
              <a:rPr lang="en-US" dirty="0"/>
              <a:t>NAME Here</a:t>
            </a:r>
          </a:p>
        </p:txBody>
      </p:sp>
      <p:sp>
        <p:nvSpPr>
          <p:cNvPr id="24" name="Text Placeholder 7">
            <a:extLst>
              <a:ext uri="{FF2B5EF4-FFF2-40B4-BE49-F238E27FC236}">
                <a16:creationId xmlns:a16="http://schemas.microsoft.com/office/drawing/2014/main" id="{B67D451B-974D-CF4E-993C-8582919390A5}"/>
              </a:ext>
            </a:extLst>
          </p:cNvPr>
          <p:cNvSpPr>
            <a:spLocks noGrp="1"/>
          </p:cNvSpPr>
          <p:nvPr>
            <p:ph type="body" sz="quarter" idx="27" hasCustomPrompt="1"/>
          </p:nvPr>
        </p:nvSpPr>
        <p:spPr>
          <a:xfrm>
            <a:off x="3409186" y="2473325"/>
            <a:ext cx="2440986" cy="552450"/>
          </a:xfrm>
        </p:spPr>
        <p:txBody>
          <a:bodyPr lIns="45720" rIns="0">
            <a:normAutofit/>
          </a:bodyPr>
          <a:lstStyle>
            <a:lvl1pPr marL="0" indent="0">
              <a:buNone/>
              <a:defRPr sz="3200" b="1">
                <a:solidFill>
                  <a:schemeClr val="bg1"/>
                </a:solidFill>
              </a:defRPr>
            </a:lvl1pPr>
          </a:lstStyle>
          <a:p>
            <a:pPr lvl="0"/>
            <a:r>
              <a:rPr lang="en-US" dirty="0"/>
              <a:t>NAME Here</a:t>
            </a:r>
          </a:p>
        </p:txBody>
      </p:sp>
      <p:sp>
        <p:nvSpPr>
          <p:cNvPr id="25" name="Text Placeholder 7">
            <a:extLst>
              <a:ext uri="{FF2B5EF4-FFF2-40B4-BE49-F238E27FC236}">
                <a16:creationId xmlns:a16="http://schemas.microsoft.com/office/drawing/2014/main" id="{EE6C39FA-820A-014A-BCE8-7CE9A611814C}"/>
              </a:ext>
            </a:extLst>
          </p:cNvPr>
          <p:cNvSpPr>
            <a:spLocks noGrp="1"/>
          </p:cNvSpPr>
          <p:nvPr>
            <p:ph type="body" sz="quarter" idx="28" hasCustomPrompt="1"/>
          </p:nvPr>
        </p:nvSpPr>
        <p:spPr>
          <a:xfrm>
            <a:off x="6351891" y="2473325"/>
            <a:ext cx="2440986" cy="552450"/>
          </a:xfrm>
        </p:spPr>
        <p:txBody>
          <a:bodyPr lIns="45720" rIns="0">
            <a:normAutofit/>
          </a:bodyPr>
          <a:lstStyle>
            <a:lvl1pPr marL="0" indent="0">
              <a:buNone/>
              <a:defRPr sz="3200" b="1">
                <a:solidFill>
                  <a:schemeClr val="bg1"/>
                </a:solidFill>
              </a:defRPr>
            </a:lvl1pPr>
          </a:lstStyle>
          <a:p>
            <a:pPr lvl="0"/>
            <a:r>
              <a:rPr lang="en-US" dirty="0"/>
              <a:t>NAME Here</a:t>
            </a:r>
          </a:p>
        </p:txBody>
      </p:sp>
      <p:sp>
        <p:nvSpPr>
          <p:cNvPr id="26" name="Text Placeholder 7">
            <a:extLst>
              <a:ext uri="{FF2B5EF4-FFF2-40B4-BE49-F238E27FC236}">
                <a16:creationId xmlns:a16="http://schemas.microsoft.com/office/drawing/2014/main" id="{7C4E809D-B618-914B-99F0-8E74B533C91F}"/>
              </a:ext>
            </a:extLst>
          </p:cNvPr>
          <p:cNvSpPr>
            <a:spLocks noGrp="1"/>
          </p:cNvSpPr>
          <p:nvPr>
            <p:ph type="body" sz="quarter" idx="29" hasCustomPrompt="1"/>
          </p:nvPr>
        </p:nvSpPr>
        <p:spPr>
          <a:xfrm>
            <a:off x="9261346" y="2473325"/>
            <a:ext cx="2440986" cy="552450"/>
          </a:xfrm>
        </p:spPr>
        <p:txBody>
          <a:bodyPr lIns="45720" rIns="0">
            <a:normAutofit/>
          </a:bodyPr>
          <a:lstStyle>
            <a:lvl1pPr marL="0" indent="0">
              <a:buNone/>
              <a:defRPr sz="3200" b="1">
                <a:solidFill>
                  <a:schemeClr val="bg1"/>
                </a:solidFill>
              </a:defRPr>
            </a:lvl1pPr>
          </a:lstStyle>
          <a:p>
            <a:pPr lvl="0"/>
            <a:r>
              <a:rPr lang="en-US" dirty="0"/>
              <a:t>NAME Here</a:t>
            </a:r>
          </a:p>
        </p:txBody>
      </p:sp>
    </p:spTree>
    <p:extLst>
      <p:ext uri="{BB962C8B-B14F-4D97-AF65-F5344CB8AC3E}">
        <p14:creationId xmlns:p14="http://schemas.microsoft.com/office/powerpoint/2010/main" val="399847542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07">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2">
            <a:extLst>
              <a:ext uri="{FF2B5EF4-FFF2-40B4-BE49-F238E27FC236}">
                <a16:creationId xmlns:a16="http://schemas.microsoft.com/office/drawing/2014/main" id="{6FB8EF30-0E02-ED4A-A551-71B30D3C3546}"/>
              </a:ext>
            </a:extLst>
          </p:cNvPr>
          <p:cNvSpPr>
            <a:spLocks noGrp="1"/>
          </p:cNvSpPr>
          <p:nvPr>
            <p:ph type="pic" sz="quarter" idx="17"/>
          </p:nvPr>
        </p:nvSpPr>
        <p:spPr>
          <a:xfrm>
            <a:off x="6370008" y="0"/>
            <a:ext cx="2436412" cy="2269984"/>
          </a:xfrm>
          <a:solidFill>
            <a:srgbClr val="00B0F0"/>
          </a:solidFill>
        </p:spPr>
        <p:txBody>
          <a:bodyPr/>
          <a:lstStyle/>
          <a:p>
            <a:endParaRPr lang="en-US"/>
          </a:p>
        </p:txBody>
      </p:sp>
      <p:sp>
        <p:nvSpPr>
          <p:cNvPr id="13" name="Text Placeholder 7">
            <a:extLst>
              <a:ext uri="{FF2B5EF4-FFF2-40B4-BE49-F238E27FC236}">
                <a16:creationId xmlns:a16="http://schemas.microsoft.com/office/drawing/2014/main" id="{F2B6F12A-9F07-DE44-AC38-D73DEDA60B57}"/>
              </a:ext>
            </a:extLst>
          </p:cNvPr>
          <p:cNvSpPr>
            <a:spLocks noGrp="1"/>
          </p:cNvSpPr>
          <p:nvPr>
            <p:ph type="body" sz="quarter" idx="18" hasCustomPrompt="1"/>
          </p:nvPr>
        </p:nvSpPr>
        <p:spPr>
          <a:xfrm>
            <a:off x="6370008"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4" name="Text Placeholder 7">
            <a:extLst>
              <a:ext uri="{FF2B5EF4-FFF2-40B4-BE49-F238E27FC236}">
                <a16:creationId xmlns:a16="http://schemas.microsoft.com/office/drawing/2014/main" id="{3DE3D199-FA64-A14A-BA29-A604F14DCF2D}"/>
              </a:ext>
            </a:extLst>
          </p:cNvPr>
          <p:cNvSpPr>
            <a:spLocks noGrp="1"/>
          </p:cNvSpPr>
          <p:nvPr>
            <p:ph type="body" sz="quarter" idx="19"/>
          </p:nvPr>
        </p:nvSpPr>
        <p:spPr>
          <a:xfrm>
            <a:off x="6353382" y="3835484"/>
            <a:ext cx="2453038" cy="2557271"/>
          </a:xfrm>
        </p:spPr>
        <p:txBody>
          <a:bodyPr lIns="45720" rIns="0">
            <a:normAutofit/>
          </a:bodyPr>
          <a:lstStyle>
            <a:lvl1pPr marL="0" indent="0">
              <a:buNone/>
              <a:defRPr sz="1800">
                <a:solidFill>
                  <a:schemeClr val="tx1"/>
                </a:solidFill>
              </a:defRPr>
            </a:lvl1pPr>
          </a:lstStyle>
          <a:p>
            <a:pPr lvl="0"/>
            <a:endParaRPr lang="en-US" dirty="0"/>
          </a:p>
        </p:txBody>
      </p:sp>
      <p:sp>
        <p:nvSpPr>
          <p:cNvPr id="15" name="Picture Placeholder 2">
            <a:extLst>
              <a:ext uri="{FF2B5EF4-FFF2-40B4-BE49-F238E27FC236}">
                <a16:creationId xmlns:a16="http://schemas.microsoft.com/office/drawing/2014/main" id="{5B1025BA-2EE6-8447-BA14-96B3CAC568C5}"/>
              </a:ext>
            </a:extLst>
          </p:cNvPr>
          <p:cNvSpPr>
            <a:spLocks noGrp="1"/>
          </p:cNvSpPr>
          <p:nvPr>
            <p:ph type="pic" sz="quarter" idx="20"/>
          </p:nvPr>
        </p:nvSpPr>
        <p:spPr>
          <a:xfrm>
            <a:off x="3443431" y="4588016"/>
            <a:ext cx="2436412" cy="2269984"/>
          </a:xfrm>
          <a:solidFill>
            <a:srgbClr val="00B0F0"/>
          </a:solidFill>
        </p:spPr>
        <p:txBody>
          <a:bodyPr/>
          <a:lstStyle/>
          <a:p>
            <a:endParaRPr lang="en-US" dirty="0"/>
          </a:p>
        </p:txBody>
      </p:sp>
      <p:sp>
        <p:nvSpPr>
          <p:cNvPr id="17" name="Text Placeholder 7">
            <a:extLst>
              <a:ext uri="{FF2B5EF4-FFF2-40B4-BE49-F238E27FC236}">
                <a16:creationId xmlns:a16="http://schemas.microsoft.com/office/drawing/2014/main" id="{459658FF-C409-3E46-B8D7-88746070F483}"/>
              </a:ext>
            </a:extLst>
          </p:cNvPr>
          <p:cNvSpPr>
            <a:spLocks noGrp="1"/>
          </p:cNvSpPr>
          <p:nvPr>
            <p:ph type="body" sz="quarter" idx="21" hasCustomPrompt="1"/>
          </p:nvPr>
        </p:nvSpPr>
        <p:spPr>
          <a:xfrm>
            <a:off x="3443431" y="1176840"/>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8" name="Text Placeholder 7">
            <a:extLst>
              <a:ext uri="{FF2B5EF4-FFF2-40B4-BE49-F238E27FC236}">
                <a16:creationId xmlns:a16="http://schemas.microsoft.com/office/drawing/2014/main" id="{1702E57E-B78B-6342-AE4B-3AC9CF7A89BA}"/>
              </a:ext>
            </a:extLst>
          </p:cNvPr>
          <p:cNvSpPr>
            <a:spLocks noGrp="1"/>
          </p:cNvSpPr>
          <p:nvPr>
            <p:ph type="body" sz="quarter" idx="22"/>
          </p:nvPr>
        </p:nvSpPr>
        <p:spPr>
          <a:xfrm>
            <a:off x="3426805" y="1824105"/>
            <a:ext cx="2453038" cy="2557271"/>
          </a:xfrm>
        </p:spPr>
        <p:txBody>
          <a:bodyPr lIns="45720" rIns="0">
            <a:normAutofit/>
          </a:bodyPr>
          <a:lstStyle>
            <a:lvl1pPr marL="0" indent="0">
              <a:buNone/>
              <a:defRPr sz="1800">
                <a:solidFill>
                  <a:schemeClr val="tx1"/>
                </a:solidFill>
              </a:defRPr>
            </a:lvl1pPr>
          </a:lstStyle>
          <a:p>
            <a:pPr lvl="0"/>
            <a:endParaRPr lang="en-US" dirty="0"/>
          </a:p>
        </p:txBody>
      </p:sp>
      <p:sp>
        <p:nvSpPr>
          <p:cNvPr id="19" name="Picture Placeholder 2">
            <a:extLst>
              <a:ext uri="{FF2B5EF4-FFF2-40B4-BE49-F238E27FC236}">
                <a16:creationId xmlns:a16="http://schemas.microsoft.com/office/drawing/2014/main" id="{D2CA6E74-E107-FB4A-87E8-0C9285B10D8E}"/>
              </a:ext>
            </a:extLst>
          </p:cNvPr>
          <p:cNvSpPr>
            <a:spLocks noGrp="1"/>
          </p:cNvSpPr>
          <p:nvPr>
            <p:ph type="pic" sz="quarter" idx="23"/>
          </p:nvPr>
        </p:nvSpPr>
        <p:spPr>
          <a:xfrm>
            <a:off x="483106" y="0"/>
            <a:ext cx="2436412" cy="2269984"/>
          </a:xfrm>
          <a:solidFill>
            <a:srgbClr val="00B0F0"/>
          </a:solidFill>
        </p:spPr>
        <p:txBody>
          <a:bodyPr/>
          <a:lstStyle/>
          <a:p>
            <a:endParaRPr lang="en-US"/>
          </a:p>
        </p:txBody>
      </p:sp>
      <p:sp>
        <p:nvSpPr>
          <p:cNvPr id="21" name="Text Placeholder 7">
            <a:extLst>
              <a:ext uri="{FF2B5EF4-FFF2-40B4-BE49-F238E27FC236}">
                <a16:creationId xmlns:a16="http://schemas.microsoft.com/office/drawing/2014/main" id="{75875FDE-DCE8-B04E-9469-BCE663534003}"/>
              </a:ext>
            </a:extLst>
          </p:cNvPr>
          <p:cNvSpPr>
            <a:spLocks noGrp="1"/>
          </p:cNvSpPr>
          <p:nvPr>
            <p:ph type="body" sz="quarter" idx="24" hasCustomPrompt="1"/>
          </p:nvPr>
        </p:nvSpPr>
        <p:spPr>
          <a:xfrm>
            <a:off x="483106"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22" name="Text Placeholder 7">
            <a:extLst>
              <a:ext uri="{FF2B5EF4-FFF2-40B4-BE49-F238E27FC236}">
                <a16:creationId xmlns:a16="http://schemas.microsoft.com/office/drawing/2014/main" id="{08A52C33-13B5-E84B-902F-EB5383640502}"/>
              </a:ext>
            </a:extLst>
          </p:cNvPr>
          <p:cNvSpPr>
            <a:spLocks noGrp="1"/>
          </p:cNvSpPr>
          <p:nvPr>
            <p:ph type="body" sz="quarter" idx="25"/>
          </p:nvPr>
        </p:nvSpPr>
        <p:spPr>
          <a:xfrm>
            <a:off x="466480" y="3835484"/>
            <a:ext cx="2453038" cy="2557271"/>
          </a:xfrm>
        </p:spPr>
        <p:txBody>
          <a:bodyPr lIns="45720" rIns="0">
            <a:normAutofit/>
          </a:bodyPr>
          <a:lstStyle>
            <a:lvl1pPr marL="0" indent="0">
              <a:buNone/>
              <a:defRPr sz="1800">
                <a:solidFill>
                  <a:schemeClr val="tx1"/>
                </a:solidFill>
              </a:defRPr>
            </a:lvl1pPr>
          </a:lstStyle>
          <a:p>
            <a:pPr lvl="0"/>
            <a:endParaRPr lang="en-US" dirty="0"/>
          </a:p>
        </p:txBody>
      </p:sp>
      <p:sp>
        <p:nvSpPr>
          <p:cNvPr id="23" name="Picture Placeholder 2">
            <a:extLst>
              <a:ext uri="{FF2B5EF4-FFF2-40B4-BE49-F238E27FC236}">
                <a16:creationId xmlns:a16="http://schemas.microsoft.com/office/drawing/2014/main" id="{31D82ABA-E7FC-244A-AC6F-65F439E9AAF8}"/>
              </a:ext>
            </a:extLst>
          </p:cNvPr>
          <p:cNvSpPr>
            <a:spLocks noGrp="1"/>
          </p:cNvSpPr>
          <p:nvPr>
            <p:ph type="pic" sz="quarter" idx="26"/>
          </p:nvPr>
        </p:nvSpPr>
        <p:spPr>
          <a:xfrm>
            <a:off x="9245715" y="4588016"/>
            <a:ext cx="2436412" cy="2269984"/>
          </a:xfrm>
          <a:solidFill>
            <a:srgbClr val="00B0F0"/>
          </a:solidFill>
        </p:spPr>
        <p:txBody>
          <a:bodyPr/>
          <a:lstStyle/>
          <a:p>
            <a:endParaRPr lang="en-US" dirty="0"/>
          </a:p>
        </p:txBody>
      </p:sp>
      <p:sp>
        <p:nvSpPr>
          <p:cNvPr id="25" name="Text Placeholder 7">
            <a:extLst>
              <a:ext uri="{FF2B5EF4-FFF2-40B4-BE49-F238E27FC236}">
                <a16:creationId xmlns:a16="http://schemas.microsoft.com/office/drawing/2014/main" id="{64811A78-7818-DB4A-BD8A-4862B1BFE3F3}"/>
              </a:ext>
            </a:extLst>
          </p:cNvPr>
          <p:cNvSpPr>
            <a:spLocks noGrp="1"/>
          </p:cNvSpPr>
          <p:nvPr>
            <p:ph type="body" sz="quarter" idx="27" hasCustomPrompt="1"/>
          </p:nvPr>
        </p:nvSpPr>
        <p:spPr>
          <a:xfrm>
            <a:off x="9245715" y="1176840"/>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26" name="Text Placeholder 7">
            <a:extLst>
              <a:ext uri="{FF2B5EF4-FFF2-40B4-BE49-F238E27FC236}">
                <a16:creationId xmlns:a16="http://schemas.microsoft.com/office/drawing/2014/main" id="{3704278A-6A90-634D-938F-60BDDA578B8C}"/>
              </a:ext>
            </a:extLst>
          </p:cNvPr>
          <p:cNvSpPr>
            <a:spLocks noGrp="1"/>
          </p:cNvSpPr>
          <p:nvPr>
            <p:ph type="body" sz="quarter" idx="28"/>
          </p:nvPr>
        </p:nvSpPr>
        <p:spPr>
          <a:xfrm>
            <a:off x="9229089" y="1824105"/>
            <a:ext cx="2453038" cy="2557271"/>
          </a:xfrm>
        </p:spPr>
        <p:txBody>
          <a:bodyPr lIns="45720" rIns="0">
            <a:normAutofit/>
          </a:bodyPr>
          <a:lstStyle>
            <a:lvl1pPr marL="0" indent="0">
              <a:buNone/>
              <a:defRPr sz="1800">
                <a:solidFill>
                  <a:schemeClr val="tx1"/>
                </a:solidFill>
              </a:defRPr>
            </a:lvl1pPr>
          </a:lstStyle>
          <a:p>
            <a:pPr lvl="0"/>
            <a:endParaRPr lang="en-US" dirty="0"/>
          </a:p>
        </p:txBody>
      </p:sp>
      <p:sp>
        <p:nvSpPr>
          <p:cNvPr id="27" name="Text Placeholder 7">
            <a:extLst>
              <a:ext uri="{FF2B5EF4-FFF2-40B4-BE49-F238E27FC236}">
                <a16:creationId xmlns:a16="http://schemas.microsoft.com/office/drawing/2014/main" id="{6DE7EE70-D5FC-804A-BB73-0EF9A0E9AC05}"/>
              </a:ext>
            </a:extLst>
          </p:cNvPr>
          <p:cNvSpPr>
            <a:spLocks noGrp="1"/>
          </p:cNvSpPr>
          <p:nvPr>
            <p:ph type="body" sz="quarter" idx="29" hasCustomPrompt="1"/>
          </p:nvPr>
        </p:nvSpPr>
        <p:spPr>
          <a:xfrm>
            <a:off x="483106" y="2473325"/>
            <a:ext cx="2440986"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28" name="Text Placeholder 7">
            <a:extLst>
              <a:ext uri="{FF2B5EF4-FFF2-40B4-BE49-F238E27FC236}">
                <a16:creationId xmlns:a16="http://schemas.microsoft.com/office/drawing/2014/main" id="{7C9E639F-22AE-A143-943B-56599167C45F}"/>
              </a:ext>
            </a:extLst>
          </p:cNvPr>
          <p:cNvSpPr>
            <a:spLocks noGrp="1"/>
          </p:cNvSpPr>
          <p:nvPr>
            <p:ph type="body" sz="quarter" idx="30" hasCustomPrompt="1"/>
          </p:nvPr>
        </p:nvSpPr>
        <p:spPr>
          <a:xfrm>
            <a:off x="3409186" y="461946"/>
            <a:ext cx="2440986"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29" name="Text Placeholder 7">
            <a:extLst>
              <a:ext uri="{FF2B5EF4-FFF2-40B4-BE49-F238E27FC236}">
                <a16:creationId xmlns:a16="http://schemas.microsoft.com/office/drawing/2014/main" id="{941141BB-B071-B04E-9222-A1623FB1B125}"/>
              </a:ext>
            </a:extLst>
          </p:cNvPr>
          <p:cNvSpPr>
            <a:spLocks noGrp="1"/>
          </p:cNvSpPr>
          <p:nvPr>
            <p:ph type="body" sz="quarter" idx="31" hasCustomPrompt="1"/>
          </p:nvPr>
        </p:nvSpPr>
        <p:spPr>
          <a:xfrm>
            <a:off x="6351891" y="2473325"/>
            <a:ext cx="2440986"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30" name="Text Placeholder 7">
            <a:extLst>
              <a:ext uri="{FF2B5EF4-FFF2-40B4-BE49-F238E27FC236}">
                <a16:creationId xmlns:a16="http://schemas.microsoft.com/office/drawing/2014/main" id="{F9331142-85B4-F24C-A90D-56CFB1D2F4D6}"/>
              </a:ext>
            </a:extLst>
          </p:cNvPr>
          <p:cNvSpPr>
            <a:spLocks noGrp="1"/>
          </p:cNvSpPr>
          <p:nvPr>
            <p:ph type="body" sz="quarter" idx="32" hasCustomPrompt="1"/>
          </p:nvPr>
        </p:nvSpPr>
        <p:spPr>
          <a:xfrm>
            <a:off x="9261346" y="461946"/>
            <a:ext cx="2440986" cy="552450"/>
          </a:xfrm>
        </p:spPr>
        <p:txBody>
          <a:bodyPr lIns="45720" rIns="0">
            <a:normAutofit/>
          </a:bodyPr>
          <a:lstStyle>
            <a:lvl1pPr marL="0" indent="0">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238595376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08">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2">
            <a:extLst>
              <a:ext uri="{FF2B5EF4-FFF2-40B4-BE49-F238E27FC236}">
                <a16:creationId xmlns:a16="http://schemas.microsoft.com/office/drawing/2014/main" id="{6FB8EF30-0E02-ED4A-A551-71B30D3C3546}"/>
              </a:ext>
            </a:extLst>
          </p:cNvPr>
          <p:cNvSpPr>
            <a:spLocks noGrp="1"/>
          </p:cNvSpPr>
          <p:nvPr>
            <p:ph type="pic" sz="quarter" idx="17"/>
          </p:nvPr>
        </p:nvSpPr>
        <p:spPr>
          <a:xfrm>
            <a:off x="6370008" y="0"/>
            <a:ext cx="2436412" cy="2269984"/>
          </a:xfrm>
          <a:solidFill>
            <a:srgbClr val="00B0F0"/>
          </a:solidFill>
        </p:spPr>
        <p:txBody>
          <a:bodyPr/>
          <a:lstStyle/>
          <a:p>
            <a:endParaRPr lang="en-US"/>
          </a:p>
        </p:txBody>
      </p:sp>
      <p:sp>
        <p:nvSpPr>
          <p:cNvPr id="13" name="Text Placeholder 7">
            <a:extLst>
              <a:ext uri="{FF2B5EF4-FFF2-40B4-BE49-F238E27FC236}">
                <a16:creationId xmlns:a16="http://schemas.microsoft.com/office/drawing/2014/main" id="{F2B6F12A-9F07-DE44-AC38-D73DEDA60B57}"/>
              </a:ext>
            </a:extLst>
          </p:cNvPr>
          <p:cNvSpPr>
            <a:spLocks noGrp="1"/>
          </p:cNvSpPr>
          <p:nvPr>
            <p:ph type="body" sz="quarter" idx="18" hasCustomPrompt="1"/>
          </p:nvPr>
        </p:nvSpPr>
        <p:spPr>
          <a:xfrm>
            <a:off x="6370008"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4" name="Text Placeholder 7">
            <a:extLst>
              <a:ext uri="{FF2B5EF4-FFF2-40B4-BE49-F238E27FC236}">
                <a16:creationId xmlns:a16="http://schemas.microsoft.com/office/drawing/2014/main" id="{3DE3D199-FA64-A14A-BA29-A604F14DCF2D}"/>
              </a:ext>
            </a:extLst>
          </p:cNvPr>
          <p:cNvSpPr>
            <a:spLocks noGrp="1"/>
          </p:cNvSpPr>
          <p:nvPr>
            <p:ph type="body" sz="quarter" idx="19"/>
          </p:nvPr>
        </p:nvSpPr>
        <p:spPr>
          <a:xfrm>
            <a:off x="6353382" y="3835484"/>
            <a:ext cx="2453038" cy="2557271"/>
          </a:xfrm>
        </p:spPr>
        <p:txBody>
          <a:bodyPr lIns="45720" rIns="0">
            <a:normAutofit/>
          </a:bodyPr>
          <a:lstStyle>
            <a:lvl1pPr marL="0" indent="0">
              <a:buNone/>
              <a:defRPr sz="1800">
                <a:solidFill>
                  <a:schemeClr val="bg1"/>
                </a:solidFill>
              </a:defRPr>
            </a:lvl1pPr>
          </a:lstStyle>
          <a:p>
            <a:pPr lvl="0"/>
            <a:endParaRPr lang="en-US" dirty="0"/>
          </a:p>
        </p:txBody>
      </p:sp>
      <p:sp>
        <p:nvSpPr>
          <p:cNvPr id="15" name="Picture Placeholder 2">
            <a:extLst>
              <a:ext uri="{FF2B5EF4-FFF2-40B4-BE49-F238E27FC236}">
                <a16:creationId xmlns:a16="http://schemas.microsoft.com/office/drawing/2014/main" id="{5B1025BA-2EE6-8447-BA14-96B3CAC568C5}"/>
              </a:ext>
            </a:extLst>
          </p:cNvPr>
          <p:cNvSpPr>
            <a:spLocks noGrp="1"/>
          </p:cNvSpPr>
          <p:nvPr>
            <p:ph type="pic" sz="quarter" idx="20"/>
          </p:nvPr>
        </p:nvSpPr>
        <p:spPr>
          <a:xfrm>
            <a:off x="3443431" y="4588016"/>
            <a:ext cx="2436412" cy="2269984"/>
          </a:xfrm>
          <a:solidFill>
            <a:srgbClr val="00B0F0"/>
          </a:solidFill>
        </p:spPr>
        <p:txBody>
          <a:bodyPr/>
          <a:lstStyle/>
          <a:p>
            <a:endParaRPr lang="en-US" dirty="0"/>
          </a:p>
        </p:txBody>
      </p:sp>
      <p:sp>
        <p:nvSpPr>
          <p:cNvPr id="17" name="Text Placeholder 7">
            <a:extLst>
              <a:ext uri="{FF2B5EF4-FFF2-40B4-BE49-F238E27FC236}">
                <a16:creationId xmlns:a16="http://schemas.microsoft.com/office/drawing/2014/main" id="{459658FF-C409-3E46-B8D7-88746070F483}"/>
              </a:ext>
            </a:extLst>
          </p:cNvPr>
          <p:cNvSpPr>
            <a:spLocks noGrp="1"/>
          </p:cNvSpPr>
          <p:nvPr>
            <p:ph type="body" sz="quarter" idx="21" hasCustomPrompt="1"/>
          </p:nvPr>
        </p:nvSpPr>
        <p:spPr>
          <a:xfrm>
            <a:off x="3443431" y="1176840"/>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8" name="Text Placeholder 7">
            <a:extLst>
              <a:ext uri="{FF2B5EF4-FFF2-40B4-BE49-F238E27FC236}">
                <a16:creationId xmlns:a16="http://schemas.microsoft.com/office/drawing/2014/main" id="{1702E57E-B78B-6342-AE4B-3AC9CF7A89BA}"/>
              </a:ext>
            </a:extLst>
          </p:cNvPr>
          <p:cNvSpPr>
            <a:spLocks noGrp="1"/>
          </p:cNvSpPr>
          <p:nvPr>
            <p:ph type="body" sz="quarter" idx="22"/>
          </p:nvPr>
        </p:nvSpPr>
        <p:spPr>
          <a:xfrm>
            <a:off x="3426805" y="1824105"/>
            <a:ext cx="2453038" cy="2557271"/>
          </a:xfrm>
        </p:spPr>
        <p:txBody>
          <a:bodyPr lIns="45720" rIns="0">
            <a:normAutofit/>
          </a:bodyPr>
          <a:lstStyle>
            <a:lvl1pPr marL="0" indent="0">
              <a:buNone/>
              <a:defRPr sz="1800">
                <a:solidFill>
                  <a:schemeClr val="bg1"/>
                </a:solidFill>
              </a:defRPr>
            </a:lvl1pPr>
          </a:lstStyle>
          <a:p>
            <a:pPr lvl="0"/>
            <a:endParaRPr lang="en-US" dirty="0"/>
          </a:p>
        </p:txBody>
      </p:sp>
      <p:sp>
        <p:nvSpPr>
          <p:cNvPr id="19" name="Picture Placeholder 2">
            <a:extLst>
              <a:ext uri="{FF2B5EF4-FFF2-40B4-BE49-F238E27FC236}">
                <a16:creationId xmlns:a16="http://schemas.microsoft.com/office/drawing/2014/main" id="{D2CA6E74-E107-FB4A-87E8-0C9285B10D8E}"/>
              </a:ext>
            </a:extLst>
          </p:cNvPr>
          <p:cNvSpPr>
            <a:spLocks noGrp="1"/>
          </p:cNvSpPr>
          <p:nvPr>
            <p:ph type="pic" sz="quarter" idx="23"/>
          </p:nvPr>
        </p:nvSpPr>
        <p:spPr>
          <a:xfrm>
            <a:off x="483106" y="0"/>
            <a:ext cx="2436412" cy="2269984"/>
          </a:xfrm>
          <a:solidFill>
            <a:srgbClr val="00B0F0"/>
          </a:solidFill>
        </p:spPr>
        <p:txBody>
          <a:bodyPr/>
          <a:lstStyle/>
          <a:p>
            <a:endParaRPr lang="en-US"/>
          </a:p>
        </p:txBody>
      </p:sp>
      <p:sp>
        <p:nvSpPr>
          <p:cNvPr id="21" name="Text Placeholder 7">
            <a:extLst>
              <a:ext uri="{FF2B5EF4-FFF2-40B4-BE49-F238E27FC236}">
                <a16:creationId xmlns:a16="http://schemas.microsoft.com/office/drawing/2014/main" id="{75875FDE-DCE8-B04E-9469-BCE663534003}"/>
              </a:ext>
            </a:extLst>
          </p:cNvPr>
          <p:cNvSpPr>
            <a:spLocks noGrp="1"/>
          </p:cNvSpPr>
          <p:nvPr>
            <p:ph type="body" sz="quarter" idx="24" hasCustomPrompt="1"/>
          </p:nvPr>
        </p:nvSpPr>
        <p:spPr>
          <a:xfrm>
            <a:off x="483106" y="3188219"/>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22" name="Text Placeholder 7">
            <a:extLst>
              <a:ext uri="{FF2B5EF4-FFF2-40B4-BE49-F238E27FC236}">
                <a16:creationId xmlns:a16="http://schemas.microsoft.com/office/drawing/2014/main" id="{08A52C33-13B5-E84B-902F-EB5383640502}"/>
              </a:ext>
            </a:extLst>
          </p:cNvPr>
          <p:cNvSpPr>
            <a:spLocks noGrp="1"/>
          </p:cNvSpPr>
          <p:nvPr>
            <p:ph type="body" sz="quarter" idx="25"/>
          </p:nvPr>
        </p:nvSpPr>
        <p:spPr>
          <a:xfrm>
            <a:off x="466480" y="3835484"/>
            <a:ext cx="2453038" cy="2557271"/>
          </a:xfrm>
        </p:spPr>
        <p:txBody>
          <a:bodyPr lIns="45720" rIns="0">
            <a:normAutofit/>
          </a:bodyPr>
          <a:lstStyle>
            <a:lvl1pPr marL="0" indent="0">
              <a:buNone/>
              <a:defRPr sz="1800">
                <a:solidFill>
                  <a:schemeClr val="bg1"/>
                </a:solidFill>
              </a:defRPr>
            </a:lvl1pPr>
          </a:lstStyle>
          <a:p>
            <a:pPr lvl="0"/>
            <a:endParaRPr lang="en-US" dirty="0"/>
          </a:p>
        </p:txBody>
      </p:sp>
      <p:sp>
        <p:nvSpPr>
          <p:cNvPr id="23" name="Picture Placeholder 2">
            <a:extLst>
              <a:ext uri="{FF2B5EF4-FFF2-40B4-BE49-F238E27FC236}">
                <a16:creationId xmlns:a16="http://schemas.microsoft.com/office/drawing/2014/main" id="{31D82ABA-E7FC-244A-AC6F-65F439E9AAF8}"/>
              </a:ext>
            </a:extLst>
          </p:cNvPr>
          <p:cNvSpPr>
            <a:spLocks noGrp="1"/>
          </p:cNvSpPr>
          <p:nvPr>
            <p:ph type="pic" sz="quarter" idx="26"/>
          </p:nvPr>
        </p:nvSpPr>
        <p:spPr>
          <a:xfrm>
            <a:off x="9245715" y="4588016"/>
            <a:ext cx="2436412" cy="2269984"/>
          </a:xfrm>
          <a:solidFill>
            <a:srgbClr val="00B0F0"/>
          </a:solidFill>
        </p:spPr>
        <p:txBody>
          <a:bodyPr/>
          <a:lstStyle/>
          <a:p>
            <a:endParaRPr lang="en-US" dirty="0"/>
          </a:p>
        </p:txBody>
      </p:sp>
      <p:sp>
        <p:nvSpPr>
          <p:cNvPr id="25" name="Text Placeholder 7">
            <a:extLst>
              <a:ext uri="{FF2B5EF4-FFF2-40B4-BE49-F238E27FC236}">
                <a16:creationId xmlns:a16="http://schemas.microsoft.com/office/drawing/2014/main" id="{64811A78-7818-DB4A-BD8A-4862B1BFE3F3}"/>
              </a:ext>
            </a:extLst>
          </p:cNvPr>
          <p:cNvSpPr>
            <a:spLocks noGrp="1"/>
          </p:cNvSpPr>
          <p:nvPr>
            <p:ph type="body" sz="quarter" idx="27" hasCustomPrompt="1"/>
          </p:nvPr>
        </p:nvSpPr>
        <p:spPr>
          <a:xfrm>
            <a:off x="9245715" y="1176840"/>
            <a:ext cx="2440986"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26" name="Text Placeholder 7">
            <a:extLst>
              <a:ext uri="{FF2B5EF4-FFF2-40B4-BE49-F238E27FC236}">
                <a16:creationId xmlns:a16="http://schemas.microsoft.com/office/drawing/2014/main" id="{3704278A-6A90-634D-938F-60BDDA578B8C}"/>
              </a:ext>
            </a:extLst>
          </p:cNvPr>
          <p:cNvSpPr>
            <a:spLocks noGrp="1"/>
          </p:cNvSpPr>
          <p:nvPr>
            <p:ph type="body" sz="quarter" idx="28"/>
          </p:nvPr>
        </p:nvSpPr>
        <p:spPr>
          <a:xfrm>
            <a:off x="9229089" y="1824105"/>
            <a:ext cx="2453038" cy="2557271"/>
          </a:xfrm>
        </p:spPr>
        <p:txBody>
          <a:bodyPr lIns="45720" rIns="0">
            <a:normAutofit/>
          </a:bodyPr>
          <a:lstStyle>
            <a:lvl1pPr marL="0" indent="0">
              <a:buNone/>
              <a:defRPr sz="1800">
                <a:solidFill>
                  <a:schemeClr val="bg1"/>
                </a:solidFill>
              </a:defRPr>
            </a:lvl1pPr>
          </a:lstStyle>
          <a:p>
            <a:pPr lvl="0"/>
            <a:endParaRPr lang="en-US" dirty="0"/>
          </a:p>
        </p:txBody>
      </p:sp>
      <p:sp>
        <p:nvSpPr>
          <p:cNvPr id="27" name="Text Placeholder 7">
            <a:extLst>
              <a:ext uri="{FF2B5EF4-FFF2-40B4-BE49-F238E27FC236}">
                <a16:creationId xmlns:a16="http://schemas.microsoft.com/office/drawing/2014/main" id="{981AC046-7D77-3B45-95ED-A97EFA00A366}"/>
              </a:ext>
            </a:extLst>
          </p:cNvPr>
          <p:cNvSpPr>
            <a:spLocks noGrp="1"/>
          </p:cNvSpPr>
          <p:nvPr>
            <p:ph type="body" sz="quarter" idx="29" hasCustomPrompt="1"/>
          </p:nvPr>
        </p:nvSpPr>
        <p:spPr>
          <a:xfrm>
            <a:off x="483106" y="2473325"/>
            <a:ext cx="2440986" cy="552450"/>
          </a:xfrm>
        </p:spPr>
        <p:txBody>
          <a:bodyPr lIns="45720" rIns="0">
            <a:normAutofit/>
          </a:bodyPr>
          <a:lstStyle>
            <a:lvl1pPr marL="0" indent="0">
              <a:buNone/>
              <a:defRPr sz="3200" b="1">
                <a:solidFill>
                  <a:schemeClr val="bg1"/>
                </a:solidFill>
              </a:defRPr>
            </a:lvl1pPr>
          </a:lstStyle>
          <a:p>
            <a:pPr lvl="0"/>
            <a:r>
              <a:rPr lang="en-US" dirty="0"/>
              <a:t>NAME Here</a:t>
            </a:r>
          </a:p>
        </p:txBody>
      </p:sp>
      <p:sp>
        <p:nvSpPr>
          <p:cNvPr id="28" name="Text Placeholder 7">
            <a:extLst>
              <a:ext uri="{FF2B5EF4-FFF2-40B4-BE49-F238E27FC236}">
                <a16:creationId xmlns:a16="http://schemas.microsoft.com/office/drawing/2014/main" id="{8BA3048B-8799-C04E-9B94-9591A6A425AE}"/>
              </a:ext>
            </a:extLst>
          </p:cNvPr>
          <p:cNvSpPr>
            <a:spLocks noGrp="1"/>
          </p:cNvSpPr>
          <p:nvPr>
            <p:ph type="body" sz="quarter" idx="30" hasCustomPrompt="1"/>
          </p:nvPr>
        </p:nvSpPr>
        <p:spPr>
          <a:xfrm>
            <a:off x="3409186" y="461946"/>
            <a:ext cx="2440986" cy="552450"/>
          </a:xfrm>
        </p:spPr>
        <p:txBody>
          <a:bodyPr lIns="45720" rIns="0">
            <a:normAutofit/>
          </a:bodyPr>
          <a:lstStyle>
            <a:lvl1pPr marL="0" indent="0">
              <a:buNone/>
              <a:defRPr sz="3200" b="1">
                <a:solidFill>
                  <a:schemeClr val="bg1"/>
                </a:solidFill>
              </a:defRPr>
            </a:lvl1pPr>
          </a:lstStyle>
          <a:p>
            <a:pPr lvl="0"/>
            <a:r>
              <a:rPr lang="en-US" dirty="0"/>
              <a:t>NAME Here</a:t>
            </a:r>
          </a:p>
        </p:txBody>
      </p:sp>
      <p:sp>
        <p:nvSpPr>
          <p:cNvPr id="29" name="Text Placeholder 7">
            <a:extLst>
              <a:ext uri="{FF2B5EF4-FFF2-40B4-BE49-F238E27FC236}">
                <a16:creationId xmlns:a16="http://schemas.microsoft.com/office/drawing/2014/main" id="{D25C3F66-E061-5042-BE7C-90DDAF3D3CC0}"/>
              </a:ext>
            </a:extLst>
          </p:cNvPr>
          <p:cNvSpPr>
            <a:spLocks noGrp="1"/>
          </p:cNvSpPr>
          <p:nvPr>
            <p:ph type="body" sz="quarter" idx="31" hasCustomPrompt="1"/>
          </p:nvPr>
        </p:nvSpPr>
        <p:spPr>
          <a:xfrm>
            <a:off x="6351891" y="2473325"/>
            <a:ext cx="2440986" cy="552450"/>
          </a:xfrm>
        </p:spPr>
        <p:txBody>
          <a:bodyPr lIns="45720" rIns="0">
            <a:normAutofit/>
          </a:bodyPr>
          <a:lstStyle>
            <a:lvl1pPr marL="0" indent="0">
              <a:buNone/>
              <a:defRPr sz="3200" b="1">
                <a:solidFill>
                  <a:schemeClr val="bg1"/>
                </a:solidFill>
              </a:defRPr>
            </a:lvl1pPr>
          </a:lstStyle>
          <a:p>
            <a:pPr lvl="0"/>
            <a:r>
              <a:rPr lang="en-US" dirty="0"/>
              <a:t>NAME Here</a:t>
            </a:r>
          </a:p>
        </p:txBody>
      </p:sp>
      <p:sp>
        <p:nvSpPr>
          <p:cNvPr id="30" name="Text Placeholder 7">
            <a:extLst>
              <a:ext uri="{FF2B5EF4-FFF2-40B4-BE49-F238E27FC236}">
                <a16:creationId xmlns:a16="http://schemas.microsoft.com/office/drawing/2014/main" id="{2B3E7074-DE84-0046-B10A-40BC67881767}"/>
              </a:ext>
            </a:extLst>
          </p:cNvPr>
          <p:cNvSpPr>
            <a:spLocks noGrp="1"/>
          </p:cNvSpPr>
          <p:nvPr>
            <p:ph type="body" sz="quarter" idx="32" hasCustomPrompt="1"/>
          </p:nvPr>
        </p:nvSpPr>
        <p:spPr>
          <a:xfrm>
            <a:off x="9261346" y="461946"/>
            <a:ext cx="2440986" cy="552450"/>
          </a:xfrm>
        </p:spPr>
        <p:txBody>
          <a:bodyPr lIns="45720" rIns="0">
            <a:normAutofit/>
          </a:bodyPr>
          <a:lstStyle>
            <a:lvl1pPr marL="0" indent="0">
              <a:buNone/>
              <a:defRPr sz="3200" b="1">
                <a:solidFill>
                  <a:schemeClr val="bg1"/>
                </a:solidFill>
              </a:defRPr>
            </a:lvl1pPr>
          </a:lstStyle>
          <a:p>
            <a:pPr lvl="0"/>
            <a:r>
              <a:rPr lang="en-US" dirty="0"/>
              <a:t>NAME Here</a:t>
            </a:r>
          </a:p>
        </p:txBody>
      </p:sp>
    </p:spTree>
    <p:extLst>
      <p:ext uri="{BB962C8B-B14F-4D97-AF65-F5344CB8AC3E}">
        <p14:creationId xmlns:p14="http://schemas.microsoft.com/office/powerpoint/2010/main" val="129259304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09">
    <p:bg>
      <p:bgPr>
        <a:solidFill>
          <a:schemeClr val="tx1"/>
        </a:solidFill>
        <a:effectLst/>
      </p:bgPr>
    </p:bg>
    <p:spTree>
      <p:nvGrpSpPr>
        <p:cNvPr id="1" name=""/>
        <p:cNvGrpSpPr/>
        <p:nvPr/>
      </p:nvGrpSpPr>
      <p:grpSpPr>
        <a:xfrm>
          <a:off x="0" y="0"/>
          <a:ext cx="0" cy="0"/>
          <a:chOff x="0" y="0"/>
          <a:chExt cx="0" cy="0"/>
        </a:xfrm>
      </p:grpSpPr>
      <p:sp>
        <p:nvSpPr>
          <p:cNvPr id="17" name="Frame 16">
            <a:extLst>
              <a:ext uri="{FF2B5EF4-FFF2-40B4-BE49-F238E27FC236}">
                <a16:creationId xmlns:a16="http://schemas.microsoft.com/office/drawing/2014/main" id="{DBD8D309-239E-4FE3-AAE3-9EA2009FDF36}"/>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D5F9AF18-1559-3541-BA22-A8F7F3F713E7}"/>
              </a:ext>
            </a:extLst>
          </p:cNvPr>
          <p:cNvSpPr>
            <a:spLocks noGrp="1"/>
          </p:cNvSpPr>
          <p:nvPr>
            <p:ph type="pic" sz="quarter" idx="10"/>
          </p:nvPr>
        </p:nvSpPr>
        <p:spPr>
          <a:xfrm>
            <a:off x="6096000" y="0"/>
            <a:ext cx="6096000" cy="3424837"/>
          </a:xfrm>
          <a:solidFill>
            <a:srgbClr val="00B0F0"/>
          </a:solidFill>
        </p:spPr>
        <p:txBody>
          <a:bodyPr/>
          <a:lstStyle/>
          <a:p>
            <a:endParaRPr lang="en-US"/>
          </a:p>
        </p:txBody>
      </p:sp>
      <p:sp>
        <p:nvSpPr>
          <p:cNvPr id="20" name="Picture Placeholder 2">
            <a:extLst>
              <a:ext uri="{FF2B5EF4-FFF2-40B4-BE49-F238E27FC236}">
                <a16:creationId xmlns:a16="http://schemas.microsoft.com/office/drawing/2014/main" id="{5B14A25D-D1AF-A945-91CD-A2356CF3673E}"/>
              </a:ext>
            </a:extLst>
          </p:cNvPr>
          <p:cNvSpPr>
            <a:spLocks noGrp="1"/>
          </p:cNvSpPr>
          <p:nvPr>
            <p:ph type="pic" sz="quarter" idx="11"/>
          </p:nvPr>
        </p:nvSpPr>
        <p:spPr>
          <a:xfrm>
            <a:off x="0" y="3429002"/>
            <a:ext cx="6096000" cy="3428998"/>
          </a:xfrm>
          <a:solidFill>
            <a:srgbClr val="00B0F0"/>
          </a:solidFill>
        </p:spPr>
        <p:txBody>
          <a:bodyPr/>
          <a:lstStyle/>
          <a:p>
            <a:endParaRPr lang="en-US"/>
          </a:p>
        </p:txBody>
      </p:sp>
      <p:sp>
        <p:nvSpPr>
          <p:cNvPr id="9" name="Text Placeholder 7">
            <a:extLst>
              <a:ext uri="{FF2B5EF4-FFF2-40B4-BE49-F238E27FC236}">
                <a16:creationId xmlns:a16="http://schemas.microsoft.com/office/drawing/2014/main" id="{E1EC9628-DA05-2341-BC2E-89A530CC8042}"/>
              </a:ext>
            </a:extLst>
          </p:cNvPr>
          <p:cNvSpPr>
            <a:spLocks noGrp="1"/>
          </p:cNvSpPr>
          <p:nvPr>
            <p:ph type="body" sz="quarter" idx="24" hasCustomPrompt="1"/>
          </p:nvPr>
        </p:nvSpPr>
        <p:spPr>
          <a:xfrm>
            <a:off x="6381523" y="4348883"/>
            <a:ext cx="5270934"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0" name="Text Placeholder 7">
            <a:extLst>
              <a:ext uri="{FF2B5EF4-FFF2-40B4-BE49-F238E27FC236}">
                <a16:creationId xmlns:a16="http://schemas.microsoft.com/office/drawing/2014/main" id="{F80CCDAF-2FC9-8E46-89E9-3A4EB10872C4}"/>
              </a:ext>
            </a:extLst>
          </p:cNvPr>
          <p:cNvSpPr>
            <a:spLocks noGrp="1"/>
          </p:cNvSpPr>
          <p:nvPr>
            <p:ph type="body" sz="quarter" idx="25"/>
          </p:nvPr>
        </p:nvSpPr>
        <p:spPr>
          <a:xfrm>
            <a:off x="6350925" y="5150091"/>
            <a:ext cx="5296958" cy="1242663"/>
          </a:xfrm>
        </p:spPr>
        <p:txBody>
          <a:bodyPr lIns="45720" rIns="0">
            <a:normAutofit/>
          </a:bodyPr>
          <a:lstStyle>
            <a:lvl1pPr marL="0" indent="0">
              <a:buNone/>
              <a:defRPr sz="1600">
                <a:solidFill>
                  <a:schemeClr val="bg1"/>
                </a:solidFill>
              </a:defRPr>
            </a:lvl1pPr>
          </a:lstStyle>
          <a:p>
            <a:pPr lvl="0"/>
            <a:endParaRPr lang="en-US" dirty="0"/>
          </a:p>
        </p:txBody>
      </p:sp>
      <p:sp>
        <p:nvSpPr>
          <p:cNvPr id="12" name="Text Placeholder 7">
            <a:extLst>
              <a:ext uri="{FF2B5EF4-FFF2-40B4-BE49-F238E27FC236}">
                <a16:creationId xmlns:a16="http://schemas.microsoft.com/office/drawing/2014/main" id="{37A3936B-9CC9-304E-B03C-27AD172F0E07}"/>
              </a:ext>
            </a:extLst>
          </p:cNvPr>
          <p:cNvSpPr>
            <a:spLocks noGrp="1"/>
          </p:cNvSpPr>
          <p:nvPr>
            <p:ph type="body" sz="quarter" idx="31" hasCustomPrompt="1"/>
          </p:nvPr>
        </p:nvSpPr>
        <p:spPr>
          <a:xfrm>
            <a:off x="6382014" y="3673596"/>
            <a:ext cx="5265867" cy="552450"/>
          </a:xfrm>
        </p:spPr>
        <p:txBody>
          <a:bodyPr lIns="45720" rIns="0">
            <a:normAutofit/>
          </a:bodyPr>
          <a:lstStyle>
            <a:lvl1pPr marL="0" indent="0">
              <a:buNone/>
              <a:defRPr sz="3200" b="1">
                <a:solidFill>
                  <a:schemeClr val="bg1"/>
                </a:solidFill>
              </a:defRPr>
            </a:lvl1pPr>
          </a:lstStyle>
          <a:p>
            <a:pPr lvl="0"/>
            <a:r>
              <a:rPr lang="en-US" dirty="0"/>
              <a:t>NAME Here</a:t>
            </a:r>
          </a:p>
        </p:txBody>
      </p:sp>
      <p:sp>
        <p:nvSpPr>
          <p:cNvPr id="14" name="Text Placeholder 7">
            <a:extLst>
              <a:ext uri="{FF2B5EF4-FFF2-40B4-BE49-F238E27FC236}">
                <a16:creationId xmlns:a16="http://schemas.microsoft.com/office/drawing/2014/main" id="{7980EDE3-4637-6D44-83C8-097A10FBD9CF}"/>
              </a:ext>
            </a:extLst>
          </p:cNvPr>
          <p:cNvSpPr>
            <a:spLocks noGrp="1"/>
          </p:cNvSpPr>
          <p:nvPr>
            <p:ph type="body" sz="quarter" idx="32" hasCustomPrompt="1"/>
          </p:nvPr>
        </p:nvSpPr>
        <p:spPr>
          <a:xfrm>
            <a:off x="562614" y="1140170"/>
            <a:ext cx="5270934" cy="552450"/>
          </a:xfrm>
        </p:spPr>
        <p:txBody>
          <a:bodyPr lIns="45720" rIns="0">
            <a:normAutofit/>
          </a:bodyPr>
          <a:lstStyle>
            <a:lvl1pPr marL="0" indent="0" algn="r">
              <a:buNone/>
              <a:defRPr sz="2400">
                <a:solidFill>
                  <a:schemeClr val="accent2"/>
                </a:solidFill>
              </a:defRPr>
            </a:lvl1pPr>
          </a:lstStyle>
          <a:p>
            <a:pPr lvl="0"/>
            <a:r>
              <a:rPr lang="en-US" dirty="0"/>
              <a:t>Job Title Here</a:t>
            </a:r>
          </a:p>
        </p:txBody>
      </p:sp>
      <p:sp>
        <p:nvSpPr>
          <p:cNvPr id="15" name="Text Placeholder 7">
            <a:extLst>
              <a:ext uri="{FF2B5EF4-FFF2-40B4-BE49-F238E27FC236}">
                <a16:creationId xmlns:a16="http://schemas.microsoft.com/office/drawing/2014/main" id="{EF90B992-A421-774B-BC7F-11C31E65168C}"/>
              </a:ext>
            </a:extLst>
          </p:cNvPr>
          <p:cNvSpPr>
            <a:spLocks noGrp="1"/>
          </p:cNvSpPr>
          <p:nvPr>
            <p:ph type="body" sz="quarter" idx="33"/>
          </p:nvPr>
        </p:nvSpPr>
        <p:spPr>
          <a:xfrm>
            <a:off x="532016" y="1941378"/>
            <a:ext cx="5296958" cy="1242663"/>
          </a:xfrm>
        </p:spPr>
        <p:txBody>
          <a:bodyPr lIns="45720" rIns="0">
            <a:normAutofit/>
          </a:bodyPr>
          <a:lstStyle>
            <a:lvl1pPr marL="0" indent="0" algn="r">
              <a:buNone/>
              <a:defRPr sz="1600">
                <a:solidFill>
                  <a:schemeClr val="bg1"/>
                </a:solidFill>
              </a:defRPr>
            </a:lvl1pPr>
          </a:lstStyle>
          <a:p>
            <a:pPr lvl="0"/>
            <a:endParaRPr lang="en-US" dirty="0"/>
          </a:p>
        </p:txBody>
      </p:sp>
      <p:sp>
        <p:nvSpPr>
          <p:cNvPr id="16" name="Text Placeholder 7">
            <a:extLst>
              <a:ext uri="{FF2B5EF4-FFF2-40B4-BE49-F238E27FC236}">
                <a16:creationId xmlns:a16="http://schemas.microsoft.com/office/drawing/2014/main" id="{5CE3B4AB-004F-574B-8BD0-78B43C3FADAD}"/>
              </a:ext>
            </a:extLst>
          </p:cNvPr>
          <p:cNvSpPr>
            <a:spLocks noGrp="1"/>
          </p:cNvSpPr>
          <p:nvPr>
            <p:ph type="body" sz="quarter" idx="34" hasCustomPrompt="1"/>
          </p:nvPr>
        </p:nvSpPr>
        <p:spPr>
          <a:xfrm>
            <a:off x="563105" y="464883"/>
            <a:ext cx="5265867" cy="552450"/>
          </a:xfrm>
        </p:spPr>
        <p:txBody>
          <a:bodyPr lIns="45720" rIns="0">
            <a:normAutofit/>
          </a:bodyPr>
          <a:lstStyle>
            <a:lvl1pPr marL="0" indent="0" algn="r">
              <a:buNone/>
              <a:defRPr sz="3200" b="1">
                <a:solidFill>
                  <a:schemeClr val="bg1"/>
                </a:solidFill>
              </a:defRPr>
            </a:lvl1pPr>
          </a:lstStyle>
          <a:p>
            <a:pPr lvl="0"/>
            <a:r>
              <a:rPr lang="en-US" dirty="0"/>
              <a:t>NAME Here</a:t>
            </a:r>
          </a:p>
        </p:txBody>
      </p:sp>
      <p:sp>
        <p:nvSpPr>
          <p:cNvPr id="18" name="Rectangle 17">
            <a:extLst>
              <a:ext uri="{FF2B5EF4-FFF2-40B4-BE49-F238E27FC236}">
                <a16:creationId xmlns:a16="http://schemas.microsoft.com/office/drawing/2014/main" id="{30318B07-8931-4C78-BC9D-E321DE353B0B}"/>
              </a:ext>
            </a:extLst>
          </p:cNvPr>
          <p:cNvSpPr/>
          <p:nvPr userDrawn="1"/>
        </p:nvSpPr>
        <p:spPr>
          <a:xfrm>
            <a:off x="6096000" y="4826457"/>
            <a:ext cx="2092552" cy="149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9" name="Rectangle 18">
            <a:extLst>
              <a:ext uri="{FF2B5EF4-FFF2-40B4-BE49-F238E27FC236}">
                <a16:creationId xmlns:a16="http://schemas.microsoft.com/office/drawing/2014/main" id="{D045EA31-8CA9-4810-911D-7C5D31AAB970}"/>
              </a:ext>
            </a:extLst>
          </p:cNvPr>
          <p:cNvSpPr/>
          <p:nvPr userDrawn="1"/>
        </p:nvSpPr>
        <p:spPr>
          <a:xfrm>
            <a:off x="4003448" y="1619827"/>
            <a:ext cx="2092552" cy="149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117275336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10">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6A2392-A5ED-4843-9C08-A5024037DC9E}"/>
              </a:ext>
            </a:extLst>
          </p:cNvPr>
          <p:cNvSpPr/>
          <p:nvPr userDrawn="1"/>
        </p:nvSpPr>
        <p:spPr>
          <a:xfrm rot="10800000" flipH="1">
            <a:off x="0" y="3429000"/>
            <a:ext cx="6096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0D90B9-6E83-144F-B708-94C30780EACE}"/>
              </a:ext>
            </a:extLst>
          </p:cNvPr>
          <p:cNvSpPr/>
          <p:nvPr userDrawn="1"/>
        </p:nvSpPr>
        <p:spPr>
          <a:xfrm rot="10800000" flipH="1">
            <a:off x="6096000" y="0"/>
            <a:ext cx="6096000" cy="3429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7">
            <a:extLst>
              <a:ext uri="{FF2B5EF4-FFF2-40B4-BE49-F238E27FC236}">
                <a16:creationId xmlns:a16="http://schemas.microsoft.com/office/drawing/2014/main" id="{33BB3451-FDD7-E444-8D5F-4AF6FF00D6E8}"/>
              </a:ext>
            </a:extLst>
          </p:cNvPr>
          <p:cNvSpPr>
            <a:spLocks noGrp="1"/>
          </p:cNvSpPr>
          <p:nvPr>
            <p:ph type="body" sz="quarter" idx="24" hasCustomPrompt="1"/>
          </p:nvPr>
        </p:nvSpPr>
        <p:spPr>
          <a:xfrm>
            <a:off x="483993" y="4348883"/>
            <a:ext cx="5270934" cy="552450"/>
          </a:xfrm>
        </p:spPr>
        <p:txBody>
          <a:bodyPr lIns="45720" rIns="0">
            <a:normAutofit/>
          </a:bodyPr>
          <a:lstStyle>
            <a:lvl1pPr marL="0" indent="0" algn="r">
              <a:buNone/>
              <a:defRPr sz="2400">
                <a:solidFill>
                  <a:schemeClr val="accent2"/>
                </a:solidFill>
              </a:defRPr>
            </a:lvl1pPr>
          </a:lstStyle>
          <a:p>
            <a:pPr lvl="0"/>
            <a:r>
              <a:rPr lang="en-US" dirty="0"/>
              <a:t>Job Title Here</a:t>
            </a:r>
          </a:p>
        </p:txBody>
      </p:sp>
      <p:sp>
        <p:nvSpPr>
          <p:cNvPr id="14" name="Text Placeholder 7">
            <a:extLst>
              <a:ext uri="{FF2B5EF4-FFF2-40B4-BE49-F238E27FC236}">
                <a16:creationId xmlns:a16="http://schemas.microsoft.com/office/drawing/2014/main" id="{D149ECC8-F7CB-7847-A30A-0D9FA9A17DE2}"/>
              </a:ext>
            </a:extLst>
          </p:cNvPr>
          <p:cNvSpPr>
            <a:spLocks noGrp="1"/>
          </p:cNvSpPr>
          <p:nvPr>
            <p:ph type="body" sz="quarter" idx="25"/>
          </p:nvPr>
        </p:nvSpPr>
        <p:spPr>
          <a:xfrm>
            <a:off x="453395" y="5150091"/>
            <a:ext cx="5296958" cy="1242663"/>
          </a:xfrm>
        </p:spPr>
        <p:txBody>
          <a:bodyPr lIns="45720" rIns="0">
            <a:normAutofit/>
          </a:bodyPr>
          <a:lstStyle>
            <a:lvl1pPr marL="0" indent="0" algn="r">
              <a:buNone/>
              <a:defRPr sz="1600">
                <a:solidFill>
                  <a:schemeClr val="tx1"/>
                </a:solidFill>
              </a:defRPr>
            </a:lvl1pPr>
          </a:lstStyle>
          <a:p>
            <a:pPr lvl="0"/>
            <a:endParaRPr lang="en-US" dirty="0"/>
          </a:p>
        </p:txBody>
      </p:sp>
      <p:sp>
        <p:nvSpPr>
          <p:cNvPr id="15" name="Text Placeholder 7">
            <a:extLst>
              <a:ext uri="{FF2B5EF4-FFF2-40B4-BE49-F238E27FC236}">
                <a16:creationId xmlns:a16="http://schemas.microsoft.com/office/drawing/2014/main" id="{47C9FF38-7C39-0B4F-B082-76256F666365}"/>
              </a:ext>
            </a:extLst>
          </p:cNvPr>
          <p:cNvSpPr>
            <a:spLocks noGrp="1"/>
          </p:cNvSpPr>
          <p:nvPr>
            <p:ph type="body" sz="quarter" idx="31" hasCustomPrompt="1"/>
          </p:nvPr>
        </p:nvSpPr>
        <p:spPr>
          <a:xfrm>
            <a:off x="484484" y="3673596"/>
            <a:ext cx="5265867" cy="552450"/>
          </a:xfrm>
        </p:spPr>
        <p:txBody>
          <a:bodyPr lIns="45720" rIns="0">
            <a:normAutofit/>
          </a:bodyPr>
          <a:lstStyle>
            <a:lvl1pPr marL="0" indent="0" algn="r">
              <a:buNone/>
              <a:defRPr sz="3200" b="1">
                <a:solidFill>
                  <a:schemeClr val="tx1"/>
                </a:solidFill>
              </a:defRPr>
            </a:lvl1pPr>
          </a:lstStyle>
          <a:p>
            <a:pPr lvl="0"/>
            <a:r>
              <a:rPr lang="en-US" dirty="0"/>
              <a:t>NAME Here</a:t>
            </a:r>
          </a:p>
        </p:txBody>
      </p:sp>
      <p:sp>
        <p:nvSpPr>
          <p:cNvPr id="16" name="Text Placeholder 7">
            <a:extLst>
              <a:ext uri="{FF2B5EF4-FFF2-40B4-BE49-F238E27FC236}">
                <a16:creationId xmlns:a16="http://schemas.microsoft.com/office/drawing/2014/main" id="{3D0BEF89-7FCB-F24E-86A3-05C6F4DA3D1C}"/>
              </a:ext>
            </a:extLst>
          </p:cNvPr>
          <p:cNvSpPr>
            <a:spLocks noGrp="1"/>
          </p:cNvSpPr>
          <p:nvPr>
            <p:ph type="body" sz="quarter" idx="32" hasCustomPrompt="1"/>
          </p:nvPr>
        </p:nvSpPr>
        <p:spPr>
          <a:xfrm>
            <a:off x="6376947" y="1140170"/>
            <a:ext cx="5270934"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7" name="Text Placeholder 7">
            <a:extLst>
              <a:ext uri="{FF2B5EF4-FFF2-40B4-BE49-F238E27FC236}">
                <a16:creationId xmlns:a16="http://schemas.microsoft.com/office/drawing/2014/main" id="{DDB49766-8895-5B4D-A007-C80934900502}"/>
              </a:ext>
            </a:extLst>
          </p:cNvPr>
          <p:cNvSpPr>
            <a:spLocks noGrp="1"/>
          </p:cNvSpPr>
          <p:nvPr>
            <p:ph type="body" sz="quarter" idx="33"/>
          </p:nvPr>
        </p:nvSpPr>
        <p:spPr>
          <a:xfrm>
            <a:off x="6346349" y="1941378"/>
            <a:ext cx="5296958" cy="1242663"/>
          </a:xfrm>
        </p:spPr>
        <p:txBody>
          <a:bodyPr lIns="45720" rIns="0">
            <a:normAutofit/>
          </a:bodyPr>
          <a:lstStyle>
            <a:lvl1pPr marL="0" indent="0">
              <a:buNone/>
              <a:defRPr sz="1600">
                <a:solidFill>
                  <a:schemeClr val="tx1"/>
                </a:solidFill>
              </a:defRPr>
            </a:lvl1pPr>
          </a:lstStyle>
          <a:p>
            <a:pPr lvl="0"/>
            <a:endParaRPr lang="en-US" dirty="0"/>
          </a:p>
        </p:txBody>
      </p:sp>
      <p:sp>
        <p:nvSpPr>
          <p:cNvPr id="18" name="Text Placeholder 7">
            <a:extLst>
              <a:ext uri="{FF2B5EF4-FFF2-40B4-BE49-F238E27FC236}">
                <a16:creationId xmlns:a16="http://schemas.microsoft.com/office/drawing/2014/main" id="{5AF16E90-B141-3D45-A2ED-A9381866E4F3}"/>
              </a:ext>
            </a:extLst>
          </p:cNvPr>
          <p:cNvSpPr>
            <a:spLocks noGrp="1"/>
          </p:cNvSpPr>
          <p:nvPr>
            <p:ph type="body" sz="quarter" idx="34" hasCustomPrompt="1"/>
          </p:nvPr>
        </p:nvSpPr>
        <p:spPr>
          <a:xfrm>
            <a:off x="6377438" y="464883"/>
            <a:ext cx="526586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20" name="Frame 19">
            <a:extLst>
              <a:ext uri="{FF2B5EF4-FFF2-40B4-BE49-F238E27FC236}">
                <a16:creationId xmlns:a16="http://schemas.microsoft.com/office/drawing/2014/main" id="{5C11DA5C-ACB6-4894-98A8-7B5281EB087B}"/>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cture Placeholder 2">
            <a:extLst>
              <a:ext uri="{FF2B5EF4-FFF2-40B4-BE49-F238E27FC236}">
                <a16:creationId xmlns:a16="http://schemas.microsoft.com/office/drawing/2014/main" id="{E923A800-84ED-5A40-BA17-3B554D11C65C}"/>
              </a:ext>
            </a:extLst>
          </p:cNvPr>
          <p:cNvSpPr>
            <a:spLocks noGrp="1"/>
          </p:cNvSpPr>
          <p:nvPr>
            <p:ph type="pic" sz="quarter" idx="11"/>
          </p:nvPr>
        </p:nvSpPr>
        <p:spPr>
          <a:xfrm>
            <a:off x="6102096" y="3429002"/>
            <a:ext cx="6089904" cy="3428998"/>
          </a:xfrm>
          <a:solidFill>
            <a:srgbClr val="00B0F0"/>
          </a:solidFill>
        </p:spPr>
        <p:txBody>
          <a:bodyPr/>
          <a:lstStyle/>
          <a:p>
            <a:endParaRPr lang="en-US"/>
          </a:p>
        </p:txBody>
      </p:sp>
      <p:sp>
        <p:nvSpPr>
          <p:cNvPr id="7" name="Picture Placeholder 2">
            <a:extLst>
              <a:ext uri="{FF2B5EF4-FFF2-40B4-BE49-F238E27FC236}">
                <a16:creationId xmlns:a16="http://schemas.microsoft.com/office/drawing/2014/main" id="{9620784E-E09F-9946-A638-C10695D3A158}"/>
              </a:ext>
            </a:extLst>
          </p:cNvPr>
          <p:cNvSpPr>
            <a:spLocks noGrp="1"/>
          </p:cNvSpPr>
          <p:nvPr>
            <p:ph type="pic" sz="quarter" idx="10"/>
          </p:nvPr>
        </p:nvSpPr>
        <p:spPr>
          <a:xfrm>
            <a:off x="0" y="0"/>
            <a:ext cx="6096000" cy="3424837"/>
          </a:xfrm>
          <a:solidFill>
            <a:srgbClr val="00B0F0"/>
          </a:solidFill>
        </p:spPr>
        <p:txBody>
          <a:bodyPr/>
          <a:lstStyle/>
          <a:p>
            <a:endParaRPr lang="en-US" dirty="0"/>
          </a:p>
        </p:txBody>
      </p:sp>
      <p:sp>
        <p:nvSpPr>
          <p:cNvPr id="19" name="Rectangle 18">
            <a:extLst>
              <a:ext uri="{FF2B5EF4-FFF2-40B4-BE49-F238E27FC236}">
                <a16:creationId xmlns:a16="http://schemas.microsoft.com/office/drawing/2014/main" id="{5481BA91-30FE-4E13-9108-D4AB933FCBC9}"/>
              </a:ext>
            </a:extLst>
          </p:cNvPr>
          <p:cNvSpPr/>
          <p:nvPr userDrawn="1"/>
        </p:nvSpPr>
        <p:spPr>
          <a:xfrm>
            <a:off x="4003448" y="4826458"/>
            <a:ext cx="2092552" cy="1497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1" name="Rectangle 20">
            <a:extLst>
              <a:ext uri="{FF2B5EF4-FFF2-40B4-BE49-F238E27FC236}">
                <a16:creationId xmlns:a16="http://schemas.microsoft.com/office/drawing/2014/main" id="{9551704C-D1E4-4CAB-8733-2617A90515EF}"/>
              </a:ext>
            </a:extLst>
          </p:cNvPr>
          <p:cNvSpPr/>
          <p:nvPr userDrawn="1"/>
        </p:nvSpPr>
        <p:spPr>
          <a:xfrm>
            <a:off x="6088146" y="1639526"/>
            <a:ext cx="2092552" cy="1497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6993654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11">
    <p:bg>
      <p:bgPr>
        <a:solidFill>
          <a:schemeClr val="bg1"/>
        </a:solidFill>
        <a:effectLst/>
      </p:bgPr>
    </p:bg>
    <p:spTree>
      <p:nvGrpSpPr>
        <p:cNvPr id="1" name=""/>
        <p:cNvGrpSpPr/>
        <p:nvPr/>
      </p:nvGrpSpPr>
      <p:grpSpPr>
        <a:xfrm>
          <a:off x="0" y="0"/>
          <a:ext cx="0" cy="0"/>
          <a:chOff x="0" y="0"/>
          <a:chExt cx="0" cy="0"/>
        </a:xfrm>
      </p:grpSpPr>
      <p:sp>
        <p:nvSpPr>
          <p:cNvPr id="27" name="Picture Placeholder 2">
            <a:extLst>
              <a:ext uri="{FF2B5EF4-FFF2-40B4-BE49-F238E27FC236}">
                <a16:creationId xmlns:a16="http://schemas.microsoft.com/office/drawing/2014/main" id="{EF47B001-1966-8F48-83E6-7DB940DE4934}"/>
              </a:ext>
            </a:extLst>
          </p:cNvPr>
          <p:cNvSpPr>
            <a:spLocks noGrp="1"/>
          </p:cNvSpPr>
          <p:nvPr>
            <p:ph type="pic" sz="quarter" idx="23"/>
          </p:nvPr>
        </p:nvSpPr>
        <p:spPr>
          <a:xfrm>
            <a:off x="255432" y="241479"/>
            <a:ext cx="11681137" cy="6375042"/>
          </a:xfrm>
          <a:solidFill>
            <a:srgbClr val="00B0F0"/>
          </a:solidFill>
        </p:spPr>
        <p:txBody>
          <a:bodyPr/>
          <a:lstStyle/>
          <a:p>
            <a:endParaRPr lang="en-US" dirty="0"/>
          </a:p>
        </p:txBody>
      </p:sp>
      <p:sp>
        <p:nvSpPr>
          <p:cNvPr id="29" name="Text Placeholder 7">
            <a:extLst>
              <a:ext uri="{FF2B5EF4-FFF2-40B4-BE49-F238E27FC236}">
                <a16:creationId xmlns:a16="http://schemas.microsoft.com/office/drawing/2014/main" id="{BD71228E-8787-CC42-AD92-01B9F46797EC}"/>
              </a:ext>
            </a:extLst>
          </p:cNvPr>
          <p:cNvSpPr>
            <a:spLocks noGrp="1"/>
          </p:cNvSpPr>
          <p:nvPr>
            <p:ph type="body" sz="quarter" idx="24" hasCustomPrompt="1"/>
          </p:nvPr>
        </p:nvSpPr>
        <p:spPr>
          <a:xfrm>
            <a:off x="6894379" y="2746291"/>
            <a:ext cx="475807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30" name="Text Placeholder 7">
            <a:extLst>
              <a:ext uri="{FF2B5EF4-FFF2-40B4-BE49-F238E27FC236}">
                <a16:creationId xmlns:a16="http://schemas.microsoft.com/office/drawing/2014/main" id="{6509ABE6-D4CC-A549-8DAC-90BB9E7D66A5}"/>
              </a:ext>
            </a:extLst>
          </p:cNvPr>
          <p:cNvSpPr>
            <a:spLocks noGrp="1"/>
          </p:cNvSpPr>
          <p:nvPr>
            <p:ph type="body" sz="quarter" idx="25"/>
          </p:nvPr>
        </p:nvSpPr>
        <p:spPr>
          <a:xfrm>
            <a:off x="6866313" y="3835484"/>
            <a:ext cx="4781569" cy="2557271"/>
          </a:xfrm>
        </p:spPr>
        <p:txBody>
          <a:bodyPr lIns="45720" rIns="0">
            <a:normAutofit/>
          </a:bodyPr>
          <a:lstStyle>
            <a:lvl1pPr marL="0" indent="0">
              <a:buNone/>
              <a:defRPr sz="2400">
                <a:solidFill>
                  <a:schemeClr val="tx1"/>
                </a:solidFill>
              </a:defRPr>
            </a:lvl1pPr>
          </a:lstStyle>
          <a:p>
            <a:pPr lvl="0"/>
            <a:endParaRPr lang="en-US" dirty="0"/>
          </a:p>
        </p:txBody>
      </p:sp>
      <p:sp>
        <p:nvSpPr>
          <p:cNvPr id="7" name="Text Placeholder 7">
            <a:extLst>
              <a:ext uri="{FF2B5EF4-FFF2-40B4-BE49-F238E27FC236}">
                <a16:creationId xmlns:a16="http://schemas.microsoft.com/office/drawing/2014/main" id="{A367F62F-27D7-514F-A5D6-F7150014D1D3}"/>
              </a:ext>
            </a:extLst>
          </p:cNvPr>
          <p:cNvSpPr>
            <a:spLocks noGrp="1"/>
          </p:cNvSpPr>
          <p:nvPr>
            <p:ph type="body" sz="quarter" idx="31" hasCustomPrompt="1"/>
          </p:nvPr>
        </p:nvSpPr>
        <p:spPr>
          <a:xfrm>
            <a:off x="6894378" y="2071004"/>
            <a:ext cx="4753503" cy="552450"/>
          </a:xfrm>
        </p:spPr>
        <p:txBody>
          <a:bodyPr lIns="45720" rIns="0">
            <a:normAutofit/>
          </a:bodyPr>
          <a:lstStyle>
            <a:lvl1pPr marL="0" indent="0">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178021599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12">
    <p:bg>
      <p:bgPr>
        <a:solidFill>
          <a:schemeClr val="tx1"/>
        </a:solidFill>
        <a:effectLst/>
      </p:bgPr>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73E71BAB-1FA3-44F0-95A3-A3FFBAEEE554}"/>
              </a:ext>
            </a:extLst>
          </p:cNvPr>
          <p:cNvSpPr>
            <a:spLocks noGrp="1"/>
          </p:cNvSpPr>
          <p:nvPr>
            <p:ph type="pic" sz="quarter" idx="23"/>
          </p:nvPr>
        </p:nvSpPr>
        <p:spPr>
          <a:xfrm>
            <a:off x="253562" y="236984"/>
            <a:ext cx="11681137" cy="6375042"/>
          </a:xfrm>
          <a:solidFill>
            <a:srgbClr val="00B0F0"/>
          </a:solidFill>
        </p:spPr>
        <p:txBody>
          <a:bodyPr/>
          <a:lstStyle/>
          <a:p>
            <a:endParaRPr lang="en-US" dirty="0"/>
          </a:p>
        </p:txBody>
      </p:sp>
      <p:sp>
        <p:nvSpPr>
          <p:cNvPr id="29" name="Text Placeholder 7">
            <a:extLst>
              <a:ext uri="{FF2B5EF4-FFF2-40B4-BE49-F238E27FC236}">
                <a16:creationId xmlns:a16="http://schemas.microsoft.com/office/drawing/2014/main" id="{BD71228E-8787-CC42-AD92-01B9F46797EC}"/>
              </a:ext>
            </a:extLst>
          </p:cNvPr>
          <p:cNvSpPr>
            <a:spLocks noGrp="1"/>
          </p:cNvSpPr>
          <p:nvPr>
            <p:ph type="body" sz="quarter" idx="24" hasCustomPrompt="1"/>
          </p:nvPr>
        </p:nvSpPr>
        <p:spPr>
          <a:xfrm>
            <a:off x="6894379" y="2746291"/>
            <a:ext cx="475807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30" name="Text Placeholder 7">
            <a:extLst>
              <a:ext uri="{FF2B5EF4-FFF2-40B4-BE49-F238E27FC236}">
                <a16:creationId xmlns:a16="http://schemas.microsoft.com/office/drawing/2014/main" id="{6509ABE6-D4CC-A549-8DAC-90BB9E7D66A5}"/>
              </a:ext>
            </a:extLst>
          </p:cNvPr>
          <p:cNvSpPr>
            <a:spLocks noGrp="1"/>
          </p:cNvSpPr>
          <p:nvPr>
            <p:ph type="body" sz="quarter" idx="25"/>
          </p:nvPr>
        </p:nvSpPr>
        <p:spPr>
          <a:xfrm>
            <a:off x="6866313" y="3835484"/>
            <a:ext cx="4781569" cy="2557271"/>
          </a:xfrm>
        </p:spPr>
        <p:txBody>
          <a:bodyPr lIns="45720" rIns="0">
            <a:normAutofit/>
          </a:bodyPr>
          <a:lstStyle>
            <a:lvl1pPr marL="0" indent="0">
              <a:buNone/>
              <a:defRPr sz="2400">
                <a:solidFill>
                  <a:schemeClr val="bg1"/>
                </a:solidFill>
              </a:defRPr>
            </a:lvl1pPr>
          </a:lstStyle>
          <a:p>
            <a:pPr lvl="0"/>
            <a:endParaRPr lang="en-US" dirty="0"/>
          </a:p>
        </p:txBody>
      </p:sp>
      <p:sp>
        <p:nvSpPr>
          <p:cNvPr id="35" name="Text Placeholder 7">
            <a:extLst>
              <a:ext uri="{FF2B5EF4-FFF2-40B4-BE49-F238E27FC236}">
                <a16:creationId xmlns:a16="http://schemas.microsoft.com/office/drawing/2014/main" id="{3EAC0015-AA8C-9C4F-9249-3BA58C59B6FB}"/>
              </a:ext>
            </a:extLst>
          </p:cNvPr>
          <p:cNvSpPr>
            <a:spLocks noGrp="1"/>
          </p:cNvSpPr>
          <p:nvPr>
            <p:ph type="body" sz="quarter" idx="31" hasCustomPrompt="1"/>
          </p:nvPr>
        </p:nvSpPr>
        <p:spPr>
          <a:xfrm>
            <a:off x="6894378" y="2071004"/>
            <a:ext cx="4753503" cy="552450"/>
          </a:xfrm>
        </p:spPr>
        <p:txBody>
          <a:bodyPr lIns="45720" rIns="0">
            <a:normAutofit/>
          </a:bodyPr>
          <a:lstStyle>
            <a:lvl1pPr marL="0" indent="0">
              <a:buNone/>
              <a:defRPr sz="3200" b="1">
                <a:solidFill>
                  <a:schemeClr val="bg1"/>
                </a:solidFill>
              </a:defRPr>
            </a:lvl1pPr>
          </a:lstStyle>
          <a:p>
            <a:pPr lvl="0"/>
            <a:r>
              <a:rPr lang="en-US" dirty="0"/>
              <a:t>NAME Here</a:t>
            </a:r>
          </a:p>
        </p:txBody>
      </p:sp>
    </p:spTree>
    <p:extLst>
      <p:ext uri="{BB962C8B-B14F-4D97-AF65-F5344CB8AC3E}">
        <p14:creationId xmlns:p14="http://schemas.microsoft.com/office/powerpoint/2010/main" val="94575323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14">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icture Placeholder 2">
            <a:extLst>
              <a:ext uri="{FF2B5EF4-FFF2-40B4-BE49-F238E27FC236}">
                <a16:creationId xmlns:a16="http://schemas.microsoft.com/office/drawing/2014/main" id="{2D39DB49-985B-E94A-80C6-500BAFE3CFED}"/>
              </a:ext>
            </a:extLst>
          </p:cNvPr>
          <p:cNvSpPr>
            <a:spLocks noGrp="1"/>
          </p:cNvSpPr>
          <p:nvPr>
            <p:ph type="pic" sz="quarter" idx="23"/>
          </p:nvPr>
        </p:nvSpPr>
        <p:spPr>
          <a:xfrm>
            <a:off x="7315200" y="0"/>
            <a:ext cx="4876800" cy="6375042"/>
          </a:xfrm>
          <a:solidFill>
            <a:srgbClr val="00B0F0"/>
          </a:solidFill>
        </p:spPr>
        <p:txBody>
          <a:bodyPr/>
          <a:lstStyle/>
          <a:p>
            <a:endParaRPr lang="en-US" dirty="0"/>
          </a:p>
        </p:txBody>
      </p:sp>
      <p:sp>
        <p:nvSpPr>
          <p:cNvPr id="11" name="Title 15">
            <a:extLst>
              <a:ext uri="{FF2B5EF4-FFF2-40B4-BE49-F238E27FC236}">
                <a16:creationId xmlns:a16="http://schemas.microsoft.com/office/drawing/2014/main" id="{FDDA7B5D-63E1-FF4F-93A0-3810A4405E08}"/>
              </a:ext>
            </a:extLst>
          </p:cNvPr>
          <p:cNvSpPr>
            <a:spLocks noGrp="1"/>
          </p:cNvSpPr>
          <p:nvPr>
            <p:ph type="title"/>
          </p:nvPr>
        </p:nvSpPr>
        <p:spPr>
          <a:xfrm>
            <a:off x="473509" y="482959"/>
            <a:ext cx="3147515" cy="1108097"/>
          </a:xfrm>
        </p:spPr>
        <p:txBody>
          <a:bodyPr anchor="b" anchorCtr="0"/>
          <a:lstStyle>
            <a:lvl1pPr algn="ctr">
              <a:defRPr>
                <a:solidFill>
                  <a:schemeClr val="tx1"/>
                </a:solidFill>
              </a:defRPr>
            </a:lvl1pPr>
          </a:lstStyle>
          <a:p>
            <a:r>
              <a:rPr lang="en-US" dirty="0"/>
              <a:t>Click to edit Master title style</a:t>
            </a:r>
          </a:p>
        </p:txBody>
      </p:sp>
      <p:sp>
        <p:nvSpPr>
          <p:cNvPr id="14" name="Text Placeholder 2">
            <a:extLst>
              <a:ext uri="{FF2B5EF4-FFF2-40B4-BE49-F238E27FC236}">
                <a16:creationId xmlns:a16="http://schemas.microsoft.com/office/drawing/2014/main" id="{902FFEBD-2F20-554E-AF08-3C0BB928A885}"/>
              </a:ext>
            </a:extLst>
          </p:cNvPr>
          <p:cNvSpPr>
            <a:spLocks noGrp="1"/>
          </p:cNvSpPr>
          <p:nvPr>
            <p:ph type="body" idx="24"/>
          </p:nvPr>
        </p:nvSpPr>
        <p:spPr>
          <a:xfrm>
            <a:off x="473508" y="1945079"/>
            <a:ext cx="3147515" cy="4542506"/>
          </a:xfrm>
        </p:spPr>
        <p:txBody>
          <a:bodyPr/>
          <a:lstStyle>
            <a:lvl1pPr marL="0" indent="0" algn="ctr">
              <a:buNone/>
              <a:defRPr sz="2400" b="0" i="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7" name="Text Placeholder 3">
            <a:extLst>
              <a:ext uri="{FF2B5EF4-FFF2-40B4-BE49-F238E27FC236}">
                <a16:creationId xmlns:a16="http://schemas.microsoft.com/office/drawing/2014/main" id="{E5923BCD-517C-1E46-B92D-33E73DB45129}"/>
              </a:ext>
            </a:extLst>
          </p:cNvPr>
          <p:cNvSpPr>
            <a:spLocks noGrp="1"/>
          </p:cNvSpPr>
          <p:nvPr>
            <p:ph type="body" sz="quarter" idx="25"/>
          </p:nvPr>
        </p:nvSpPr>
        <p:spPr>
          <a:xfrm>
            <a:off x="5543550" y="482601"/>
            <a:ext cx="2557463" cy="10643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3">
            <a:extLst>
              <a:ext uri="{FF2B5EF4-FFF2-40B4-BE49-F238E27FC236}">
                <a16:creationId xmlns:a16="http://schemas.microsoft.com/office/drawing/2014/main" id="{B3E1279A-7BAE-4E45-8CBF-C8F35D5093D5}"/>
              </a:ext>
            </a:extLst>
          </p:cNvPr>
          <p:cNvSpPr>
            <a:spLocks noGrp="1"/>
          </p:cNvSpPr>
          <p:nvPr>
            <p:ph type="body" sz="quarter" idx="26"/>
          </p:nvPr>
        </p:nvSpPr>
        <p:spPr>
          <a:xfrm>
            <a:off x="5543550" y="2026097"/>
            <a:ext cx="2557463" cy="10643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3">
            <a:extLst>
              <a:ext uri="{FF2B5EF4-FFF2-40B4-BE49-F238E27FC236}">
                <a16:creationId xmlns:a16="http://schemas.microsoft.com/office/drawing/2014/main" id="{4DE911AE-B52D-1F48-A801-0BCD3F6C84F8}"/>
              </a:ext>
            </a:extLst>
          </p:cNvPr>
          <p:cNvSpPr>
            <a:spLocks noGrp="1"/>
          </p:cNvSpPr>
          <p:nvPr>
            <p:ph type="body" sz="quarter" idx="27"/>
          </p:nvPr>
        </p:nvSpPr>
        <p:spPr>
          <a:xfrm>
            <a:off x="5543550" y="3569593"/>
            <a:ext cx="2557463" cy="10643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3">
            <a:extLst>
              <a:ext uri="{FF2B5EF4-FFF2-40B4-BE49-F238E27FC236}">
                <a16:creationId xmlns:a16="http://schemas.microsoft.com/office/drawing/2014/main" id="{E5746EA7-C2B1-6D49-9B55-B6530C21DA1B}"/>
              </a:ext>
            </a:extLst>
          </p:cNvPr>
          <p:cNvSpPr>
            <a:spLocks noGrp="1"/>
          </p:cNvSpPr>
          <p:nvPr>
            <p:ph type="body" sz="quarter" idx="28"/>
          </p:nvPr>
        </p:nvSpPr>
        <p:spPr>
          <a:xfrm>
            <a:off x="5543550" y="5113089"/>
            <a:ext cx="2557463" cy="10643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0ACE0EAB-DD70-456E-B6E9-56365A4C2B7D}"/>
              </a:ext>
            </a:extLst>
          </p:cNvPr>
          <p:cNvSpPr/>
          <p:nvPr userDrawn="1"/>
        </p:nvSpPr>
        <p:spPr>
          <a:xfrm>
            <a:off x="0" y="1635593"/>
            <a:ext cx="3620453" cy="1524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1048930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11">
    <p:bg>
      <p:bgPr>
        <a:solidFill>
          <a:schemeClr val="tx1"/>
        </a:solidFill>
        <a:effectLst/>
      </p:bgPr>
    </p:bg>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07ED4AFB-3DC0-B049-835B-9851D5F4A776}"/>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257299" y="249383"/>
            <a:ext cx="5838701" cy="1539076"/>
          </a:xfrm>
        </p:spPr>
        <p:txBody>
          <a:bodyPr anchor="b" anchorCtr="0"/>
          <a:lstStyle>
            <a:lvl1pPr algn="ctr">
              <a:defRPr>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570109CB-5F35-CD43-8DF6-FEDF8802A8DA}"/>
              </a:ext>
            </a:extLst>
          </p:cNvPr>
          <p:cNvSpPr>
            <a:spLocks noGrp="1"/>
          </p:cNvSpPr>
          <p:nvPr>
            <p:ph type="body" idx="1"/>
          </p:nvPr>
        </p:nvSpPr>
        <p:spPr>
          <a:xfrm>
            <a:off x="257300" y="2481958"/>
            <a:ext cx="4617696" cy="1249214"/>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90440394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15">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Picture Placeholder 2">
            <a:extLst>
              <a:ext uri="{FF2B5EF4-FFF2-40B4-BE49-F238E27FC236}">
                <a16:creationId xmlns:a16="http://schemas.microsoft.com/office/drawing/2014/main" id="{4C70612A-CAB8-8841-9BDD-816C45E53D15}"/>
              </a:ext>
            </a:extLst>
          </p:cNvPr>
          <p:cNvSpPr>
            <a:spLocks noGrp="1"/>
          </p:cNvSpPr>
          <p:nvPr>
            <p:ph type="pic" sz="quarter" idx="23"/>
          </p:nvPr>
        </p:nvSpPr>
        <p:spPr>
          <a:xfrm>
            <a:off x="7315200" y="0"/>
            <a:ext cx="4876800" cy="6375042"/>
          </a:xfrm>
          <a:solidFill>
            <a:srgbClr val="00B0F0"/>
          </a:solidFill>
        </p:spPr>
        <p:txBody>
          <a:bodyPr/>
          <a:lstStyle/>
          <a:p>
            <a:endParaRPr lang="en-US" dirty="0"/>
          </a:p>
        </p:txBody>
      </p:sp>
      <p:sp>
        <p:nvSpPr>
          <p:cNvPr id="9" name="Title 15">
            <a:extLst>
              <a:ext uri="{FF2B5EF4-FFF2-40B4-BE49-F238E27FC236}">
                <a16:creationId xmlns:a16="http://schemas.microsoft.com/office/drawing/2014/main" id="{99C70811-27CB-274E-8027-E71D29B624FD}"/>
              </a:ext>
            </a:extLst>
          </p:cNvPr>
          <p:cNvSpPr>
            <a:spLocks noGrp="1"/>
          </p:cNvSpPr>
          <p:nvPr>
            <p:ph type="title"/>
          </p:nvPr>
        </p:nvSpPr>
        <p:spPr>
          <a:xfrm>
            <a:off x="473509" y="482959"/>
            <a:ext cx="3147515" cy="1108097"/>
          </a:xfrm>
        </p:spPr>
        <p:txBody>
          <a:bodyPr anchor="b" anchorCtr="0"/>
          <a:lstStyle>
            <a:lvl1pPr algn="ctr">
              <a:defRPr>
                <a:solidFill>
                  <a:schemeClr val="bg1"/>
                </a:solidFill>
              </a:defRPr>
            </a:lvl1pPr>
          </a:lstStyle>
          <a:p>
            <a:r>
              <a:rPr lang="en-US" dirty="0"/>
              <a:t>Click to edit Master title style</a:t>
            </a:r>
          </a:p>
        </p:txBody>
      </p:sp>
      <p:sp>
        <p:nvSpPr>
          <p:cNvPr id="10" name="Text Placeholder 2">
            <a:extLst>
              <a:ext uri="{FF2B5EF4-FFF2-40B4-BE49-F238E27FC236}">
                <a16:creationId xmlns:a16="http://schemas.microsoft.com/office/drawing/2014/main" id="{72A4AA74-6131-9E4C-923F-846763BF24EF}"/>
              </a:ext>
            </a:extLst>
          </p:cNvPr>
          <p:cNvSpPr>
            <a:spLocks noGrp="1"/>
          </p:cNvSpPr>
          <p:nvPr>
            <p:ph type="body" idx="24"/>
          </p:nvPr>
        </p:nvSpPr>
        <p:spPr>
          <a:xfrm>
            <a:off x="473508" y="1945079"/>
            <a:ext cx="3147515" cy="4542506"/>
          </a:xfrm>
        </p:spPr>
        <p:txBody>
          <a:bodyPr/>
          <a:lstStyle>
            <a:lvl1pPr marL="0" indent="0" algn="ctr">
              <a:buNone/>
              <a:defRPr sz="2400" b="0" i="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2" name="Text Placeholder 3">
            <a:extLst>
              <a:ext uri="{FF2B5EF4-FFF2-40B4-BE49-F238E27FC236}">
                <a16:creationId xmlns:a16="http://schemas.microsoft.com/office/drawing/2014/main" id="{83B52ACC-57DA-394B-A5C3-2F5D9FBFBCA5}"/>
              </a:ext>
            </a:extLst>
          </p:cNvPr>
          <p:cNvSpPr>
            <a:spLocks noGrp="1"/>
          </p:cNvSpPr>
          <p:nvPr>
            <p:ph type="body" sz="quarter" idx="25"/>
          </p:nvPr>
        </p:nvSpPr>
        <p:spPr>
          <a:xfrm>
            <a:off x="5543550" y="482601"/>
            <a:ext cx="2557463" cy="106436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3">
            <a:extLst>
              <a:ext uri="{FF2B5EF4-FFF2-40B4-BE49-F238E27FC236}">
                <a16:creationId xmlns:a16="http://schemas.microsoft.com/office/drawing/2014/main" id="{7326F216-A09F-404C-8C64-55B4F60C3654}"/>
              </a:ext>
            </a:extLst>
          </p:cNvPr>
          <p:cNvSpPr>
            <a:spLocks noGrp="1"/>
          </p:cNvSpPr>
          <p:nvPr>
            <p:ph type="body" sz="quarter" idx="26"/>
          </p:nvPr>
        </p:nvSpPr>
        <p:spPr>
          <a:xfrm>
            <a:off x="5543550" y="2026097"/>
            <a:ext cx="2557463" cy="106436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3">
            <a:extLst>
              <a:ext uri="{FF2B5EF4-FFF2-40B4-BE49-F238E27FC236}">
                <a16:creationId xmlns:a16="http://schemas.microsoft.com/office/drawing/2014/main" id="{D1A5EAFC-626A-0944-B797-4AD800913C3F}"/>
              </a:ext>
            </a:extLst>
          </p:cNvPr>
          <p:cNvSpPr>
            <a:spLocks noGrp="1"/>
          </p:cNvSpPr>
          <p:nvPr>
            <p:ph type="body" sz="quarter" idx="27"/>
          </p:nvPr>
        </p:nvSpPr>
        <p:spPr>
          <a:xfrm>
            <a:off x="5543550" y="3569593"/>
            <a:ext cx="2557463" cy="106436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3">
            <a:extLst>
              <a:ext uri="{FF2B5EF4-FFF2-40B4-BE49-F238E27FC236}">
                <a16:creationId xmlns:a16="http://schemas.microsoft.com/office/drawing/2014/main" id="{1737134F-18B4-BE4E-9AB4-C240F1E8E01A}"/>
              </a:ext>
            </a:extLst>
          </p:cNvPr>
          <p:cNvSpPr>
            <a:spLocks noGrp="1"/>
          </p:cNvSpPr>
          <p:nvPr>
            <p:ph type="body" sz="quarter" idx="28"/>
          </p:nvPr>
        </p:nvSpPr>
        <p:spPr>
          <a:xfrm>
            <a:off x="5543550" y="5113089"/>
            <a:ext cx="2557463" cy="106436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5C4FBF52-6204-499E-98AF-B2C01B0C0014}"/>
              </a:ext>
            </a:extLst>
          </p:cNvPr>
          <p:cNvSpPr/>
          <p:nvPr userDrawn="1"/>
        </p:nvSpPr>
        <p:spPr>
          <a:xfrm>
            <a:off x="0" y="1635593"/>
            <a:ext cx="3620453" cy="152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375362988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16">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icture Placeholder 2">
            <a:extLst>
              <a:ext uri="{FF2B5EF4-FFF2-40B4-BE49-F238E27FC236}">
                <a16:creationId xmlns:a16="http://schemas.microsoft.com/office/drawing/2014/main" id="{2D39DB49-985B-E94A-80C6-500BAFE3CFED}"/>
              </a:ext>
            </a:extLst>
          </p:cNvPr>
          <p:cNvSpPr>
            <a:spLocks noGrp="1"/>
          </p:cNvSpPr>
          <p:nvPr>
            <p:ph type="pic" sz="quarter" idx="23"/>
          </p:nvPr>
        </p:nvSpPr>
        <p:spPr>
          <a:xfrm>
            <a:off x="3758763" y="1390650"/>
            <a:ext cx="8433237" cy="5467350"/>
          </a:xfrm>
          <a:solidFill>
            <a:srgbClr val="00B0F0"/>
          </a:solidFill>
        </p:spPr>
        <p:txBody>
          <a:bodyPr/>
          <a:lstStyle/>
          <a:p>
            <a:endParaRPr lang="en-US" dirty="0"/>
          </a:p>
        </p:txBody>
      </p:sp>
      <p:sp>
        <p:nvSpPr>
          <p:cNvPr id="16" name="Title 15">
            <a:extLst>
              <a:ext uri="{FF2B5EF4-FFF2-40B4-BE49-F238E27FC236}">
                <a16:creationId xmlns:a16="http://schemas.microsoft.com/office/drawing/2014/main" id="{8C330E07-989B-6940-8671-C2B192120F5E}"/>
              </a:ext>
            </a:extLst>
          </p:cNvPr>
          <p:cNvSpPr>
            <a:spLocks noGrp="1"/>
          </p:cNvSpPr>
          <p:nvPr>
            <p:ph type="title"/>
          </p:nvPr>
        </p:nvSpPr>
        <p:spPr>
          <a:xfrm>
            <a:off x="473509" y="482959"/>
            <a:ext cx="11089841" cy="907690"/>
          </a:xfrm>
        </p:spPr>
        <p:txBody>
          <a:bodyPr anchor="b" anchorCtr="0"/>
          <a:lstStyle>
            <a:lvl1pPr algn="l">
              <a:defRPr>
                <a:solidFill>
                  <a:schemeClr val="tx1"/>
                </a:solidFill>
              </a:defRPr>
            </a:lvl1pPr>
          </a:lstStyle>
          <a:p>
            <a:r>
              <a:rPr lang="en-US" dirty="0"/>
              <a:t>Click to edit Master title style</a:t>
            </a:r>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473509" y="1632129"/>
            <a:ext cx="3027956" cy="1845828"/>
          </a:xfrm>
        </p:spPr>
        <p:txBody>
          <a:bodyPr/>
          <a:lstStyle>
            <a:lvl1pPr marL="0" indent="0" algn="ctr">
              <a:buNone/>
              <a:defRPr sz="2400" b="0" i="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01961287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17">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icture Placeholder 2">
            <a:extLst>
              <a:ext uri="{FF2B5EF4-FFF2-40B4-BE49-F238E27FC236}">
                <a16:creationId xmlns:a16="http://schemas.microsoft.com/office/drawing/2014/main" id="{2D39DB49-985B-E94A-80C6-500BAFE3CFED}"/>
              </a:ext>
            </a:extLst>
          </p:cNvPr>
          <p:cNvSpPr>
            <a:spLocks noGrp="1"/>
          </p:cNvSpPr>
          <p:nvPr>
            <p:ph type="pic" sz="quarter" idx="23"/>
          </p:nvPr>
        </p:nvSpPr>
        <p:spPr>
          <a:xfrm>
            <a:off x="3758763" y="1390650"/>
            <a:ext cx="8433237" cy="5467350"/>
          </a:xfrm>
          <a:solidFill>
            <a:srgbClr val="00B0F0"/>
          </a:solidFill>
        </p:spPr>
        <p:txBody>
          <a:bodyPr/>
          <a:lstStyle/>
          <a:p>
            <a:endParaRPr lang="en-US" dirty="0"/>
          </a:p>
        </p:txBody>
      </p:sp>
      <p:sp>
        <p:nvSpPr>
          <p:cNvPr id="16" name="Title 15">
            <a:extLst>
              <a:ext uri="{FF2B5EF4-FFF2-40B4-BE49-F238E27FC236}">
                <a16:creationId xmlns:a16="http://schemas.microsoft.com/office/drawing/2014/main" id="{8C330E07-989B-6940-8671-C2B192120F5E}"/>
              </a:ext>
            </a:extLst>
          </p:cNvPr>
          <p:cNvSpPr>
            <a:spLocks noGrp="1"/>
          </p:cNvSpPr>
          <p:nvPr>
            <p:ph type="title"/>
          </p:nvPr>
        </p:nvSpPr>
        <p:spPr>
          <a:xfrm>
            <a:off x="473509" y="482959"/>
            <a:ext cx="11089841" cy="907690"/>
          </a:xfrm>
        </p:spPr>
        <p:txBody>
          <a:bodyPr anchor="b" anchorCtr="0"/>
          <a:lstStyle>
            <a:lvl1pPr algn="l">
              <a:defRPr>
                <a:solidFill>
                  <a:schemeClr val="bg1"/>
                </a:solidFill>
              </a:defRPr>
            </a:lvl1pPr>
          </a:lstStyle>
          <a:p>
            <a:r>
              <a:rPr lang="en-US" dirty="0"/>
              <a:t>Click to edit Master title style</a:t>
            </a:r>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473509" y="1632129"/>
            <a:ext cx="3027956" cy="1845828"/>
          </a:xfrm>
        </p:spPr>
        <p:txBody>
          <a:bodyPr/>
          <a:lstStyle>
            <a:lvl1pPr marL="0" indent="0" algn="ctr">
              <a:buNone/>
              <a:defRPr sz="2400" b="0" i="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18404077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18">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icture Placeholder 2">
            <a:extLst>
              <a:ext uri="{FF2B5EF4-FFF2-40B4-BE49-F238E27FC236}">
                <a16:creationId xmlns:a16="http://schemas.microsoft.com/office/drawing/2014/main" id="{2D39DB49-985B-E94A-80C6-500BAFE3CFED}"/>
              </a:ext>
            </a:extLst>
          </p:cNvPr>
          <p:cNvSpPr>
            <a:spLocks noGrp="1"/>
          </p:cNvSpPr>
          <p:nvPr>
            <p:ph type="pic" sz="quarter" idx="23"/>
          </p:nvPr>
        </p:nvSpPr>
        <p:spPr>
          <a:xfrm>
            <a:off x="1" y="231801"/>
            <a:ext cx="6096000" cy="4402691"/>
          </a:xfrm>
          <a:solidFill>
            <a:srgbClr val="00B0F0"/>
          </a:solidFill>
        </p:spPr>
        <p:txBody>
          <a:bodyPr/>
          <a:lstStyle/>
          <a:p>
            <a:endParaRPr lang="en-US" dirty="0"/>
          </a:p>
        </p:txBody>
      </p:sp>
      <p:sp>
        <p:nvSpPr>
          <p:cNvPr id="16" name="Title 15">
            <a:extLst>
              <a:ext uri="{FF2B5EF4-FFF2-40B4-BE49-F238E27FC236}">
                <a16:creationId xmlns:a16="http://schemas.microsoft.com/office/drawing/2014/main" id="{8C330E07-989B-6940-8671-C2B192120F5E}"/>
              </a:ext>
            </a:extLst>
          </p:cNvPr>
          <p:cNvSpPr>
            <a:spLocks noGrp="1"/>
          </p:cNvSpPr>
          <p:nvPr>
            <p:ph type="title"/>
          </p:nvPr>
        </p:nvSpPr>
        <p:spPr>
          <a:xfrm rot="16200000">
            <a:off x="4597247" y="2010398"/>
            <a:ext cx="4171030" cy="845495"/>
          </a:xfrm>
        </p:spPr>
        <p:txBody>
          <a:bodyPr anchor="ctr" anchorCtr="0"/>
          <a:lstStyle>
            <a:lvl1pPr algn="ctr">
              <a:defRPr b="1">
                <a:solidFill>
                  <a:schemeClr val="bg1"/>
                </a:solidFill>
                <a:latin typeface="+mn-lt"/>
              </a:defRPr>
            </a:lvl1pPr>
          </a:lstStyle>
          <a:p>
            <a:r>
              <a:rPr lang="en-US" dirty="0"/>
              <a:t>Click to edit Master title style</a:t>
            </a:r>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7581330" y="481164"/>
            <a:ext cx="4072788" cy="5812060"/>
          </a:xfrm>
        </p:spPr>
        <p:txBody>
          <a:bodyPr/>
          <a:lstStyle>
            <a:lvl1pPr marL="0" indent="0" algn="l">
              <a:buNone/>
              <a:defRPr sz="2400" b="0" i="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86966732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19">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icture Placeholder 2">
            <a:extLst>
              <a:ext uri="{FF2B5EF4-FFF2-40B4-BE49-F238E27FC236}">
                <a16:creationId xmlns:a16="http://schemas.microsoft.com/office/drawing/2014/main" id="{2D39DB49-985B-E94A-80C6-500BAFE3CFED}"/>
              </a:ext>
            </a:extLst>
          </p:cNvPr>
          <p:cNvSpPr>
            <a:spLocks noGrp="1"/>
          </p:cNvSpPr>
          <p:nvPr>
            <p:ph type="pic" sz="quarter" idx="23"/>
          </p:nvPr>
        </p:nvSpPr>
        <p:spPr>
          <a:xfrm>
            <a:off x="1" y="231801"/>
            <a:ext cx="6096000" cy="4402691"/>
          </a:xfrm>
          <a:solidFill>
            <a:srgbClr val="00B0F0"/>
          </a:solidFill>
        </p:spPr>
        <p:txBody>
          <a:bodyPr/>
          <a:lstStyle/>
          <a:p>
            <a:endParaRPr lang="en-US" dirty="0"/>
          </a:p>
        </p:txBody>
      </p:sp>
      <p:sp>
        <p:nvSpPr>
          <p:cNvPr id="16" name="Title 15">
            <a:extLst>
              <a:ext uri="{FF2B5EF4-FFF2-40B4-BE49-F238E27FC236}">
                <a16:creationId xmlns:a16="http://schemas.microsoft.com/office/drawing/2014/main" id="{8C330E07-989B-6940-8671-C2B192120F5E}"/>
              </a:ext>
            </a:extLst>
          </p:cNvPr>
          <p:cNvSpPr>
            <a:spLocks noGrp="1"/>
          </p:cNvSpPr>
          <p:nvPr>
            <p:ph type="title"/>
          </p:nvPr>
        </p:nvSpPr>
        <p:spPr>
          <a:xfrm rot="16200000">
            <a:off x="4597247" y="2010398"/>
            <a:ext cx="4171030" cy="845495"/>
          </a:xfrm>
        </p:spPr>
        <p:txBody>
          <a:bodyPr anchor="ctr" anchorCtr="0"/>
          <a:lstStyle>
            <a:lvl1pPr algn="ctr">
              <a:defRPr b="1">
                <a:solidFill>
                  <a:schemeClr val="tx1"/>
                </a:solidFill>
                <a:latin typeface="+mn-lt"/>
              </a:defRPr>
            </a:lvl1pPr>
          </a:lstStyle>
          <a:p>
            <a:r>
              <a:rPr lang="en-US" dirty="0"/>
              <a:t>Click to edit Master title style</a:t>
            </a:r>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7581330" y="481164"/>
            <a:ext cx="4072788" cy="5812060"/>
          </a:xfrm>
        </p:spPr>
        <p:txBody>
          <a:bodyPr/>
          <a:lstStyle>
            <a:lvl1pPr marL="0" indent="0" algn="l">
              <a:buNone/>
              <a:defRPr sz="2400" b="0" i="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345277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20">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icture Placeholder 2">
            <a:extLst>
              <a:ext uri="{FF2B5EF4-FFF2-40B4-BE49-F238E27FC236}">
                <a16:creationId xmlns:a16="http://schemas.microsoft.com/office/drawing/2014/main" id="{2D39DB49-985B-E94A-80C6-500BAFE3CFED}"/>
              </a:ext>
            </a:extLst>
          </p:cNvPr>
          <p:cNvSpPr>
            <a:spLocks noGrp="1"/>
          </p:cNvSpPr>
          <p:nvPr>
            <p:ph type="pic" sz="quarter" idx="23"/>
          </p:nvPr>
        </p:nvSpPr>
        <p:spPr>
          <a:xfrm>
            <a:off x="1" y="891478"/>
            <a:ext cx="6096000" cy="4389245"/>
          </a:xfrm>
          <a:solidFill>
            <a:srgbClr val="00B0F0"/>
          </a:solidFill>
        </p:spPr>
        <p:txBody>
          <a:bodyPr/>
          <a:lstStyle/>
          <a:p>
            <a:endParaRPr lang="en-US" dirty="0"/>
          </a:p>
        </p:txBody>
      </p:sp>
      <p:sp>
        <p:nvSpPr>
          <p:cNvPr id="16" name="Title 15">
            <a:extLst>
              <a:ext uri="{FF2B5EF4-FFF2-40B4-BE49-F238E27FC236}">
                <a16:creationId xmlns:a16="http://schemas.microsoft.com/office/drawing/2014/main" id="{8C330E07-989B-6940-8671-C2B192120F5E}"/>
              </a:ext>
            </a:extLst>
          </p:cNvPr>
          <p:cNvSpPr>
            <a:spLocks noGrp="1"/>
          </p:cNvSpPr>
          <p:nvPr>
            <p:ph type="title"/>
          </p:nvPr>
        </p:nvSpPr>
        <p:spPr>
          <a:xfrm rot="16200000">
            <a:off x="4597247" y="2672188"/>
            <a:ext cx="4171030" cy="845495"/>
          </a:xfrm>
        </p:spPr>
        <p:txBody>
          <a:bodyPr anchor="ctr" anchorCtr="0"/>
          <a:lstStyle>
            <a:lvl1pPr algn="ctr">
              <a:defRPr b="1">
                <a:solidFill>
                  <a:schemeClr val="bg1"/>
                </a:solidFill>
                <a:latin typeface="+mn-lt"/>
              </a:defRPr>
            </a:lvl1pPr>
          </a:lstStyle>
          <a:p>
            <a:r>
              <a:rPr lang="en-US" dirty="0"/>
              <a:t>Click to edit Master title style</a:t>
            </a:r>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7581330" y="481164"/>
            <a:ext cx="4072788" cy="5812060"/>
          </a:xfrm>
        </p:spPr>
        <p:txBody>
          <a:bodyPr/>
          <a:lstStyle>
            <a:lvl1pPr marL="0" indent="0" algn="l">
              <a:buNone/>
              <a:defRPr sz="2400" b="0" i="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88149928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2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icture Placeholder 2">
            <a:extLst>
              <a:ext uri="{FF2B5EF4-FFF2-40B4-BE49-F238E27FC236}">
                <a16:creationId xmlns:a16="http://schemas.microsoft.com/office/drawing/2014/main" id="{2D39DB49-985B-E94A-80C6-500BAFE3CFED}"/>
              </a:ext>
            </a:extLst>
          </p:cNvPr>
          <p:cNvSpPr>
            <a:spLocks noGrp="1"/>
          </p:cNvSpPr>
          <p:nvPr>
            <p:ph type="pic" sz="quarter" idx="23"/>
          </p:nvPr>
        </p:nvSpPr>
        <p:spPr>
          <a:xfrm>
            <a:off x="1" y="891478"/>
            <a:ext cx="6096000" cy="4389245"/>
          </a:xfrm>
          <a:solidFill>
            <a:srgbClr val="00B0F0"/>
          </a:solidFill>
        </p:spPr>
        <p:txBody>
          <a:bodyPr/>
          <a:lstStyle/>
          <a:p>
            <a:endParaRPr lang="en-US" dirty="0"/>
          </a:p>
        </p:txBody>
      </p:sp>
      <p:sp>
        <p:nvSpPr>
          <p:cNvPr id="16" name="Title 15">
            <a:extLst>
              <a:ext uri="{FF2B5EF4-FFF2-40B4-BE49-F238E27FC236}">
                <a16:creationId xmlns:a16="http://schemas.microsoft.com/office/drawing/2014/main" id="{8C330E07-989B-6940-8671-C2B192120F5E}"/>
              </a:ext>
            </a:extLst>
          </p:cNvPr>
          <p:cNvSpPr>
            <a:spLocks noGrp="1"/>
          </p:cNvSpPr>
          <p:nvPr>
            <p:ph type="title"/>
          </p:nvPr>
        </p:nvSpPr>
        <p:spPr>
          <a:xfrm rot="16200000">
            <a:off x="4597247" y="2672188"/>
            <a:ext cx="4171030" cy="845495"/>
          </a:xfrm>
        </p:spPr>
        <p:txBody>
          <a:bodyPr anchor="ctr" anchorCtr="0"/>
          <a:lstStyle>
            <a:lvl1pPr algn="ctr">
              <a:defRPr b="1">
                <a:solidFill>
                  <a:schemeClr val="tx1"/>
                </a:solidFill>
                <a:latin typeface="+mn-lt"/>
              </a:defRPr>
            </a:lvl1pPr>
          </a:lstStyle>
          <a:p>
            <a:r>
              <a:rPr lang="en-US" dirty="0"/>
              <a:t>Click to edit Master title style</a:t>
            </a:r>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7581330" y="481164"/>
            <a:ext cx="4072788" cy="5812060"/>
          </a:xfrm>
        </p:spPr>
        <p:txBody>
          <a:bodyPr/>
          <a:lstStyle>
            <a:lvl1pPr marL="0" indent="0" algn="l">
              <a:buNone/>
              <a:defRPr sz="2400" b="0" i="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24975426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22">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icture Placeholder 2">
            <a:extLst>
              <a:ext uri="{FF2B5EF4-FFF2-40B4-BE49-F238E27FC236}">
                <a16:creationId xmlns:a16="http://schemas.microsoft.com/office/drawing/2014/main" id="{2D39DB49-985B-E94A-80C6-500BAFE3CFED}"/>
              </a:ext>
            </a:extLst>
          </p:cNvPr>
          <p:cNvSpPr>
            <a:spLocks noGrp="1"/>
          </p:cNvSpPr>
          <p:nvPr>
            <p:ph type="pic" sz="quarter" idx="23"/>
          </p:nvPr>
        </p:nvSpPr>
        <p:spPr>
          <a:xfrm>
            <a:off x="2" y="1559602"/>
            <a:ext cx="6096000" cy="4383338"/>
          </a:xfrm>
          <a:solidFill>
            <a:srgbClr val="00B0F0"/>
          </a:solidFill>
        </p:spPr>
        <p:txBody>
          <a:bodyPr/>
          <a:lstStyle/>
          <a:p>
            <a:endParaRPr lang="en-US" dirty="0"/>
          </a:p>
        </p:txBody>
      </p:sp>
      <p:sp>
        <p:nvSpPr>
          <p:cNvPr id="16" name="Title 15">
            <a:extLst>
              <a:ext uri="{FF2B5EF4-FFF2-40B4-BE49-F238E27FC236}">
                <a16:creationId xmlns:a16="http://schemas.microsoft.com/office/drawing/2014/main" id="{8C330E07-989B-6940-8671-C2B192120F5E}"/>
              </a:ext>
            </a:extLst>
          </p:cNvPr>
          <p:cNvSpPr>
            <a:spLocks noGrp="1"/>
          </p:cNvSpPr>
          <p:nvPr>
            <p:ph type="title"/>
          </p:nvPr>
        </p:nvSpPr>
        <p:spPr>
          <a:xfrm rot="16200000">
            <a:off x="4597248" y="3328523"/>
            <a:ext cx="4171030" cy="845495"/>
          </a:xfrm>
        </p:spPr>
        <p:txBody>
          <a:bodyPr anchor="ctr" anchorCtr="0"/>
          <a:lstStyle>
            <a:lvl1pPr algn="ctr">
              <a:defRPr b="1">
                <a:solidFill>
                  <a:schemeClr val="bg1"/>
                </a:solidFill>
                <a:latin typeface="+mn-lt"/>
              </a:defRPr>
            </a:lvl1pPr>
          </a:lstStyle>
          <a:p>
            <a:r>
              <a:rPr lang="en-US" dirty="0"/>
              <a:t>Click to edit Master title style</a:t>
            </a:r>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7581330" y="481164"/>
            <a:ext cx="4072788" cy="5812060"/>
          </a:xfrm>
        </p:spPr>
        <p:txBody>
          <a:bodyPr/>
          <a:lstStyle>
            <a:lvl1pPr marL="0" indent="0" algn="l">
              <a:buNone/>
              <a:defRPr sz="2400" b="0" i="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383005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23">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icture Placeholder 2">
            <a:extLst>
              <a:ext uri="{FF2B5EF4-FFF2-40B4-BE49-F238E27FC236}">
                <a16:creationId xmlns:a16="http://schemas.microsoft.com/office/drawing/2014/main" id="{2D39DB49-985B-E94A-80C6-500BAFE3CFED}"/>
              </a:ext>
            </a:extLst>
          </p:cNvPr>
          <p:cNvSpPr>
            <a:spLocks noGrp="1"/>
          </p:cNvSpPr>
          <p:nvPr>
            <p:ph type="pic" sz="quarter" idx="23"/>
          </p:nvPr>
        </p:nvSpPr>
        <p:spPr>
          <a:xfrm>
            <a:off x="2" y="1559602"/>
            <a:ext cx="6096000" cy="4383338"/>
          </a:xfrm>
          <a:solidFill>
            <a:srgbClr val="00B0F0"/>
          </a:solidFill>
        </p:spPr>
        <p:txBody>
          <a:bodyPr/>
          <a:lstStyle/>
          <a:p>
            <a:endParaRPr lang="en-US" dirty="0"/>
          </a:p>
        </p:txBody>
      </p:sp>
      <p:sp>
        <p:nvSpPr>
          <p:cNvPr id="16" name="Title 15">
            <a:extLst>
              <a:ext uri="{FF2B5EF4-FFF2-40B4-BE49-F238E27FC236}">
                <a16:creationId xmlns:a16="http://schemas.microsoft.com/office/drawing/2014/main" id="{8C330E07-989B-6940-8671-C2B192120F5E}"/>
              </a:ext>
            </a:extLst>
          </p:cNvPr>
          <p:cNvSpPr>
            <a:spLocks noGrp="1"/>
          </p:cNvSpPr>
          <p:nvPr>
            <p:ph type="title"/>
          </p:nvPr>
        </p:nvSpPr>
        <p:spPr>
          <a:xfrm rot="16200000">
            <a:off x="4597248" y="3328523"/>
            <a:ext cx="4171030" cy="845495"/>
          </a:xfrm>
        </p:spPr>
        <p:txBody>
          <a:bodyPr anchor="ctr" anchorCtr="0"/>
          <a:lstStyle>
            <a:lvl1pPr algn="ctr">
              <a:defRPr b="1">
                <a:solidFill>
                  <a:schemeClr val="tx1"/>
                </a:solidFill>
                <a:latin typeface="+mn-lt"/>
              </a:defRPr>
            </a:lvl1pPr>
          </a:lstStyle>
          <a:p>
            <a:r>
              <a:rPr lang="en-US" dirty="0"/>
              <a:t>Click to edit Master title style</a:t>
            </a:r>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7581330" y="481164"/>
            <a:ext cx="4072788" cy="5812060"/>
          </a:xfrm>
        </p:spPr>
        <p:txBody>
          <a:bodyPr/>
          <a:lstStyle>
            <a:lvl1pPr marL="0" indent="0" algn="l">
              <a:buNone/>
              <a:defRPr sz="2400" b="0" i="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1544593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24">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7581330" y="481164"/>
            <a:ext cx="4072788" cy="5812060"/>
          </a:xfrm>
        </p:spPr>
        <p:txBody>
          <a:bodyPr/>
          <a:lstStyle>
            <a:lvl1pPr marL="0" indent="0" algn="l">
              <a:buNone/>
              <a:defRPr sz="2400" b="0" i="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1" name="Picture Placeholder 2">
            <a:extLst>
              <a:ext uri="{FF2B5EF4-FFF2-40B4-BE49-F238E27FC236}">
                <a16:creationId xmlns:a16="http://schemas.microsoft.com/office/drawing/2014/main" id="{186C6662-F9C2-694C-8910-C5CB0C2A388B}"/>
              </a:ext>
            </a:extLst>
          </p:cNvPr>
          <p:cNvSpPr>
            <a:spLocks noGrp="1"/>
          </p:cNvSpPr>
          <p:nvPr>
            <p:ph type="pic" sz="quarter" idx="23"/>
          </p:nvPr>
        </p:nvSpPr>
        <p:spPr>
          <a:xfrm>
            <a:off x="2" y="2223504"/>
            <a:ext cx="6096000" cy="4393017"/>
          </a:xfrm>
          <a:solidFill>
            <a:srgbClr val="00B0F0"/>
          </a:solidFill>
        </p:spPr>
        <p:txBody>
          <a:bodyPr/>
          <a:lstStyle>
            <a:lvl1pPr>
              <a:defRPr>
                <a:solidFill>
                  <a:schemeClr val="tx1"/>
                </a:solidFill>
              </a:defRPr>
            </a:lvl1pPr>
          </a:lstStyle>
          <a:p>
            <a:endParaRPr lang="en-US" dirty="0"/>
          </a:p>
        </p:txBody>
      </p:sp>
      <p:sp>
        <p:nvSpPr>
          <p:cNvPr id="12" name="Title 15">
            <a:extLst>
              <a:ext uri="{FF2B5EF4-FFF2-40B4-BE49-F238E27FC236}">
                <a16:creationId xmlns:a16="http://schemas.microsoft.com/office/drawing/2014/main" id="{7A6D2495-D45E-E049-8AC0-CDBCEFBF1829}"/>
              </a:ext>
            </a:extLst>
          </p:cNvPr>
          <p:cNvSpPr>
            <a:spLocks noGrp="1"/>
          </p:cNvSpPr>
          <p:nvPr>
            <p:ph type="title"/>
          </p:nvPr>
        </p:nvSpPr>
        <p:spPr>
          <a:xfrm rot="16200000">
            <a:off x="4597248" y="3982745"/>
            <a:ext cx="4171030" cy="845495"/>
          </a:xfrm>
        </p:spPr>
        <p:txBody>
          <a:bodyPr anchor="ctr" anchorCtr="0"/>
          <a:lstStyle>
            <a:lvl1pPr algn="ctr">
              <a:defRPr b="1">
                <a:solidFill>
                  <a:schemeClr val="bg1"/>
                </a:solidFill>
                <a:latin typeface="+mn-lt"/>
              </a:defRPr>
            </a:lvl1pPr>
          </a:lstStyle>
          <a:p>
            <a:r>
              <a:rPr lang="en-US" dirty="0"/>
              <a:t>Click to edit Master title style</a:t>
            </a:r>
          </a:p>
        </p:txBody>
      </p:sp>
    </p:spTree>
    <p:extLst>
      <p:ext uri="{BB962C8B-B14F-4D97-AF65-F5344CB8AC3E}">
        <p14:creationId xmlns:p14="http://schemas.microsoft.com/office/powerpoint/2010/main" val="1770458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12">
    <p:bg>
      <p:bgPr>
        <a:solidFill>
          <a:schemeClr val="bg1"/>
        </a:solidFill>
        <a:effectLst/>
      </p:bgPr>
    </p:bg>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D2D96932-ACF5-5B41-8FB8-1CDE31DC3FF6}"/>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257299" y="249383"/>
            <a:ext cx="5838701" cy="1539076"/>
          </a:xfrm>
        </p:spPr>
        <p:txBody>
          <a:bodyPr anchor="b" anchorCtr="0"/>
          <a:lstStyle>
            <a:lvl1pPr algn="ctr">
              <a:defRPr>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570109CB-5F35-CD43-8DF6-FEDF8802A8DA}"/>
              </a:ext>
            </a:extLst>
          </p:cNvPr>
          <p:cNvSpPr>
            <a:spLocks noGrp="1"/>
          </p:cNvSpPr>
          <p:nvPr>
            <p:ph type="body" idx="1"/>
          </p:nvPr>
        </p:nvSpPr>
        <p:spPr>
          <a:xfrm>
            <a:off x="257300" y="2481958"/>
            <a:ext cx="4617696" cy="1249214"/>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43199781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25">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2">
            <a:extLst>
              <a:ext uri="{FF2B5EF4-FFF2-40B4-BE49-F238E27FC236}">
                <a16:creationId xmlns:a16="http://schemas.microsoft.com/office/drawing/2014/main" id="{6AB45BD8-41DF-0142-A216-E1EDF31AE88B}"/>
              </a:ext>
            </a:extLst>
          </p:cNvPr>
          <p:cNvSpPr>
            <a:spLocks noGrp="1"/>
          </p:cNvSpPr>
          <p:nvPr>
            <p:ph type="body" idx="24"/>
          </p:nvPr>
        </p:nvSpPr>
        <p:spPr>
          <a:xfrm>
            <a:off x="7581330" y="481164"/>
            <a:ext cx="4072788" cy="5812060"/>
          </a:xfrm>
        </p:spPr>
        <p:txBody>
          <a:bodyPr/>
          <a:lstStyle>
            <a:lvl1pPr marL="0" indent="0" algn="l">
              <a:buNone/>
              <a:defRPr sz="2400" b="0" i="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1" name="Picture Placeholder 2">
            <a:extLst>
              <a:ext uri="{FF2B5EF4-FFF2-40B4-BE49-F238E27FC236}">
                <a16:creationId xmlns:a16="http://schemas.microsoft.com/office/drawing/2014/main" id="{186C6662-F9C2-694C-8910-C5CB0C2A388B}"/>
              </a:ext>
            </a:extLst>
          </p:cNvPr>
          <p:cNvSpPr>
            <a:spLocks noGrp="1"/>
          </p:cNvSpPr>
          <p:nvPr>
            <p:ph type="pic" sz="quarter" idx="23"/>
          </p:nvPr>
        </p:nvSpPr>
        <p:spPr>
          <a:xfrm>
            <a:off x="2" y="2223504"/>
            <a:ext cx="6096000" cy="4383335"/>
          </a:xfrm>
          <a:solidFill>
            <a:srgbClr val="00B0F0"/>
          </a:solidFill>
        </p:spPr>
        <p:txBody>
          <a:bodyPr/>
          <a:lstStyle/>
          <a:p>
            <a:endParaRPr lang="en-US" dirty="0"/>
          </a:p>
        </p:txBody>
      </p:sp>
      <p:sp>
        <p:nvSpPr>
          <p:cNvPr id="12" name="Title 15">
            <a:extLst>
              <a:ext uri="{FF2B5EF4-FFF2-40B4-BE49-F238E27FC236}">
                <a16:creationId xmlns:a16="http://schemas.microsoft.com/office/drawing/2014/main" id="{7A6D2495-D45E-E049-8AC0-CDBCEFBF1829}"/>
              </a:ext>
            </a:extLst>
          </p:cNvPr>
          <p:cNvSpPr>
            <a:spLocks noGrp="1"/>
          </p:cNvSpPr>
          <p:nvPr>
            <p:ph type="title"/>
          </p:nvPr>
        </p:nvSpPr>
        <p:spPr>
          <a:xfrm rot="16200000">
            <a:off x="4597248" y="3982745"/>
            <a:ext cx="4171030" cy="845495"/>
          </a:xfrm>
        </p:spPr>
        <p:txBody>
          <a:bodyPr anchor="ctr" anchorCtr="0"/>
          <a:lstStyle>
            <a:lvl1pPr algn="ctr">
              <a:defRPr b="1">
                <a:solidFill>
                  <a:schemeClr val="tx1"/>
                </a:solidFill>
                <a:latin typeface="+mn-lt"/>
              </a:defRPr>
            </a:lvl1pPr>
          </a:lstStyle>
          <a:p>
            <a:r>
              <a:rPr lang="en-US" dirty="0"/>
              <a:t>Click to edit Master title style</a:t>
            </a:r>
          </a:p>
        </p:txBody>
      </p:sp>
    </p:spTree>
    <p:extLst>
      <p:ext uri="{BB962C8B-B14F-4D97-AF65-F5344CB8AC3E}">
        <p14:creationId xmlns:p14="http://schemas.microsoft.com/office/powerpoint/2010/main" val="24952831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27">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56205"/>
            <a:ext cx="5230812"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7" name="Footer Placeholder 4">
            <a:extLst>
              <a:ext uri="{FF2B5EF4-FFF2-40B4-BE49-F238E27FC236}">
                <a16:creationId xmlns:a16="http://schemas.microsoft.com/office/drawing/2014/main" id="{28BD6F44-02E2-4248-A547-C5F69D0E428E}"/>
              </a:ext>
            </a:extLst>
          </p:cNvPr>
          <p:cNvSpPr txBox="1">
            <a:spLocks/>
          </p:cNvSpPr>
          <p:nvPr userDrawn="1"/>
        </p:nvSpPr>
        <p:spPr>
          <a:xfrm>
            <a:off x="3581400" y="6246558"/>
            <a:ext cx="5174293" cy="365125"/>
          </a:xfrm>
          <a:prstGeom prst="rect">
            <a:avLst/>
          </a:prstGeom>
        </p:spPr>
        <p:txBody>
          <a:bodyPr vert="horz" lIns="0" tIns="45720" rIns="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accent2"/>
                </a:solidFill>
              </a:rPr>
              <a:t>Multipurpose PowerPoint Template – Made with      by Showeet</a:t>
            </a:r>
          </a:p>
        </p:txBody>
      </p:sp>
      <p:sp>
        <p:nvSpPr>
          <p:cNvPr id="18" name="Slide Number Placeholder 5">
            <a:extLst>
              <a:ext uri="{FF2B5EF4-FFF2-40B4-BE49-F238E27FC236}">
                <a16:creationId xmlns:a16="http://schemas.microsoft.com/office/drawing/2014/main" id="{4938F29A-E6AA-374B-B3EB-7301CDAEA6BC}"/>
              </a:ext>
            </a:extLst>
          </p:cNvPr>
          <p:cNvSpPr txBox="1">
            <a:spLocks/>
          </p:cNvSpPr>
          <p:nvPr userDrawn="1"/>
        </p:nvSpPr>
        <p:spPr>
          <a:xfrm>
            <a:off x="10019777" y="6231998"/>
            <a:ext cx="1371600" cy="365125"/>
          </a:xfrm>
          <a:prstGeom prst="rect">
            <a:avLst/>
          </a:prstGeom>
        </p:spPr>
        <p:txBody>
          <a:bodyPr vert="horz" lIns="0" tIns="45720" rIns="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F0F63B7-4FB4-4E2A-B819-D713A3D928AD}" type="slidenum">
              <a:rPr lang="en-US" smtClean="0">
                <a:solidFill>
                  <a:schemeClr val="accent2"/>
                </a:solidFill>
              </a:rPr>
              <a:pPr/>
              <a:t>‹#›</a:t>
            </a:fld>
            <a:endParaRPr lang="en-US" dirty="0">
              <a:solidFill>
                <a:schemeClr val="accent2"/>
              </a:solidFill>
            </a:endParaRPr>
          </a:p>
        </p:txBody>
      </p:sp>
      <p:sp>
        <p:nvSpPr>
          <p:cNvPr id="19" name="Text Placeholder 7">
            <a:extLst>
              <a:ext uri="{FF2B5EF4-FFF2-40B4-BE49-F238E27FC236}">
                <a16:creationId xmlns:a16="http://schemas.microsoft.com/office/drawing/2014/main" id="{0E5675AB-5F8E-804E-A3FE-6EEBFF94AF81}"/>
              </a:ext>
            </a:extLst>
          </p:cNvPr>
          <p:cNvSpPr>
            <a:spLocks noGrp="1"/>
          </p:cNvSpPr>
          <p:nvPr>
            <p:ph type="body" sz="quarter" idx="13"/>
          </p:nvPr>
        </p:nvSpPr>
        <p:spPr>
          <a:xfrm>
            <a:off x="838201" y="1269500"/>
            <a:ext cx="525514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25" name="Date Placeholder 3">
            <a:extLst>
              <a:ext uri="{FF2B5EF4-FFF2-40B4-BE49-F238E27FC236}">
                <a16:creationId xmlns:a16="http://schemas.microsoft.com/office/drawing/2014/main" id="{B7275D52-3B68-2D42-9099-6371E272DE69}"/>
              </a:ext>
            </a:extLst>
          </p:cNvPr>
          <p:cNvSpPr txBox="1">
            <a:spLocks/>
          </p:cNvSpPr>
          <p:nvPr userDrawn="1"/>
        </p:nvSpPr>
        <p:spPr>
          <a:xfrm>
            <a:off x="838200" y="6256142"/>
            <a:ext cx="1371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tx1"/>
                </a:solidFill>
              </a:rPr>
              <a:t>BLAK</a:t>
            </a:r>
            <a:endParaRPr lang="en-US" dirty="0">
              <a:solidFill>
                <a:schemeClr val="tx1"/>
              </a:solidFill>
            </a:endParaRPr>
          </a:p>
        </p:txBody>
      </p:sp>
      <p:sp>
        <p:nvSpPr>
          <p:cNvPr id="26" name="Freeform 290">
            <a:extLst>
              <a:ext uri="{FF2B5EF4-FFF2-40B4-BE49-F238E27FC236}">
                <a16:creationId xmlns:a16="http://schemas.microsoft.com/office/drawing/2014/main" id="{46997B83-FE85-6941-B44A-855478435A4A}"/>
              </a:ext>
            </a:extLst>
          </p:cNvPr>
          <p:cNvSpPr/>
          <p:nvPr userDrawn="1"/>
        </p:nvSpPr>
        <p:spPr>
          <a:xfrm>
            <a:off x="7391158"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white"/>
              </a:solidFill>
              <a:effectLst/>
              <a:uLnTx/>
              <a:uFillTx/>
              <a:ea typeface="+mn-ea"/>
              <a:cs typeface="+mn-cs"/>
            </a:endParaRPr>
          </a:p>
        </p:txBody>
      </p:sp>
      <p:sp>
        <p:nvSpPr>
          <p:cNvPr id="89" name="Rectangle 88">
            <a:extLst>
              <a:ext uri="{FF2B5EF4-FFF2-40B4-BE49-F238E27FC236}">
                <a16:creationId xmlns:a16="http://schemas.microsoft.com/office/drawing/2014/main" id="{D193B697-9D00-5247-BBFD-9133F34C3BC9}"/>
              </a:ext>
            </a:extLst>
          </p:cNvPr>
          <p:cNvSpPr/>
          <p:nvPr userDrawn="1"/>
        </p:nvSpPr>
        <p:spPr>
          <a:xfrm>
            <a:off x="0" y="3946904"/>
            <a:ext cx="12186169" cy="29110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BD50C07F-AAC4-AF47-B02C-F52A544F789A}"/>
              </a:ext>
            </a:extLst>
          </p:cNvPr>
          <p:cNvSpPr>
            <a:spLocks noGrp="1"/>
          </p:cNvSpPr>
          <p:nvPr>
            <p:ph idx="1"/>
          </p:nvPr>
        </p:nvSpPr>
        <p:spPr>
          <a:xfrm>
            <a:off x="838200" y="2103270"/>
            <a:ext cx="6216099" cy="1726933"/>
          </a:xfrm>
        </p:spPr>
        <p:txBody>
          <a:bodyPr lIns="0" tIns="91440" rIns="0">
            <a:noAutofit/>
          </a:bodyPr>
          <a:lstStyle>
            <a:lvl1pPr>
              <a:spcAft>
                <a:spcPts val="1800"/>
              </a:spcAft>
              <a:defRPr sz="1800">
                <a:solidFill>
                  <a:schemeClr val="tx1"/>
                </a:solidFill>
              </a:defRPr>
            </a:lvl1pPr>
            <a:lvl2pPr>
              <a:spcAft>
                <a:spcPts val="1800"/>
              </a:spcAft>
              <a:defRPr sz="1800">
                <a:solidFill>
                  <a:schemeClr val="tx1"/>
                </a:solidFill>
              </a:defRPr>
            </a:lvl2pPr>
            <a:lvl3pPr>
              <a:spcAft>
                <a:spcPts val="1800"/>
              </a:spcAft>
              <a:defRPr sz="1800">
                <a:solidFill>
                  <a:schemeClr val="tx1"/>
                </a:solidFill>
              </a:defRPr>
            </a:lvl3pPr>
            <a:lvl4pPr>
              <a:spcAft>
                <a:spcPts val="1800"/>
              </a:spcAft>
              <a:defRPr sz="1800">
                <a:solidFill>
                  <a:schemeClr val="tx1"/>
                </a:solidFill>
              </a:defRPr>
            </a:lvl4pPr>
            <a:lvl5pPr>
              <a:spcAft>
                <a:spcPts val="1800"/>
              </a:spcAft>
              <a:defRPr sz="18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0" name="Content Placeholder 2">
            <a:extLst>
              <a:ext uri="{FF2B5EF4-FFF2-40B4-BE49-F238E27FC236}">
                <a16:creationId xmlns:a16="http://schemas.microsoft.com/office/drawing/2014/main" id="{B4C0475B-C518-F94D-8E83-878F80ECE7CB}"/>
              </a:ext>
            </a:extLst>
          </p:cNvPr>
          <p:cNvSpPr>
            <a:spLocks noGrp="1"/>
          </p:cNvSpPr>
          <p:nvPr>
            <p:ph idx="14"/>
          </p:nvPr>
        </p:nvSpPr>
        <p:spPr>
          <a:xfrm>
            <a:off x="838200" y="4249017"/>
            <a:ext cx="6216099" cy="2124513"/>
          </a:xfrm>
        </p:spPr>
        <p:txBody>
          <a:bodyPr lIns="0" tIns="91440" rIns="0">
            <a:noAutofit/>
          </a:bodyPr>
          <a:lstStyle>
            <a:lvl1pPr>
              <a:spcAft>
                <a:spcPts val="1800"/>
              </a:spcAft>
              <a:defRPr sz="1800">
                <a:solidFill>
                  <a:schemeClr val="bg1"/>
                </a:solidFill>
              </a:defRPr>
            </a:lvl1pPr>
            <a:lvl2pPr>
              <a:spcAft>
                <a:spcPts val="1800"/>
              </a:spcAft>
              <a:defRPr sz="1800">
                <a:solidFill>
                  <a:schemeClr val="bg1"/>
                </a:solidFill>
              </a:defRPr>
            </a:lvl2pPr>
            <a:lvl3pPr>
              <a:spcAft>
                <a:spcPts val="1800"/>
              </a:spcAft>
              <a:defRPr sz="1800">
                <a:solidFill>
                  <a:schemeClr val="bg1"/>
                </a:solidFill>
              </a:defRPr>
            </a:lvl3pPr>
            <a:lvl4pPr>
              <a:spcAft>
                <a:spcPts val="1800"/>
              </a:spcAft>
              <a:defRPr sz="1800">
                <a:solidFill>
                  <a:schemeClr val="bg1"/>
                </a:solidFill>
              </a:defRPr>
            </a:lvl4pPr>
            <a:lvl5pPr>
              <a:spcAft>
                <a:spcPts val="1800"/>
              </a:spcAft>
              <a:defRPr sz="18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1050139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32">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5" name="Content Placeholder 2">
            <a:extLst>
              <a:ext uri="{FF2B5EF4-FFF2-40B4-BE49-F238E27FC236}">
                <a16:creationId xmlns:a16="http://schemas.microsoft.com/office/drawing/2014/main" id="{BD50C07F-AAC4-AF47-B02C-F52A544F789A}"/>
              </a:ext>
            </a:extLst>
          </p:cNvPr>
          <p:cNvSpPr>
            <a:spLocks noGrp="1"/>
          </p:cNvSpPr>
          <p:nvPr>
            <p:ph idx="1"/>
          </p:nvPr>
        </p:nvSpPr>
        <p:spPr>
          <a:xfrm>
            <a:off x="838200" y="2103270"/>
            <a:ext cx="10515600" cy="4186236"/>
          </a:xfrm>
        </p:spPr>
        <p:txBody>
          <a:bodyPr lIns="0" tIns="91440" rIns="0"/>
          <a:lstStyle>
            <a:lvl1pPr>
              <a:spcAft>
                <a:spcPts val="1800"/>
              </a:spcAft>
              <a:defRPr>
                <a:solidFill>
                  <a:schemeClr val="tx1"/>
                </a:solidFill>
              </a:defRPr>
            </a:lvl1pPr>
            <a:lvl2pPr>
              <a:spcAft>
                <a:spcPts val="1800"/>
              </a:spcAft>
              <a:defRPr>
                <a:solidFill>
                  <a:schemeClr val="tx1"/>
                </a:solidFill>
              </a:defRPr>
            </a:lvl2pPr>
            <a:lvl3pPr>
              <a:spcAft>
                <a:spcPts val="1800"/>
              </a:spcAft>
              <a:defRPr>
                <a:solidFill>
                  <a:schemeClr val="tx1"/>
                </a:solidFill>
              </a:defRPr>
            </a:lvl3pPr>
            <a:lvl4pPr>
              <a:spcAft>
                <a:spcPts val="1800"/>
              </a:spcAft>
              <a:defRPr>
                <a:solidFill>
                  <a:schemeClr val="tx1"/>
                </a:solidFill>
              </a:defRPr>
            </a:lvl4pPr>
            <a:lvl5pPr>
              <a:spcAft>
                <a:spcPts val="1800"/>
              </a:spcAft>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7">
            <a:extLst>
              <a:ext uri="{FF2B5EF4-FFF2-40B4-BE49-F238E27FC236}">
                <a16:creationId xmlns:a16="http://schemas.microsoft.com/office/drawing/2014/main" id="{0E5675AB-5F8E-804E-A3FE-6EEBFF94AF81}"/>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1" name="Footer Placeholder 4">
            <a:extLst>
              <a:ext uri="{FF2B5EF4-FFF2-40B4-BE49-F238E27FC236}">
                <a16:creationId xmlns:a16="http://schemas.microsoft.com/office/drawing/2014/main" id="{E5EFA102-9E5D-4D4B-90A5-CEDAFDFEDC6F}"/>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2" name="Slide Number Placeholder 5">
            <a:extLst>
              <a:ext uri="{FF2B5EF4-FFF2-40B4-BE49-F238E27FC236}">
                <a16:creationId xmlns:a16="http://schemas.microsoft.com/office/drawing/2014/main" id="{D8A3290C-3292-4483-9694-27E10E1D2C1E}"/>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43284379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34">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8" name="Rectangle 7">
            <a:extLst>
              <a:ext uri="{FF2B5EF4-FFF2-40B4-BE49-F238E27FC236}">
                <a16:creationId xmlns:a16="http://schemas.microsoft.com/office/drawing/2014/main" id="{8E75CBB4-4658-2943-928B-99471A136E6B}"/>
              </a:ext>
            </a:extLst>
          </p:cNvPr>
          <p:cNvSpPr/>
          <p:nvPr userDrawn="1"/>
        </p:nvSpPr>
        <p:spPr>
          <a:xfrm>
            <a:off x="736600" y="3599543"/>
            <a:ext cx="2525486"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9FDFFC-9F84-114E-8DE1-4FCC3FFF33A3}"/>
              </a:ext>
            </a:extLst>
          </p:cNvPr>
          <p:cNvSpPr/>
          <p:nvPr userDrawn="1"/>
        </p:nvSpPr>
        <p:spPr>
          <a:xfrm>
            <a:off x="3468914" y="3599543"/>
            <a:ext cx="2525486"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75EC3-8ED2-1F45-84C4-F2043A9328B9}"/>
              </a:ext>
            </a:extLst>
          </p:cNvPr>
          <p:cNvSpPr/>
          <p:nvPr userDrawn="1"/>
        </p:nvSpPr>
        <p:spPr>
          <a:xfrm>
            <a:off x="6201228" y="3599543"/>
            <a:ext cx="2525486"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370BE45-A1CE-8740-8ED7-90D7BDB01A6C}"/>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7973ABB-2F45-3F4A-95AE-294D60D5F0A2}"/>
              </a:ext>
            </a:extLst>
          </p:cNvPr>
          <p:cNvSpPr/>
          <p:nvPr userDrawn="1"/>
        </p:nvSpPr>
        <p:spPr>
          <a:xfrm>
            <a:off x="1077683"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B89CD7E-9ED7-9144-A5DD-048BA67F1441}"/>
              </a:ext>
            </a:extLst>
          </p:cNvPr>
          <p:cNvSpPr/>
          <p:nvPr userDrawn="1"/>
        </p:nvSpPr>
        <p:spPr>
          <a:xfrm>
            <a:off x="3806371"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ectangle 23">
            <a:extLst>
              <a:ext uri="{FF2B5EF4-FFF2-40B4-BE49-F238E27FC236}">
                <a16:creationId xmlns:a16="http://schemas.microsoft.com/office/drawing/2014/main" id="{A3891556-22E7-4645-A96E-7685C1EB7441}"/>
              </a:ext>
            </a:extLst>
          </p:cNvPr>
          <p:cNvSpPr/>
          <p:nvPr userDrawn="1"/>
        </p:nvSpPr>
        <p:spPr>
          <a:xfrm>
            <a:off x="6540499"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22A95E9-FDB7-774A-A80F-6A0F359D98A4}"/>
              </a:ext>
            </a:extLst>
          </p:cNvPr>
          <p:cNvSpPr/>
          <p:nvPr userDrawn="1"/>
        </p:nvSpPr>
        <p:spPr>
          <a:xfrm>
            <a:off x="9280066"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7">
            <a:extLst>
              <a:ext uri="{FF2B5EF4-FFF2-40B4-BE49-F238E27FC236}">
                <a16:creationId xmlns:a16="http://schemas.microsoft.com/office/drawing/2014/main" id="{28EDFA29-2797-9947-AFFB-2D6B6ECAD78D}"/>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5" name="Text Placeholder 7">
            <a:extLst>
              <a:ext uri="{FF2B5EF4-FFF2-40B4-BE49-F238E27FC236}">
                <a16:creationId xmlns:a16="http://schemas.microsoft.com/office/drawing/2014/main" id="{74FBF9C1-B67A-5D41-9C12-43931F47F3D4}"/>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6" name="Text Placeholder 7">
            <a:extLst>
              <a:ext uri="{FF2B5EF4-FFF2-40B4-BE49-F238E27FC236}">
                <a16:creationId xmlns:a16="http://schemas.microsoft.com/office/drawing/2014/main" id="{DA04B1C1-4CAC-9048-8D41-61E91A0F4F08}"/>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7" name="Text Placeholder 7">
            <a:extLst>
              <a:ext uri="{FF2B5EF4-FFF2-40B4-BE49-F238E27FC236}">
                <a16:creationId xmlns:a16="http://schemas.microsoft.com/office/drawing/2014/main" id="{E275F2C2-90B7-BD4A-A1F2-4E75A6D185F2}"/>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2" name="Text Placeholder 7">
            <a:extLst>
              <a:ext uri="{FF2B5EF4-FFF2-40B4-BE49-F238E27FC236}">
                <a16:creationId xmlns:a16="http://schemas.microsoft.com/office/drawing/2014/main" id="{BE78E6EC-A5FF-2645-B1E6-A777B2ADB8E2}"/>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43" name="Text Placeholder 7">
            <a:extLst>
              <a:ext uri="{FF2B5EF4-FFF2-40B4-BE49-F238E27FC236}">
                <a16:creationId xmlns:a16="http://schemas.microsoft.com/office/drawing/2014/main" id="{4D23DACB-FCB7-E048-B4B0-99BBA9E5476C}"/>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4" name="Text Placeholder 7">
            <a:extLst>
              <a:ext uri="{FF2B5EF4-FFF2-40B4-BE49-F238E27FC236}">
                <a16:creationId xmlns:a16="http://schemas.microsoft.com/office/drawing/2014/main" id="{BE7A5B9E-3EAE-1940-87D5-B976EE79334A}"/>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5" name="Text Placeholder 7">
            <a:extLst>
              <a:ext uri="{FF2B5EF4-FFF2-40B4-BE49-F238E27FC236}">
                <a16:creationId xmlns:a16="http://schemas.microsoft.com/office/drawing/2014/main" id="{AEB38754-B4F3-6546-98F7-44338D2B4BAA}"/>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7" name="Text Placeholder 7">
            <a:extLst>
              <a:ext uri="{FF2B5EF4-FFF2-40B4-BE49-F238E27FC236}">
                <a16:creationId xmlns:a16="http://schemas.microsoft.com/office/drawing/2014/main" id="{1A898200-0A2E-574A-9C9A-119F1D9F2816}"/>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48" name="Text Placeholder 7">
            <a:extLst>
              <a:ext uri="{FF2B5EF4-FFF2-40B4-BE49-F238E27FC236}">
                <a16:creationId xmlns:a16="http://schemas.microsoft.com/office/drawing/2014/main" id="{16EFAB87-0EC2-1843-A065-C1640C8AB026}"/>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49" name="Text Placeholder 7">
            <a:extLst>
              <a:ext uri="{FF2B5EF4-FFF2-40B4-BE49-F238E27FC236}">
                <a16:creationId xmlns:a16="http://schemas.microsoft.com/office/drawing/2014/main" id="{0612FD2D-410C-3C49-9415-7A499E97E66A}"/>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tx1">
                    <a:lumMod val="50000"/>
                    <a:lumOff val="50000"/>
                  </a:schemeClr>
                </a:solidFill>
              </a:defRPr>
            </a:lvl1pPr>
          </a:lstStyle>
          <a:p>
            <a:pPr lvl="0"/>
            <a:endParaRPr lang="en-US" dirty="0"/>
          </a:p>
        </p:txBody>
      </p:sp>
      <p:sp>
        <p:nvSpPr>
          <p:cNvPr id="50" name="Text Placeholder 7">
            <a:extLst>
              <a:ext uri="{FF2B5EF4-FFF2-40B4-BE49-F238E27FC236}">
                <a16:creationId xmlns:a16="http://schemas.microsoft.com/office/drawing/2014/main" id="{E20FE3AD-7B16-7F46-8784-EF2751274F00}"/>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tx1">
                    <a:lumMod val="50000"/>
                    <a:lumOff val="50000"/>
                  </a:schemeClr>
                </a:solidFill>
              </a:defRPr>
            </a:lvl1pPr>
          </a:lstStyle>
          <a:p>
            <a:pPr lvl="0"/>
            <a:endParaRPr lang="en-US" dirty="0"/>
          </a:p>
        </p:txBody>
      </p:sp>
      <p:sp>
        <p:nvSpPr>
          <p:cNvPr id="51" name="Text Placeholder 7">
            <a:extLst>
              <a:ext uri="{FF2B5EF4-FFF2-40B4-BE49-F238E27FC236}">
                <a16:creationId xmlns:a16="http://schemas.microsoft.com/office/drawing/2014/main" id="{D7F8E662-4F57-BE48-BE07-E0044EEE68DF}"/>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2" name="Text Placeholder 7">
            <a:extLst>
              <a:ext uri="{FF2B5EF4-FFF2-40B4-BE49-F238E27FC236}">
                <a16:creationId xmlns:a16="http://schemas.microsoft.com/office/drawing/2014/main" id="{61FFBAA9-9829-DC44-AA56-AF405A19EE53}"/>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53" name="Text Placeholder 7">
            <a:extLst>
              <a:ext uri="{FF2B5EF4-FFF2-40B4-BE49-F238E27FC236}">
                <a16:creationId xmlns:a16="http://schemas.microsoft.com/office/drawing/2014/main" id="{1C1D28BF-4EEB-9E4A-AFB3-D6985EEA8822}"/>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4" name="Text Placeholder 7">
            <a:extLst>
              <a:ext uri="{FF2B5EF4-FFF2-40B4-BE49-F238E27FC236}">
                <a16:creationId xmlns:a16="http://schemas.microsoft.com/office/drawing/2014/main" id="{689B4E75-B2B2-3544-AA2A-D9FF91EA6347}"/>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Tree>
    <p:extLst>
      <p:ext uri="{BB962C8B-B14F-4D97-AF65-F5344CB8AC3E}">
        <p14:creationId xmlns:p14="http://schemas.microsoft.com/office/powerpoint/2010/main" val="236511012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35">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D9FDFFC-9F84-114E-8DE1-4FCC3FFF33A3}"/>
              </a:ext>
            </a:extLst>
          </p:cNvPr>
          <p:cNvSpPr/>
          <p:nvPr userDrawn="1"/>
        </p:nvSpPr>
        <p:spPr>
          <a:xfrm>
            <a:off x="3468914" y="3599543"/>
            <a:ext cx="2525486"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B89CD7E-9ED7-9144-A5DD-048BA67F1441}"/>
              </a:ext>
            </a:extLst>
          </p:cNvPr>
          <p:cNvSpPr/>
          <p:nvPr userDrawn="1"/>
        </p:nvSpPr>
        <p:spPr>
          <a:xfrm>
            <a:off x="3806371"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Rectangle 27">
            <a:extLst>
              <a:ext uri="{FF2B5EF4-FFF2-40B4-BE49-F238E27FC236}">
                <a16:creationId xmlns:a16="http://schemas.microsoft.com/office/drawing/2014/main" id="{F2B39300-0F7C-F947-89BA-56232A8C8AEA}"/>
              </a:ext>
            </a:extLst>
          </p:cNvPr>
          <p:cNvSpPr/>
          <p:nvPr userDrawn="1"/>
        </p:nvSpPr>
        <p:spPr>
          <a:xfrm>
            <a:off x="546090" y="1553029"/>
            <a:ext cx="2922824" cy="53049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75CBB4-4658-2943-928B-99471A136E6B}"/>
              </a:ext>
            </a:extLst>
          </p:cNvPr>
          <p:cNvSpPr/>
          <p:nvPr userDrawn="1"/>
        </p:nvSpPr>
        <p:spPr>
          <a:xfrm>
            <a:off x="736600" y="3599543"/>
            <a:ext cx="2525486"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718B392-A63C-F14F-BC35-581DA6654E67}"/>
              </a:ext>
            </a:extLst>
          </p:cNvPr>
          <p:cNvSpPr/>
          <p:nvPr userDrawn="1"/>
        </p:nvSpPr>
        <p:spPr>
          <a:xfrm>
            <a:off x="1077683" y="3599543"/>
            <a:ext cx="1846943" cy="17054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0" name="Rectangle 9">
            <a:extLst>
              <a:ext uri="{FF2B5EF4-FFF2-40B4-BE49-F238E27FC236}">
                <a16:creationId xmlns:a16="http://schemas.microsoft.com/office/drawing/2014/main" id="{EE975EC3-8ED2-1F45-84C4-F2043A9328B9}"/>
              </a:ext>
            </a:extLst>
          </p:cNvPr>
          <p:cNvSpPr/>
          <p:nvPr userDrawn="1"/>
        </p:nvSpPr>
        <p:spPr>
          <a:xfrm>
            <a:off x="6201228" y="3599543"/>
            <a:ext cx="2525486"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370BE45-A1CE-8740-8ED7-90D7BDB01A6C}"/>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3891556-22E7-4645-A96E-7685C1EB7441}"/>
              </a:ext>
            </a:extLst>
          </p:cNvPr>
          <p:cNvSpPr/>
          <p:nvPr userDrawn="1"/>
        </p:nvSpPr>
        <p:spPr>
          <a:xfrm>
            <a:off x="6540499"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22A95E9-FDB7-774A-A80F-6A0F359D98A4}"/>
              </a:ext>
            </a:extLst>
          </p:cNvPr>
          <p:cNvSpPr/>
          <p:nvPr userDrawn="1"/>
        </p:nvSpPr>
        <p:spPr>
          <a:xfrm>
            <a:off x="9280066"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7">
            <a:extLst>
              <a:ext uri="{FF2B5EF4-FFF2-40B4-BE49-F238E27FC236}">
                <a16:creationId xmlns:a16="http://schemas.microsoft.com/office/drawing/2014/main" id="{28EDFA29-2797-9947-AFFB-2D6B6ECAD78D}"/>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5" name="Text Placeholder 7">
            <a:extLst>
              <a:ext uri="{FF2B5EF4-FFF2-40B4-BE49-F238E27FC236}">
                <a16:creationId xmlns:a16="http://schemas.microsoft.com/office/drawing/2014/main" id="{74FBF9C1-B67A-5D41-9C12-43931F47F3D4}"/>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6" name="Text Placeholder 7">
            <a:extLst>
              <a:ext uri="{FF2B5EF4-FFF2-40B4-BE49-F238E27FC236}">
                <a16:creationId xmlns:a16="http://schemas.microsoft.com/office/drawing/2014/main" id="{DA04B1C1-4CAC-9048-8D41-61E91A0F4F08}"/>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7" name="Text Placeholder 7">
            <a:extLst>
              <a:ext uri="{FF2B5EF4-FFF2-40B4-BE49-F238E27FC236}">
                <a16:creationId xmlns:a16="http://schemas.microsoft.com/office/drawing/2014/main" id="{E275F2C2-90B7-BD4A-A1F2-4E75A6D185F2}"/>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2" name="Text Placeholder 7">
            <a:extLst>
              <a:ext uri="{FF2B5EF4-FFF2-40B4-BE49-F238E27FC236}">
                <a16:creationId xmlns:a16="http://schemas.microsoft.com/office/drawing/2014/main" id="{BE78E6EC-A5FF-2645-B1E6-A777B2ADB8E2}"/>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43" name="Text Placeholder 7">
            <a:extLst>
              <a:ext uri="{FF2B5EF4-FFF2-40B4-BE49-F238E27FC236}">
                <a16:creationId xmlns:a16="http://schemas.microsoft.com/office/drawing/2014/main" id="{4D23DACB-FCB7-E048-B4B0-99BBA9E5476C}"/>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4" name="Text Placeholder 7">
            <a:extLst>
              <a:ext uri="{FF2B5EF4-FFF2-40B4-BE49-F238E27FC236}">
                <a16:creationId xmlns:a16="http://schemas.microsoft.com/office/drawing/2014/main" id="{BE7A5B9E-3EAE-1940-87D5-B976EE79334A}"/>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5" name="Text Placeholder 7">
            <a:extLst>
              <a:ext uri="{FF2B5EF4-FFF2-40B4-BE49-F238E27FC236}">
                <a16:creationId xmlns:a16="http://schemas.microsoft.com/office/drawing/2014/main" id="{AEB38754-B4F3-6546-98F7-44338D2B4BAA}"/>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7" name="Text Placeholder 7">
            <a:extLst>
              <a:ext uri="{FF2B5EF4-FFF2-40B4-BE49-F238E27FC236}">
                <a16:creationId xmlns:a16="http://schemas.microsoft.com/office/drawing/2014/main" id="{1A898200-0A2E-574A-9C9A-119F1D9F2816}"/>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48" name="Text Placeholder 7">
            <a:extLst>
              <a:ext uri="{FF2B5EF4-FFF2-40B4-BE49-F238E27FC236}">
                <a16:creationId xmlns:a16="http://schemas.microsoft.com/office/drawing/2014/main" id="{16EFAB87-0EC2-1843-A065-C1640C8AB026}"/>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49" name="Text Placeholder 7">
            <a:extLst>
              <a:ext uri="{FF2B5EF4-FFF2-40B4-BE49-F238E27FC236}">
                <a16:creationId xmlns:a16="http://schemas.microsoft.com/office/drawing/2014/main" id="{0612FD2D-410C-3C49-9415-7A499E97E66A}"/>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0" name="Text Placeholder 7">
            <a:extLst>
              <a:ext uri="{FF2B5EF4-FFF2-40B4-BE49-F238E27FC236}">
                <a16:creationId xmlns:a16="http://schemas.microsoft.com/office/drawing/2014/main" id="{E20FE3AD-7B16-7F46-8784-EF2751274F00}"/>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51" name="Text Placeholder 7">
            <a:extLst>
              <a:ext uri="{FF2B5EF4-FFF2-40B4-BE49-F238E27FC236}">
                <a16:creationId xmlns:a16="http://schemas.microsoft.com/office/drawing/2014/main" id="{D7F8E662-4F57-BE48-BE07-E0044EEE68DF}"/>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2" name="Text Placeholder 7">
            <a:extLst>
              <a:ext uri="{FF2B5EF4-FFF2-40B4-BE49-F238E27FC236}">
                <a16:creationId xmlns:a16="http://schemas.microsoft.com/office/drawing/2014/main" id="{61FFBAA9-9829-DC44-AA56-AF405A19EE53}"/>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53" name="Text Placeholder 7">
            <a:extLst>
              <a:ext uri="{FF2B5EF4-FFF2-40B4-BE49-F238E27FC236}">
                <a16:creationId xmlns:a16="http://schemas.microsoft.com/office/drawing/2014/main" id="{1C1D28BF-4EEB-9E4A-AFB3-D6985EEA8822}"/>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4" name="Text Placeholder 7">
            <a:extLst>
              <a:ext uri="{FF2B5EF4-FFF2-40B4-BE49-F238E27FC236}">
                <a16:creationId xmlns:a16="http://schemas.microsoft.com/office/drawing/2014/main" id="{689B4E75-B2B2-3544-AA2A-D9FF91EA6347}"/>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Tree>
    <p:extLst>
      <p:ext uri="{BB962C8B-B14F-4D97-AF65-F5344CB8AC3E}">
        <p14:creationId xmlns:p14="http://schemas.microsoft.com/office/powerpoint/2010/main" val="320946148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36">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E75CBB4-4658-2943-928B-99471A136E6B}"/>
              </a:ext>
            </a:extLst>
          </p:cNvPr>
          <p:cNvSpPr/>
          <p:nvPr userDrawn="1"/>
        </p:nvSpPr>
        <p:spPr>
          <a:xfrm>
            <a:off x="736600" y="3599543"/>
            <a:ext cx="2525486"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75EC3-8ED2-1F45-84C4-F2043A9328B9}"/>
              </a:ext>
            </a:extLst>
          </p:cNvPr>
          <p:cNvSpPr/>
          <p:nvPr userDrawn="1"/>
        </p:nvSpPr>
        <p:spPr>
          <a:xfrm>
            <a:off x="6201228" y="3599543"/>
            <a:ext cx="2525486"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3891556-22E7-4645-A96E-7685C1EB7441}"/>
              </a:ext>
            </a:extLst>
          </p:cNvPr>
          <p:cNvSpPr/>
          <p:nvPr userDrawn="1"/>
        </p:nvSpPr>
        <p:spPr>
          <a:xfrm>
            <a:off x="6540499"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A17131C-0BB5-794F-B20C-6D11944F80A4}"/>
              </a:ext>
            </a:extLst>
          </p:cNvPr>
          <p:cNvSpPr/>
          <p:nvPr userDrawn="1"/>
        </p:nvSpPr>
        <p:spPr>
          <a:xfrm>
            <a:off x="1077683"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2B39300-0F7C-F947-89BA-56232A8C8AEA}"/>
              </a:ext>
            </a:extLst>
          </p:cNvPr>
          <p:cNvSpPr/>
          <p:nvPr userDrawn="1"/>
        </p:nvSpPr>
        <p:spPr>
          <a:xfrm>
            <a:off x="3265709" y="1553029"/>
            <a:ext cx="2935519" cy="53049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9FDFFC-9F84-114E-8DE1-4FCC3FFF33A3}"/>
              </a:ext>
            </a:extLst>
          </p:cNvPr>
          <p:cNvSpPr/>
          <p:nvPr userDrawn="1"/>
        </p:nvSpPr>
        <p:spPr>
          <a:xfrm>
            <a:off x="3468914" y="3599543"/>
            <a:ext cx="2525486"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718B392-A63C-F14F-BC35-581DA6654E67}"/>
              </a:ext>
            </a:extLst>
          </p:cNvPr>
          <p:cNvSpPr/>
          <p:nvPr userDrawn="1"/>
        </p:nvSpPr>
        <p:spPr>
          <a:xfrm>
            <a:off x="3791362" y="3599543"/>
            <a:ext cx="1846943" cy="17054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7370BE45-A1CE-8740-8ED7-90D7BDB01A6C}"/>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22A95E9-FDB7-774A-A80F-6A0F359D98A4}"/>
              </a:ext>
            </a:extLst>
          </p:cNvPr>
          <p:cNvSpPr/>
          <p:nvPr userDrawn="1"/>
        </p:nvSpPr>
        <p:spPr>
          <a:xfrm>
            <a:off x="9280066"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7">
            <a:extLst>
              <a:ext uri="{FF2B5EF4-FFF2-40B4-BE49-F238E27FC236}">
                <a16:creationId xmlns:a16="http://schemas.microsoft.com/office/drawing/2014/main" id="{28EDFA29-2797-9947-AFFB-2D6B6ECAD78D}"/>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5" name="Text Placeholder 7">
            <a:extLst>
              <a:ext uri="{FF2B5EF4-FFF2-40B4-BE49-F238E27FC236}">
                <a16:creationId xmlns:a16="http://schemas.microsoft.com/office/drawing/2014/main" id="{74FBF9C1-B67A-5D41-9C12-43931F47F3D4}"/>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6" name="Text Placeholder 7">
            <a:extLst>
              <a:ext uri="{FF2B5EF4-FFF2-40B4-BE49-F238E27FC236}">
                <a16:creationId xmlns:a16="http://schemas.microsoft.com/office/drawing/2014/main" id="{DA04B1C1-4CAC-9048-8D41-61E91A0F4F08}"/>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7" name="Text Placeholder 7">
            <a:extLst>
              <a:ext uri="{FF2B5EF4-FFF2-40B4-BE49-F238E27FC236}">
                <a16:creationId xmlns:a16="http://schemas.microsoft.com/office/drawing/2014/main" id="{E275F2C2-90B7-BD4A-A1F2-4E75A6D185F2}"/>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2" name="Text Placeholder 7">
            <a:extLst>
              <a:ext uri="{FF2B5EF4-FFF2-40B4-BE49-F238E27FC236}">
                <a16:creationId xmlns:a16="http://schemas.microsoft.com/office/drawing/2014/main" id="{BE78E6EC-A5FF-2645-B1E6-A777B2ADB8E2}"/>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43" name="Text Placeholder 7">
            <a:extLst>
              <a:ext uri="{FF2B5EF4-FFF2-40B4-BE49-F238E27FC236}">
                <a16:creationId xmlns:a16="http://schemas.microsoft.com/office/drawing/2014/main" id="{4D23DACB-FCB7-E048-B4B0-99BBA9E5476C}"/>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4" name="Text Placeholder 7">
            <a:extLst>
              <a:ext uri="{FF2B5EF4-FFF2-40B4-BE49-F238E27FC236}">
                <a16:creationId xmlns:a16="http://schemas.microsoft.com/office/drawing/2014/main" id="{BE7A5B9E-3EAE-1940-87D5-B976EE79334A}"/>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5" name="Text Placeholder 7">
            <a:extLst>
              <a:ext uri="{FF2B5EF4-FFF2-40B4-BE49-F238E27FC236}">
                <a16:creationId xmlns:a16="http://schemas.microsoft.com/office/drawing/2014/main" id="{AEB38754-B4F3-6546-98F7-44338D2B4BAA}"/>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7" name="Text Placeholder 7">
            <a:extLst>
              <a:ext uri="{FF2B5EF4-FFF2-40B4-BE49-F238E27FC236}">
                <a16:creationId xmlns:a16="http://schemas.microsoft.com/office/drawing/2014/main" id="{1A898200-0A2E-574A-9C9A-119F1D9F2816}"/>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48" name="Text Placeholder 7">
            <a:extLst>
              <a:ext uri="{FF2B5EF4-FFF2-40B4-BE49-F238E27FC236}">
                <a16:creationId xmlns:a16="http://schemas.microsoft.com/office/drawing/2014/main" id="{16EFAB87-0EC2-1843-A065-C1640C8AB026}"/>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49" name="Text Placeholder 7">
            <a:extLst>
              <a:ext uri="{FF2B5EF4-FFF2-40B4-BE49-F238E27FC236}">
                <a16:creationId xmlns:a16="http://schemas.microsoft.com/office/drawing/2014/main" id="{0612FD2D-410C-3C49-9415-7A499E97E66A}"/>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tx1">
                    <a:lumMod val="50000"/>
                    <a:lumOff val="50000"/>
                  </a:schemeClr>
                </a:solidFill>
              </a:defRPr>
            </a:lvl1pPr>
          </a:lstStyle>
          <a:p>
            <a:pPr lvl="0"/>
            <a:endParaRPr lang="en-US" dirty="0"/>
          </a:p>
        </p:txBody>
      </p:sp>
      <p:sp>
        <p:nvSpPr>
          <p:cNvPr id="50" name="Text Placeholder 7">
            <a:extLst>
              <a:ext uri="{FF2B5EF4-FFF2-40B4-BE49-F238E27FC236}">
                <a16:creationId xmlns:a16="http://schemas.microsoft.com/office/drawing/2014/main" id="{E20FE3AD-7B16-7F46-8784-EF2751274F00}"/>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tx1">
                    <a:lumMod val="50000"/>
                    <a:lumOff val="50000"/>
                  </a:schemeClr>
                </a:solidFill>
              </a:defRPr>
            </a:lvl1pPr>
          </a:lstStyle>
          <a:p>
            <a:pPr lvl="0"/>
            <a:endParaRPr lang="en-US" dirty="0"/>
          </a:p>
        </p:txBody>
      </p:sp>
      <p:sp>
        <p:nvSpPr>
          <p:cNvPr id="51" name="Text Placeholder 7">
            <a:extLst>
              <a:ext uri="{FF2B5EF4-FFF2-40B4-BE49-F238E27FC236}">
                <a16:creationId xmlns:a16="http://schemas.microsoft.com/office/drawing/2014/main" id="{D7F8E662-4F57-BE48-BE07-E0044EEE68DF}"/>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2" name="Text Placeholder 7">
            <a:extLst>
              <a:ext uri="{FF2B5EF4-FFF2-40B4-BE49-F238E27FC236}">
                <a16:creationId xmlns:a16="http://schemas.microsoft.com/office/drawing/2014/main" id="{61FFBAA9-9829-DC44-AA56-AF405A19EE53}"/>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53" name="Text Placeholder 7">
            <a:extLst>
              <a:ext uri="{FF2B5EF4-FFF2-40B4-BE49-F238E27FC236}">
                <a16:creationId xmlns:a16="http://schemas.microsoft.com/office/drawing/2014/main" id="{1C1D28BF-4EEB-9E4A-AFB3-D6985EEA8822}"/>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4" name="Text Placeholder 7">
            <a:extLst>
              <a:ext uri="{FF2B5EF4-FFF2-40B4-BE49-F238E27FC236}">
                <a16:creationId xmlns:a16="http://schemas.microsoft.com/office/drawing/2014/main" id="{689B4E75-B2B2-3544-AA2A-D9FF91EA6347}"/>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Tree>
    <p:extLst>
      <p:ext uri="{BB962C8B-B14F-4D97-AF65-F5344CB8AC3E}">
        <p14:creationId xmlns:p14="http://schemas.microsoft.com/office/powerpoint/2010/main" val="5362575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37">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D9FDFFC-9F84-114E-8DE1-4FCC3FFF33A3}"/>
              </a:ext>
            </a:extLst>
          </p:cNvPr>
          <p:cNvSpPr/>
          <p:nvPr userDrawn="1"/>
        </p:nvSpPr>
        <p:spPr>
          <a:xfrm>
            <a:off x="3468914" y="3599543"/>
            <a:ext cx="2525486"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370BE45-A1CE-8740-8ED7-90D7BDB01A6C}"/>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B89CD7E-9ED7-9144-A5DD-048BA67F1441}"/>
              </a:ext>
            </a:extLst>
          </p:cNvPr>
          <p:cNvSpPr/>
          <p:nvPr userDrawn="1"/>
        </p:nvSpPr>
        <p:spPr>
          <a:xfrm>
            <a:off x="3806371"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Rectangle 24">
            <a:extLst>
              <a:ext uri="{FF2B5EF4-FFF2-40B4-BE49-F238E27FC236}">
                <a16:creationId xmlns:a16="http://schemas.microsoft.com/office/drawing/2014/main" id="{322A95E9-FDB7-774A-A80F-6A0F359D98A4}"/>
              </a:ext>
            </a:extLst>
          </p:cNvPr>
          <p:cNvSpPr/>
          <p:nvPr userDrawn="1"/>
        </p:nvSpPr>
        <p:spPr>
          <a:xfrm>
            <a:off x="9280066"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2B39300-0F7C-F947-89BA-56232A8C8AEA}"/>
              </a:ext>
            </a:extLst>
          </p:cNvPr>
          <p:cNvSpPr/>
          <p:nvPr userDrawn="1"/>
        </p:nvSpPr>
        <p:spPr>
          <a:xfrm>
            <a:off x="5994401" y="1553029"/>
            <a:ext cx="2939802" cy="53049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75EC3-8ED2-1F45-84C4-F2043A9328B9}"/>
              </a:ext>
            </a:extLst>
          </p:cNvPr>
          <p:cNvSpPr/>
          <p:nvPr userDrawn="1"/>
        </p:nvSpPr>
        <p:spPr>
          <a:xfrm>
            <a:off x="6201228" y="3599543"/>
            <a:ext cx="2525486"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75CBB4-4658-2943-928B-99471A136E6B}"/>
              </a:ext>
            </a:extLst>
          </p:cNvPr>
          <p:cNvSpPr/>
          <p:nvPr userDrawn="1"/>
        </p:nvSpPr>
        <p:spPr>
          <a:xfrm>
            <a:off x="736600" y="3599543"/>
            <a:ext cx="2525486"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718B392-A63C-F14F-BC35-581DA6654E67}"/>
              </a:ext>
            </a:extLst>
          </p:cNvPr>
          <p:cNvSpPr/>
          <p:nvPr userDrawn="1"/>
        </p:nvSpPr>
        <p:spPr>
          <a:xfrm>
            <a:off x="6514605" y="3599543"/>
            <a:ext cx="1846943" cy="17054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34" name="Text Placeholder 7">
            <a:extLst>
              <a:ext uri="{FF2B5EF4-FFF2-40B4-BE49-F238E27FC236}">
                <a16:creationId xmlns:a16="http://schemas.microsoft.com/office/drawing/2014/main" id="{28EDFA29-2797-9947-AFFB-2D6B6ECAD78D}"/>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5" name="Text Placeholder 7">
            <a:extLst>
              <a:ext uri="{FF2B5EF4-FFF2-40B4-BE49-F238E27FC236}">
                <a16:creationId xmlns:a16="http://schemas.microsoft.com/office/drawing/2014/main" id="{74FBF9C1-B67A-5D41-9C12-43931F47F3D4}"/>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6" name="Text Placeholder 7">
            <a:extLst>
              <a:ext uri="{FF2B5EF4-FFF2-40B4-BE49-F238E27FC236}">
                <a16:creationId xmlns:a16="http://schemas.microsoft.com/office/drawing/2014/main" id="{DA04B1C1-4CAC-9048-8D41-61E91A0F4F08}"/>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7" name="Text Placeholder 7">
            <a:extLst>
              <a:ext uri="{FF2B5EF4-FFF2-40B4-BE49-F238E27FC236}">
                <a16:creationId xmlns:a16="http://schemas.microsoft.com/office/drawing/2014/main" id="{E275F2C2-90B7-BD4A-A1F2-4E75A6D185F2}"/>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2" name="Text Placeholder 7">
            <a:extLst>
              <a:ext uri="{FF2B5EF4-FFF2-40B4-BE49-F238E27FC236}">
                <a16:creationId xmlns:a16="http://schemas.microsoft.com/office/drawing/2014/main" id="{BE78E6EC-A5FF-2645-B1E6-A777B2ADB8E2}"/>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43" name="Text Placeholder 7">
            <a:extLst>
              <a:ext uri="{FF2B5EF4-FFF2-40B4-BE49-F238E27FC236}">
                <a16:creationId xmlns:a16="http://schemas.microsoft.com/office/drawing/2014/main" id="{4D23DACB-FCB7-E048-B4B0-99BBA9E5476C}"/>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4" name="Text Placeholder 7">
            <a:extLst>
              <a:ext uri="{FF2B5EF4-FFF2-40B4-BE49-F238E27FC236}">
                <a16:creationId xmlns:a16="http://schemas.microsoft.com/office/drawing/2014/main" id="{BE7A5B9E-3EAE-1940-87D5-B976EE79334A}"/>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5" name="Text Placeholder 7">
            <a:extLst>
              <a:ext uri="{FF2B5EF4-FFF2-40B4-BE49-F238E27FC236}">
                <a16:creationId xmlns:a16="http://schemas.microsoft.com/office/drawing/2014/main" id="{AEB38754-B4F3-6546-98F7-44338D2B4BAA}"/>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7" name="Text Placeholder 7">
            <a:extLst>
              <a:ext uri="{FF2B5EF4-FFF2-40B4-BE49-F238E27FC236}">
                <a16:creationId xmlns:a16="http://schemas.microsoft.com/office/drawing/2014/main" id="{1A898200-0A2E-574A-9C9A-119F1D9F2816}"/>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48" name="Text Placeholder 7">
            <a:extLst>
              <a:ext uri="{FF2B5EF4-FFF2-40B4-BE49-F238E27FC236}">
                <a16:creationId xmlns:a16="http://schemas.microsoft.com/office/drawing/2014/main" id="{16EFAB87-0EC2-1843-A065-C1640C8AB026}"/>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49" name="Text Placeholder 7">
            <a:extLst>
              <a:ext uri="{FF2B5EF4-FFF2-40B4-BE49-F238E27FC236}">
                <a16:creationId xmlns:a16="http://schemas.microsoft.com/office/drawing/2014/main" id="{0612FD2D-410C-3C49-9415-7A499E97E66A}"/>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tx1">
                    <a:lumMod val="50000"/>
                    <a:lumOff val="50000"/>
                  </a:schemeClr>
                </a:solidFill>
              </a:defRPr>
            </a:lvl1pPr>
          </a:lstStyle>
          <a:p>
            <a:pPr lvl="0"/>
            <a:endParaRPr lang="en-US" dirty="0"/>
          </a:p>
        </p:txBody>
      </p:sp>
      <p:sp>
        <p:nvSpPr>
          <p:cNvPr id="50" name="Text Placeholder 7">
            <a:extLst>
              <a:ext uri="{FF2B5EF4-FFF2-40B4-BE49-F238E27FC236}">
                <a16:creationId xmlns:a16="http://schemas.microsoft.com/office/drawing/2014/main" id="{E20FE3AD-7B16-7F46-8784-EF2751274F00}"/>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tx1">
                    <a:lumMod val="50000"/>
                    <a:lumOff val="50000"/>
                  </a:schemeClr>
                </a:solidFill>
              </a:defRPr>
            </a:lvl1pPr>
          </a:lstStyle>
          <a:p>
            <a:pPr lvl="0"/>
            <a:endParaRPr lang="en-US" dirty="0"/>
          </a:p>
        </p:txBody>
      </p:sp>
      <p:sp>
        <p:nvSpPr>
          <p:cNvPr id="51" name="Text Placeholder 7">
            <a:extLst>
              <a:ext uri="{FF2B5EF4-FFF2-40B4-BE49-F238E27FC236}">
                <a16:creationId xmlns:a16="http://schemas.microsoft.com/office/drawing/2014/main" id="{D7F8E662-4F57-BE48-BE07-E0044EEE68DF}"/>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2" name="Text Placeholder 7">
            <a:extLst>
              <a:ext uri="{FF2B5EF4-FFF2-40B4-BE49-F238E27FC236}">
                <a16:creationId xmlns:a16="http://schemas.microsoft.com/office/drawing/2014/main" id="{61FFBAA9-9829-DC44-AA56-AF405A19EE53}"/>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53" name="Text Placeholder 7">
            <a:extLst>
              <a:ext uri="{FF2B5EF4-FFF2-40B4-BE49-F238E27FC236}">
                <a16:creationId xmlns:a16="http://schemas.microsoft.com/office/drawing/2014/main" id="{1C1D28BF-4EEB-9E4A-AFB3-D6985EEA8822}"/>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4" name="Text Placeholder 7">
            <a:extLst>
              <a:ext uri="{FF2B5EF4-FFF2-40B4-BE49-F238E27FC236}">
                <a16:creationId xmlns:a16="http://schemas.microsoft.com/office/drawing/2014/main" id="{689B4E75-B2B2-3544-AA2A-D9FF91EA6347}"/>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29" name="Rectangle 28">
            <a:extLst>
              <a:ext uri="{FF2B5EF4-FFF2-40B4-BE49-F238E27FC236}">
                <a16:creationId xmlns:a16="http://schemas.microsoft.com/office/drawing/2014/main" id="{9ACE001D-9031-0641-BE0E-E446D7343845}"/>
              </a:ext>
            </a:extLst>
          </p:cNvPr>
          <p:cNvSpPr/>
          <p:nvPr userDrawn="1"/>
        </p:nvSpPr>
        <p:spPr>
          <a:xfrm>
            <a:off x="1077683"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858850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38">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F2B39300-0F7C-F947-89BA-56232A8C8AEA}"/>
              </a:ext>
            </a:extLst>
          </p:cNvPr>
          <p:cNvSpPr/>
          <p:nvPr userDrawn="1"/>
        </p:nvSpPr>
        <p:spPr>
          <a:xfrm>
            <a:off x="8726713" y="1553029"/>
            <a:ext cx="2896438" cy="53049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370BE45-A1CE-8740-8ED7-90D7BDB01A6C}"/>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39A352C-1812-8F44-B419-A27473CF98DB}"/>
              </a:ext>
            </a:extLst>
          </p:cNvPr>
          <p:cNvSpPr/>
          <p:nvPr userDrawn="1"/>
        </p:nvSpPr>
        <p:spPr>
          <a:xfrm>
            <a:off x="9280065" y="3599543"/>
            <a:ext cx="1846943" cy="17054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75CBB4-4658-2943-928B-99471A136E6B}"/>
              </a:ext>
            </a:extLst>
          </p:cNvPr>
          <p:cNvSpPr/>
          <p:nvPr userDrawn="1"/>
        </p:nvSpPr>
        <p:spPr>
          <a:xfrm>
            <a:off x="736600" y="3599543"/>
            <a:ext cx="2525486"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9" name="Rectangle 8">
            <a:extLst>
              <a:ext uri="{FF2B5EF4-FFF2-40B4-BE49-F238E27FC236}">
                <a16:creationId xmlns:a16="http://schemas.microsoft.com/office/drawing/2014/main" id="{3D9FDFFC-9F84-114E-8DE1-4FCC3FFF33A3}"/>
              </a:ext>
            </a:extLst>
          </p:cNvPr>
          <p:cNvSpPr/>
          <p:nvPr userDrawn="1"/>
        </p:nvSpPr>
        <p:spPr>
          <a:xfrm>
            <a:off x="3468914" y="3599543"/>
            <a:ext cx="2525486"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75EC3-8ED2-1F45-84C4-F2043A9328B9}"/>
              </a:ext>
            </a:extLst>
          </p:cNvPr>
          <p:cNvSpPr/>
          <p:nvPr userDrawn="1"/>
        </p:nvSpPr>
        <p:spPr>
          <a:xfrm>
            <a:off x="6201228" y="3599543"/>
            <a:ext cx="2525486"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B89CD7E-9ED7-9144-A5DD-048BA67F1441}"/>
              </a:ext>
            </a:extLst>
          </p:cNvPr>
          <p:cNvSpPr/>
          <p:nvPr userDrawn="1"/>
        </p:nvSpPr>
        <p:spPr>
          <a:xfrm>
            <a:off x="3806371"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ectangle 23">
            <a:extLst>
              <a:ext uri="{FF2B5EF4-FFF2-40B4-BE49-F238E27FC236}">
                <a16:creationId xmlns:a16="http://schemas.microsoft.com/office/drawing/2014/main" id="{A3891556-22E7-4645-A96E-7685C1EB7441}"/>
              </a:ext>
            </a:extLst>
          </p:cNvPr>
          <p:cNvSpPr/>
          <p:nvPr userDrawn="1"/>
        </p:nvSpPr>
        <p:spPr>
          <a:xfrm>
            <a:off x="6540499"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7">
            <a:extLst>
              <a:ext uri="{FF2B5EF4-FFF2-40B4-BE49-F238E27FC236}">
                <a16:creationId xmlns:a16="http://schemas.microsoft.com/office/drawing/2014/main" id="{28EDFA29-2797-9947-AFFB-2D6B6ECAD78D}"/>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5" name="Text Placeholder 7">
            <a:extLst>
              <a:ext uri="{FF2B5EF4-FFF2-40B4-BE49-F238E27FC236}">
                <a16:creationId xmlns:a16="http://schemas.microsoft.com/office/drawing/2014/main" id="{74FBF9C1-B67A-5D41-9C12-43931F47F3D4}"/>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6" name="Text Placeholder 7">
            <a:extLst>
              <a:ext uri="{FF2B5EF4-FFF2-40B4-BE49-F238E27FC236}">
                <a16:creationId xmlns:a16="http://schemas.microsoft.com/office/drawing/2014/main" id="{DA04B1C1-4CAC-9048-8D41-61E91A0F4F08}"/>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7" name="Text Placeholder 7">
            <a:extLst>
              <a:ext uri="{FF2B5EF4-FFF2-40B4-BE49-F238E27FC236}">
                <a16:creationId xmlns:a16="http://schemas.microsoft.com/office/drawing/2014/main" id="{E275F2C2-90B7-BD4A-A1F2-4E75A6D185F2}"/>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2" name="Text Placeholder 7">
            <a:extLst>
              <a:ext uri="{FF2B5EF4-FFF2-40B4-BE49-F238E27FC236}">
                <a16:creationId xmlns:a16="http://schemas.microsoft.com/office/drawing/2014/main" id="{BE78E6EC-A5FF-2645-B1E6-A777B2ADB8E2}"/>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43" name="Text Placeholder 7">
            <a:extLst>
              <a:ext uri="{FF2B5EF4-FFF2-40B4-BE49-F238E27FC236}">
                <a16:creationId xmlns:a16="http://schemas.microsoft.com/office/drawing/2014/main" id="{4D23DACB-FCB7-E048-B4B0-99BBA9E5476C}"/>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4" name="Text Placeholder 7">
            <a:extLst>
              <a:ext uri="{FF2B5EF4-FFF2-40B4-BE49-F238E27FC236}">
                <a16:creationId xmlns:a16="http://schemas.microsoft.com/office/drawing/2014/main" id="{BE7A5B9E-3EAE-1940-87D5-B976EE79334A}"/>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5" name="Text Placeholder 7">
            <a:extLst>
              <a:ext uri="{FF2B5EF4-FFF2-40B4-BE49-F238E27FC236}">
                <a16:creationId xmlns:a16="http://schemas.microsoft.com/office/drawing/2014/main" id="{AEB38754-B4F3-6546-98F7-44338D2B4BAA}"/>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7" name="Text Placeholder 7">
            <a:extLst>
              <a:ext uri="{FF2B5EF4-FFF2-40B4-BE49-F238E27FC236}">
                <a16:creationId xmlns:a16="http://schemas.microsoft.com/office/drawing/2014/main" id="{1A898200-0A2E-574A-9C9A-119F1D9F2816}"/>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48" name="Text Placeholder 7">
            <a:extLst>
              <a:ext uri="{FF2B5EF4-FFF2-40B4-BE49-F238E27FC236}">
                <a16:creationId xmlns:a16="http://schemas.microsoft.com/office/drawing/2014/main" id="{16EFAB87-0EC2-1843-A065-C1640C8AB026}"/>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49" name="Text Placeholder 7">
            <a:extLst>
              <a:ext uri="{FF2B5EF4-FFF2-40B4-BE49-F238E27FC236}">
                <a16:creationId xmlns:a16="http://schemas.microsoft.com/office/drawing/2014/main" id="{0612FD2D-410C-3C49-9415-7A499E97E66A}"/>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tx1">
                    <a:lumMod val="50000"/>
                    <a:lumOff val="50000"/>
                  </a:schemeClr>
                </a:solidFill>
              </a:defRPr>
            </a:lvl1pPr>
          </a:lstStyle>
          <a:p>
            <a:pPr lvl="0"/>
            <a:endParaRPr lang="en-US" dirty="0"/>
          </a:p>
        </p:txBody>
      </p:sp>
      <p:sp>
        <p:nvSpPr>
          <p:cNvPr id="50" name="Text Placeholder 7">
            <a:extLst>
              <a:ext uri="{FF2B5EF4-FFF2-40B4-BE49-F238E27FC236}">
                <a16:creationId xmlns:a16="http://schemas.microsoft.com/office/drawing/2014/main" id="{E20FE3AD-7B16-7F46-8784-EF2751274F00}"/>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tx1">
                    <a:lumMod val="50000"/>
                    <a:lumOff val="50000"/>
                  </a:schemeClr>
                </a:solidFill>
              </a:defRPr>
            </a:lvl1pPr>
          </a:lstStyle>
          <a:p>
            <a:pPr lvl="0"/>
            <a:endParaRPr lang="en-US" dirty="0"/>
          </a:p>
        </p:txBody>
      </p:sp>
      <p:sp>
        <p:nvSpPr>
          <p:cNvPr id="51" name="Text Placeholder 7">
            <a:extLst>
              <a:ext uri="{FF2B5EF4-FFF2-40B4-BE49-F238E27FC236}">
                <a16:creationId xmlns:a16="http://schemas.microsoft.com/office/drawing/2014/main" id="{D7F8E662-4F57-BE48-BE07-E0044EEE68DF}"/>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2" name="Text Placeholder 7">
            <a:extLst>
              <a:ext uri="{FF2B5EF4-FFF2-40B4-BE49-F238E27FC236}">
                <a16:creationId xmlns:a16="http://schemas.microsoft.com/office/drawing/2014/main" id="{61FFBAA9-9829-DC44-AA56-AF405A19EE53}"/>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53" name="Text Placeholder 7">
            <a:extLst>
              <a:ext uri="{FF2B5EF4-FFF2-40B4-BE49-F238E27FC236}">
                <a16:creationId xmlns:a16="http://schemas.microsoft.com/office/drawing/2014/main" id="{1C1D28BF-4EEB-9E4A-AFB3-D6985EEA8822}"/>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4" name="Text Placeholder 7">
            <a:extLst>
              <a:ext uri="{FF2B5EF4-FFF2-40B4-BE49-F238E27FC236}">
                <a16:creationId xmlns:a16="http://schemas.microsoft.com/office/drawing/2014/main" id="{689B4E75-B2B2-3544-AA2A-D9FF91EA6347}"/>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31" name="Rectangle 30">
            <a:extLst>
              <a:ext uri="{FF2B5EF4-FFF2-40B4-BE49-F238E27FC236}">
                <a16:creationId xmlns:a16="http://schemas.microsoft.com/office/drawing/2014/main" id="{1070C3F1-043C-3D47-A89F-CE9CFA429AFF}"/>
              </a:ext>
            </a:extLst>
          </p:cNvPr>
          <p:cNvSpPr/>
          <p:nvPr userDrawn="1"/>
        </p:nvSpPr>
        <p:spPr>
          <a:xfrm>
            <a:off x="1077683" y="3599543"/>
            <a:ext cx="1846943" cy="1596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802647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39">
    <p:bg>
      <p:bgPr>
        <a:solidFill>
          <a:schemeClr val="bg1"/>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624BAF0E-B99D-0141-B4A6-2507BBD885C8}"/>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Title 1">
            <a:extLst>
              <a:ext uri="{FF2B5EF4-FFF2-40B4-BE49-F238E27FC236}">
                <a16:creationId xmlns:a16="http://schemas.microsoft.com/office/drawing/2014/main" id="{364E5083-28BF-C74B-80C2-61B43F28BBB8}"/>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57" name="Rectangle 56">
            <a:extLst>
              <a:ext uri="{FF2B5EF4-FFF2-40B4-BE49-F238E27FC236}">
                <a16:creationId xmlns:a16="http://schemas.microsoft.com/office/drawing/2014/main" id="{9307C2BD-5014-6B47-948C-AFC2697FB2A7}"/>
              </a:ext>
            </a:extLst>
          </p:cNvPr>
          <p:cNvSpPr/>
          <p:nvPr userDrawn="1"/>
        </p:nvSpPr>
        <p:spPr>
          <a:xfrm>
            <a:off x="736600" y="3599543"/>
            <a:ext cx="2525486"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FD3F735F-53AD-1244-A828-8193A75B0F1B}"/>
              </a:ext>
            </a:extLst>
          </p:cNvPr>
          <p:cNvSpPr/>
          <p:nvPr userDrawn="1"/>
        </p:nvSpPr>
        <p:spPr>
          <a:xfrm>
            <a:off x="3468914" y="3599543"/>
            <a:ext cx="2525486"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90DDAEA3-0090-614C-9489-F42198812798}"/>
              </a:ext>
            </a:extLst>
          </p:cNvPr>
          <p:cNvSpPr/>
          <p:nvPr userDrawn="1"/>
        </p:nvSpPr>
        <p:spPr>
          <a:xfrm>
            <a:off x="6201228" y="3599543"/>
            <a:ext cx="2525486"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31BBCA8F-7F10-9546-8F56-9077CD4EB4C6}"/>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E1209857-3856-624C-A8EA-31E88B28208C}"/>
              </a:ext>
            </a:extLst>
          </p:cNvPr>
          <p:cNvSpPr/>
          <p:nvPr userDrawn="1"/>
        </p:nvSpPr>
        <p:spPr>
          <a:xfrm>
            <a:off x="1077683"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2" name="Rectangle 61">
            <a:extLst>
              <a:ext uri="{FF2B5EF4-FFF2-40B4-BE49-F238E27FC236}">
                <a16:creationId xmlns:a16="http://schemas.microsoft.com/office/drawing/2014/main" id="{42A6A862-952D-6349-937D-1BA690EE48F8}"/>
              </a:ext>
            </a:extLst>
          </p:cNvPr>
          <p:cNvSpPr/>
          <p:nvPr userDrawn="1"/>
        </p:nvSpPr>
        <p:spPr>
          <a:xfrm>
            <a:off x="3806371"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3" name="Rectangle 62">
            <a:extLst>
              <a:ext uri="{FF2B5EF4-FFF2-40B4-BE49-F238E27FC236}">
                <a16:creationId xmlns:a16="http://schemas.microsoft.com/office/drawing/2014/main" id="{CABCDB32-A841-EC44-943A-3F799D436385}"/>
              </a:ext>
            </a:extLst>
          </p:cNvPr>
          <p:cNvSpPr/>
          <p:nvPr userDrawn="1"/>
        </p:nvSpPr>
        <p:spPr>
          <a:xfrm>
            <a:off x="6540499"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4" name="Rectangle 63">
            <a:extLst>
              <a:ext uri="{FF2B5EF4-FFF2-40B4-BE49-F238E27FC236}">
                <a16:creationId xmlns:a16="http://schemas.microsoft.com/office/drawing/2014/main" id="{D933FDB3-1FB5-4C4C-B6A5-FDED6E201E69}"/>
              </a:ext>
            </a:extLst>
          </p:cNvPr>
          <p:cNvSpPr/>
          <p:nvPr userDrawn="1"/>
        </p:nvSpPr>
        <p:spPr>
          <a:xfrm>
            <a:off x="9280066"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5" name="Text Placeholder 7">
            <a:extLst>
              <a:ext uri="{FF2B5EF4-FFF2-40B4-BE49-F238E27FC236}">
                <a16:creationId xmlns:a16="http://schemas.microsoft.com/office/drawing/2014/main" id="{33EA7751-CC00-934E-8964-FDB965C06ACC}"/>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66" name="Text Placeholder 7">
            <a:extLst>
              <a:ext uri="{FF2B5EF4-FFF2-40B4-BE49-F238E27FC236}">
                <a16:creationId xmlns:a16="http://schemas.microsoft.com/office/drawing/2014/main" id="{B4B71BD7-A018-D540-97AE-AE981CB9B99A}"/>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67" name="Text Placeholder 7">
            <a:extLst>
              <a:ext uri="{FF2B5EF4-FFF2-40B4-BE49-F238E27FC236}">
                <a16:creationId xmlns:a16="http://schemas.microsoft.com/office/drawing/2014/main" id="{F382C3EB-CCB7-AB45-8A78-B22337492182}"/>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68" name="Text Placeholder 7">
            <a:extLst>
              <a:ext uri="{FF2B5EF4-FFF2-40B4-BE49-F238E27FC236}">
                <a16:creationId xmlns:a16="http://schemas.microsoft.com/office/drawing/2014/main" id="{92A64425-4B15-2E4B-9A1B-2C31856BAFCE}"/>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69" name="Text Placeholder 7">
            <a:extLst>
              <a:ext uri="{FF2B5EF4-FFF2-40B4-BE49-F238E27FC236}">
                <a16:creationId xmlns:a16="http://schemas.microsoft.com/office/drawing/2014/main" id="{14633975-B6CE-2441-939D-7DF70968C785}"/>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70" name="Text Placeholder 7">
            <a:extLst>
              <a:ext uri="{FF2B5EF4-FFF2-40B4-BE49-F238E27FC236}">
                <a16:creationId xmlns:a16="http://schemas.microsoft.com/office/drawing/2014/main" id="{AFB91C68-C0C3-BA44-BA7F-81E66AEEFCB2}"/>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71" name="Text Placeholder 7">
            <a:extLst>
              <a:ext uri="{FF2B5EF4-FFF2-40B4-BE49-F238E27FC236}">
                <a16:creationId xmlns:a16="http://schemas.microsoft.com/office/drawing/2014/main" id="{51F538CF-B61F-E74F-B9E0-93D259E5F8B4}"/>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72" name="Text Placeholder 7">
            <a:extLst>
              <a:ext uri="{FF2B5EF4-FFF2-40B4-BE49-F238E27FC236}">
                <a16:creationId xmlns:a16="http://schemas.microsoft.com/office/drawing/2014/main" id="{AA0B5BE1-5FB9-E745-9832-A760AA94DCC4}"/>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73" name="Text Placeholder 7">
            <a:extLst>
              <a:ext uri="{FF2B5EF4-FFF2-40B4-BE49-F238E27FC236}">
                <a16:creationId xmlns:a16="http://schemas.microsoft.com/office/drawing/2014/main" id="{FE30B9D5-6EC5-034B-A81B-0DEBD321767B}"/>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74" name="Text Placeholder 7">
            <a:extLst>
              <a:ext uri="{FF2B5EF4-FFF2-40B4-BE49-F238E27FC236}">
                <a16:creationId xmlns:a16="http://schemas.microsoft.com/office/drawing/2014/main" id="{00006B16-A3B9-8C41-9C84-97FB3CEC98F2}"/>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75" name="Text Placeholder 7">
            <a:extLst>
              <a:ext uri="{FF2B5EF4-FFF2-40B4-BE49-F238E27FC236}">
                <a16:creationId xmlns:a16="http://schemas.microsoft.com/office/drawing/2014/main" id="{A2A6729B-081B-5B4E-8C4C-F9A67FDE240F}"/>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76" name="Text Placeholder 7">
            <a:extLst>
              <a:ext uri="{FF2B5EF4-FFF2-40B4-BE49-F238E27FC236}">
                <a16:creationId xmlns:a16="http://schemas.microsoft.com/office/drawing/2014/main" id="{13F96277-DFE5-964A-B3FA-DB22EE994CE7}"/>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77" name="Text Placeholder 7">
            <a:extLst>
              <a:ext uri="{FF2B5EF4-FFF2-40B4-BE49-F238E27FC236}">
                <a16:creationId xmlns:a16="http://schemas.microsoft.com/office/drawing/2014/main" id="{69D59AD5-2D1D-434C-8659-EE23E61881C6}"/>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78" name="Text Placeholder 7">
            <a:extLst>
              <a:ext uri="{FF2B5EF4-FFF2-40B4-BE49-F238E27FC236}">
                <a16:creationId xmlns:a16="http://schemas.microsoft.com/office/drawing/2014/main" id="{9B3FDCFE-8BED-1B43-AF05-017790A0FF06}"/>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79" name="Text Placeholder 7">
            <a:extLst>
              <a:ext uri="{FF2B5EF4-FFF2-40B4-BE49-F238E27FC236}">
                <a16:creationId xmlns:a16="http://schemas.microsoft.com/office/drawing/2014/main" id="{E5746496-9B0A-2540-8C0F-A81097A62ECF}"/>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80" name="Text Placeholder 7">
            <a:extLst>
              <a:ext uri="{FF2B5EF4-FFF2-40B4-BE49-F238E27FC236}">
                <a16:creationId xmlns:a16="http://schemas.microsoft.com/office/drawing/2014/main" id="{22CEAB2B-C7F4-B949-9CC1-1C67204B511A}"/>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Tree>
    <p:extLst>
      <p:ext uri="{BB962C8B-B14F-4D97-AF65-F5344CB8AC3E}">
        <p14:creationId xmlns:p14="http://schemas.microsoft.com/office/powerpoint/2010/main" val="70335498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40">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F2B39300-0F7C-F947-89BA-56232A8C8AEA}"/>
              </a:ext>
            </a:extLst>
          </p:cNvPr>
          <p:cNvSpPr/>
          <p:nvPr userDrawn="1"/>
        </p:nvSpPr>
        <p:spPr>
          <a:xfrm>
            <a:off x="546090" y="1553029"/>
            <a:ext cx="2928262" cy="5304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75CBB4-4658-2943-928B-99471A136E6B}"/>
              </a:ext>
            </a:extLst>
          </p:cNvPr>
          <p:cNvSpPr/>
          <p:nvPr userDrawn="1"/>
        </p:nvSpPr>
        <p:spPr>
          <a:xfrm>
            <a:off x="736600" y="3599543"/>
            <a:ext cx="2525486"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718B392-A63C-F14F-BC35-581DA6654E67}"/>
              </a:ext>
            </a:extLst>
          </p:cNvPr>
          <p:cNvSpPr/>
          <p:nvPr userDrawn="1"/>
        </p:nvSpPr>
        <p:spPr>
          <a:xfrm>
            <a:off x="1077683" y="3599543"/>
            <a:ext cx="1846943" cy="17054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9" name="Rectangle 8">
            <a:extLst>
              <a:ext uri="{FF2B5EF4-FFF2-40B4-BE49-F238E27FC236}">
                <a16:creationId xmlns:a16="http://schemas.microsoft.com/office/drawing/2014/main" id="{3D9FDFFC-9F84-114E-8DE1-4FCC3FFF33A3}"/>
              </a:ext>
            </a:extLst>
          </p:cNvPr>
          <p:cNvSpPr/>
          <p:nvPr userDrawn="1"/>
        </p:nvSpPr>
        <p:spPr>
          <a:xfrm>
            <a:off x="3475510" y="3599543"/>
            <a:ext cx="2518890"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75EC3-8ED2-1F45-84C4-F2043A9328B9}"/>
              </a:ext>
            </a:extLst>
          </p:cNvPr>
          <p:cNvSpPr/>
          <p:nvPr userDrawn="1"/>
        </p:nvSpPr>
        <p:spPr>
          <a:xfrm>
            <a:off x="6201228" y="3599543"/>
            <a:ext cx="2525486"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370BE45-A1CE-8740-8ED7-90D7BDB01A6C}"/>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B89CD7E-9ED7-9144-A5DD-048BA67F1441}"/>
              </a:ext>
            </a:extLst>
          </p:cNvPr>
          <p:cNvSpPr/>
          <p:nvPr userDrawn="1"/>
        </p:nvSpPr>
        <p:spPr>
          <a:xfrm>
            <a:off x="3806371"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ectangle 23">
            <a:extLst>
              <a:ext uri="{FF2B5EF4-FFF2-40B4-BE49-F238E27FC236}">
                <a16:creationId xmlns:a16="http://schemas.microsoft.com/office/drawing/2014/main" id="{A3891556-22E7-4645-A96E-7685C1EB7441}"/>
              </a:ext>
            </a:extLst>
          </p:cNvPr>
          <p:cNvSpPr/>
          <p:nvPr userDrawn="1"/>
        </p:nvSpPr>
        <p:spPr>
          <a:xfrm>
            <a:off x="6540499"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22A95E9-FDB7-774A-A80F-6A0F359D98A4}"/>
              </a:ext>
            </a:extLst>
          </p:cNvPr>
          <p:cNvSpPr/>
          <p:nvPr userDrawn="1"/>
        </p:nvSpPr>
        <p:spPr>
          <a:xfrm>
            <a:off x="9280066"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7">
            <a:extLst>
              <a:ext uri="{FF2B5EF4-FFF2-40B4-BE49-F238E27FC236}">
                <a16:creationId xmlns:a16="http://schemas.microsoft.com/office/drawing/2014/main" id="{28EDFA29-2797-9947-AFFB-2D6B6ECAD78D}"/>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5" name="Text Placeholder 7">
            <a:extLst>
              <a:ext uri="{FF2B5EF4-FFF2-40B4-BE49-F238E27FC236}">
                <a16:creationId xmlns:a16="http://schemas.microsoft.com/office/drawing/2014/main" id="{74FBF9C1-B67A-5D41-9C12-43931F47F3D4}"/>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6" name="Text Placeholder 7">
            <a:extLst>
              <a:ext uri="{FF2B5EF4-FFF2-40B4-BE49-F238E27FC236}">
                <a16:creationId xmlns:a16="http://schemas.microsoft.com/office/drawing/2014/main" id="{DA04B1C1-4CAC-9048-8D41-61E91A0F4F08}"/>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7" name="Text Placeholder 7">
            <a:extLst>
              <a:ext uri="{FF2B5EF4-FFF2-40B4-BE49-F238E27FC236}">
                <a16:creationId xmlns:a16="http://schemas.microsoft.com/office/drawing/2014/main" id="{E275F2C2-90B7-BD4A-A1F2-4E75A6D185F2}"/>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2" name="Text Placeholder 7">
            <a:extLst>
              <a:ext uri="{FF2B5EF4-FFF2-40B4-BE49-F238E27FC236}">
                <a16:creationId xmlns:a16="http://schemas.microsoft.com/office/drawing/2014/main" id="{BE78E6EC-A5FF-2645-B1E6-A777B2ADB8E2}"/>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43" name="Text Placeholder 7">
            <a:extLst>
              <a:ext uri="{FF2B5EF4-FFF2-40B4-BE49-F238E27FC236}">
                <a16:creationId xmlns:a16="http://schemas.microsoft.com/office/drawing/2014/main" id="{4D23DACB-FCB7-E048-B4B0-99BBA9E5476C}"/>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4" name="Text Placeholder 7">
            <a:extLst>
              <a:ext uri="{FF2B5EF4-FFF2-40B4-BE49-F238E27FC236}">
                <a16:creationId xmlns:a16="http://schemas.microsoft.com/office/drawing/2014/main" id="{BE7A5B9E-3EAE-1940-87D5-B976EE79334A}"/>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5" name="Text Placeholder 7">
            <a:extLst>
              <a:ext uri="{FF2B5EF4-FFF2-40B4-BE49-F238E27FC236}">
                <a16:creationId xmlns:a16="http://schemas.microsoft.com/office/drawing/2014/main" id="{AEB38754-B4F3-6546-98F7-44338D2B4BAA}"/>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7" name="Text Placeholder 7">
            <a:extLst>
              <a:ext uri="{FF2B5EF4-FFF2-40B4-BE49-F238E27FC236}">
                <a16:creationId xmlns:a16="http://schemas.microsoft.com/office/drawing/2014/main" id="{1A898200-0A2E-574A-9C9A-119F1D9F2816}"/>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48" name="Text Placeholder 7">
            <a:extLst>
              <a:ext uri="{FF2B5EF4-FFF2-40B4-BE49-F238E27FC236}">
                <a16:creationId xmlns:a16="http://schemas.microsoft.com/office/drawing/2014/main" id="{16EFAB87-0EC2-1843-A065-C1640C8AB026}"/>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49" name="Text Placeholder 7">
            <a:extLst>
              <a:ext uri="{FF2B5EF4-FFF2-40B4-BE49-F238E27FC236}">
                <a16:creationId xmlns:a16="http://schemas.microsoft.com/office/drawing/2014/main" id="{0612FD2D-410C-3C49-9415-7A499E97E66A}"/>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0" name="Text Placeholder 7">
            <a:extLst>
              <a:ext uri="{FF2B5EF4-FFF2-40B4-BE49-F238E27FC236}">
                <a16:creationId xmlns:a16="http://schemas.microsoft.com/office/drawing/2014/main" id="{E20FE3AD-7B16-7F46-8784-EF2751274F00}"/>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51" name="Text Placeholder 7">
            <a:extLst>
              <a:ext uri="{FF2B5EF4-FFF2-40B4-BE49-F238E27FC236}">
                <a16:creationId xmlns:a16="http://schemas.microsoft.com/office/drawing/2014/main" id="{D7F8E662-4F57-BE48-BE07-E0044EEE68DF}"/>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2" name="Text Placeholder 7">
            <a:extLst>
              <a:ext uri="{FF2B5EF4-FFF2-40B4-BE49-F238E27FC236}">
                <a16:creationId xmlns:a16="http://schemas.microsoft.com/office/drawing/2014/main" id="{61FFBAA9-9829-DC44-AA56-AF405A19EE53}"/>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53" name="Text Placeholder 7">
            <a:extLst>
              <a:ext uri="{FF2B5EF4-FFF2-40B4-BE49-F238E27FC236}">
                <a16:creationId xmlns:a16="http://schemas.microsoft.com/office/drawing/2014/main" id="{1C1D28BF-4EEB-9E4A-AFB3-D6985EEA8822}"/>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4" name="Text Placeholder 7">
            <a:extLst>
              <a:ext uri="{FF2B5EF4-FFF2-40B4-BE49-F238E27FC236}">
                <a16:creationId xmlns:a16="http://schemas.microsoft.com/office/drawing/2014/main" id="{689B4E75-B2B2-3544-AA2A-D9FF91EA6347}"/>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Tree>
    <p:extLst>
      <p:ext uri="{BB962C8B-B14F-4D97-AF65-F5344CB8AC3E}">
        <p14:creationId xmlns:p14="http://schemas.microsoft.com/office/powerpoint/2010/main" val="2892282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13">
    <p:bg>
      <p:bgPr>
        <a:solidFill>
          <a:schemeClr val="tx1"/>
        </a:solidFill>
        <a:effectLst/>
      </p:bgPr>
    </p:bg>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A0BB95BD-1EF2-184D-9B5E-C782CC049DF9}"/>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7315200" y="3059818"/>
            <a:ext cx="4619501" cy="1539076"/>
          </a:xfrm>
        </p:spPr>
        <p:txBody>
          <a:bodyPr anchor="b" anchorCtr="0"/>
          <a:lstStyle>
            <a:lvl1pPr algn="ctr">
              <a:defRPr>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570109CB-5F35-CD43-8DF6-FEDF8802A8DA}"/>
              </a:ext>
            </a:extLst>
          </p:cNvPr>
          <p:cNvSpPr>
            <a:spLocks noGrp="1"/>
          </p:cNvSpPr>
          <p:nvPr>
            <p:ph type="body" idx="1"/>
          </p:nvPr>
        </p:nvSpPr>
        <p:spPr>
          <a:xfrm>
            <a:off x="5983941" y="5292393"/>
            <a:ext cx="5987343" cy="1249214"/>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45754282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4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E975EC3-8ED2-1F45-84C4-F2043A9328B9}"/>
              </a:ext>
            </a:extLst>
          </p:cNvPr>
          <p:cNvSpPr/>
          <p:nvPr userDrawn="1"/>
        </p:nvSpPr>
        <p:spPr>
          <a:xfrm>
            <a:off x="6204196" y="3599543"/>
            <a:ext cx="2522517"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3891556-22E7-4645-A96E-7685C1EB7441}"/>
              </a:ext>
            </a:extLst>
          </p:cNvPr>
          <p:cNvSpPr/>
          <p:nvPr userDrawn="1"/>
        </p:nvSpPr>
        <p:spPr>
          <a:xfrm>
            <a:off x="6540499"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75CBB4-4658-2943-928B-99471A136E6B}"/>
              </a:ext>
            </a:extLst>
          </p:cNvPr>
          <p:cNvSpPr/>
          <p:nvPr userDrawn="1"/>
        </p:nvSpPr>
        <p:spPr>
          <a:xfrm>
            <a:off x="736600" y="3599543"/>
            <a:ext cx="2532082"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A17131C-0BB5-794F-B20C-6D11944F80A4}"/>
              </a:ext>
            </a:extLst>
          </p:cNvPr>
          <p:cNvSpPr/>
          <p:nvPr userDrawn="1"/>
        </p:nvSpPr>
        <p:spPr>
          <a:xfrm>
            <a:off x="1077683"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2B39300-0F7C-F947-89BA-56232A8C8AEA}"/>
              </a:ext>
            </a:extLst>
          </p:cNvPr>
          <p:cNvSpPr/>
          <p:nvPr userDrawn="1"/>
        </p:nvSpPr>
        <p:spPr>
          <a:xfrm>
            <a:off x="3265709" y="1553029"/>
            <a:ext cx="2942771" cy="5304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9FDFFC-9F84-114E-8DE1-4FCC3FFF33A3}"/>
              </a:ext>
            </a:extLst>
          </p:cNvPr>
          <p:cNvSpPr/>
          <p:nvPr userDrawn="1"/>
        </p:nvSpPr>
        <p:spPr>
          <a:xfrm>
            <a:off x="3468914" y="3599543"/>
            <a:ext cx="2525486"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718B392-A63C-F14F-BC35-581DA6654E67}"/>
              </a:ext>
            </a:extLst>
          </p:cNvPr>
          <p:cNvSpPr/>
          <p:nvPr userDrawn="1"/>
        </p:nvSpPr>
        <p:spPr>
          <a:xfrm>
            <a:off x="3791362" y="3599543"/>
            <a:ext cx="1846943" cy="17054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7370BE45-A1CE-8740-8ED7-90D7BDB01A6C}"/>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22A95E9-FDB7-774A-A80F-6A0F359D98A4}"/>
              </a:ext>
            </a:extLst>
          </p:cNvPr>
          <p:cNvSpPr/>
          <p:nvPr userDrawn="1"/>
        </p:nvSpPr>
        <p:spPr>
          <a:xfrm>
            <a:off x="9280066"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7">
            <a:extLst>
              <a:ext uri="{FF2B5EF4-FFF2-40B4-BE49-F238E27FC236}">
                <a16:creationId xmlns:a16="http://schemas.microsoft.com/office/drawing/2014/main" id="{28EDFA29-2797-9947-AFFB-2D6B6ECAD78D}"/>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5" name="Text Placeholder 7">
            <a:extLst>
              <a:ext uri="{FF2B5EF4-FFF2-40B4-BE49-F238E27FC236}">
                <a16:creationId xmlns:a16="http://schemas.microsoft.com/office/drawing/2014/main" id="{74FBF9C1-B67A-5D41-9C12-43931F47F3D4}"/>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6" name="Text Placeholder 7">
            <a:extLst>
              <a:ext uri="{FF2B5EF4-FFF2-40B4-BE49-F238E27FC236}">
                <a16:creationId xmlns:a16="http://schemas.microsoft.com/office/drawing/2014/main" id="{DA04B1C1-4CAC-9048-8D41-61E91A0F4F08}"/>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7" name="Text Placeholder 7">
            <a:extLst>
              <a:ext uri="{FF2B5EF4-FFF2-40B4-BE49-F238E27FC236}">
                <a16:creationId xmlns:a16="http://schemas.microsoft.com/office/drawing/2014/main" id="{E275F2C2-90B7-BD4A-A1F2-4E75A6D185F2}"/>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2" name="Text Placeholder 7">
            <a:extLst>
              <a:ext uri="{FF2B5EF4-FFF2-40B4-BE49-F238E27FC236}">
                <a16:creationId xmlns:a16="http://schemas.microsoft.com/office/drawing/2014/main" id="{BE78E6EC-A5FF-2645-B1E6-A777B2ADB8E2}"/>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43" name="Text Placeholder 7">
            <a:extLst>
              <a:ext uri="{FF2B5EF4-FFF2-40B4-BE49-F238E27FC236}">
                <a16:creationId xmlns:a16="http://schemas.microsoft.com/office/drawing/2014/main" id="{4D23DACB-FCB7-E048-B4B0-99BBA9E5476C}"/>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4" name="Text Placeholder 7">
            <a:extLst>
              <a:ext uri="{FF2B5EF4-FFF2-40B4-BE49-F238E27FC236}">
                <a16:creationId xmlns:a16="http://schemas.microsoft.com/office/drawing/2014/main" id="{BE7A5B9E-3EAE-1940-87D5-B976EE79334A}"/>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5" name="Text Placeholder 7">
            <a:extLst>
              <a:ext uri="{FF2B5EF4-FFF2-40B4-BE49-F238E27FC236}">
                <a16:creationId xmlns:a16="http://schemas.microsoft.com/office/drawing/2014/main" id="{AEB38754-B4F3-6546-98F7-44338D2B4BAA}"/>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7" name="Text Placeholder 7">
            <a:extLst>
              <a:ext uri="{FF2B5EF4-FFF2-40B4-BE49-F238E27FC236}">
                <a16:creationId xmlns:a16="http://schemas.microsoft.com/office/drawing/2014/main" id="{1A898200-0A2E-574A-9C9A-119F1D9F2816}"/>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48" name="Text Placeholder 7">
            <a:extLst>
              <a:ext uri="{FF2B5EF4-FFF2-40B4-BE49-F238E27FC236}">
                <a16:creationId xmlns:a16="http://schemas.microsoft.com/office/drawing/2014/main" id="{16EFAB87-0EC2-1843-A065-C1640C8AB026}"/>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49" name="Text Placeholder 7">
            <a:extLst>
              <a:ext uri="{FF2B5EF4-FFF2-40B4-BE49-F238E27FC236}">
                <a16:creationId xmlns:a16="http://schemas.microsoft.com/office/drawing/2014/main" id="{0612FD2D-410C-3C49-9415-7A499E97E66A}"/>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0" name="Text Placeholder 7">
            <a:extLst>
              <a:ext uri="{FF2B5EF4-FFF2-40B4-BE49-F238E27FC236}">
                <a16:creationId xmlns:a16="http://schemas.microsoft.com/office/drawing/2014/main" id="{E20FE3AD-7B16-7F46-8784-EF2751274F00}"/>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51" name="Text Placeholder 7">
            <a:extLst>
              <a:ext uri="{FF2B5EF4-FFF2-40B4-BE49-F238E27FC236}">
                <a16:creationId xmlns:a16="http://schemas.microsoft.com/office/drawing/2014/main" id="{D7F8E662-4F57-BE48-BE07-E0044EEE68DF}"/>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2" name="Text Placeholder 7">
            <a:extLst>
              <a:ext uri="{FF2B5EF4-FFF2-40B4-BE49-F238E27FC236}">
                <a16:creationId xmlns:a16="http://schemas.microsoft.com/office/drawing/2014/main" id="{61FFBAA9-9829-DC44-AA56-AF405A19EE53}"/>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53" name="Text Placeholder 7">
            <a:extLst>
              <a:ext uri="{FF2B5EF4-FFF2-40B4-BE49-F238E27FC236}">
                <a16:creationId xmlns:a16="http://schemas.microsoft.com/office/drawing/2014/main" id="{1C1D28BF-4EEB-9E4A-AFB3-D6985EEA8822}"/>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4" name="Text Placeholder 7">
            <a:extLst>
              <a:ext uri="{FF2B5EF4-FFF2-40B4-BE49-F238E27FC236}">
                <a16:creationId xmlns:a16="http://schemas.microsoft.com/office/drawing/2014/main" id="{689B4E75-B2B2-3544-AA2A-D9FF91EA6347}"/>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Tree>
    <p:extLst>
      <p:ext uri="{BB962C8B-B14F-4D97-AF65-F5344CB8AC3E}">
        <p14:creationId xmlns:p14="http://schemas.microsoft.com/office/powerpoint/2010/main" val="67470884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42">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D9FDFFC-9F84-114E-8DE1-4FCC3FFF33A3}"/>
              </a:ext>
            </a:extLst>
          </p:cNvPr>
          <p:cNvSpPr/>
          <p:nvPr userDrawn="1"/>
        </p:nvSpPr>
        <p:spPr>
          <a:xfrm>
            <a:off x="3468914" y="3599543"/>
            <a:ext cx="2525486"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B89CD7E-9ED7-9144-A5DD-048BA67F1441}"/>
              </a:ext>
            </a:extLst>
          </p:cNvPr>
          <p:cNvSpPr/>
          <p:nvPr userDrawn="1"/>
        </p:nvSpPr>
        <p:spPr>
          <a:xfrm>
            <a:off x="3806371"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7370BE45-A1CE-8740-8ED7-90D7BDB01A6C}"/>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22A95E9-FDB7-774A-A80F-6A0F359D98A4}"/>
              </a:ext>
            </a:extLst>
          </p:cNvPr>
          <p:cNvSpPr/>
          <p:nvPr userDrawn="1"/>
        </p:nvSpPr>
        <p:spPr>
          <a:xfrm>
            <a:off x="9280066"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2B39300-0F7C-F947-89BA-56232A8C8AEA}"/>
              </a:ext>
            </a:extLst>
          </p:cNvPr>
          <p:cNvSpPr/>
          <p:nvPr userDrawn="1"/>
        </p:nvSpPr>
        <p:spPr>
          <a:xfrm>
            <a:off x="5990771" y="1553029"/>
            <a:ext cx="2957276" cy="5304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75EC3-8ED2-1F45-84C4-F2043A9328B9}"/>
              </a:ext>
            </a:extLst>
          </p:cNvPr>
          <p:cNvSpPr/>
          <p:nvPr userDrawn="1"/>
        </p:nvSpPr>
        <p:spPr>
          <a:xfrm>
            <a:off x="6201228" y="3599543"/>
            <a:ext cx="2525486"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75CBB4-4658-2943-928B-99471A136E6B}"/>
              </a:ext>
            </a:extLst>
          </p:cNvPr>
          <p:cNvSpPr/>
          <p:nvPr userDrawn="1"/>
        </p:nvSpPr>
        <p:spPr>
          <a:xfrm>
            <a:off x="736600" y="3599543"/>
            <a:ext cx="2525486"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718B392-A63C-F14F-BC35-581DA6654E67}"/>
              </a:ext>
            </a:extLst>
          </p:cNvPr>
          <p:cNvSpPr/>
          <p:nvPr userDrawn="1"/>
        </p:nvSpPr>
        <p:spPr>
          <a:xfrm>
            <a:off x="6514605" y="3599543"/>
            <a:ext cx="1846943" cy="17054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34" name="Text Placeholder 7">
            <a:extLst>
              <a:ext uri="{FF2B5EF4-FFF2-40B4-BE49-F238E27FC236}">
                <a16:creationId xmlns:a16="http://schemas.microsoft.com/office/drawing/2014/main" id="{28EDFA29-2797-9947-AFFB-2D6B6ECAD78D}"/>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5" name="Text Placeholder 7">
            <a:extLst>
              <a:ext uri="{FF2B5EF4-FFF2-40B4-BE49-F238E27FC236}">
                <a16:creationId xmlns:a16="http://schemas.microsoft.com/office/drawing/2014/main" id="{74FBF9C1-B67A-5D41-9C12-43931F47F3D4}"/>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6" name="Text Placeholder 7">
            <a:extLst>
              <a:ext uri="{FF2B5EF4-FFF2-40B4-BE49-F238E27FC236}">
                <a16:creationId xmlns:a16="http://schemas.microsoft.com/office/drawing/2014/main" id="{DA04B1C1-4CAC-9048-8D41-61E91A0F4F08}"/>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37" name="Text Placeholder 7">
            <a:extLst>
              <a:ext uri="{FF2B5EF4-FFF2-40B4-BE49-F238E27FC236}">
                <a16:creationId xmlns:a16="http://schemas.microsoft.com/office/drawing/2014/main" id="{E275F2C2-90B7-BD4A-A1F2-4E75A6D185F2}"/>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2" name="Text Placeholder 7">
            <a:extLst>
              <a:ext uri="{FF2B5EF4-FFF2-40B4-BE49-F238E27FC236}">
                <a16:creationId xmlns:a16="http://schemas.microsoft.com/office/drawing/2014/main" id="{BE78E6EC-A5FF-2645-B1E6-A777B2ADB8E2}"/>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43" name="Text Placeholder 7">
            <a:extLst>
              <a:ext uri="{FF2B5EF4-FFF2-40B4-BE49-F238E27FC236}">
                <a16:creationId xmlns:a16="http://schemas.microsoft.com/office/drawing/2014/main" id="{4D23DACB-FCB7-E048-B4B0-99BBA9E5476C}"/>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4" name="Text Placeholder 7">
            <a:extLst>
              <a:ext uri="{FF2B5EF4-FFF2-40B4-BE49-F238E27FC236}">
                <a16:creationId xmlns:a16="http://schemas.microsoft.com/office/drawing/2014/main" id="{BE7A5B9E-3EAE-1940-87D5-B976EE79334A}"/>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5" name="Text Placeholder 7">
            <a:extLst>
              <a:ext uri="{FF2B5EF4-FFF2-40B4-BE49-F238E27FC236}">
                <a16:creationId xmlns:a16="http://schemas.microsoft.com/office/drawing/2014/main" id="{AEB38754-B4F3-6546-98F7-44338D2B4BAA}"/>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7" name="Text Placeholder 7">
            <a:extLst>
              <a:ext uri="{FF2B5EF4-FFF2-40B4-BE49-F238E27FC236}">
                <a16:creationId xmlns:a16="http://schemas.microsoft.com/office/drawing/2014/main" id="{1A898200-0A2E-574A-9C9A-119F1D9F2816}"/>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48" name="Text Placeholder 7">
            <a:extLst>
              <a:ext uri="{FF2B5EF4-FFF2-40B4-BE49-F238E27FC236}">
                <a16:creationId xmlns:a16="http://schemas.microsoft.com/office/drawing/2014/main" id="{16EFAB87-0EC2-1843-A065-C1640C8AB026}"/>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49" name="Text Placeholder 7">
            <a:extLst>
              <a:ext uri="{FF2B5EF4-FFF2-40B4-BE49-F238E27FC236}">
                <a16:creationId xmlns:a16="http://schemas.microsoft.com/office/drawing/2014/main" id="{0612FD2D-410C-3C49-9415-7A499E97E66A}"/>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0" name="Text Placeholder 7">
            <a:extLst>
              <a:ext uri="{FF2B5EF4-FFF2-40B4-BE49-F238E27FC236}">
                <a16:creationId xmlns:a16="http://schemas.microsoft.com/office/drawing/2014/main" id="{E20FE3AD-7B16-7F46-8784-EF2751274F00}"/>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51" name="Text Placeholder 7">
            <a:extLst>
              <a:ext uri="{FF2B5EF4-FFF2-40B4-BE49-F238E27FC236}">
                <a16:creationId xmlns:a16="http://schemas.microsoft.com/office/drawing/2014/main" id="{D7F8E662-4F57-BE48-BE07-E0044EEE68DF}"/>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2" name="Text Placeholder 7">
            <a:extLst>
              <a:ext uri="{FF2B5EF4-FFF2-40B4-BE49-F238E27FC236}">
                <a16:creationId xmlns:a16="http://schemas.microsoft.com/office/drawing/2014/main" id="{61FFBAA9-9829-DC44-AA56-AF405A19EE53}"/>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53" name="Text Placeholder 7">
            <a:extLst>
              <a:ext uri="{FF2B5EF4-FFF2-40B4-BE49-F238E27FC236}">
                <a16:creationId xmlns:a16="http://schemas.microsoft.com/office/drawing/2014/main" id="{1C1D28BF-4EEB-9E4A-AFB3-D6985EEA8822}"/>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4" name="Text Placeholder 7">
            <a:extLst>
              <a:ext uri="{FF2B5EF4-FFF2-40B4-BE49-F238E27FC236}">
                <a16:creationId xmlns:a16="http://schemas.microsoft.com/office/drawing/2014/main" id="{689B4E75-B2B2-3544-AA2A-D9FF91EA6347}"/>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29" name="Rectangle 28">
            <a:extLst>
              <a:ext uri="{FF2B5EF4-FFF2-40B4-BE49-F238E27FC236}">
                <a16:creationId xmlns:a16="http://schemas.microsoft.com/office/drawing/2014/main" id="{9ACE001D-9031-0641-BE0E-E446D7343845}"/>
              </a:ext>
            </a:extLst>
          </p:cNvPr>
          <p:cNvSpPr/>
          <p:nvPr userDrawn="1"/>
        </p:nvSpPr>
        <p:spPr>
          <a:xfrm>
            <a:off x="1077683"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791024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43">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F2B39300-0F7C-F947-89BA-56232A8C8AEA}"/>
              </a:ext>
            </a:extLst>
          </p:cNvPr>
          <p:cNvSpPr/>
          <p:nvPr userDrawn="1"/>
        </p:nvSpPr>
        <p:spPr>
          <a:xfrm>
            <a:off x="8726713" y="1553029"/>
            <a:ext cx="2896438" cy="5304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370BE45-A1CE-8740-8ED7-90D7BDB01A6C}"/>
              </a:ext>
            </a:extLst>
          </p:cNvPr>
          <p:cNvSpPr/>
          <p:nvPr userDrawn="1"/>
        </p:nvSpPr>
        <p:spPr>
          <a:xfrm>
            <a:off x="8933542" y="3599543"/>
            <a:ext cx="2525486" cy="32584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39A352C-1812-8F44-B419-A27473CF98DB}"/>
              </a:ext>
            </a:extLst>
          </p:cNvPr>
          <p:cNvSpPr/>
          <p:nvPr userDrawn="1"/>
        </p:nvSpPr>
        <p:spPr>
          <a:xfrm>
            <a:off x="9280065" y="3599543"/>
            <a:ext cx="1846943" cy="17054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75CBB4-4658-2943-928B-99471A136E6B}"/>
              </a:ext>
            </a:extLst>
          </p:cNvPr>
          <p:cNvSpPr/>
          <p:nvPr userDrawn="1"/>
        </p:nvSpPr>
        <p:spPr>
          <a:xfrm>
            <a:off x="736600" y="3599543"/>
            <a:ext cx="2525486" cy="3258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9" name="Rectangle 8">
            <a:extLst>
              <a:ext uri="{FF2B5EF4-FFF2-40B4-BE49-F238E27FC236}">
                <a16:creationId xmlns:a16="http://schemas.microsoft.com/office/drawing/2014/main" id="{3D9FDFFC-9F84-114E-8DE1-4FCC3FFF33A3}"/>
              </a:ext>
            </a:extLst>
          </p:cNvPr>
          <p:cNvSpPr/>
          <p:nvPr userDrawn="1"/>
        </p:nvSpPr>
        <p:spPr>
          <a:xfrm>
            <a:off x="3468914" y="3599543"/>
            <a:ext cx="2525486" cy="32584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75EC3-8ED2-1F45-84C4-F2043A9328B9}"/>
              </a:ext>
            </a:extLst>
          </p:cNvPr>
          <p:cNvSpPr/>
          <p:nvPr userDrawn="1"/>
        </p:nvSpPr>
        <p:spPr>
          <a:xfrm>
            <a:off x="6201228" y="3599543"/>
            <a:ext cx="2525486" cy="32584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B89CD7E-9ED7-9144-A5DD-048BA67F1441}"/>
              </a:ext>
            </a:extLst>
          </p:cNvPr>
          <p:cNvSpPr/>
          <p:nvPr userDrawn="1"/>
        </p:nvSpPr>
        <p:spPr>
          <a:xfrm>
            <a:off x="3806371"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ectangle 23">
            <a:extLst>
              <a:ext uri="{FF2B5EF4-FFF2-40B4-BE49-F238E27FC236}">
                <a16:creationId xmlns:a16="http://schemas.microsoft.com/office/drawing/2014/main" id="{A3891556-22E7-4645-A96E-7685C1EB7441}"/>
              </a:ext>
            </a:extLst>
          </p:cNvPr>
          <p:cNvSpPr/>
          <p:nvPr userDrawn="1"/>
        </p:nvSpPr>
        <p:spPr>
          <a:xfrm>
            <a:off x="6540499"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7">
            <a:extLst>
              <a:ext uri="{FF2B5EF4-FFF2-40B4-BE49-F238E27FC236}">
                <a16:creationId xmlns:a16="http://schemas.microsoft.com/office/drawing/2014/main" id="{28EDFA29-2797-9947-AFFB-2D6B6ECAD78D}"/>
              </a:ext>
            </a:extLst>
          </p:cNvPr>
          <p:cNvSpPr>
            <a:spLocks noGrp="1"/>
          </p:cNvSpPr>
          <p:nvPr>
            <p:ph type="body" sz="quarter" idx="16"/>
          </p:nvPr>
        </p:nvSpPr>
        <p:spPr>
          <a:xfrm>
            <a:off x="740227"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5" name="Text Placeholder 7">
            <a:extLst>
              <a:ext uri="{FF2B5EF4-FFF2-40B4-BE49-F238E27FC236}">
                <a16:creationId xmlns:a16="http://schemas.microsoft.com/office/drawing/2014/main" id="{74FBF9C1-B67A-5D41-9C12-43931F47F3D4}"/>
              </a:ext>
            </a:extLst>
          </p:cNvPr>
          <p:cNvSpPr>
            <a:spLocks noGrp="1"/>
          </p:cNvSpPr>
          <p:nvPr>
            <p:ph type="body" sz="quarter" idx="17"/>
          </p:nvPr>
        </p:nvSpPr>
        <p:spPr>
          <a:xfrm>
            <a:off x="34557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6" name="Text Placeholder 7">
            <a:extLst>
              <a:ext uri="{FF2B5EF4-FFF2-40B4-BE49-F238E27FC236}">
                <a16:creationId xmlns:a16="http://schemas.microsoft.com/office/drawing/2014/main" id="{DA04B1C1-4CAC-9048-8D41-61E91A0F4F08}"/>
              </a:ext>
            </a:extLst>
          </p:cNvPr>
          <p:cNvSpPr>
            <a:spLocks noGrp="1"/>
          </p:cNvSpPr>
          <p:nvPr>
            <p:ph type="body" sz="quarter" idx="18"/>
          </p:nvPr>
        </p:nvSpPr>
        <p:spPr>
          <a:xfrm>
            <a:off x="6198918" y="2445720"/>
            <a:ext cx="2518232"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37" name="Text Placeholder 7">
            <a:extLst>
              <a:ext uri="{FF2B5EF4-FFF2-40B4-BE49-F238E27FC236}">
                <a16:creationId xmlns:a16="http://schemas.microsoft.com/office/drawing/2014/main" id="{E275F2C2-90B7-BD4A-A1F2-4E75A6D185F2}"/>
              </a:ext>
            </a:extLst>
          </p:cNvPr>
          <p:cNvSpPr>
            <a:spLocks noGrp="1"/>
          </p:cNvSpPr>
          <p:nvPr>
            <p:ph type="body" sz="quarter" idx="19"/>
          </p:nvPr>
        </p:nvSpPr>
        <p:spPr>
          <a:xfrm>
            <a:off x="8928264" y="2445720"/>
            <a:ext cx="2518232"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2" name="Text Placeholder 7">
            <a:extLst>
              <a:ext uri="{FF2B5EF4-FFF2-40B4-BE49-F238E27FC236}">
                <a16:creationId xmlns:a16="http://schemas.microsoft.com/office/drawing/2014/main" id="{BE78E6EC-A5FF-2645-B1E6-A777B2ADB8E2}"/>
              </a:ext>
            </a:extLst>
          </p:cNvPr>
          <p:cNvSpPr>
            <a:spLocks noGrp="1"/>
          </p:cNvSpPr>
          <p:nvPr>
            <p:ph type="body" sz="quarter" idx="20"/>
          </p:nvPr>
        </p:nvSpPr>
        <p:spPr>
          <a:xfrm>
            <a:off x="1015999" y="5521429"/>
            <a:ext cx="1886858" cy="1038077"/>
          </a:xfrm>
        </p:spPr>
        <p:txBody>
          <a:bodyPr lIns="45720" rIns="0">
            <a:normAutofit/>
          </a:bodyPr>
          <a:lstStyle>
            <a:lvl1pPr marL="0" indent="0" algn="ctr">
              <a:buNone/>
              <a:defRPr sz="1200">
                <a:solidFill>
                  <a:schemeClr val="tx1">
                    <a:lumMod val="50000"/>
                    <a:lumOff val="50000"/>
                  </a:schemeClr>
                </a:solidFill>
              </a:defRPr>
            </a:lvl1pPr>
          </a:lstStyle>
          <a:p>
            <a:pPr lvl="0"/>
            <a:endParaRPr lang="en-US" dirty="0"/>
          </a:p>
        </p:txBody>
      </p:sp>
      <p:sp>
        <p:nvSpPr>
          <p:cNvPr id="43" name="Text Placeholder 7">
            <a:extLst>
              <a:ext uri="{FF2B5EF4-FFF2-40B4-BE49-F238E27FC236}">
                <a16:creationId xmlns:a16="http://schemas.microsoft.com/office/drawing/2014/main" id="{4D23DACB-FCB7-E048-B4B0-99BBA9E5476C}"/>
              </a:ext>
            </a:extLst>
          </p:cNvPr>
          <p:cNvSpPr>
            <a:spLocks noGrp="1"/>
          </p:cNvSpPr>
          <p:nvPr>
            <p:ph type="body" sz="quarter" idx="21"/>
          </p:nvPr>
        </p:nvSpPr>
        <p:spPr>
          <a:xfrm>
            <a:off x="37314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4" name="Text Placeholder 7">
            <a:extLst>
              <a:ext uri="{FF2B5EF4-FFF2-40B4-BE49-F238E27FC236}">
                <a16:creationId xmlns:a16="http://schemas.microsoft.com/office/drawing/2014/main" id="{BE7A5B9E-3EAE-1940-87D5-B976EE79334A}"/>
              </a:ext>
            </a:extLst>
          </p:cNvPr>
          <p:cNvSpPr>
            <a:spLocks noGrp="1"/>
          </p:cNvSpPr>
          <p:nvPr>
            <p:ph type="body" sz="quarter" idx="22"/>
          </p:nvPr>
        </p:nvSpPr>
        <p:spPr>
          <a:xfrm>
            <a:off x="6474690" y="5521429"/>
            <a:ext cx="1886858" cy="1038077"/>
          </a:xfrm>
        </p:spPr>
        <p:txBody>
          <a:bodyPr lIns="45720" rIns="0">
            <a:normAutofit/>
          </a:bodyPr>
          <a:lstStyle>
            <a:lvl1pPr marL="0" indent="0" algn="ctr">
              <a:buNone/>
              <a:defRPr sz="1200">
                <a:solidFill>
                  <a:schemeClr val="bg1"/>
                </a:solidFill>
              </a:defRPr>
            </a:lvl1pPr>
          </a:lstStyle>
          <a:p>
            <a:pPr lvl="0"/>
            <a:endParaRPr lang="en-US" dirty="0"/>
          </a:p>
        </p:txBody>
      </p:sp>
      <p:sp>
        <p:nvSpPr>
          <p:cNvPr id="45" name="Text Placeholder 7">
            <a:extLst>
              <a:ext uri="{FF2B5EF4-FFF2-40B4-BE49-F238E27FC236}">
                <a16:creationId xmlns:a16="http://schemas.microsoft.com/office/drawing/2014/main" id="{AEB38754-B4F3-6546-98F7-44338D2B4BAA}"/>
              </a:ext>
            </a:extLst>
          </p:cNvPr>
          <p:cNvSpPr>
            <a:spLocks noGrp="1"/>
          </p:cNvSpPr>
          <p:nvPr>
            <p:ph type="body" sz="quarter" idx="23"/>
          </p:nvPr>
        </p:nvSpPr>
        <p:spPr>
          <a:xfrm>
            <a:off x="9204036" y="5521429"/>
            <a:ext cx="1886858" cy="1038077"/>
          </a:xfrm>
        </p:spPr>
        <p:txBody>
          <a:bodyPr lIns="45720" rIns="0">
            <a:normAutofit/>
          </a:bodyPr>
          <a:lstStyle>
            <a:lvl1pPr marL="0" indent="0" algn="ctr">
              <a:buNone/>
              <a:defRPr sz="1200">
                <a:solidFill>
                  <a:schemeClr val="tx1"/>
                </a:solidFill>
              </a:defRPr>
            </a:lvl1pPr>
          </a:lstStyle>
          <a:p>
            <a:pPr lvl="0"/>
            <a:endParaRPr lang="en-US" dirty="0"/>
          </a:p>
        </p:txBody>
      </p:sp>
      <p:sp>
        <p:nvSpPr>
          <p:cNvPr id="47" name="Text Placeholder 7">
            <a:extLst>
              <a:ext uri="{FF2B5EF4-FFF2-40B4-BE49-F238E27FC236}">
                <a16:creationId xmlns:a16="http://schemas.microsoft.com/office/drawing/2014/main" id="{1A898200-0A2E-574A-9C9A-119F1D9F2816}"/>
              </a:ext>
            </a:extLst>
          </p:cNvPr>
          <p:cNvSpPr>
            <a:spLocks noGrp="1"/>
          </p:cNvSpPr>
          <p:nvPr>
            <p:ph type="body" sz="quarter" idx="24"/>
          </p:nvPr>
        </p:nvSpPr>
        <p:spPr>
          <a:xfrm>
            <a:off x="34755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48" name="Text Placeholder 7">
            <a:extLst>
              <a:ext uri="{FF2B5EF4-FFF2-40B4-BE49-F238E27FC236}">
                <a16:creationId xmlns:a16="http://schemas.microsoft.com/office/drawing/2014/main" id="{16EFAB87-0EC2-1843-A065-C1640C8AB026}"/>
              </a:ext>
            </a:extLst>
          </p:cNvPr>
          <p:cNvSpPr>
            <a:spLocks noGrp="1"/>
          </p:cNvSpPr>
          <p:nvPr>
            <p:ph type="body" sz="quarter" idx="25"/>
          </p:nvPr>
        </p:nvSpPr>
        <p:spPr>
          <a:xfrm>
            <a:off x="34755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49" name="Text Placeholder 7">
            <a:extLst>
              <a:ext uri="{FF2B5EF4-FFF2-40B4-BE49-F238E27FC236}">
                <a16:creationId xmlns:a16="http://schemas.microsoft.com/office/drawing/2014/main" id="{0612FD2D-410C-3C49-9415-7A499E97E66A}"/>
              </a:ext>
            </a:extLst>
          </p:cNvPr>
          <p:cNvSpPr>
            <a:spLocks noGrp="1"/>
          </p:cNvSpPr>
          <p:nvPr>
            <p:ph type="body" sz="quarter" idx="26"/>
          </p:nvPr>
        </p:nvSpPr>
        <p:spPr>
          <a:xfrm>
            <a:off x="732310"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0" name="Text Placeholder 7">
            <a:extLst>
              <a:ext uri="{FF2B5EF4-FFF2-40B4-BE49-F238E27FC236}">
                <a16:creationId xmlns:a16="http://schemas.microsoft.com/office/drawing/2014/main" id="{E20FE3AD-7B16-7F46-8784-EF2751274F00}"/>
              </a:ext>
            </a:extLst>
          </p:cNvPr>
          <p:cNvSpPr>
            <a:spLocks noGrp="1"/>
          </p:cNvSpPr>
          <p:nvPr>
            <p:ph type="body" sz="quarter" idx="27"/>
          </p:nvPr>
        </p:nvSpPr>
        <p:spPr>
          <a:xfrm>
            <a:off x="732310"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51" name="Text Placeholder 7">
            <a:extLst>
              <a:ext uri="{FF2B5EF4-FFF2-40B4-BE49-F238E27FC236}">
                <a16:creationId xmlns:a16="http://schemas.microsoft.com/office/drawing/2014/main" id="{D7F8E662-4F57-BE48-BE07-E0044EEE68DF}"/>
              </a:ext>
            </a:extLst>
          </p:cNvPr>
          <p:cNvSpPr>
            <a:spLocks noGrp="1"/>
          </p:cNvSpPr>
          <p:nvPr>
            <p:ph type="body" sz="quarter" idx="28"/>
          </p:nvPr>
        </p:nvSpPr>
        <p:spPr>
          <a:xfrm>
            <a:off x="6204856" y="3873474"/>
            <a:ext cx="2498439" cy="346364"/>
          </a:xfrm>
        </p:spPr>
        <p:txBody>
          <a:bodyPr lIns="45720" rIns="0">
            <a:noAutofit/>
          </a:bodyPr>
          <a:lstStyle>
            <a:lvl1pPr marL="0" indent="0" algn="ctr">
              <a:buNone/>
              <a:defRPr sz="2400" b="1">
                <a:solidFill>
                  <a:schemeClr val="tx1"/>
                </a:solidFill>
              </a:defRPr>
            </a:lvl1pPr>
          </a:lstStyle>
          <a:p>
            <a:pPr lvl="0"/>
            <a:endParaRPr lang="en-US" dirty="0"/>
          </a:p>
        </p:txBody>
      </p:sp>
      <p:sp>
        <p:nvSpPr>
          <p:cNvPr id="52" name="Text Placeholder 7">
            <a:extLst>
              <a:ext uri="{FF2B5EF4-FFF2-40B4-BE49-F238E27FC236}">
                <a16:creationId xmlns:a16="http://schemas.microsoft.com/office/drawing/2014/main" id="{61FFBAA9-9829-DC44-AA56-AF405A19EE53}"/>
              </a:ext>
            </a:extLst>
          </p:cNvPr>
          <p:cNvSpPr>
            <a:spLocks noGrp="1"/>
          </p:cNvSpPr>
          <p:nvPr>
            <p:ph type="body" sz="quarter" idx="29"/>
          </p:nvPr>
        </p:nvSpPr>
        <p:spPr>
          <a:xfrm>
            <a:off x="6204856" y="4219838"/>
            <a:ext cx="2498439" cy="858982"/>
          </a:xfrm>
        </p:spPr>
        <p:txBody>
          <a:bodyPr lIns="45720" rIns="0">
            <a:noAutofit/>
          </a:bodyPr>
          <a:lstStyle>
            <a:lvl1pPr marL="0" indent="0" algn="ctr">
              <a:buNone/>
              <a:defRPr sz="5400" b="1">
                <a:solidFill>
                  <a:schemeClr val="tx1"/>
                </a:solidFill>
              </a:defRPr>
            </a:lvl1pPr>
          </a:lstStyle>
          <a:p>
            <a:pPr lvl="0"/>
            <a:endParaRPr lang="en-US" dirty="0"/>
          </a:p>
        </p:txBody>
      </p:sp>
      <p:sp>
        <p:nvSpPr>
          <p:cNvPr id="53" name="Text Placeholder 7">
            <a:extLst>
              <a:ext uri="{FF2B5EF4-FFF2-40B4-BE49-F238E27FC236}">
                <a16:creationId xmlns:a16="http://schemas.microsoft.com/office/drawing/2014/main" id="{1C1D28BF-4EEB-9E4A-AFB3-D6985EEA8822}"/>
              </a:ext>
            </a:extLst>
          </p:cNvPr>
          <p:cNvSpPr>
            <a:spLocks noGrp="1"/>
          </p:cNvSpPr>
          <p:nvPr>
            <p:ph type="body" sz="quarter" idx="30"/>
          </p:nvPr>
        </p:nvSpPr>
        <p:spPr>
          <a:xfrm>
            <a:off x="8934202" y="3873474"/>
            <a:ext cx="2498439" cy="346364"/>
          </a:xfrm>
        </p:spPr>
        <p:txBody>
          <a:bodyPr lIns="45720" rIns="0">
            <a:noAutofit/>
          </a:bodyPr>
          <a:lstStyle>
            <a:lvl1pPr marL="0" indent="0" algn="ctr">
              <a:buNone/>
              <a:defRPr sz="2400" b="1">
                <a:solidFill>
                  <a:schemeClr val="bg1"/>
                </a:solidFill>
              </a:defRPr>
            </a:lvl1pPr>
          </a:lstStyle>
          <a:p>
            <a:pPr lvl="0"/>
            <a:endParaRPr lang="en-US" dirty="0"/>
          </a:p>
        </p:txBody>
      </p:sp>
      <p:sp>
        <p:nvSpPr>
          <p:cNvPr id="54" name="Text Placeholder 7">
            <a:extLst>
              <a:ext uri="{FF2B5EF4-FFF2-40B4-BE49-F238E27FC236}">
                <a16:creationId xmlns:a16="http://schemas.microsoft.com/office/drawing/2014/main" id="{689B4E75-B2B2-3544-AA2A-D9FF91EA6347}"/>
              </a:ext>
            </a:extLst>
          </p:cNvPr>
          <p:cNvSpPr>
            <a:spLocks noGrp="1"/>
          </p:cNvSpPr>
          <p:nvPr>
            <p:ph type="body" sz="quarter" idx="31"/>
          </p:nvPr>
        </p:nvSpPr>
        <p:spPr>
          <a:xfrm>
            <a:off x="8934202" y="4219838"/>
            <a:ext cx="2498439" cy="858982"/>
          </a:xfrm>
        </p:spPr>
        <p:txBody>
          <a:bodyPr lIns="45720" rIns="0">
            <a:noAutofit/>
          </a:bodyPr>
          <a:lstStyle>
            <a:lvl1pPr marL="0" indent="0" algn="ctr">
              <a:buNone/>
              <a:defRPr sz="5400" b="1">
                <a:solidFill>
                  <a:schemeClr val="bg1"/>
                </a:solidFill>
              </a:defRPr>
            </a:lvl1pPr>
          </a:lstStyle>
          <a:p>
            <a:pPr lvl="0"/>
            <a:endParaRPr lang="en-US" dirty="0"/>
          </a:p>
        </p:txBody>
      </p:sp>
      <p:sp>
        <p:nvSpPr>
          <p:cNvPr id="31" name="Rectangle 30">
            <a:extLst>
              <a:ext uri="{FF2B5EF4-FFF2-40B4-BE49-F238E27FC236}">
                <a16:creationId xmlns:a16="http://schemas.microsoft.com/office/drawing/2014/main" id="{1070C3F1-043C-3D47-A89F-CE9CFA429AFF}"/>
              </a:ext>
            </a:extLst>
          </p:cNvPr>
          <p:cNvSpPr/>
          <p:nvPr userDrawn="1"/>
        </p:nvSpPr>
        <p:spPr>
          <a:xfrm>
            <a:off x="1077683" y="3599543"/>
            <a:ext cx="1846943" cy="159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216994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56">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3983734" y="-356205"/>
            <a:ext cx="7370066"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Rectangle 9">
            <a:extLst>
              <a:ext uri="{FF2B5EF4-FFF2-40B4-BE49-F238E27FC236}">
                <a16:creationId xmlns:a16="http://schemas.microsoft.com/office/drawing/2014/main" id="{21CC926D-C625-5844-9E8B-529A13A9A7C7}"/>
              </a:ext>
            </a:extLst>
          </p:cNvPr>
          <p:cNvSpPr/>
          <p:nvPr userDrawn="1"/>
        </p:nvSpPr>
        <p:spPr>
          <a:xfrm>
            <a:off x="0" y="1"/>
            <a:ext cx="3730171" cy="62003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2D08B6AF-4C01-1E48-97C8-8ED9203E1512}"/>
              </a:ext>
            </a:extLst>
          </p:cNvPr>
          <p:cNvSpPr>
            <a:spLocks noGrp="1"/>
          </p:cNvSpPr>
          <p:nvPr>
            <p:ph type="body" sz="quarter" idx="18"/>
          </p:nvPr>
        </p:nvSpPr>
        <p:spPr>
          <a:xfrm>
            <a:off x="319648" y="236732"/>
            <a:ext cx="2409484" cy="2703415"/>
          </a:xfrm>
        </p:spPr>
        <p:txBody>
          <a:bodyPr lIns="45720" rIns="0">
            <a:normAutofit/>
          </a:bodyPr>
          <a:lstStyle>
            <a:lvl1pPr marL="0" indent="0" algn="l">
              <a:buNone/>
              <a:defRPr sz="2000">
                <a:solidFill>
                  <a:schemeClr val="bg1"/>
                </a:solidFill>
              </a:defRPr>
            </a:lvl1pPr>
          </a:lstStyle>
          <a:p>
            <a:pPr lvl="0"/>
            <a:endParaRPr lang="en-US" dirty="0"/>
          </a:p>
        </p:txBody>
      </p:sp>
      <p:sp>
        <p:nvSpPr>
          <p:cNvPr id="12" name="Footer Placeholder 4">
            <a:extLst>
              <a:ext uri="{FF2B5EF4-FFF2-40B4-BE49-F238E27FC236}">
                <a16:creationId xmlns:a16="http://schemas.microsoft.com/office/drawing/2014/main" id="{CBDE8E16-0558-4A21-858E-B33CDC597574}"/>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3" name="Slide Number Placeholder 5">
            <a:extLst>
              <a:ext uri="{FF2B5EF4-FFF2-40B4-BE49-F238E27FC236}">
                <a16:creationId xmlns:a16="http://schemas.microsoft.com/office/drawing/2014/main" id="{558D6353-CA61-49CF-BB2D-83A644EA1B38}"/>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111787673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57">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3983734" y="-356205"/>
            <a:ext cx="7370066" cy="1588127"/>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0" name="Rectangle 9">
            <a:extLst>
              <a:ext uri="{FF2B5EF4-FFF2-40B4-BE49-F238E27FC236}">
                <a16:creationId xmlns:a16="http://schemas.microsoft.com/office/drawing/2014/main" id="{21CC926D-C625-5844-9E8B-529A13A9A7C7}"/>
              </a:ext>
            </a:extLst>
          </p:cNvPr>
          <p:cNvSpPr/>
          <p:nvPr userDrawn="1"/>
        </p:nvSpPr>
        <p:spPr>
          <a:xfrm>
            <a:off x="0" y="1"/>
            <a:ext cx="3730171" cy="6200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665A7CFF-B527-C843-9901-57524136641B}"/>
              </a:ext>
            </a:extLst>
          </p:cNvPr>
          <p:cNvSpPr>
            <a:spLocks noGrp="1"/>
          </p:cNvSpPr>
          <p:nvPr>
            <p:ph type="body" sz="quarter" idx="18"/>
          </p:nvPr>
        </p:nvSpPr>
        <p:spPr>
          <a:xfrm>
            <a:off x="319648" y="236732"/>
            <a:ext cx="2409484" cy="2703415"/>
          </a:xfrm>
        </p:spPr>
        <p:txBody>
          <a:bodyPr lIns="45720" rIns="0">
            <a:normAutofit/>
          </a:bodyPr>
          <a:lstStyle>
            <a:lvl1pPr marL="0" indent="0" algn="l">
              <a:buNone/>
              <a:defRPr sz="2000">
                <a:solidFill>
                  <a:schemeClr val="tx1"/>
                </a:solidFill>
              </a:defRPr>
            </a:lvl1pPr>
          </a:lstStyle>
          <a:p>
            <a:pPr lvl="0"/>
            <a:endParaRPr lang="en-US" dirty="0"/>
          </a:p>
        </p:txBody>
      </p:sp>
      <p:sp>
        <p:nvSpPr>
          <p:cNvPr id="12" name="Footer Placeholder 4">
            <a:extLst>
              <a:ext uri="{FF2B5EF4-FFF2-40B4-BE49-F238E27FC236}">
                <a16:creationId xmlns:a16="http://schemas.microsoft.com/office/drawing/2014/main" id="{51235B40-76DF-4118-8B70-916D91FBA5C4}"/>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3" name="Slide Number Placeholder 5">
            <a:extLst>
              <a:ext uri="{FF2B5EF4-FFF2-40B4-BE49-F238E27FC236}">
                <a16:creationId xmlns:a16="http://schemas.microsoft.com/office/drawing/2014/main" id="{EC4830C7-6187-42F9-927A-58AD7B0C5580}"/>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218619117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58">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3983734" y="-356205"/>
            <a:ext cx="7370066"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5" name="Content Placeholder 2">
            <a:extLst>
              <a:ext uri="{FF2B5EF4-FFF2-40B4-BE49-F238E27FC236}">
                <a16:creationId xmlns:a16="http://schemas.microsoft.com/office/drawing/2014/main" id="{BD50C07F-AAC4-AF47-B02C-F52A544F789A}"/>
              </a:ext>
            </a:extLst>
          </p:cNvPr>
          <p:cNvSpPr>
            <a:spLocks noGrp="1"/>
          </p:cNvSpPr>
          <p:nvPr>
            <p:ph idx="1"/>
          </p:nvPr>
        </p:nvSpPr>
        <p:spPr>
          <a:xfrm>
            <a:off x="6444342" y="1473400"/>
            <a:ext cx="4909457" cy="4703562"/>
          </a:xfrm>
        </p:spPr>
        <p:txBody>
          <a:bodyPr lIns="0" tIns="91440" rIns="0"/>
          <a:lstStyle>
            <a:lvl1pPr>
              <a:spcAft>
                <a:spcPts val="1800"/>
              </a:spcAft>
              <a:defRPr>
                <a:solidFill>
                  <a:schemeClr val="tx1"/>
                </a:solidFill>
              </a:defRPr>
            </a:lvl1pPr>
            <a:lvl2pPr>
              <a:spcAft>
                <a:spcPts val="1800"/>
              </a:spcAft>
              <a:defRPr>
                <a:solidFill>
                  <a:schemeClr val="tx1"/>
                </a:solidFill>
              </a:defRPr>
            </a:lvl2pPr>
            <a:lvl3pPr>
              <a:spcAft>
                <a:spcPts val="1800"/>
              </a:spcAft>
              <a:defRPr>
                <a:solidFill>
                  <a:schemeClr val="tx1"/>
                </a:solidFill>
              </a:defRPr>
            </a:lvl3pPr>
            <a:lvl4pPr>
              <a:spcAft>
                <a:spcPts val="1800"/>
              </a:spcAft>
              <a:defRPr>
                <a:solidFill>
                  <a:schemeClr val="tx1"/>
                </a:solidFill>
              </a:defRPr>
            </a:lvl4pPr>
            <a:lvl5pPr>
              <a:spcAft>
                <a:spcPts val="1800"/>
              </a:spcAft>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21CC926D-C625-5844-9E8B-529A13A9A7C7}"/>
              </a:ext>
            </a:extLst>
          </p:cNvPr>
          <p:cNvSpPr/>
          <p:nvPr userDrawn="1"/>
        </p:nvSpPr>
        <p:spPr>
          <a:xfrm>
            <a:off x="0" y="1"/>
            <a:ext cx="3730171" cy="62003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4">
            <a:extLst>
              <a:ext uri="{FF2B5EF4-FFF2-40B4-BE49-F238E27FC236}">
                <a16:creationId xmlns:a16="http://schemas.microsoft.com/office/drawing/2014/main" id="{FD613BA1-E711-4F69-9D10-EBBBCBBAC616}"/>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2" name="Slide Number Placeholder 5">
            <a:extLst>
              <a:ext uri="{FF2B5EF4-FFF2-40B4-BE49-F238E27FC236}">
                <a16:creationId xmlns:a16="http://schemas.microsoft.com/office/drawing/2014/main" id="{5185E338-AC43-43AA-AA75-0559AF4B0E74}"/>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263292232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59">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3983734" y="-356205"/>
            <a:ext cx="7370066" cy="1588127"/>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5" name="Content Placeholder 2">
            <a:extLst>
              <a:ext uri="{FF2B5EF4-FFF2-40B4-BE49-F238E27FC236}">
                <a16:creationId xmlns:a16="http://schemas.microsoft.com/office/drawing/2014/main" id="{BD50C07F-AAC4-AF47-B02C-F52A544F789A}"/>
              </a:ext>
            </a:extLst>
          </p:cNvPr>
          <p:cNvSpPr>
            <a:spLocks noGrp="1"/>
          </p:cNvSpPr>
          <p:nvPr>
            <p:ph idx="1"/>
          </p:nvPr>
        </p:nvSpPr>
        <p:spPr>
          <a:xfrm>
            <a:off x="6444342" y="1473400"/>
            <a:ext cx="4909457" cy="4703562"/>
          </a:xfrm>
        </p:spPr>
        <p:txBody>
          <a:bodyPr lIns="0" tIns="91440" rIns="0"/>
          <a:lstStyle>
            <a:lvl1pPr>
              <a:spcAft>
                <a:spcPts val="1800"/>
              </a:spcAft>
              <a:defRPr>
                <a:solidFill>
                  <a:schemeClr val="bg1"/>
                </a:solidFill>
              </a:defRPr>
            </a:lvl1pPr>
            <a:lvl2pPr>
              <a:spcAft>
                <a:spcPts val="1800"/>
              </a:spcAft>
              <a:defRPr>
                <a:solidFill>
                  <a:schemeClr val="bg1"/>
                </a:solidFill>
              </a:defRPr>
            </a:lvl2pPr>
            <a:lvl3pPr>
              <a:spcAft>
                <a:spcPts val="1800"/>
              </a:spcAft>
              <a:defRPr>
                <a:solidFill>
                  <a:schemeClr val="bg1"/>
                </a:solidFill>
              </a:defRPr>
            </a:lvl3pPr>
            <a:lvl4pPr>
              <a:spcAft>
                <a:spcPts val="1800"/>
              </a:spcAft>
              <a:defRPr>
                <a:solidFill>
                  <a:schemeClr val="bg1"/>
                </a:solidFill>
              </a:defRPr>
            </a:lvl4pPr>
            <a:lvl5pPr>
              <a:spcAft>
                <a:spcPts val="1800"/>
              </a:spcAft>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21CC926D-C625-5844-9E8B-529A13A9A7C7}"/>
              </a:ext>
            </a:extLst>
          </p:cNvPr>
          <p:cNvSpPr/>
          <p:nvPr userDrawn="1"/>
        </p:nvSpPr>
        <p:spPr>
          <a:xfrm>
            <a:off x="0" y="1"/>
            <a:ext cx="3730171" cy="6200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4">
            <a:extLst>
              <a:ext uri="{FF2B5EF4-FFF2-40B4-BE49-F238E27FC236}">
                <a16:creationId xmlns:a16="http://schemas.microsoft.com/office/drawing/2014/main" id="{12E52E6B-2764-4DDC-BF19-83CEEA7DE03E}"/>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2" name="Slide Number Placeholder 5">
            <a:extLst>
              <a:ext uri="{FF2B5EF4-FFF2-40B4-BE49-F238E27FC236}">
                <a16:creationId xmlns:a16="http://schemas.microsoft.com/office/drawing/2014/main" id="{B498091E-2F45-4CBE-932E-0176EDC978B0}"/>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314239460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70">
    <p:bg>
      <p:bgPr>
        <a:solidFill>
          <a:schemeClr val="tx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D702EEF-F67A-2248-929C-3E2ED5A257EA}"/>
              </a:ext>
            </a:extLst>
          </p:cNvPr>
          <p:cNvSpPr/>
          <p:nvPr userDrawn="1"/>
        </p:nvSpPr>
        <p:spPr>
          <a:xfrm>
            <a:off x="0" y="0"/>
            <a:ext cx="406556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4D46726-051C-2E4A-982B-A28EE074562B}"/>
              </a:ext>
            </a:extLst>
          </p:cNvPr>
          <p:cNvSpPr/>
          <p:nvPr userDrawn="1"/>
        </p:nvSpPr>
        <p:spPr>
          <a:xfrm>
            <a:off x="0" y="0"/>
            <a:ext cx="406556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5E0189F4-08D1-C64C-82E7-F4671FDE7EB3}"/>
              </a:ext>
            </a:extLst>
          </p:cNvPr>
          <p:cNvSpPr>
            <a:spLocks noGrp="1"/>
          </p:cNvSpPr>
          <p:nvPr>
            <p:ph type="title"/>
          </p:nvPr>
        </p:nvSpPr>
        <p:spPr>
          <a:xfrm>
            <a:off x="838200" y="-1851999"/>
            <a:ext cx="2946009" cy="3083921"/>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6" name="Content Placeholder 2">
            <a:extLst>
              <a:ext uri="{FF2B5EF4-FFF2-40B4-BE49-F238E27FC236}">
                <a16:creationId xmlns:a16="http://schemas.microsoft.com/office/drawing/2014/main" id="{85CFC52C-476A-9642-A534-85A5324A2452}"/>
              </a:ext>
            </a:extLst>
          </p:cNvPr>
          <p:cNvSpPr>
            <a:spLocks noGrp="1"/>
          </p:cNvSpPr>
          <p:nvPr>
            <p:ph idx="1"/>
          </p:nvPr>
        </p:nvSpPr>
        <p:spPr>
          <a:xfrm>
            <a:off x="4650200" y="633046"/>
            <a:ext cx="6703600" cy="5656460"/>
          </a:xfrm>
        </p:spPr>
        <p:txBody>
          <a:bodyPr lIns="0" tIns="91440" rIns="0"/>
          <a:lstStyle>
            <a:lvl1pPr>
              <a:spcAft>
                <a:spcPts val="1800"/>
              </a:spcAft>
              <a:defRPr>
                <a:solidFill>
                  <a:schemeClr val="accent2"/>
                </a:solidFill>
              </a:defRPr>
            </a:lvl1pPr>
            <a:lvl2pPr>
              <a:spcAft>
                <a:spcPts val="1800"/>
              </a:spcAft>
              <a:defRPr>
                <a:solidFill>
                  <a:schemeClr val="accent2"/>
                </a:solidFill>
              </a:defRPr>
            </a:lvl2pPr>
            <a:lvl3pPr>
              <a:spcAft>
                <a:spcPts val="1800"/>
              </a:spcAft>
              <a:defRPr>
                <a:solidFill>
                  <a:schemeClr val="accent2"/>
                </a:solidFill>
              </a:defRPr>
            </a:lvl3pPr>
            <a:lvl4pPr>
              <a:spcAft>
                <a:spcPts val="1800"/>
              </a:spcAft>
              <a:defRPr>
                <a:solidFill>
                  <a:schemeClr val="accent2"/>
                </a:solidFill>
              </a:defRPr>
            </a:lvl4pPr>
            <a:lvl5pPr>
              <a:spcAft>
                <a:spcPts val="1800"/>
              </a:spcAft>
              <a:defRPr>
                <a:solidFill>
                  <a:schemeClr val="accent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7">
            <a:extLst>
              <a:ext uri="{FF2B5EF4-FFF2-40B4-BE49-F238E27FC236}">
                <a16:creationId xmlns:a16="http://schemas.microsoft.com/office/drawing/2014/main" id="{ED695F9B-DFDF-3F47-AE0D-9F0356314241}"/>
              </a:ext>
            </a:extLst>
          </p:cNvPr>
          <p:cNvSpPr>
            <a:spLocks noGrp="1"/>
          </p:cNvSpPr>
          <p:nvPr>
            <p:ph type="body" sz="quarter" idx="16"/>
          </p:nvPr>
        </p:nvSpPr>
        <p:spPr>
          <a:xfrm>
            <a:off x="838200" y="1744394"/>
            <a:ext cx="2946009" cy="4318781"/>
          </a:xfrm>
        </p:spPr>
        <p:txBody>
          <a:bodyPr lIns="45720" rIns="0">
            <a:normAutofit/>
          </a:bodyPr>
          <a:lstStyle>
            <a:lvl1pPr marL="0" indent="0" algn="l">
              <a:lnSpc>
                <a:spcPct val="100000"/>
              </a:lnSpc>
              <a:spcBef>
                <a:spcPts val="0"/>
              </a:spcBef>
              <a:spcAft>
                <a:spcPts val="1200"/>
              </a:spcAft>
              <a:buNone/>
              <a:defRPr sz="1600">
                <a:solidFill>
                  <a:schemeClr val="bg1"/>
                </a:solidFill>
              </a:defRPr>
            </a:lvl1pPr>
          </a:lstStyle>
          <a:p>
            <a:pPr lvl="0"/>
            <a:endParaRPr lang="en-US" dirty="0"/>
          </a:p>
        </p:txBody>
      </p:sp>
      <p:sp>
        <p:nvSpPr>
          <p:cNvPr id="14" name="Footer Placeholder 4">
            <a:extLst>
              <a:ext uri="{FF2B5EF4-FFF2-40B4-BE49-F238E27FC236}">
                <a16:creationId xmlns:a16="http://schemas.microsoft.com/office/drawing/2014/main" id="{A3616FC4-0E6D-4AA5-896F-0756F179FC89}"/>
              </a:ext>
            </a:extLst>
          </p:cNvPr>
          <p:cNvSpPr>
            <a:spLocks noGrp="1"/>
          </p:cNvSpPr>
          <p:nvPr>
            <p:ph type="ftr" sz="quarter" idx="3"/>
          </p:nvPr>
        </p:nvSpPr>
        <p:spPr>
          <a:xfrm>
            <a:off x="4650200" y="6246558"/>
            <a:ext cx="5074372" cy="365125"/>
          </a:xfrm>
          <a:prstGeom prst="rect">
            <a:avLst/>
          </a:prstGeom>
        </p:spPr>
        <p:txBody>
          <a:bodyPr vert="horz" lIns="0" tIns="45720" rIns="0" bIns="45720" rtlCol="0" anchor="ctr"/>
          <a:lstStyle>
            <a:lvl1pPr algn="l">
              <a:defRPr lang="en-US"/>
            </a:lvl1pPr>
          </a:lstStyle>
          <a:p>
            <a:endParaRPr lang="en-US" dirty="0"/>
          </a:p>
        </p:txBody>
      </p:sp>
      <p:sp>
        <p:nvSpPr>
          <p:cNvPr id="15" name="Slide Number Placeholder 5">
            <a:extLst>
              <a:ext uri="{FF2B5EF4-FFF2-40B4-BE49-F238E27FC236}">
                <a16:creationId xmlns:a16="http://schemas.microsoft.com/office/drawing/2014/main" id="{6B359DE3-79CD-4E5B-9363-572BEC539500}"/>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96928579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71">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4714203" y="884842"/>
            <a:ext cx="6877573" cy="701731"/>
          </a:xfrm>
        </p:spPr>
        <p:txBody>
          <a:bodyPr wrap="square" lIns="0" rIns="0" anchor="b">
            <a:spAutoFit/>
          </a:bodyPr>
          <a:lstStyle>
            <a:lvl1pPr>
              <a:defRPr sz="4400">
                <a:solidFill>
                  <a:schemeClr val="tx1"/>
                </a:solidFill>
              </a:defRPr>
            </a:lvl1pPr>
          </a:lstStyle>
          <a:p>
            <a:r>
              <a:rPr lang="en-US" dirty="0"/>
              <a:t>Click to edit Master title style</a:t>
            </a:r>
          </a:p>
        </p:txBody>
      </p:sp>
      <p:sp>
        <p:nvSpPr>
          <p:cNvPr id="10" name="Text Placeholder 7">
            <a:extLst>
              <a:ext uri="{FF2B5EF4-FFF2-40B4-BE49-F238E27FC236}">
                <a16:creationId xmlns:a16="http://schemas.microsoft.com/office/drawing/2014/main" id="{72A226B7-65FB-6046-9C4E-820E8DF51218}"/>
              </a:ext>
            </a:extLst>
          </p:cNvPr>
          <p:cNvSpPr>
            <a:spLocks noGrp="1"/>
          </p:cNvSpPr>
          <p:nvPr>
            <p:ph type="body" sz="quarter" idx="16"/>
          </p:nvPr>
        </p:nvSpPr>
        <p:spPr>
          <a:xfrm>
            <a:off x="4714204" y="1997611"/>
            <a:ext cx="6877574" cy="4065564"/>
          </a:xfrm>
        </p:spPr>
        <p:txBody>
          <a:bodyPr lIns="45720" rIns="0">
            <a:normAutofit/>
          </a:bodyPr>
          <a:lstStyle>
            <a:lvl1pPr marL="0" indent="0" algn="l">
              <a:buNone/>
              <a:defRPr sz="2400">
                <a:solidFill>
                  <a:schemeClr val="tx1"/>
                </a:solidFill>
              </a:defRPr>
            </a:lvl1pPr>
          </a:lstStyle>
          <a:p>
            <a:pPr lvl="0"/>
            <a:endParaRPr lang="en-US" dirty="0"/>
          </a:p>
        </p:txBody>
      </p:sp>
      <p:sp>
        <p:nvSpPr>
          <p:cNvPr id="3" name="Picture Placeholder 2">
            <a:extLst>
              <a:ext uri="{FF2B5EF4-FFF2-40B4-BE49-F238E27FC236}">
                <a16:creationId xmlns:a16="http://schemas.microsoft.com/office/drawing/2014/main" id="{6B8B20F1-D4C8-DB49-A545-EDB4D6E05CF6}"/>
              </a:ext>
            </a:extLst>
          </p:cNvPr>
          <p:cNvSpPr>
            <a:spLocks noGrp="1"/>
          </p:cNvSpPr>
          <p:nvPr>
            <p:ph type="pic" sz="quarter" idx="17"/>
          </p:nvPr>
        </p:nvSpPr>
        <p:spPr>
          <a:xfrm>
            <a:off x="2583753" y="0"/>
            <a:ext cx="1787525" cy="1978025"/>
          </a:xfrm>
          <a:solidFill>
            <a:srgbClr val="00B0F0"/>
          </a:solidFill>
        </p:spPr>
        <p:txBody>
          <a:bodyPr/>
          <a:lstStyle/>
          <a:p>
            <a:endParaRPr lang="en-US"/>
          </a:p>
        </p:txBody>
      </p:sp>
      <p:sp>
        <p:nvSpPr>
          <p:cNvPr id="11" name="Footer Placeholder 4">
            <a:extLst>
              <a:ext uri="{FF2B5EF4-FFF2-40B4-BE49-F238E27FC236}">
                <a16:creationId xmlns:a16="http://schemas.microsoft.com/office/drawing/2014/main" id="{2168616D-A3C0-4F5C-B57E-F368554AA027}"/>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2" name="Slide Number Placeholder 5">
            <a:extLst>
              <a:ext uri="{FF2B5EF4-FFF2-40B4-BE49-F238E27FC236}">
                <a16:creationId xmlns:a16="http://schemas.microsoft.com/office/drawing/2014/main" id="{0AC3CE3C-FEFB-4961-8A36-8FEC12355219}"/>
              </a:ext>
            </a:extLst>
          </p:cNvPr>
          <p:cNvSpPr>
            <a:spLocks noGrp="1"/>
          </p:cNvSpPr>
          <p:nvPr>
            <p:ph type="sldNum" sz="quarter" idx="4"/>
          </p:nvPr>
        </p:nvSpPr>
        <p:spPr>
          <a:xfrm>
            <a:off x="10339921"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119505203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73">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0" name="Rectangle 9">
            <a:extLst>
              <a:ext uri="{FF2B5EF4-FFF2-40B4-BE49-F238E27FC236}">
                <a16:creationId xmlns:a16="http://schemas.microsoft.com/office/drawing/2014/main" id="{389AA522-F50D-AA45-BB1C-5C15A3EC831A}"/>
              </a:ext>
            </a:extLst>
          </p:cNvPr>
          <p:cNvSpPr/>
          <p:nvPr userDrawn="1"/>
        </p:nvSpPr>
        <p:spPr>
          <a:xfrm>
            <a:off x="-110835" y="1545951"/>
            <a:ext cx="4350326" cy="20435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7A0A6D3-BD47-C348-81A1-1A8CC9B7AA0A}"/>
              </a:ext>
            </a:extLst>
          </p:cNvPr>
          <p:cNvSpPr/>
          <p:nvPr userDrawn="1"/>
        </p:nvSpPr>
        <p:spPr>
          <a:xfrm>
            <a:off x="-110836" y="3970497"/>
            <a:ext cx="4350326" cy="20435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539DE4C-F933-F443-87FB-4D25C54CC96F}"/>
              </a:ext>
            </a:extLst>
          </p:cNvPr>
          <p:cNvSpPr/>
          <p:nvPr userDrawn="1"/>
        </p:nvSpPr>
        <p:spPr>
          <a:xfrm rot="10800000">
            <a:off x="7952511" y="3970496"/>
            <a:ext cx="4350326" cy="20435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AF50FFA-D8B6-E14E-88CD-10B273599F46}"/>
              </a:ext>
            </a:extLst>
          </p:cNvPr>
          <p:cNvSpPr/>
          <p:nvPr userDrawn="1"/>
        </p:nvSpPr>
        <p:spPr>
          <a:xfrm rot="10800000">
            <a:off x="7952512" y="1545951"/>
            <a:ext cx="4350326" cy="20435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CEF41FF-6BFB-4A44-BFB3-63BA3C4174CC}"/>
              </a:ext>
            </a:extLst>
          </p:cNvPr>
          <p:cNvSpPr/>
          <p:nvPr userDrawn="1"/>
        </p:nvSpPr>
        <p:spPr>
          <a:xfrm>
            <a:off x="3809995" y="3911616"/>
            <a:ext cx="2161309" cy="2161307"/>
          </a:xfrm>
          <a:prstGeom prst="ellipse">
            <a:avLst/>
          </a:prstGeom>
          <a:solidFill>
            <a:schemeClr val="accent2"/>
          </a:solidFill>
          <a:ln w="857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0F00A2B-D355-D640-9CBD-FC2B194F5365}"/>
              </a:ext>
            </a:extLst>
          </p:cNvPr>
          <p:cNvSpPr/>
          <p:nvPr userDrawn="1"/>
        </p:nvSpPr>
        <p:spPr>
          <a:xfrm rot="10800000">
            <a:off x="6220696" y="3911615"/>
            <a:ext cx="2161309" cy="2161307"/>
          </a:xfrm>
          <a:prstGeom prst="ellipse">
            <a:avLst/>
          </a:prstGeom>
          <a:solidFill>
            <a:schemeClr val="accent2"/>
          </a:solidFill>
          <a:ln w="857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AEB8BE3-255B-5E4D-AB70-F13503D24B12}"/>
              </a:ext>
            </a:extLst>
          </p:cNvPr>
          <p:cNvSpPr/>
          <p:nvPr userDrawn="1"/>
        </p:nvSpPr>
        <p:spPr>
          <a:xfrm>
            <a:off x="3809995" y="1487070"/>
            <a:ext cx="2161309" cy="2161307"/>
          </a:xfrm>
          <a:prstGeom prst="ellipse">
            <a:avLst/>
          </a:prstGeom>
          <a:solidFill>
            <a:schemeClr val="accent2"/>
          </a:solidFill>
          <a:ln w="857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7580DA5-808B-0441-BE64-BB5D9B4E6E3A}"/>
              </a:ext>
            </a:extLst>
          </p:cNvPr>
          <p:cNvSpPr/>
          <p:nvPr userDrawn="1"/>
        </p:nvSpPr>
        <p:spPr>
          <a:xfrm rot="10800000">
            <a:off x="6220696" y="1487070"/>
            <a:ext cx="2161309" cy="2161307"/>
          </a:xfrm>
          <a:prstGeom prst="ellipse">
            <a:avLst/>
          </a:prstGeom>
          <a:solidFill>
            <a:schemeClr val="accent2"/>
          </a:solidFill>
          <a:ln w="857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7">
            <a:extLst>
              <a:ext uri="{FF2B5EF4-FFF2-40B4-BE49-F238E27FC236}">
                <a16:creationId xmlns:a16="http://schemas.microsoft.com/office/drawing/2014/main" id="{7F3AD4F2-1B59-5040-BE84-03054CE0196D}"/>
              </a:ext>
            </a:extLst>
          </p:cNvPr>
          <p:cNvSpPr>
            <a:spLocks noGrp="1"/>
          </p:cNvSpPr>
          <p:nvPr userDrawn="1">
            <p:ph type="body" sz="quarter" idx="16"/>
          </p:nvPr>
        </p:nvSpPr>
        <p:spPr>
          <a:xfrm>
            <a:off x="423557" y="1754997"/>
            <a:ext cx="3261752" cy="1625452"/>
          </a:xfrm>
        </p:spPr>
        <p:txBody>
          <a:bodyPr lIns="45720" rIns="0">
            <a:normAutofit/>
          </a:bodyPr>
          <a:lstStyle>
            <a:lvl1pPr marL="0" indent="0" algn="r">
              <a:buNone/>
              <a:defRPr sz="2400">
                <a:solidFill>
                  <a:schemeClr val="tx1"/>
                </a:solidFill>
              </a:defRPr>
            </a:lvl1pPr>
          </a:lstStyle>
          <a:p>
            <a:pPr lvl="0"/>
            <a:endParaRPr lang="en-US" dirty="0"/>
          </a:p>
        </p:txBody>
      </p:sp>
      <p:sp>
        <p:nvSpPr>
          <p:cNvPr id="24" name="Text Placeholder 7">
            <a:extLst>
              <a:ext uri="{FF2B5EF4-FFF2-40B4-BE49-F238E27FC236}">
                <a16:creationId xmlns:a16="http://schemas.microsoft.com/office/drawing/2014/main" id="{987AB1A0-2E94-244F-885F-0D90EED6ACE3}"/>
              </a:ext>
            </a:extLst>
          </p:cNvPr>
          <p:cNvSpPr>
            <a:spLocks noGrp="1"/>
          </p:cNvSpPr>
          <p:nvPr userDrawn="1">
            <p:ph type="body" sz="quarter" idx="17"/>
          </p:nvPr>
        </p:nvSpPr>
        <p:spPr>
          <a:xfrm>
            <a:off x="423557" y="4179543"/>
            <a:ext cx="3261752" cy="1625452"/>
          </a:xfrm>
        </p:spPr>
        <p:txBody>
          <a:bodyPr lIns="45720" rIns="0">
            <a:normAutofit/>
          </a:bodyPr>
          <a:lstStyle>
            <a:lvl1pPr marL="0" indent="0" algn="r">
              <a:buNone/>
              <a:defRPr sz="2400">
                <a:solidFill>
                  <a:schemeClr val="tx1"/>
                </a:solidFill>
              </a:defRPr>
            </a:lvl1pPr>
          </a:lstStyle>
          <a:p>
            <a:pPr lvl="0"/>
            <a:endParaRPr lang="en-US" dirty="0"/>
          </a:p>
        </p:txBody>
      </p:sp>
      <p:sp>
        <p:nvSpPr>
          <p:cNvPr id="27" name="Text Placeholder 7">
            <a:extLst>
              <a:ext uri="{FF2B5EF4-FFF2-40B4-BE49-F238E27FC236}">
                <a16:creationId xmlns:a16="http://schemas.microsoft.com/office/drawing/2014/main" id="{624D9053-8B8B-8640-97F1-8A47BA0FA378}"/>
              </a:ext>
            </a:extLst>
          </p:cNvPr>
          <p:cNvSpPr>
            <a:spLocks noGrp="1"/>
          </p:cNvSpPr>
          <p:nvPr userDrawn="1">
            <p:ph type="body" sz="quarter" idx="18"/>
          </p:nvPr>
        </p:nvSpPr>
        <p:spPr>
          <a:xfrm>
            <a:off x="8500757" y="1754997"/>
            <a:ext cx="3261752" cy="1625452"/>
          </a:xfrm>
        </p:spPr>
        <p:txBody>
          <a:bodyPr lIns="45720" rIns="0">
            <a:normAutofit/>
          </a:bodyPr>
          <a:lstStyle>
            <a:lvl1pPr marL="0" indent="0" algn="l">
              <a:buNone/>
              <a:defRPr sz="2400">
                <a:solidFill>
                  <a:schemeClr val="tx1"/>
                </a:solidFill>
              </a:defRPr>
            </a:lvl1pPr>
          </a:lstStyle>
          <a:p>
            <a:pPr lvl="0"/>
            <a:endParaRPr lang="en-US" dirty="0"/>
          </a:p>
        </p:txBody>
      </p:sp>
      <p:sp>
        <p:nvSpPr>
          <p:cNvPr id="28" name="Text Placeholder 7">
            <a:extLst>
              <a:ext uri="{FF2B5EF4-FFF2-40B4-BE49-F238E27FC236}">
                <a16:creationId xmlns:a16="http://schemas.microsoft.com/office/drawing/2014/main" id="{DE091F7A-B19E-DD45-933B-4814276C7F71}"/>
              </a:ext>
            </a:extLst>
          </p:cNvPr>
          <p:cNvSpPr>
            <a:spLocks noGrp="1"/>
          </p:cNvSpPr>
          <p:nvPr userDrawn="1">
            <p:ph type="body" sz="quarter" idx="19"/>
          </p:nvPr>
        </p:nvSpPr>
        <p:spPr>
          <a:xfrm>
            <a:off x="8500757" y="4179543"/>
            <a:ext cx="3261752" cy="1625452"/>
          </a:xfrm>
        </p:spPr>
        <p:txBody>
          <a:bodyPr lIns="45720" rIns="0">
            <a:normAutofit/>
          </a:bodyPr>
          <a:lstStyle>
            <a:lvl1pPr marL="0" indent="0" algn="l">
              <a:buNone/>
              <a:defRPr sz="2400">
                <a:solidFill>
                  <a:schemeClr val="tx1"/>
                </a:solidFill>
              </a:defRPr>
            </a:lvl1pPr>
          </a:lstStyle>
          <a:p>
            <a:pPr lvl="0"/>
            <a:endParaRPr lang="en-US" dirty="0"/>
          </a:p>
        </p:txBody>
      </p:sp>
      <p:sp>
        <p:nvSpPr>
          <p:cNvPr id="29" name="Footer Placeholder 4">
            <a:extLst>
              <a:ext uri="{FF2B5EF4-FFF2-40B4-BE49-F238E27FC236}">
                <a16:creationId xmlns:a16="http://schemas.microsoft.com/office/drawing/2014/main" id="{84122C10-F408-4648-9837-AA0FCA0E96F2}"/>
              </a:ext>
            </a:extLst>
          </p:cNvPr>
          <p:cNvSpPr>
            <a:spLocks noGrp="1"/>
          </p:cNvSpPr>
          <p:nvPr userDrawn="1">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30" name="Slide Number Placeholder 5">
            <a:extLst>
              <a:ext uri="{FF2B5EF4-FFF2-40B4-BE49-F238E27FC236}">
                <a16:creationId xmlns:a16="http://schemas.microsoft.com/office/drawing/2014/main" id="{267C1506-EEFD-4ED7-A0EA-9B2F7E824E7B}"/>
              </a:ext>
            </a:extLst>
          </p:cNvPr>
          <p:cNvSpPr>
            <a:spLocks noGrp="1"/>
          </p:cNvSpPr>
          <p:nvPr userDrawn="1">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3586751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14">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D054FAF7-FD91-6C4A-BA2D-95DC37C24D12}"/>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7315200" y="3059818"/>
            <a:ext cx="4619501" cy="1539076"/>
          </a:xfrm>
        </p:spPr>
        <p:txBody>
          <a:bodyPr anchor="b" anchorCtr="0"/>
          <a:lstStyle>
            <a:lvl1pPr algn="ctr">
              <a:defRPr>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570109CB-5F35-CD43-8DF6-FEDF8802A8DA}"/>
              </a:ext>
            </a:extLst>
          </p:cNvPr>
          <p:cNvSpPr>
            <a:spLocks noGrp="1"/>
          </p:cNvSpPr>
          <p:nvPr>
            <p:ph type="body" idx="1"/>
          </p:nvPr>
        </p:nvSpPr>
        <p:spPr>
          <a:xfrm>
            <a:off x="5983941" y="5292393"/>
            <a:ext cx="5987343" cy="1249214"/>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70093230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74">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10" name="Rectangle 9">
            <a:extLst>
              <a:ext uri="{FF2B5EF4-FFF2-40B4-BE49-F238E27FC236}">
                <a16:creationId xmlns:a16="http://schemas.microsoft.com/office/drawing/2014/main" id="{389AA522-F50D-AA45-BB1C-5C15A3EC831A}"/>
              </a:ext>
            </a:extLst>
          </p:cNvPr>
          <p:cNvSpPr/>
          <p:nvPr userDrawn="1"/>
        </p:nvSpPr>
        <p:spPr>
          <a:xfrm>
            <a:off x="-110835" y="1545951"/>
            <a:ext cx="4350326" cy="204354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7A0A6D3-BD47-C348-81A1-1A8CC9B7AA0A}"/>
              </a:ext>
            </a:extLst>
          </p:cNvPr>
          <p:cNvSpPr/>
          <p:nvPr userDrawn="1"/>
        </p:nvSpPr>
        <p:spPr>
          <a:xfrm>
            <a:off x="-110836" y="3970497"/>
            <a:ext cx="4350326" cy="204354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539DE4C-F933-F443-87FB-4D25C54CC96F}"/>
              </a:ext>
            </a:extLst>
          </p:cNvPr>
          <p:cNvSpPr/>
          <p:nvPr userDrawn="1"/>
        </p:nvSpPr>
        <p:spPr>
          <a:xfrm rot="10800000">
            <a:off x="7952511" y="3970496"/>
            <a:ext cx="4350326" cy="204354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AF50FFA-D8B6-E14E-88CD-10B273599F46}"/>
              </a:ext>
            </a:extLst>
          </p:cNvPr>
          <p:cNvSpPr/>
          <p:nvPr userDrawn="1"/>
        </p:nvSpPr>
        <p:spPr>
          <a:xfrm rot="10800000">
            <a:off x="7952512" y="1545951"/>
            <a:ext cx="4350326" cy="204354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7">
            <a:extLst>
              <a:ext uri="{FF2B5EF4-FFF2-40B4-BE49-F238E27FC236}">
                <a16:creationId xmlns:a16="http://schemas.microsoft.com/office/drawing/2014/main" id="{D3D0B54B-7C5F-B94C-8F29-991DA2C9C7A9}"/>
              </a:ext>
            </a:extLst>
          </p:cNvPr>
          <p:cNvSpPr>
            <a:spLocks noGrp="1"/>
          </p:cNvSpPr>
          <p:nvPr>
            <p:ph type="body" sz="quarter" idx="16"/>
          </p:nvPr>
        </p:nvSpPr>
        <p:spPr>
          <a:xfrm>
            <a:off x="423557" y="1754997"/>
            <a:ext cx="3261752" cy="1625452"/>
          </a:xfrm>
        </p:spPr>
        <p:txBody>
          <a:bodyPr lIns="45720" rIns="0">
            <a:normAutofit/>
          </a:bodyPr>
          <a:lstStyle>
            <a:lvl1pPr marL="0" indent="0" algn="r">
              <a:buNone/>
              <a:defRPr sz="2400">
                <a:solidFill>
                  <a:schemeClr val="bg1"/>
                </a:solidFill>
              </a:defRPr>
            </a:lvl1pPr>
          </a:lstStyle>
          <a:p>
            <a:pPr lvl="0"/>
            <a:endParaRPr lang="en-US" dirty="0"/>
          </a:p>
        </p:txBody>
      </p:sp>
      <p:sp>
        <p:nvSpPr>
          <p:cNvPr id="23" name="Text Placeholder 7">
            <a:extLst>
              <a:ext uri="{FF2B5EF4-FFF2-40B4-BE49-F238E27FC236}">
                <a16:creationId xmlns:a16="http://schemas.microsoft.com/office/drawing/2014/main" id="{19C54E46-D4B8-C642-9AF2-E4191F22A511}"/>
              </a:ext>
            </a:extLst>
          </p:cNvPr>
          <p:cNvSpPr>
            <a:spLocks noGrp="1"/>
          </p:cNvSpPr>
          <p:nvPr>
            <p:ph type="body" sz="quarter" idx="17"/>
          </p:nvPr>
        </p:nvSpPr>
        <p:spPr>
          <a:xfrm>
            <a:off x="423557" y="4179543"/>
            <a:ext cx="3261752" cy="1625452"/>
          </a:xfrm>
        </p:spPr>
        <p:txBody>
          <a:bodyPr lIns="45720" rIns="0">
            <a:normAutofit/>
          </a:bodyPr>
          <a:lstStyle>
            <a:lvl1pPr marL="0" indent="0" algn="r">
              <a:buNone/>
              <a:defRPr sz="2400">
                <a:solidFill>
                  <a:schemeClr val="bg1"/>
                </a:solidFill>
              </a:defRPr>
            </a:lvl1pPr>
          </a:lstStyle>
          <a:p>
            <a:pPr lvl="0"/>
            <a:endParaRPr lang="en-US" dirty="0"/>
          </a:p>
        </p:txBody>
      </p:sp>
      <p:sp>
        <p:nvSpPr>
          <p:cNvPr id="24" name="Text Placeholder 7">
            <a:extLst>
              <a:ext uri="{FF2B5EF4-FFF2-40B4-BE49-F238E27FC236}">
                <a16:creationId xmlns:a16="http://schemas.microsoft.com/office/drawing/2014/main" id="{6EF9B883-94D0-BE46-B342-DCF964175B23}"/>
              </a:ext>
            </a:extLst>
          </p:cNvPr>
          <p:cNvSpPr>
            <a:spLocks noGrp="1"/>
          </p:cNvSpPr>
          <p:nvPr>
            <p:ph type="body" sz="quarter" idx="18"/>
          </p:nvPr>
        </p:nvSpPr>
        <p:spPr>
          <a:xfrm>
            <a:off x="8500757" y="1754997"/>
            <a:ext cx="3261752" cy="1625452"/>
          </a:xfrm>
        </p:spPr>
        <p:txBody>
          <a:bodyPr lIns="45720" rIns="0">
            <a:normAutofit/>
          </a:bodyPr>
          <a:lstStyle>
            <a:lvl1pPr marL="0" indent="0" algn="l">
              <a:buNone/>
              <a:defRPr sz="2400">
                <a:solidFill>
                  <a:schemeClr val="bg1"/>
                </a:solidFill>
              </a:defRPr>
            </a:lvl1pPr>
          </a:lstStyle>
          <a:p>
            <a:pPr lvl="0"/>
            <a:endParaRPr lang="en-US" dirty="0"/>
          </a:p>
        </p:txBody>
      </p:sp>
      <p:sp>
        <p:nvSpPr>
          <p:cNvPr id="27" name="Text Placeholder 7">
            <a:extLst>
              <a:ext uri="{FF2B5EF4-FFF2-40B4-BE49-F238E27FC236}">
                <a16:creationId xmlns:a16="http://schemas.microsoft.com/office/drawing/2014/main" id="{6D53D8EE-DE06-5F45-B111-ADB9A51B56C5}"/>
              </a:ext>
            </a:extLst>
          </p:cNvPr>
          <p:cNvSpPr>
            <a:spLocks noGrp="1"/>
          </p:cNvSpPr>
          <p:nvPr>
            <p:ph type="body" sz="quarter" idx="19"/>
          </p:nvPr>
        </p:nvSpPr>
        <p:spPr>
          <a:xfrm>
            <a:off x="8500757" y="4179543"/>
            <a:ext cx="3261752" cy="1625452"/>
          </a:xfrm>
        </p:spPr>
        <p:txBody>
          <a:bodyPr lIns="45720" rIns="0">
            <a:normAutofit/>
          </a:bodyPr>
          <a:lstStyle>
            <a:lvl1pPr marL="0" indent="0" algn="l">
              <a:buNone/>
              <a:defRPr sz="2400">
                <a:solidFill>
                  <a:schemeClr val="bg1"/>
                </a:solidFill>
              </a:defRPr>
            </a:lvl1pPr>
          </a:lstStyle>
          <a:p>
            <a:pPr lvl="0"/>
            <a:endParaRPr lang="en-US" dirty="0"/>
          </a:p>
        </p:txBody>
      </p:sp>
      <p:sp>
        <p:nvSpPr>
          <p:cNvPr id="28" name="Footer Placeholder 4">
            <a:extLst>
              <a:ext uri="{FF2B5EF4-FFF2-40B4-BE49-F238E27FC236}">
                <a16:creationId xmlns:a16="http://schemas.microsoft.com/office/drawing/2014/main" id="{C8E22BF4-3E9B-4B65-B0AB-055BED01C8AC}"/>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29" name="Slide Number Placeholder 5">
            <a:extLst>
              <a:ext uri="{FF2B5EF4-FFF2-40B4-BE49-F238E27FC236}">
                <a16:creationId xmlns:a16="http://schemas.microsoft.com/office/drawing/2014/main" id="{C5B4C7EB-C7C4-4110-A52C-69C29884E0E9}"/>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
        <p:nvSpPr>
          <p:cNvPr id="26" name="Oval 25">
            <a:extLst>
              <a:ext uri="{FF2B5EF4-FFF2-40B4-BE49-F238E27FC236}">
                <a16:creationId xmlns:a16="http://schemas.microsoft.com/office/drawing/2014/main" id="{473DEBC5-8B15-4F3B-94AB-6B05C5374014}"/>
              </a:ext>
            </a:extLst>
          </p:cNvPr>
          <p:cNvSpPr/>
          <p:nvPr userDrawn="1"/>
        </p:nvSpPr>
        <p:spPr>
          <a:xfrm>
            <a:off x="3809995" y="3911616"/>
            <a:ext cx="2161309" cy="2161307"/>
          </a:xfrm>
          <a:prstGeom prst="ellipse">
            <a:avLst/>
          </a:prstGeom>
          <a:solidFill>
            <a:schemeClr val="accent6"/>
          </a:solidFill>
          <a:ln w="857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Oval 29">
            <a:extLst>
              <a:ext uri="{FF2B5EF4-FFF2-40B4-BE49-F238E27FC236}">
                <a16:creationId xmlns:a16="http://schemas.microsoft.com/office/drawing/2014/main" id="{0FAB789A-CBF8-4264-812A-EA2F9E0CABBB}"/>
              </a:ext>
            </a:extLst>
          </p:cNvPr>
          <p:cNvSpPr/>
          <p:nvPr userDrawn="1"/>
        </p:nvSpPr>
        <p:spPr>
          <a:xfrm rot="10800000">
            <a:off x="6220696" y="3911615"/>
            <a:ext cx="2161309" cy="2161307"/>
          </a:xfrm>
          <a:prstGeom prst="ellipse">
            <a:avLst/>
          </a:prstGeom>
          <a:solidFill>
            <a:schemeClr val="accent6"/>
          </a:solidFill>
          <a:ln w="857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1" name="Oval 30">
            <a:extLst>
              <a:ext uri="{FF2B5EF4-FFF2-40B4-BE49-F238E27FC236}">
                <a16:creationId xmlns:a16="http://schemas.microsoft.com/office/drawing/2014/main" id="{3CD3982B-1632-4D73-863B-F7EC68202BEF}"/>
              </a:ext>
            </a:extLst>
          </p:cNvPr>
          <p:cNvSpPr/>
          <p:nvPr userDrawn="1"/>
        </p:nvSpPr>
        <p:spPr>
          <a:xfrm>
            <a:off x="3809995" y="1487070"/>
            <a:ext cx="2161309" cy="2161307"/>
          </a:xfrm>
          <a:prstGeom prst="ellipse">
            <a:avLst/>
          </a:prstGeom>
          <a:solidFill>
            <a:schemeClr val="accent6"/>
          </a:solidFill>
          <a:ln w="857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2" name="Oval 31">
            <a:extLst>
              <a:ext uri="{FF2B5EF4-FFF2-40B4-BE49-F238E27FC236}">
                <a16:creationId xmlns:a16="http://schemas.microsoft.com/office/drawing/2014/main" id="{3B30F6C9-C8FB-40C3-9D82-5206F8C4EC98}"/>
              </a:ext>
            </a:extLst>
          </p:cNvPr>
          <p:cNvSpPr/>
          <p:nvPr userDrawn="1"/>
        </p:nvSpPr>
        <p:spPr>
          <a:xfrm rot="10800000">
            <a:off x="6220696" y="1487070"/>
            <a:ext cx="2161309" cy="2161307"/>
          </a:xfrm>
          <a:prstGeom prst="ellipse">
            <a:avLst/>
          </a:prstGeom>
          <a:solidFill>
            <a:schemeClr val="accent6"/>
          </a:solidFill>
          <a:ln w="857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33738741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75">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9" name="Text Placeholder 7">
            <a:extLst>
              <a:ext uri="{FF2B5EF4-FFF2-40B4-BE49-F238E27FC236}">
                <a16:creationId xmlns:a16="http://schemas.microsoft.com/office/drawing/2014/main" id="{0E5675AB-5F8E-804E-A3FE-6EEBFF94AF81}"/>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207" name="Text Placeholder 7">
            <a:extLst>
              <a:ext uri="{FF2B5EF4-FFF2-40B4-BE49-F238E27FC236}">
                <a16:creationId xmlns:a16="http://schemas.microsoft.com/office/drawing/2014/main" id="{7493FBEB-DC81-3D4F-90B0-5905E4F82881}"/>
              </a:ext>
            </a:extLst>
          </p:cNvPr>
          <p:cNvSpPr>
            <a:spLocks noGrp="1"/>
          </p:cNvSpPr>
          <p:nvPr>
            <p:ph type="body" sz="quarter" idx="16"/>
          </p:nvPr>
        </p:nvSpPr>
        <p:spPr>
          <a:xfrm>
            <a:off x="423558" y="1997611"/>
            <a:ext cx="2375914" cy="4065564"/>
          </a:xfrm>
        </p:spPr>
        <p:txBody>
          <a:bodyPr lIns="45720" rIns="0">
            <a:normAutofit/>
          </a:bodyPr>
          <a:lstStyle>
            <a:lvl1pPr marL="0" indent="0" algn="l">
              <a:buNone/>
              <a:defRPr sz="1800">
                <a:solidFill>
                  <a:schemeClr val="tx1"/>
                </a:solidFill>
              </a:defRPr>
            </a:lvl1pPr>
          </a:lstStyle>
          <a:p>
            <a:pPr lvl="0"/>
            <a:endParaRPr lang="en-US" dirty="0"/>
          </a:p>
        </p:txBody>
      </p:sp>
      <p:sp>
        <p:nvSpPr>
          <p:cNvPr id="211" name="Text Placeholder 7">
            <a:extLst>
              <a:ext uri="{FF2B5EF4-FFF2-40B4-BE49-F238E27FC236}">
                <a16:creationId xmlns:a16="http://schemas.microsoft.com/office/drawing/2014/main" id="{50EF84C6-8484-9140-9701-D212B971E561}"/>
              </a:ext>
            </a:extLst>
          </p:cNvPr>
          <p:cNvSpPr>
            <a:spLocks noGrp="1"/>
          </p:cNvSpPr>
          <p:nvPr>
            <p:ph type="body" sz="quarter" idx="17"/>
          </p:nvPr>
        </p:nvSpPr>
        <p:spPr>
          <a:xfrm>
            <a:off x="9356543" y="1997611"/>
            <a:ext cx="2375914" cy="4065564"/>
          </a:xfrm>
        </p:spPr>
        <p:txBody>
          <a:bodyPr lIns="45720" rIns="0">
            <a:normAutofit/>
          </a:bodyPr>
          <a:lstStyle>
            <a:lvl1pPr marL="0" indent="0" algn="r">
              <a:buNone/>
              <a:defRPr sz="1800">
                <a:solidFill>
                  <a:schemeClr val="tx1"/>
                </a:solidFill>
              </a:defRPr>
            </a:lvl1pPr>
          </a:lstStyle>
          <a:p>
            <a:pPr lvl="0"/>
            <a:endParaRPr lang="en-US" dirty="0"/>
          </a:p>
        </p:txBody>
      </p:sp>
      <p:sp>
        <p:nvSpPr>
          <p:cNvPr id="11" name="Footer Placeholder 4">
            <a:extLst>
              <a:ext uri="{FF2B5EF4-FFF2-40B4-BE49-F238E27FC236}">
                <a16:creationId xmlns:a16="http://schemas.microsoft.com/office/drawing/2014/main" id="{0C21A2E0-1D0B-455D-A138-6F3C2DEEFF97}"/>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2" name="Slide Number Placeholder 5">
            <a:extLst>
              <a:ext uri="{FF2B5EF4-FFF2-40B4-BE49-F238E27FC236}">
                <a16:creationId xmlns:a16="http://schemas.microsoft.com/office/drawing/2014/main" id="{7A108940-BE20-4808-945C-94FA00379A90}"/>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153998716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77">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EF2DAC61-E8FB-C24F-9CA4-96E78A2F4605}"/>
              </a:ext>
            </a:extLst>
          </p:cNvPr>
          <p:cNvSpPr txBox="1"/>
          <p:nvPr userDrawn="1"/>
        </p:nvSpPr>
        <p:spPr>
          <a:xfrm>
            <a:off x="9691338" y="1690254"/>
            <a:ext cx="2868093" cy="7786747"/>
          </a:xfrm>
          <a:prstGeom prst="rect">
            <a:avLst/>
          </a:prstGeom>
          <a:noFill/>
        </p:spPr>
        <p:txBody>
          <a:bodyPr wrap="none" rtlCol="0">
            <a:spAutoFit/>
          </a:bodyPr>
          <a:lstStyle/>
          <a:p>
            <a:r>
              <a:rPr lang="en-US" sz="50000" dirty="0"/>
              <a:t>”</a:t>
            </a:r>
          </a:p>
        </p:txBody>
      </p:sp>
      <p:sp>
        <p:nvSpPr>
          <p:cNvPr id="11" name="TextBox 10">
            <a:extLst>
              <a:ext uri="{FF2B5EF4-FFF2-40B4-BE49-F238E27FC236}">
                <a16:creationId xmlns:a16="http://schemas.microsoft.com/office/drawing/2014/main" id="{8A1F727D-FFE9-F242-9250-3BD7A7082BF0}"/>
              </a:ext>
            </a:extLst>
          </p:cNvPr>
          <p:cNvSpPr txBox="1"/>
          <p:nvPr userDrawn="1"/>
        </p:nvSpPr>
        <p:spPr>
          <a:xfrm>
            <a:off x="-360219" y="-928747"/>
            <a:ext cx="2868093" cy="7786747"/>
          </a:xfrm>
          <a:prstGeom prst="rect">
            <a:avLst/>
          </a:prstGeom>
          <a:noFill/>
        </p:spPr>
        <p:txBody>
          <a:bodyPr wrap="none" rtlCol="0">
            <a:spAutoFit/>
          </a:bodyPr>
          <a:lstStyle/>
          <a:p>
            <a:r>
              <a:rPr lang="en-US" sz="50000" dirty="0"/>
              <a:t>“</a:t>
            </a:r>
          </a:p>
        </p:txBody>
      </p:sp>
      <p:sp>
        <p:nvSpPr>
          <p:cNvPr id="16" name="Text Placeholder 7">
            <a:extLst>
              <a:ext uri="{FF2B5EF4-FFF2-40B4-BE49-F238E27FC236}">
                <a16:creationId xmlns:a16="http://schemas.microsoft.com/office/drawing/2014/main" id="{72FC2560-A4B6-C34A-8D2F-928AFBB9BE27}"/>
              </a:ext>
            </a:extLst>
          </p:cNvPr>
          <p:cNvSpPr>
            <a:spLocks noGrp="1"/>
          </p:cNvSpPr>
          <p:nvPr>
            <p:ph type="body" sz="quarter" idx="16"/>
          </p:nvPr>
        </p:nvSpPr>
        <p:spPr>
          <a:xfrm>
            <a:off x="1997612" y="1726373"/>
            <a:ext cx="8159261" cy="2268852"/>
          </a:xfrm>
        </p:spPr>
        <p:txBody>
          <a:bodyPr lIns="45720" rIns="0">
            <a:normAutofit/>
          </a:bodyPr>
          <a:lstStyle>
            <a:lvl1pPr marL="0" indent="0" algn="ctr">
              <a:buNone/>
              <a:defRPr sz="5400" i="1">
                <a:solidFill>
                  <a:schemeClr val="tx1"/>
                </a:solidFill>
                <a:latin typeface="+mj-lt"/>
              </a:defRPr>
            </a:lvl1pPr>
          </a:lstStyle>
          <a:p>
            <a:pPr lvl="0"/>
            <a:endParaRPr lang="en-US" dirty="0"/>
          </a:p>
        </p:txBody>
      </p:sp>
      <p:sp>
        <p:nvSpPr>
          <p:cNvPr id="20" name="Text Placeholder 7">
            <a:extLst>
              <a:ext uri="{FF2B5EF4-FFF2-40B4-BE49-F238E27FC236}">
                <a16:creationId xmlns:a16="http://schemas.microsoft.com/office/drawing/2014/main" id="{64C36772-BB79-B74E-A100-597DEA730629}"/>
              </a:ext>
            </a:extLst>
          </p:cNvPr>
          <p:cNvSpPr>
            <a:spLocks noGrp="1"/>
          </p:cNvSpPr>
          <p:nvPr>
            <p:ph type="body" sz="quarter" idx="17"/>
          </p:nvPr>
        </p:nvSpPr>
        <p:spPr>
          <a:xfrm>
            <a:off x="1997612" y="5753489"/>
            <a:ext cx="8159261" cy="520702"/>
          </a:xfrm>
        </p:spPr>
        <p:txBody>
          <a:bodyPr lIns="45720" rIns="0">
            <a:normAutofit/>
          </a:bodyPr>
          <a:lstStyle>
            <a:lvl1pPr marL="0" indent="0" algn="ctr">
              <a:buNone/>
              <a:defRPr sz="1400" i="0">
                <a:solidFill>
                  <a:schemeClr val="tx1"/>
                </a:solidFill>
                <a:latin typeface="+mj-lt"/>
              </a:defRPr>
            </a:lvl1pPr>
          </a:lstStyle>
          <a:p>
            <a:pPr lvl="0"/>
            <a:endParaRPr lang="en-US" dirty="0"/>
          </a:p>
        </p:txBody>
      </p:sp>
    </p:spTree>
    <p:extLst>
      <p:ext uri="{BB962C8B-B14F-4D97-AF65-F5344CB8AC3E}">
        <p14:creationId xmlns:p14="http://schemas.microsoft.com/office/powerpoint/2010/main" val="175408224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78">
    <p:bg>
      <p:bgPr>
        <a:solidFill>
          <a:schemeClr val="tx1"/>
        </a:solidFill>
        <a:effectLst/>
      </p:bgPr>
    </p:bg>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3AA73B31-6BAC-8F44-9DAD-2D53F63F7C3A}"/>
              </a:ext>
            </a:extLst>
          </p:cNvPr>
          <p:cNvSpPr>
            <a:spLocks noGrp="1"/>
          </p:cNvSpPr>
          <p:nvPr>
            <p:ph type="pic" sz="quarter" idx="10"/>
          </p:nvPr>
        </p:nvSpPr>
        <p:spPr>
          <a:xfrm>
            <a:off x="257299" y="249238"/>
            <a:ext cx="11677402" cy="6359525"/>
          </a:xfrm>
          <a:solidFill>
            <a:srgbClr val="00B0F0"/>
          </a:solidFill>
        </p:spPr>
        <p:txBody>
          <a:bodyPr/>
          <a:lstStyle/>
          <a:p>
            <a:endParaRPr lang="en-US" dirty="0"/>
          </a:p>
        </p:txBody>
      </p:sp>
      <p:sp>
        <p:nvSpPr>
          <p:cNvPr id="13" name="Title 15">
            <a:extLst>
              <a:ext uri="{FF2B5EF4-FFF2-40B4-BE49-F238E27FC236}">
                <a16:creationId xmlns:a16="http://schemas.microsoft.com/office/drawing/2014/main" id="{CE26D78A-C059-184D-8EE3-646F20507617}"/>
              </a:ext>
            </a:extLst>
          </p:cNvPr>
          <p:cNvSpPr>
            <a:spLocks noGrp="1"/>
          </p:cNvSpPr>
          <p:nvPr>
            <p:ph type="title"/>
          </p:nvPr>
        </p:nvSpPr>
        <p:spPr>
          <a:xfrm>
            <a:off x="275868" y="3138739"/>
            <a:ext cx="5820132" cy="830459"/>
          </a:xfrm>
        </p:spPr>
        <p:txBody>
          <a:bodyPr anchor="b" anchorCtr="0"/>
          <a:lstStyle>
            <a:lvl1pPr algn="ctr">
              <a:defRPr>
                <a:solidFill>
                  <a:schemeClr val="bg1"/>
                </a:solidFill>
              </a:defRPr>
            </a:lvl1pPr>
          </a:lstStyle>
          <a:p>
            <a:r>
              <a:rPr lang="en-US" dirty="0"/>
              <a:t>Click to edit Master title style</a:t>
            </a:r>
          </a:p>
        </p:txBody>
      </p:sp>
      <p:sp>
        <p:nvSpPr>
          <p:cNvPr id="14" name="Text Placeholder 2">
            <a:extLst>
              <a:ext uri="{FF2B5EF4-FFF2-40B4-BE49-F238E27FC236}">
                <a16:creationId xmlns:a16="http://schemas.microsoft.com/office/drawing/2014/main" id="{0950F8D7-11A0-724B-AE28-BD0F77F0EE7E}"/>
              </a:ext>
            </a:extLst>
          </p:cNvPr>
          <p:cNvSpPr>
            <a:spLocks noGrp="1"/>
          </p:cNvSpPr>
          <p:nvPr>
            <p:ph type="body" idx="1"/>
          </p:nvPr>
        </p:nvSpPr>
        <p:spPr>
          <a:xfrm>
            <a:off x="284578" y="4348492"/>
            <a:ext cx="4704922" cy="1249214"/>
          </a:xfrm>
        </p:spPr>
        <p:txBody>
          <a:bodyPr anchor="t" anchorCtr="0"/>
          <a:lstStyle>
            <a:lvl1pPr marL="0" indent="0" algn="l">
              <a:buNone/>
              <a:defRPr sz="24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03890020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79">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53D453B0-DF6D-6447-A894-DE7F7D6AA8B7}"/>
              </a:ext>
            </a:extLst>
          </p:cNvPr>
          <p:cNvSpPr>
            <a:spLocks noGrp="1"/>
          </p:cNvSpPr>
          <p:nvPr>
            <p:ph type="pic" sz="quarter" idx="14"/>
          </p:nvPr>
        </p:nvSpPr>
        <p:spPr>
          <a:xfrm>
            <a:off x="254000" y="0"/>
            <a:ext cx="11680825" cy="3319463"/>
          </a:xfrm>
          <a:solidFill>
            <a:srgbClr val="00B0F0"/>
          </a:solidFill>
        </p:spPr>
        <p:txBody>
          <a:bodyPr/>
          <a:lstStyle/>
          <a:p>
            <a:endParaRPr lang="en-US"/>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2357604"/>
            <a:ext cx="5787683" cy="1588127"/>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5" name="Content Placeholder 2">
            <a:extLst>
              <a:ext uri="{FF2B5EF4-FFF2-40B4-BE49-F238E27FC236}">
                <a16:creationId xmlns:a16="http://schemas.microsoft.com/office/drawing/2014/main" id="{BD50C07F-AAC4-AF47-B02C-F52A544F789A}"/>
              </a:ext>
            </a:extLst>
          </p:cNvPr>
          <p:cNvSpPr>
            <a:spLocks noGrp="1"/>
          </p:cNvSpPr>
          <p:nvPr>
            <p:ph idx="1"/>
          </p:nvPr>
        </p:nvSpPr>
        <p:spPr>
          <a:xfrm>
            <a:off x="838200" y="4187210"/>
            <a:ext cx="6603609" cy="2157319"/>
          </a:xfrm>
        </p:spPr>
        <p:txBody>
          <a:bodyPr lIns="0" tIns="91440" rIns="0">
            <a:noAutofit/>
          </a:bodyPr>
          <a:lstStyle>
            <a:lvl1pPr>
              <a:spcAft>
                <a:spcPts val="1800"/>
              </a:spcAft>
              <a:defRPr sz="1400">
                <a:solidFill>
                  <a:schemeClr val="tx1"/>
                </a:solidFill>
              </a:defRPr>
            </a:lvl1pPr>
            <a:lvl2pPr>
              <a:spcAft>
                <a:spcPts val="1800"/>
              </a:spcAft>
              <a:defRPr sz="1400">
                <a:solidFill>
                  <a:schemeClr val="tx1"/>
                </a:solidFill>
              </a:defRPr>
            </a:lvl2pPr>
            <a:lvl3pPr>
              <a:spcAft>
                <a:spcPts val="1800"/>
              </a:spcAft>
              <a:defRPr sz="1400">
                <a:solidFill>
                  <a:schemeClr val="tx1"/>
                </a:solidFill>
              </a:defRPr>
            </a:lvl3pPr>
            <a:lvl4pPr>
              <a:spcAft>
                <a:spcPts val="1800"/>
              </a:spcAft>
              <a:defRPr sz="1400">
                <a:solidFill>
                  <a:schemeClr val="tx1"/>
                </a:solidFill>
              </a:defRPr>
            </a:lvl4pPr>
            <a:lvl5pPr>
              <a:spcAft>
                <a:spcPts val="1800"/>
              </a:spcAft>
              <a:defRPr sz="14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7">
            <a:extLst>
              <a:ext uri="{FF2B5EF4-FFF2-40B4-BE49-F238E27FC236}">
                <a16:creationId xmlns:a16="http://schemas.microsoft.com/office/drawing/2014/main" id="{42761250-31A3-054E-B3BE-B5D16A6605A8}"/>
              </a:ext>
            </a:extLst>
          </p:cNvPr>
          <p:cNvSpPr>
            <a:spLocks noGrp="1"/>
          </p:cNvSpPr>
          <p:nvPr>
            <p:ph type="body" sz="quarter" idx="18"/>
          </p:nvPr>
        </p:nvSpPr>
        <p:spPr>
          <a:xfrm>
            <a:off x="8500757" y="3613283"/>
            <a:ext cx="3261752" cy="573927"/>
          </a:xfrm>
        </p:spPr>
        <p:txBody>
          <a:bodyPr lIns="45720" rIns="0" anchor="ctr">
            <a:normAutofit/>
          </a:bodyPr>
          <a:lstStyle>
            <a:lvl1pPr marL="0" indent="0" algn="l">
              <a:buNone/>
              <a:defRPr sz="2400">
                <a:solidFill>
                  <a:schemeClr val="tx1"/>
                </a:solidFill>
              </a:defRPr>
            </a:lvl1pPr>
          </a:lstStyle>
          <a:p>
            <a:pPr lvl="0"/>
            <a:endParaRPr lang="en-US" dirty="0"/>
          </a:p>
        </p:txBody>
      </p:sp>
      <p:sp>
        <p:nvSpPr>
          <p:cNvPr id="13" name="Text Placeholder 7">
            <a:extLst>
              <a:ext uri="{FF2B5EF4-FFF2-40B4-BE49-F238E27FC236}">
                <a16:creationId xmlns:a16="http://schemas.microsoft.com/office/drawing/2014/main" id="{39F65BDA-A632-004E-A8DB-AA22F75BC604}"/>
              </a:ext>
            </a:extLst>
          </p:cNvPr>
          <p:cNvSpPr>
            <a:spLocks noGrp="1"/>
          </p:cNvSpPr>
          <p:nvPr>
            <p:ph type="body" sz="quarter" idx="19"/>
          </p:nvPr>
        </p:nvSpPr>
        <p:spPr>
          <a:xfrm>
            <a:off x="8500757" y="4330735"/>
            <a:ext cx="3261752" cy="573927"/>
          </a:xfrm>
        </p:spPr>
        <p:txBody>
          <a:bodyPr lIns="45720" rIns="0" anchor="ctr">
            <a:normAutofit/>
          </a:bodyPr>
          <a:lstStyle>
            <a:lvl1pPr marL="0" indent="0" algn="l">
              <a:buNone/>
              <a:defRPr sz="2400">
                <a:solidFill>
                  <a:schemeClr val="tx1"/>
                </a:solidFill>
              </a:defRPr>
            </a:lvl1pPr>
          </a:lstStyle>
          <a:p>
            <a:pPr lvl="0"/>
            <a:endParaRPr lang="en-US" dirty="0"/>
          </a:p>
        </p:txBody>
      </p:sp>
      <p:sp>
        <p:nvSpPr>
          <p:cNvPr id="16" name="Text Placeholder 7">
            <a:extLst>
              <a:ext uri="{FF2B5EF4-FFF2-40B4-BE49-F238E27FC236}">
                <a16:creationId xmlns:a16="http://schemas.microsoft.com/office/drawing/2014/main" id="{494170F3-44E3-164C-B4C3-B81A5AA3F09B}"/>
              </a:ext>
            </a:extLst>
          </p:cNvPr>
          <p:cNvSpPr>
            <a:spLocks noGrp="1"/>
          </p:cNvSpPr>
          <p:nvPr>
            <p:ph type="body" sz="quarter" idx="20"/>
          </p:nvPr>
        </p:nvSpPr>
        <p:spPr>
          <a:xfrm>
            <a:off x="8500757" y="5062260"/>
            <a:ext cx="3261752" cy="573927"/>
          </a:xfrm>
        </p:spPr>
        <p:txBody>
          <a:bodyPr lIns="45720" rIns="0" anchor="ctr">
            <a:normAutofit/>
          </a:bodyPr>
          <a:lstStyle>
            <a:lvl1pPr marL="0" indent="0" algn="l">
              <a:buNone/>
              <a:defRPr sz="2400">
                <a:solidFill>
                  <a:schemeClr val="tx1"/>
                </a:solidFill>
              </a:defRPr>
            </a:lvl1pPr>
          </a:lstStyle>
          <a:p>
            <a:pPr lvl="0"/>
            <a:endParaRPr lang="en-US" dirty="0"/>
          </a:p>
        </p:txBody>
      </p:sp>
      <p:sp>
        <p:nvSpPr>
          <p:cNvPr id="20" name="Text Placeholder 7">
            <a:extLst>
              <a:ext uri="{FF2B5EF4-FFF2-40B4-BE49-F238E27FC236}">
                <a16:creationId xmlns:a16="http://schemas.microsoft.com/office/drawing/2014/main" id="{DFB5B555-5477-1C48-B9E8-3007A50EE51B}"/>
              </a:ext>
            </a:extLst>
          </p:cNvPr>
          <p:cNvSpPr>
            <a:spLocks noGrp="1"/>
          </p:cNvSpPr>
          <p:nvPr>
            <p:ph type="body" sz="quarter" idx="21"/>
          </p:nvPr>
        </p:nvSpPr>
        <p:spPr>
          <a:xfrm>
            <a:off x="8500757" y="5779712"/>
            <a:ext cx="3261752" cy="573927"/>
          </a:xfrm>
        </p:spPr>
        <p:txBody>
          <a:bodyPr lIns="45720" rIns="0" anchor="ctr">
            <a:normAutofit/>
          </a:bodyPr>
          <a:lstStyle>
            <a:lvl1pPr marL="0" indent="0" algn="l">
              <a:buNone/>
              <a:defRPr sz="2400">
                <a:solidFill>
                  <a:schemeClr val="tx1"/>
                </a:solidFill>
              </a:defRPr>
            </a:lvl1pPr>
          </a:lstStyle>
          <a:p>
            <a:pPr lvl="0"/>
            <a:endParaRPr lang="en-US" dirty="0"/>
          </a:p>
        </p:txBody>
      </p:sp>
    </p:spTree>
    <p:extLst>
      <p:ext uri="{BB962C8B-B14F-4D97-AF65-F5344CB8AC3E}">
        <p14:creationId xmlns:p14="http://schemas.microsoft.com/office/powerpoint/2010/main" val="195668969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80">
    <p:bg>
      <p:bgPr>
        <a:solidFill>
          <a:schemeClr val="bg1"/>
        </a:solidFill>
        <a:effectLst/>
      </p:bgPr>
    </p:bg>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D2D96932-ACF5-5B41-8FB8-1CDE31DC3FF6}"/>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8" name="Text Placeholder 2">
            <a:extLst>
              <a:ext uri="{FF2B5EF4-FFF2-40B4-BE49-F238E27FC236}">
                <a16:creationId xmlns:a16="http://schemas.microsoft.com/office/drawing/2014/main" id="{570109CB-5F35-CD43-8DF6-FEDF8802A8DA}"/>
              </a:ext>
            </a:extLst>
          </p:cNvPr>
          <p:cNvSpPr>
            <a:spLocks noGrp="1"/>
          </p:cNvSpPr>
          <p:nvPr>
            <p:ph type="body" idx="1"/>
          </p:nvPr>
        </p:nvSpPr>
        <p:spPr>
          <a:xfrm>
            <a:off x="6353299" y="2675997"/>
            <a:ext cx="5581402" cy="1319228"/>
          </a:xfrm>
        </p:spPr>
        <p:txBody>
          <a:bodyPr anchor="t" anchorCtr="0"/>
          <a:lstStyle>
            <a:lvl1pPr marL="0" indent="0" algn="ctr">
              <a:buNone/>
              <a:defRPr sz="24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TextBox 4">
            <a:extLst>
              <a:ext uri="{FF2B5EF4-FFF2-40B4-BE49-F238E27FC236}">
                <a16:creationId xmlns:a16="http://schemas.microsoft.com/office/drawing/2014/main" id="{E83EB453-DDFD-5D4E-9E74-ED22DEA0C632}"/>
              </a:ext>
            </a:extLst>
          </p:cNvPr>
          <p:cNvSpPr txBox="1"/>
          <p:nvPr userDrawn="1"/>
        </p:nvSpPr>
        <p:spPr>
          <a:xfrm>
            <a:off x="3715192" y="249237"/>
            <a:ext cx="8476808" cy="2092881"/>
          </a:xfrm>
          <a:prstGeom prst="rect">
            <a:avLst/>
          </a:prstGeom>
          <a:noFill/>
        </p:spPr>
        <p:txBody>
          <a:bodyPr wrap="none" rtlCol="0">
            <a:spAutoFit/>
          </a:bodyPr>
          <a:lstStyle/>
          <a:p>
            <a:pPr algn="r"/>
            <a:r>
              <a:rPr lang="en-US" sz="13000" b="1" dirty="0">
                <a:solidFill>
                  <a:schemeClr val="bg1"/>
                </a:solidFill>
              </a:rPr>
              <a:t>THANK YOU</a:t>
            </a:r>
          </a:p>
        </p:txBody>
      </p:sp>
    </p:spTree>
    <p:extLst>
      <p:ext uri="{BB962C8B-B14F-4D97-AF65-F5344CB8AC3E}">
        <p14:creationId xmlns:p14="http://schemas.microsoft.com/office/powerpoint/2010/main" val="2118137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015">
    <p:bg>
      <p:bgPr>
        <a:solidFill>
          <a:schemeClr val="tx1"/>
        </a:solidFill>
        <a:effectLst/>
      </p:bgPr>
    </p:bg>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41B3844A-9B91-114E-B25E-4DC5C3C0D0EC}"/>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255494" y="3059818"/>
            <a:ext cx="4619501" cy="1539076"/>
          </a:xfrm>
        </p:spPr>
        <p:txBody>
          <a:bodyPr anchor="b" anchorCtr="0"/>
          <a:lstStyle>
            <a:lvl1pPr algn="ctr">
              <a:defRPr>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570109CB-5F35-CD43-8DF6-FEDF8802A8DA}"/>
              </a:ext>
            </a:extLst>
          </p:cNvPr>
          <p:cNvSpPr>
            <a:spLocks noGrp="1"/>
          </p:cNvSpPr>
          <p:nvPr>
            <p:ph type="body" idx="1"/>
          </p:nvPr>
        </p:nvSpPr>
        <p:spPr>
          <a:xfrm>
            <a:off x="255494" y="5292393"/>
            <a:ext cx="5987343" cy="1249214"/>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223374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016">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F7D755CC-C6CD-E74D-B5DF-5DABE32F85FB}"/>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255494" y="3059818"/>
            <a:ext cx="4619501" cy="1539076"/>
          </a:xfrm>
        </p:spPr>
        <p:txBody>
          <a:bodyPr anchor="b" anchorCtr="0"/>
          <a:lstStyle>
            <a:lvl1pPr algn="ctr">
              <a:defRPr>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570109CB-5F35-CD43-8DF6-FEDF8802A8DA}"/>
              </a:ext>
            </a:extLst>
          </p:cNvPr>
          <p:cNvSpPr>
            <a:spLocks noGrp="1"/>
          </p:cNvSpPr>
          <p:nvPr>
            <p:ph type="body" idx="1"/>
          </p:nvPr>
        </p:nvSpPr>
        <p:spPr>
          <a:xfrm>
            <a:off x="255494" y="5292393"/>
            <a:ext cx="5987343" cy="1249214"/>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782398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017">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36641"/>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620D8A93-4F14-304C-B819-C62FF543F0EE}"/>
              </a:ext>
            </a:extLst>
          </p:cNvPr>
          <p:cNvSpPr>
            <a:spLocks noGrp="1"/>
          </p:cNvSpPr>
          <p:nvPr>
            <p:ph type="title"/>
          </p:nvPr>
        </p:nvSpPr>
        <p:spPr>
          <a:xfrm>
            <a:off x="831850" y="1609530"/>
            <a:ext cx="10515600" cy="2852737"/>
          </a:xfrm>
        </p:spPr>
        <p:txBody>
          <a:bodyPr anchor="b"/>
          <a:lstStyle>
            <a:lvl1pPr>
              <a:defRPr sz="6000">
                <a:solidFill>
                  <a:schemeClr val="tx1"/>
                </a:solidFill>
              </a:defRPr>
            </a:lvl1pPr>
          </a:lstStyle>
          <a:p>
            <a:r>
              <a:rPr lang="en-US" dirty="0"/>
              <a:t>Click to edit Master title style</a:t>
            </a:r>
          </a:p>
        </p:txBody>
      </p:sp>
      <p:sp>
        <p:nvSpPr>
          <p:cNvPr id="21" name="Text Placeholder 2">
            <a:extLst>
              <a:ext uri="{FF2B5EF4-FFF2-40B4-BE49-F238E27FC236}">
                <a16:creationId xmlns:a16="http://schemas.microsoft.com/office/drawing/2014/main" id="{C7DF7507-A637-6F44-BE7B-41B61FAA0D85}"/>
              </a:ext>
            </a:extLst>
          </p:cNvPr>
          <p:cNvSpPr>
            <a:spLocks noGrp="1"/>
          </p:cNvSpPr>
          <p:nvPr>
            <p:ph type="body" idx="1"/>
          </p:nvPr>
        </p:nvSpPr>
        <p:spPr>
          <a:xfrm>
            <a:off x="831850" y="4489255"/>
            <a:ext cx="10515600"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Footer Placeholder 4">
            <a:extLst>
              <a:ext uri="{FF2B5EF4-FFF2-40B4-BE49-F238E27FC236}">
                <a16:creationId xmlns:a16="http://schemas.microsoft.com/office/drawing/2014/main" id="{468B9DA5-4843-4F6B-A023-66EBF361E7BD}"/>
              </a:ext>
            </a:extLst>
          </p:cNvPr>
          <p:cNvSpPr>
            <a:spLocks noGrp="1"/>
          </p:cNvSpPr>
          <p:nvPr>
            <p:ph type="ftr" sz="quarter" idx="3"/>
          </p:nvPr>
        </p:nvSpPr>
        <p:spPr>
          <a:xfrm>
            <a:off x="5727700" y="6246558"/>
            <a:ext cx="562610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230256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019">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620D8A93-4F14-304C-B819-C62FF543F0EE}"/>
              </a:ext>
            </a:extLst>
          </p:cNvPr>
          <p:cNvSpPr>
            <a:spLocks noGrp="1"/>
          </p:cNvSpPr>
          <p:nvPr>
            <p:ph type="title"/>
          </p:nvPr>
        </p:nvSpPr>
        <p:spPr>
          <a:xfrm>
            <a:off x="831850" y="1609530"/>
            <a:ext cx="10515600" cy="2852737"/>
          </a:xfrm>
        </p:spPr>
        <p:txBody>
          <a:bodyPr anchor="b"/>
          <a:lstStyle>
            <a:lvl1pPr>
              <a:defRPr sz="6000">
                <a:solidFill>
                  <a:schemeClr val="bg1"/>
                </a:solidFill>
              </a:defRPr>
            </a:lvl1pPr>
          </a:lstStyle>
          <a:p>
            <a:r>
              <a:rPr lang="en-US" dirty="0"/>
              <a:t>Click to edit Master title style</a:t>
            </a:r>
          </a:p>
        </p:txBody>
      </p:sp>
      <p:sp>
        <p:nvSpPr>
          <p:cNvPr id="21" name="Text Placeholder 2">
            <a:extLst>
              <a:ext uri="{FF2B5EF4-FFF2-40B4-BE49-F238E27FC236}">
                <a16:creationId xmlns:a16="http://schemas.microsoft.com/office/drawing/2014/main" id="{C7DF7507-A637-6F44-BE7B-41B61FAA0D85}"/>
              </a:ext>
            </a:extLst>
          </p:cNvPr>
          <p:cNvSpPr>
            <a:spLocks noGrp="1"/>
          </p:cNvSpPr>
          <p:nvPr>
            <p:ph type="body" idx="1"/>
          </p:nvPr>
        </p:nvSpPr>
        <p:spPr>
          <a:xfrm>
            <a:off x="831850" y="4489255"/>
            <a:ext cx="10515600"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Footer Placeholder 4">
            <a:extLst>
              <a:ext uri="{FF2B5EF4-FFF2-40B4-BE49-F238E27FC236}">
                <a16:creationId xmlns:a16="http://schemas.microsoft.com/office/drawing/2014/main" id="{637D45F9-0B54-4235-A4B2-76CBCF94A8ED}"/>
              </a:ext>
            </a:extLst>
          </p:cNvPr>
          <p:cNvSpPr>
            <a:spLocks noGrp="1"/>
          </p:cNvSpPr>
          <p:nvPr>
            <p:ph type="ftr" sz="quarter" idx="3"/>
          </p:nvPr>
        </p:nvSpPr>
        <p:spPr>
          <a:xfrm>
            <a:off x="5727700" y="6246558"/>
            <a:ext cx="562610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12000264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020">
    <p:bg>
      <p:bgPr>
        <a:solidFill>
          <a:schemeClr val="tx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D702EEF-F67A-2248-929C-3E2ED5A257EA}"/>
              </a:ext>
            </a:extLst>
          </p:cNvPr>
          <p:cNvSpPr/>
          <p:nvPr userDrawn="1"/>
        </p:nvSpPr>
        <p:spPr>
          <a:xfrm>
            <a:off x="0" y="0"/>
            <a:ext cx="406556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5" name="Content Placeholder 2">
            <a:extLst>
              <a:ext uri="{FF2B5EF4-FFF2-40B4-BE49-F238E27FC236}">
                <a16:creationId xmlns:a16="http://schemas.microsoft.com/office/drawing/2014/main" id="{BD50C07F-AAC4-AF47-B02C-F52A544F789A}"/>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7">
            <a:extLst>
              <a:ext uri="{FF2B5EF4-FFF2-40B4-BE49-F238E27FC236}">
                <a16:creationId xmlns:a16="http://schemas.microsoft.com/office/drawing/2014/main" id="{0E5675AB-5F8E-804E-A3FE-6EEBFF94AF81}"/>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2" name="Footer Placeholder 4">
            <a:extLst>
              <a:ext uri="{FF2B5EF4-FFF2-40B4-BE49-F238E27FC236}">
                <a16:creationId xmlns:a16="http://schemas.microsoft.com/office/drawing/2014/main" id="{C1D56387-F571-4B94-A58D-FCB4B3E317DE}"/>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3" name="Slide Number Placeholder 5">
            <a:extLst>
              <a:ext uri="{FF2B5EF4-FFF2-40B4-BE49-F238E27FC236}">
                <a16:creationId xmlns:a16="http://schemas.microsoft.com/office/drawing/2014/main" id="{C32C501F-ED09-4DE4-911C-A90D45C7A4E3}"/>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3899746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02">
    <p:bg>
      <p:bgPr>
        <a:solidFill>
          <a:schemeClr val="tx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268F1F-4169-8941-B476-89314CB70F23}"/>
              </a:ext>
            </a:extLst>
          </p:cNvPr>
          <p:cNvSpPr>
            <a:spLocks noGrp="1"/>
          </p:cNvSpPr>
          <p:nvPr>
            <p:ph type="pic" sz="quarter" idx="10"/>
          </p:nvPr>
        </p:nvSpPr>
        <p:spPr>
          <a:xfrm>
            <a:off x="1911350" y="2684463"/>
            <a:ext cx="10280650" cy="4173537"/>
          </a:xfrm>
          <a:solidFill>
            <a:srgbClr val="00B0F0"/>
          </a:solidFill>
        </p:spPr>
        <p:txBody>
          <a:bodyPr/>
          <a:lstStyle/>
          <a:p>
            <a:endParaRPr lang="en-US"/>
          </a:p>
        </p:txBody>
      </p:sp>
      <p:sp>
        <p:nvSpPr>
          <p:cNvPr id="6" name="Rectangle 5">
            <a:extLst>
              <a:ext uri="{FF2B5EF4-FFF2-40B4-BE49-F238E27FC236}">
                <a16:creationId xmlns:a16="http://schemas.microsoft.com/office/drawing/2014/main" id="{9D5A1F57-1935-3C48-B6EC-5E9F8355DF32}"/>
              </a:ext>
            </a:extLst>
          </p:cNvPr>
          <p:cNvSpPr/>
          <p:nvPr userDrawn="1"/>
        </p:nvSpPr>
        <p:spPr>
          <a:xfrm>
            <a:off x="0" y="0"/>
            <a:ext cx="19113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5">
            <a:extLst>
              <a:ext uri="{FF2B5EF4-FFF2-40B4-BE49-F238E27FC236}">
                <a16:creationId xmlns:a16="http://schemas.microsoft.com/office/drawing/2014/main" id="{6422FDE4-E53A-2E41-BE6F-4966DDE9F4E2}"/>
              </a:ext>
            </a:extLst>
          </p:cNvPr>
          <p:cNvSpPr>
            <a:spLocks noGrp="1"/>
          </p:cNvSpPr>
          <p:nvPr>
            <p:ph type="title"/>
          </p:nvPr>
        </p:nvSpPr>
        <p:spPr>
          <a:xfrm>
            <a:off x="3811978" y="365125"/>
            <a:ext cx="7006443" cy="1808059"/>
          </a:xfrm>
        </p:spPr>
        <p:txBody>
          <a:bodyPr anchor="b" anchorCtr="0"/>
          <a:lstStyle>
            <a:lvl1pPr>
              <a:defRPr>
                <a:solidFill>
                  <a:schemeClr val="bg1"/>
                </a:solidFill>
              </a:defRPr>
            </a:lvl1pPr>
          </a:lstStyle>
          <a:p>
            <a:r>
              <a:rPr lang="en-US" dirty="0"/>
              <a:t>Click to edit Master title style</a:t>
            </a:r>
          </a:p>
        </p:txBody>
      </p:sp>
      <p:sp>
        <p:nvSpPr>
          <p:cNvPr id="17" name="Text Placeholder 2">
            <a:extLst>
              <a:ext uri="{FF2B5EF4-FFF2-40B4-BE49-F238E27FC236}">
                <a16:creationId xmlns:a16="http://schemas.microsoft.com/office/drawing/2014/main" id="{4173F557-26D4-0940-B9A0-0327FAF4419E}"/>
              </a:ext>
            </a:extLst>
          </p:cNvPr>
          <p:cNvSpPr>
            <a:spLocks noGrp="1"/>
          </p:cNvSpPr>
          <p:nvPr>
            <p:ph type="body" idx="1"/>
          </p:nvPr>
        </p:nvSpPr>
        <p:spPr>
          <a:xfrm>
            <a:off x="3811401" y="3429000"/>
            <a:ext cx="7007020" cy="1500187"/>
          </a:xfrm>
        </p:spPr>
        <p:txBody>
          <a:bodyPr/>
          <a:lstStyle>
            <a:lvl1pPr marL="0" indent="0">
              <a:buNone/>
              <a:defRPr sz="24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Footer Placeholder 4">
            <a:extLst>
              <a:ext uri="{FF2B5EF4-FFF2-40B4-BE49-F238E27FC236}">
                <a16:creationId xmlns:a16="http://schemas.microsoft.com/office/drawing/2014/main" id="{EA7614DC-A54A-4BF8-BB05-D22C421F7363}"/>
              </a:ext>
            </a:extLst>
          </p:cNvPr>
          <p:cNvSpPr>
            <a:spLocks noGrp="1"/>
          </p:cNvSpPr>
          <p:nvPr>
            <p:ph type="ftr" sz="quarter" idx="3"/>
          </p:nvPr>
        </p:nvSpPr>
        <p:spPr>
          <a:xfrm>
            <a:off x="5727700" y="6246558"/>
            <a:ext cx="562610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26845078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02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66FFDF4-62E8-744D-A40D-DA5E6BCED280}"/>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9" name="Content Placeholder 2">
            <a:extLst>
              <a:ext uri="{FF2B5EF4-FFF2-40B4-BE49-F238E27FC236}">
                <a16:creationId xmlns:a16="http://schemas.microsoft.com/office/drawing/2014/main" id="{21ECA973-FE80-9F4D-9510-1478F8A4B131}"/>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bg1"/>
                </a:solidFill>
              </a:defRPr>
            </a:lvl1pPr>
            <a:lvl2pPr>
              <a:spcAft>
                <a:spcPts val="1800"/>
              </a:spcAft>
              <a:defRPr sz="2000">
                <a:solidFill>
                  <a:schemeClr val="bg1"/>
                </a:solidFill>
              </a:defRPr>
            </a:lvl2pPr>
            <a:lvl3pPr>
              <a:spcAft>
                <a:spcPts val="1800"/>
              </a:spcAft>
              <a:defRPr sz="1800">
                <a:solidFill>
                  <a:schemeClr val="bg1"/>
                </a:solidFill>
              </a:defRPr>
            </a:lvl3pPr>
            <a:lvl4pPr>
              <a:spcAft>
                <a:spcPts val="1800"/>
              </a:spcAft>
              <a:defRPr sz="1600">
                <a:solidFill>
                  <a:schemeClr val="bg1"/>
                </a:solidFill>
              </a:defRPr>
            </a:lvl4pPr>
            <a:lvl5pPr>
              <a:spcAft>
                <a:spcPts val="1800"/>
              </a:spcAft>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7">
            <a:extLst>
              <a:ext uri="{FF2B5EF4-FFF2-40B4-BE49-F238E27FC236}">
                <a16:creationId xmlns:a16="http://schemas.microsoft.com/office/drawing/2014/main" id="{EE72A55A-36F9-5047-B05C-B8B73A557E68}"/>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6" name="Footer Placeholder 4">
            <a:extLst>
              <a:ext uri="{FF2B5EF4-FFF2-40B4-BE49-F238E27FC236}">
                <a16:creationId xmlns:a16="http://schemas.microsoft.com/office/drawing/2014/main" id="{07585ABA-E851-4E38-AF0B-31BBDA03DE31}"/>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dirty="0"/>
          </a:p>
        </p:txBody>
      </p:sp>
      <p:sp>
        <p:nvSpPr>
          <p:cNvPr id="17" name="Slide Number Placeholder 5">
            <a:extLst>
              <a:ext uri="{FF2B5EF4-FFF2-40B4-BE49-F238E27FC236}">
                <a16:creationId xmlns:a16="http://schemas.microsoft.com/office/drawing/2014/main" id="{884273FB-D6E8-44DB-8AA3-2A69A6C92307}"/>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1037561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022">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9" name="Text Placeholder 7">
            <a:extLst>
              <a:ext uri="{FF2B5EF4-FFF2-40B4-BE49-F238E27FC236}">
                <a16:creationId xmlns:a16="http://schemas.microsoft.com/office/drawing/2014/main" id="{0E5675AB-5F8E-804E-A3FE-6EEBFF94AF81}"/>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9" name="Content Placeholder 2">
            <a:extLst>
              <a:ext uri="{FF2B5EF4-FFF2-40B4-BE49-F238E27FC236}">
                <a16:creationId xmlns:a16="http://schemas.microsoft.com/office/drawing/2014/main" id="{BE051204-9049-7944-BEB7-9B3DFDFEB78E}"/>
              </a:ext>
            </a:extLst>
          </p:cNvPr>
          <p:cNvSpPr>
            <a:spLocks noGrp="1"/>
          </p:cNvSpPr>
          <p:nvPr>
            <p:ph sz="half" idx="1"/>
          </p:nvPr>
        </p:nvSpPr>
        <p:spPr>
          <a:xfrm>
            <a:off x="838200" y="2103269"/>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Content Placeholder 3">
            <a:extLst>
              <a:ext uri="{FF2B5EF4-FFF2-40B4-BE49-F238E27FC236}">
                <a16:creationId xmlns:a16="http://schemas.microsoft.com/office/drawing/2014/main" id="{1D7D0660-F282-1C4A-8814-ADD5065408B6}"/>
              </a:ext>
            </a:extLst>
          </p:cNvPr>
          <p:cNvSpPr>
            <a:spLocks noGrp="1"/>
          </p:cNvSpPr>
          <p:nvPr>
            <p:ph sz="half" idx="2"/>
          </p:nvPr>
        </p:nvSpPr>
        <p:spPr>
          <a:xfrm>
            <a:off x="6172200" y="2103269"/>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2" name="Footer Placeholder 4">
            <a:extLst>
              <a:ext uri="{FF2B5EF4-FFF2-40B4-BE49-F238E27FC236}">
                <a16:creationId xmlns:a16="http://schemas.microsoft.com/office/drawing/2014/main" id="{6746DF68-337F-4935-8CFB-BC3BE9059052}"/>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3" name="Slide Number Placeholder 5">
            <a:extLst>
              <a:ext uri="{FF2B5EF4-FFF2-40B4-BE49-F238E27FC236}">
                <a16:creationId xmlns:a16="http://schemas.microsoft.com/office/drawing/2014/main" id="{ED249A01-9C9F-4784-85FE-546A82E70D5B}"/>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1890006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023">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66FFDF4-62E8-744D-A40D-DA5E6BCED280}"/>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EE72A55A-36F9-5047-B05C-B8B73A557E68}"/>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6" name="Content Placeholder 2">
            <a:extLst>
              <a:ext uri="{FF2B5EF4-FFF2-40B4-BE49-F238E27FC236}">
                <a16:creationId xmlns:a16="http://schemas.microsoft.com/office/drawing/2014/main" id="{81020A22-0EB1-004D-84A4-E8B4195C4A54}"/>
              </a:ext>
            </a:extLst>
          </p:cNvPr>
          <p:cNvSpPr>
            <a:spLocks noGrp="1"/>
          </p:cNvSpPr>
          <p:nvPr>
            <p:ph sz="half" idx="1"/>
          </p:nvPr>
        </p:nvSpPr>
        <p:spPr>
          <a:xfrm>
            <a:off x="838200" y="2103269"/>
            <a:ext cx="5181600" cy="418623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Content Placeholder 3">
            <a:extLst>
              <a:ext uri="{FF2B5EF4-FFF2-40B4-BE49-F238E27FC236}">
                <a16:creationId xmlns:a16="http://schemas.microsoft.com/office/drawing/2014/main" id="{771FB043-6910-A04E-83C3-379A0C56FCE8}"/>
              </a:ext>
            </a:extLst>
          </p:cNvPr>
          <p:cNvSpPr>
            <a:spLocks noGrp="1"/>
          </p:cNvSpPr>
          <p:nvPr>
            <p:ph sz="half" idx="2"/>
          </p:nvPr>
        </p:nvSpPr>
        <p:spPr>
          <a:xfrm>
            <a:off x="6172200" y="2103269"/>
            <a:ext cx="5181600" cy="418623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4" name="Footer Placeholder 4">
            <a:extLst>
              <a:ext uri="{FF2B5EF4-FFF2-40B4-BE49-F238E27FC236}">
                <a16:creationId xmlns:a16="http://schemas.microsoft.com/office/drawing/2014/main" id="{47388B8C-F2E0-4883-9629-AEF2FF543612}"/>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5" name="Slide Number Placeholder 5">
            <a:extLst>
              <a:ext uri="{FF2B5EF4-FFF2-40B4-BE49-F238E27FC236}">
                <a16:creationId xmlns:a16="http://schemas.microsoft.com/office/drawing/2014/main" id="{2F0687EC-49B4-4CE6-AE88-7C900FFDFA64}"/>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3422645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024">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6F36F25-310E-3C46-A066-310935082F1E}"/>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9" name="Text Placeholder 7">
            <a:extLst>
              <a:ext uri="{FF2B5EF4-FFF2-40B4-BE49-F238E27FC236}">
                <a16:creationId xmlns:a16="http://schemas.microsoft.com/office/drawing/2014/main" id="{0E5675AB-5F8E-804E-A3FE-6EEBFF94AF81}"/>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1" name="Content Placeholder 2">
            <a:extLst>
              <a:ext uri="{FF2B5EF4-FFF2-40B4-BE49-F238E27FC236}">
                <a16:creationId xmlns:a16="http://schemas.microsoft.com/office/drawing/2014/main" id="{0BD8FB13-344E-204A-833E-FF00B7FDAFA1}"/>
              </a:ext>
            </a:extLst>
          </p:cNvPr>
          <p:cNvSpPr>
            <a:spLocks noGrp="1"/>
          </p:cNvSpPr>
          <p:nvPr>
            <p:ph sz="half" idx="1"/>
          </p:nvPr>
        </p:nvSpPr>
        <p:spPr>
          <a:xfrm>
            <a:off x="838200" y="2103269"/>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2" name="Content Placeholder 3">
            <a:extLst>
              <a:ext uri="{FF2B5EF4-FFF2-40B4-BE49-F238E27FC236}">
                <a16:creationId xmlns:a16="http://schemas.microsoft.com/office/drawing/2014/main" id="{805C76AB-4A03-264D-A726-2FE1B3BA52DE}"/>
              </a:ext>
            </a:extLst>
          </p:cNvPr>
          <p:cNvSpPr>
            <a:spLocks noGrp="1"/>
          </p:cNvSpPr>
          <p:nvPr>
            <p:ph sz="half" idx="2"/>
          </p:nvPr>
        </p:nvSpPr>
        <p:spPr>
          <a:xfrm>
            <a:off x="4425862" y="2103269"/>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3" name="Content Placeholder 3">
            <a:extLst>
              <a:ext uri="{FF2B5EF4-FFF2-40B4-BE49-F238E27FC236}">
                <a16:creationId xmlns:a16="http://schemas.microsoft.com/office/drawing/2014/main" id="{92D4B5CE-8943-BC44-957F-25A0B0D519F9}"/>
              </a:ext>
            </a:extLst>
          </p:cNvPr>
          <p:cNvSpPr>
            <a:spLocks noGrp="1"/>
          </p:cNvSpPr>
          <p:nvPr>
            <p:ph sz="half" idx="14"/>
          </p:nvPr>
        </p:nvSpPr>
        <p:spPr>
          <a:xfrm>
            <a:off x="7983254" y="2103269"/>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6" name="Footer Placeholder 4">
            <a:extLst>
              <a:ext uri="{FF2B5EF4-FFF2-40B4-BE49-F238E27FC236}">
                <a16:creationId xmlns:a16="http://schemas.microsoft.com/office/drawing/2014/main" id="{A953C56A-5E53-4D41-83B7-9D4C55A34999}"/>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20" name="Slide Number Placeholder 5">
            <a:extLst>
              <a:ext uri="{FF2B5EF4-FFF2-40B4-BE49-F238E27FC236}">
                <a16:creationId xmlns:a16="http://schemas.microsoft.com/office/drawing/2014/main" id="{8444E70F-23F8-45EB-B1D1-14F171969507}"/>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34897363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025">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66FFDF4-62E8-744D-A40D-DA5E6BCED280}"/>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EE72A55A-36F9-5047-B05C-B8B73A557E68}"/>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6" name="Content Placeholder 2">
            <a:extLst>
              <a:ext uri="{FF2B5EF4-FFF2-40B4-BE49-F238E27FC236}">
                <a16:creationId xmlns:a16="http://schemas.microsoft.com/office/drawing/2014/main" id="{81020A22-0EB1-004D-84A4-E8B4195C4A54}"/>
              </a:ext>
            </a:extLst>
          </p:cNvPr>
          <p:cNvSpPr>
            <a:spLocks noGrp="1"/>
          </p:cNvSpPr>
          <p:nvPr>
            <p:ph sz="half" idx="1"/>
          </p:nvPr>
        </p:nvSpPr>
        <p:spPr>
          <a:xfrm>
            <a:off x="838200" y="2103269"/>
            <a:ext cx="3385159" cy="418623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Content Placeholder 3">
            <a:extLst>
              <a:ext uri="{FF2B5EF4-FFF2-40B4-BE49-F238E27FC236}">
                <a16:creationId xmlns:a16="http://schemas.microsoft.com/office/drawing/2014/main" id="{771FB043-6910-A04E-83C3-379A0C56FCE8}"/>
              </a:ext>
            </a:extLst>
          </p:cNvPr>
          <p:cNvSpPr>
            <a:spLocks noGrp="1"/>
          </p:cNvSpPr>
          <p:nvPr>
            <p:ph sz="half" idx="2"/>
          </p:nvPr>
        </p:nvSpPr>
        <p:spPr>
          <a:xfrm>
            <a:off x="4425862" y="2103269"/>
            <a:ext cx="3385159" cy="418623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Content Placeholder 3">
            <a:extLst>
              <a:ext uri="{FF2B5EF4-FFF2-40B4-BE49-F238E27FC236}">
                <a16:creationId xmlns:a16="http://schemas.microsoft.com/office/drawing/2014/main" id="{E35DA26B-D43C-2A4E-B92C-6C48CD3E40DF}"/>
              </a:ext>
            </a:extLst>
          </p:cNvPr>
          <p:cNvSpPr>
            <a:spLocks noGrp="1"/>
          </p:cNvSpPr>
          <p:nvPr>
            <p:ph sz="half" idx="14"/>
          </p:nvPr>
        </p:nvSpPr>
        <p:spPr>
          <a:xfrm>
            <a:off x="7983254" y="2103269"/>
            <a:ext cx="3385159" cy="418623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8" name="Footer Placeholder 4">
            <a:extLst>
              <a:ext uri="{FF2B5EF4-FFF2-40B4-BE49-F238E27FC236}">
                <a16:creationId xmlns:a16="http://schemas.microsoft.com/office/drawing/2014/main" id="{A368ED47-8E4B-4AC2-BBAE-5FF8E2A4D174}"/>
              </a:ext>
            </a:extLst>
          </p:cNvPr>
          <p:cNvSpPr>
            <a:spLocks noGrp="1"/>
          </p:cNvSpPr>
          <p:nvPr>
            <p:ph type="ftr" sz="quarter" idx="3"/>
          </p:nvPr>
        </p:nvSpPr>
        <p:spPr>
          <a:xfrm>
            <a:off x="3282950" y="6246558"/>
            <a:ext cx="5626100" cy="365125"/>
          </a:xfrm>
          <a:prstGeom prst="rect">
            <a:avLst/>
          </a:prstGeom>
        </p:spPr>
        <p:txBody>
          <a:bodyPr vert="horz" lIns="0" tIns="45720" rIns="0" bIns="45720" rtlCol="0" anchor="ctr"/>
          <a:lstStyle>
            <a:lvl1pPr>
              <a:defRPr lang="en-US"/>
            </a:lvl1pPr>
          </a:lstStyle>
          <a:p>
            <a:endParaRPr lang="en-US"/>
          </a:p>
        </p:txBody>
      </p:sp>
      <p:sp>
        <p:nvSpPr>
          <p:cNvPr id="19" name="Slide Number Placeholder 5">
            <a:extLst>
              <a:ext uri="{FF2B5EF4-FFF2-40B4-BE49-F238E27FC236}">
                <a16:creationId xmlns:a16="http://schemas.microsoft.com/office/drawing/2014/main" id="{01C2845C-EA40-4B38-976C-4F95D9428E80}"/>
              </a:ext>
            </a:extLst>
          </p:cNvPr>
          <p:cNvSpPr>
            <a:spLocks noGrp="1"/>
          </p:cNvSpPr>
          <p:nvPr>
            <p:ph type="sldNum" sz="quarter" idx="4"/>
          </p:nvPr>
        </p:nvSpPr>
        <p:spPr>
          <a:xfrm>
            <a:off x="10101942" y="6246558"/>
            <a:ext cx="1251857" cy="365125"/>
          </a:xfrm>
          <a:prstGeom prst="rect">
            <a:avLst/>
          </a:prstGeom>
        </p:spPr>
        <p:txBody>
          <a:bodyPr vert="horz" lIns="0" tIns="45720" rIns="0" bIns="45720" rtlCol="0" anchor="ctr"/>
          <a:lstStyle>
            <a:lvl1pPr algn="r">
              <a:defRPr lang="en-US" smtClean="0"/>
            </a:lvl1pPr>
          </a:lstStyle>
          <a:p>
            <a:fld id="{36D29CFC-AA43-0C42-AA12-EB6DCFE058BF}" type="slidenum">
              <a:rPr lang="en-US" smtClean="0"/>
              <a:pPr/>
              <a:t>‹#›</a:t>
            </a:fld>
            <a:endParaRPr lang="en-US"/>
          </a:p>
        </p:txBody>
      </p:sp>
    </p:spTree>
    <p:extLst>
      <p:ext uri="{BB962C8B-B14F-4D97-AF65-F5344CB8AC3E}">
        <p14:creationId xmlns:p14="http://schemas.microsoft.com/office/powerpoint/2010/main" val="1577957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27">
    <p:bg>
      <p:bgPr>
        <a:solidFill>
          <a:srgbClr val="000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CEF22F4C-F706-8340-AF8B-480C58160B88}"/>
              </a:ext>
            </a:extLst>
          </p:cNvPr>
          <p:cNvSpPr>
            <a:spLocks noGrp="1"/>
          </p:cNvSpPr>
          <p:nvPr>
            <p:ph type="pic" sz="quarter" idx="10"/>
          </p:nvPr>
        </p:nvSpPr>
        <p:spPr>
          <a:xfrm>
            <a:off x="1" y="1"/>
            <a:ext cx="6096000" cy="6608618"/>
          </a:xfrm>
          <a:solidFill>
            <a:srgbClr val="00B0F0"/>
          </a:solidFill>
        </p:spPr>
        <p:txBody>
          <a:bodyPr/>
          <a:lstStyle/>
          <a:p>
            <a:endParaRPr lang="en-US"/>
          </a:p>
        </p:txBody>
      </p:sp>
      <p:sp>
        <p:nvSpPr>
          <p:cNvPr id="7" name="Title 1">
            <a:extLst>
              <a:ext uri="{FF2B5EF4-FFF2-40B4-BE49-F238E27FC236}">
                <a16:creationId xmlns:a16="http://schemas.microsoft.com/office/drawing/2014/main" id="{4EF38D59-05B9-5C40-AE55-4BC5EE608AD1}"/>
              </a:ext>
            </a:extLst>
          </p:cNvPr>
          <p:cNvSpPr>
            <a:spLocks noGrp="1"/>
          </p:cNvSpPr>
          <p:nvPr>
            <p:ph type="title"/>
          </p:nvPr>
        </p:nvSpPr>
        <p:spPr>
          <a:xfrm>
            <a:off x="6457950" y="430765"/>
            <a:ext cx="51816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Content Placeholder 3">
            <a:extLst>
              <a:ext uri="{FF2B5EF4-FFF2-40B4-BE49-F238E27FC236}">
                <a16:creationId xmlns:a16="http://schemas.microsoft.com/office/drawing/2014/main" id="{5CD00DFE-6E83-EE41-A474-5AAA189F24B8}"/>
              </a:ext>
            </a:extLst>
          </p:cNvPr>
          <p:cNvSpPr>
            <a:spLocks noGrp="1"/>
          </p:cNvSpPr>
          <p:nvPr>
            <p:ph sz="half" idx="2"/>
          </p:nvPr>
        </p:nvSpPr>
        <p:spPr>
          <a:xfrm>
            <a:off x="4614863" y="2538821"/>
            <a:ext cx="7024687" cy="3638141"/>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Footer Placeholder 4">
            <a:extLst>
              <a:ext uri="{FF2B5EF4-FFF2-40B4-BE49-F238E27FC236}">
                <a16:creationId xmlns:a16="http://schemas.microsoft.com/office/drawing/2014/main" id="{D5FC04B5-E64B-40D3-B8EC-9662E2C854AD}"/>
              </a:ext>
            </a:extLst>
          </p:cNvPr>
          <p:cNvSpPr>
            <a:spLocks noGrp="1"/>
          </p:cNvSpPr>
          <p:nvPr>
            <p:ph type="ftr" sz="quarter" idx="3"/>
          </p:nvPr>
        </p:nvSpPr>
        <p:spPr>
          <a:xfrm>
            <a:off x="6013449" y="6246558"/>
            <a:ext cx="562610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992828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2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3">
            <a:extLst>
              <a:ext uri="{FF2B5EF4-FFF2-40B4-BE49-F238E27FC236}">
                <a16:creationId xmlns:a16="http://schemas.microsoft.com/office/drawing/2014/main" id="{DC3AF18C-61A4-4464-AE59-5A49FC43CC24}"/>
              </a:ext>
            </a:extLst>
          </p:cNvPr>
          <p:cNvSpPr>
            <a:spLocks noGrp="1"/>
          </p:cNvSpPr>
          <p:nvPr>
            <p:ph type="pic" sz="quarter" idx="10"/>
          </p:nvPr>
        </p:nvSpPr>
        <p:spPr>
          <a:xfrm>
            <a:off x="1" y="1"/>
            <a:ext cx="6096000" cy="6608618"/>
          </a:xfrm>
          <a:solidFill>
            <a:srgbClr val="00B0F0"/>
          </a:solidFill>
        </p:spPr>
        <p:txBody>
          <a:bodyPr/>
          <a:lstStyle/>
          <a:p>
            <a:endParaRPr lang="en-US"/>
          </a:p>
        </p:txBody>
      </p:sp>
      <p:sp>
        <p:nvSpPr>
          <p:cNvPr id="15" name="Content Placeholder 3">
            <a:extLst>
              <a:ext uri="{FF2B5EF4-FFF2-40B4-BE49-F238E27FC236}">
                <a16:creationId xmlns:a16="http://schemas.microsoft.com/office/drawing/2014/main" id="{B996E83F-E4CD-6A43-9905-BDE0706D9428}"/>
              </a:ext>
            </a:extLst>
          </p:cNvPr>
          <p:cNvSpPr>
            <a:spLocks noGrp="1"/>
          </p:cNvSpPr>
          <p:nvPr>
            <p:ph sz="half" idx="2"/>
          </p:nvPr>
        </p:nvSpPr>
        <p:spPr>
          <a:xfrm>
            <a:off x="4614863" y="2538821"/>
            <a:ext cx="7024687" cy="3638141"/>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7" name="Title 1">
            <a:extLst>
              <a:ext uri="{FF2B5EF4-FFF2-40B4-BE49-F238E27FC236}">
                <a16:creationId xmlns:a16="http://schemas.microsoft.com/office/drawing/2014/main" id="{C9C4E6DB-B720-B246-8E47-1F44C5BE1869}"/>
              </a:ext>
            </a:extLst>
          </p:cNvPr>
          <p:cNvSpPr>
            <a:spLocks noGrp="1"/>
          </p:cNvSpPr>
          <p:nvPr>
            <p:ph type="title"/>
          </p:nvPr>
        </p:nvSpPr>
        <p:spPr>
          <a:xfrm>
            <a:off x="6457950" y="430765"/>
            <a:ext cx="5181600" cy="1588127"/>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9" name="Footer Placeholder 4">
            <a:extLst>
              <a:ext uri="{FF2B5EF4-FFF2-40B4-BE49-F238E27FC236}">
                <a16:creationId xmlns:a16="http://schemas.microsoft.com/office/drawing/2014/main" id="{1F37416D-4D58-45FF-9D82-6B02CC13735C}"/>
              </a:ext>
            </a:extLst>
          </p:cNvPr>
          <p:cNvSpPr>
            <a:spLocks noGrp="1"/>
          </p:cNvSpPr>
          <p:nvPr>
            <p:ph type="ftr" sz="quarter" idx="3"/>
          </p:nvPr>
        </p:nvSpPr>
        <p:spPr>
          <a:xfrm>
            <a:off x="6013449" y="6246558"/>
            <a:ext cx="562610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293020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029">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CEF22F4C-F706-8340-AF8B-480C58160B88}"/>
              </a:ext>
            </a:extLst>
          </p:cNvPr>
          <p:cNvSpPr>
            <a:spLocks noGrp="1"/>
          </p:cNvSpPr>
          <p:nvPr>
            <p:ph type="pic" sz="quarter" idx="10"/>
          </p:nvPr>
        </p:nvSpPr>
        <p:spPr>
          <a:xfrm>
            <a:off x="6096000" y="0"/>
            <a:ext cx="6096000" cy="6608763"/>
          </a:xfrm>
          <a:solidFill>
            <a:srgbClr val="00B0F0"/>
          </a:solidFill>
        </p:spPr>
        <p:txBody>
          <a:bodyPr/>
          <a:lstStyle/>
          <a:p>
            <a:endParaRPr lang="en-US"/>
          </a:p>
        </p:txBody>
      </p:sp>
      <p:sp>
        <p:nvSpPr>
          <p:cNvPr id="7" name="Title 1">
            <a:extLst>
              <a:ext uri="{FF2B5EF4-FFF2-40B4-BE49-F238E27FC236}">
                <a16:creationId xmlns:a16="http://schemas.microsoft.com/office/drawing/2014/main" id="{4EF38D59-05B9-5C40-AE55-4BC5EE608AD1}"/>
              </a:ext>
            </a:extLst>
          </p:cNvPr>
          <p:cNvSpPr>
            <a:spLocks noGrp="1"/>
          </p:cNvSpPr>
          <p:nvPr>
            <p:ph type="title"/>
          </p:nvPr>
        </p:nvSpPr>
        <p:spPr>
          <a:xfrm>
            <a:off x="585850" y="430765"/>
            <a:ext cx="51816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Content Placeholder 3">
            <a:extLst>
              <a:ext uri="{FF2B5EF4-FFF2-40B4-BE49-F238E27FC236}">
                <a16:creationId xmlns:a16="http://schemas.microsoft.com/office/drawing/2014/main" id="{5CD00DFE-6E83-EE41-A474-5AAA189F24B8}"/>
              </a:ext>
            </a:extLst>
          </p:cNvPr>
          <p:cNvSpPr>
            <a:spLocks noGrp="1"/>
          </p:cNvSpPr>
          <p:nvPr>
            <p:ph sz="half" idx="2"/>
          </p:nvPr>
        </p:nvSpPr>
        <p:spPr>
          <a:xfrm>
            <a:off x="585850" y="2538821"/>
            <a:ext cx="7024687" cy="3638141"/>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Footer Placeholder 4">
            <a:extLst>
              <a:ext uri="{FF2B5EF4-FFF2-40B4-BE49-F238E27FC236}">
                <a16:creationId xmlns:a16="http://schemas.microsoft.com/office/drawing/2014/main" id="{DEB6A888-8BF2-4F1A-AF1D-497992484156}"/>
              </a:ext>
            </a:extLst>
          </p:cNvPr>
          <p:cNvSpPr>
            <a:spLocks noGrp="1"/>
          </p:cNvSpPr>
          <p:nvPr>
            <p:ph type="ftr" sz="quarter" idx="3"/>
          </p:nvPr>
        </p:nvSpPr>
        <p:spPr>
          <a:xfrm>
            <a:off x="6013449" y="6246558"/>
            <a:ext cx="5626100" cy="365125"/>
          </a:xfrm>
          <a:prstGeom prst="rect">
            <a:avLst/>
          </a:prstGeom>
        </p:spPr>
        <p:txBody>
          <a:bodyPr vert="horz" lIns="0" tIns="45720" rIns="0" bIns="45720" rtlCol="0" anchor="ctr"/>
          <a:lstStyle>
            <a:lvl1pPr>
              <a:defRPr lang="en-US"/>
            </a:lvl1pPr>
          </a:lstStyle>
          <a:p>
            <a:pPr algn="r"/>
            <a:endParaRPr lang="en-US" dirty="0"/>
          </a:p>
        </p:txBody>
      </p:sp>
      <p:sp>
        <p:nvSpPr>
          <p:cNvPr id="8" name="Rectangle 7">
            <a:extLst>
              <a:ext uri="{FF2B5EF4-FFF2-40B4-BE49-F238E27FC236}">
                <a16:creationId xmlns:a16="http://schemas.microsoft.com/office/drawing/2014/main" id="{95829A49-9FCF-4ACA-B407-E132C8C947D5}"/>
              </a:ext>
            </a:extLst>
          </p:cNvPr>
          <p:cNvSpPr/>
          <p:nvPr userDrawn="1"/>
        </p:nvSpPr>
        <p:spPr>
          <a:xfrm>
            <a:off x="585850" y="2200274"/>
            <a:ext cx="1801750"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32147623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030">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3">
            <a:extLst>
              <a:ext uri="{FF2B5EF4-FFF2-40B4-BE49-F238E27FC236}">
                <a16:creationId xmlns:a16="http://schemas.microsoft.com/office/drawing/2014/main" id="{2A0787AA-4D02-F747-BCE6-36601715E9D2}"/>
              </a:ext>
            </a:extLst>
          </p:cNvPr>
          <p:cNvSpPr>
            <a:spLocks noGrp="1"/>
          </p:cNvSpPr>
          <p:nvPr>
            <p:ph type="pic" sz="quarter" idx="10"/>
          </p:nvPr>
        </p:nvSpPr>
        <p:spPr>
          <a:xfrm>
            <a:off x="6096000" y="0"/>
            <a:ext cx="6096000" cy="6608763"/>
          </a:xfrm>
          <a:solidFill>
            <a:srgbClr val="00B0F0"/>
          </a:solidFill>
        </p:spPr>
        <p:txBody>
          <a:bodyPr/>
          <a:lstStyle/>
          <a:p>
            <a:endParaRPr lang="en-US"/>
          </a:p>
        </p:txBody>
      </p:sp>
      <p:sp>
        <p:nvSpPr>
          <p:cNvPr id="11" name="Title 1">
            <a:extLst>
              <a:ext uri="{FF2B5EF4-FFF2-40B4-BE49-F238E27FC236}">
                <a16:creationId xmlns:a16="http://schemas.microsoft.com/office/drawing/2014/main" id="{B715C097-1C11-B045-B5CE-E6E5A425BB37}"/>
              </a:ext>
            </a:extLst>
          </p:cNvPr>
          <p:cNvSpPr>
            <a:spLocks noGrp="1"/>
          </p:cNvSpPr>
          <p:nvPr>
            <p:ph type="title"/>
          </p:nvPr>
        </p:nvSpPr>
        <p:spPr>
          <a:xfrm>
            <a:off x="585850" y="430765"/>
            <a:ext cx="5181600" cy="1588127"/>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3" name="Content Placeholder 3">
            <a:extLst>
              <a:ext uri="{FF2B5EF4-FFF2-40B4-BE49-F238E27FC236}">
                <a16:creationId xmlns:a16="http://schemas.microsoft.com/office/drawing/2014/main" id="{D29E9F63-EF64-8A45-940E-65E349068050}"/>
              </a:ext>
            </a:extLst>
          </p:cNvPr>
          <p:cNvSpPr>
            <a:spLocks noGrp="1"/>
          </p:cNvSpPr>
          <p:nvPr>
            <p:ph sz="half" idx="2"/>
          </p:nvPr>
        </p:nvSpPr>
        <p:spPr>
          <a:xfrm>
            <a:off x="585850" y="2538821"/>
            <a:ext cx="7024687" cy="3638141"/>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Footer Placeholder 4">
            <a:extLst>
              <a:ext uri="{FF2B5EF4-FFF2-40B4-BE49-F238E27FC236}">
                <a16:creationId xmlns:a16="http://schemas.microsoft.com/office/drawing/2014/main" id="{328700C4-4681-4C5C-A3E2-ABD2F85C1ED9}"/>
              </a:ext>
            </a:extLst>
          </p:cNvPr>
          <p:cNvSpPr>
            <a:spLocks noGrp="1"/>
          </p:cNvSpPr>
          <p:nvPr>
            <p:ph type="ftr" sz="quarter" idx="3"/>
          </p:nvPr>
        </p:nvSpPr>
        <p:spPr>
          <a:xfrm>
            <a:off x="6013449" y="6246558"/>
            <a:ext cx="5626100" cy="365125"/>
          </a:xfrm>
          <a:prstGeom prst="rect">
            <a:avLst/>
          </a:prstGeom>
        </p:spPr>
        <p:txBody>
          <a:bodyPr vert="horz" lIns="0" tIns="45720" rIns="0" bIns="45720" rtlCol="0" anchor="ctr"/>
          <a:lstStyle>
            <a:lvl1pPr>
              <a:defRPr lang="en-US"/>
            </a:lvl1pPr>
          </a:lstStyle>
          <a:p>
            <a:pPr algn="r"/>
            <a:endParaRPr lang="en-US" dirty="0"/>
          </a:p>
        </p:txBody>
      </p:sp>
      <p:sp>
        <p:nvSpPr>
          <p:cNvPr id="8" name="Rectangle 7">
            <a:extLst>
              <a:ext uri="{FF2B5EF4-FFF2-40B4-BE49-F238E27FC236}">
                <a16:creationId xmlns:a16="http://schemas.microsoft.com/office/drawing/2014/main" id="{9A0E4468-E825-49F4-A152-752E3E81B458}"/>
              </a:ext>
            </a:extLst>
          </p:cNvPr>
          <p:cNvSpPr/>
          <p:nvPr userDrawn="1"/>
        </p:nvSpPr>
        <p:spPr>
          <a:xfrm>
            <a:off x="585850" y="2200274"/>
            <a:ext cx="1801750"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3945853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031">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3">
            <a:extLst>
              <a:ext uri="{FF2B5EF4-FFF2-40B4-BE49-F238E27FC236}">
                <a16:creationId xmlns:a16="http://schemas.microsoft.com/office/drawing/2014/main" id="{FCA270C6-6738-5B43-9F36-B61D4EE653C3}"/>
              </a:ext>
            </a:extLst>
          </p:cNvPr>
          <p:cNvSpPr>
            <a:spLocks noGrp="1"/>
          </p:cNvSpPr>
          <p:nvPr>
            <p:ph type="pic" sz="quarter" idx="10"/>
          </p:nvPr>
        </p:nvSpPr>
        <p:spPr>
          <a:xfrm>
            <a:off x="0" y="0"/>
            <a:ext cx="11934701" cy="3157537"/>
          </a:xfrm>
          <a:solidFill>
            <a:srgbClr val="00B0F0"/>
          </a:solidFill>
        </p:spPr>
        <p:txBody>
          <a:bodyPr/>
          <a:lstStyle/>
          <a:p>
            <a:endParaRPr lang="en-US" dirty="0"/>
          </a:p>
        </p:txBody>
      </p:sp>
      <p:sp>
        <p:nvSpPr>
          <p:cNvPr id="7" name="Title 1">
            <a:extLst>
              <a:ext uri="{FF2B5EF4-FFF2-40B4-BE49-F238E27FC236}">
                <a16:creationId xmlns:a16="http://schemas.microsoft.com/office/drawing/2014/main" id="{4EF38D59-05B9-5C40-AE55-4BC5EE608AD1}"/>
              </a:ext>
            </a:extLst>
          </p:cNvPr>
          <p:cNvSpPr>
            <a:spLocks noGrp="1"/>
          </p:cNvSpPr>
          <p:nvPr>
            <p:ph type="title"/>
          </p:nvPr>
        </p:nvSpPr>
        <p:spPr>
          <a:xfrm>
            <a:off x="728662" y="1960121"/>
            <a:ext cx="8429625"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7" name="Content Placeholder 3">
            <a:extLst>
              <a:ext uri="{FF2B5EF4-FFF2-40B4-BE49-F238E27FC236}">
                <a16:creationId xmlns:a16="http://schemas.microsoft.com/office/drawing/2014/main" id="{E7C481E0-3EE8-534D-BD9A-0F742A9B20D3}"/>
              </a:ext>
            </a:extLst>
          </p:cNvPr>
          <p:cNvSpPr>
            <a:spLocks noGrp="1"/>
          </p:cNvSpPr>
          <p:nvPr>
            <p:ph sz="half" idx="2"/>
          </p:nvPr>
        </p:nvSpPr>
        <p:spPr>
          <a:xfrm>
            <a:off x="728663" y="3429000"/>
            <a:ext cx="10910887" cy="2747962"/>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Footer Placeholder 4">
            <a:extLst>
              <a:ext uri="{FF2B5EF4-FFF2-40B4-BE49-F238E27FC236}">
                <a16:creationId xmlns:a16="http://schemas.microsoft.com/office/drawing/2014/main" id="{431072A4-95A8-4182-926C-916FD0FEF85F}"/>
              </a:ext>
            </a:extLst>
          </p:cNvPr>
          <p:cNvSpPr>
            <a:spLocks noGrp="1"/>
          </p:cNvSpPr>
          <p:nvPr>
            <p:ph type="ftr" sz="quarter" idx="3"/>
          </p:nvPr>
        </p:nvSpPr>
        <p:spPr>
          <a:xfrm>
            <a:off x="6013449" y="6246558"/>
            <a:ext cx="562610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1572608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03">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CEF22F4C-F706-8340-AF8B-480C58160B88}"/>
              </a:ext>
            </a:extLst>
          </p:cNvPr>
          <p:cNvSpPr>
            <a:spLocks noGrp="1"/>
          </p:cNvSpPr>
          <p:nvPr>
            <p:ph type="pic" sz="quarter" idx="10"/>
          </p:nvPr>
        </p:nvSpPr>
        <p:spPr>
          <a:xfrm>
            <a:off x="257299" y="249238"/>
            <a:ext cx="5838701" cy="6359525"/>
          </a:xfrm>
          <a:solidFill>
            <a:srgbClr val="00B0F0"/>
          </a:solidFill>
        </p:spPr>
        <p:txBody>
          <a:bodyPr/>
          <a:lstStyle/>
          <a:p>
            <a:endParaRPr lang="en-US"/>
          </a:p>
        </p:txBody>
      </p:sp>
      <p:sp>
        <p:nvSpPr>
          <p:cNvPr id="18" name="Title 15">
            <a:extLst>
              <a:ext uri="{FF2B5EF4-FFF2-40B4-BE49-F238E27FC236}">
                <a16:creationId xmlns:a16="http://schemas.microsoft.com/office/drawing/2014/main" id="{FF7381F3-FF73-0A41-9159-FAB52A79CD2D}"/>
              </a:ext>
            </a:extLst>
          </p:cNvPr>
          <p:cNvSpPr>
            <a:spLocks noGrp="1"/>
          </p:cNvSpPr>
          <p:nvPr>
            <p:ph type="title"/>
          </p:nvPr>
        </p:nvSpPr>
        <p:spPr>
          <a:xfrm>
            <a:off x="7671459" y="1362652"/>
            <a:ext cx="3966357" cy="1808059"/>
          </a:xfrm>
        </p:spPr>
        <p:txBody>
          <a:bodyPr anchor="b" anchorCtr="0"/>
          <a:lstStyle>
            <a:lvl1pPr>
              <a:defRPr>
                <a:solidFill>
                  <a:schemeClr val="tx1"/>
                </a:solidFill>
              </a:defRPr>
            </a:lvl1pPr>
          </a:lstStyle>
          <a:p>
            <a:r>
              <a:rPr lang="en-US" dirty="0"/>
              <a:t>Click to edit Master title style</a:t>
            </a:r>
          </a:p>
        </p:txBody>
      </p:sp>
      <p:sp>
        <p:nvSpPr>
          <p:cNvPr id="19" name="Text Placeholder 2">
            <a:extLst>
              <a:ext uri="{FF2B5EF4-FFF2-40B4-BE49-F238E27FC236}">
                <a16:creationId xmlns:a16="http://schemas.microsoft.com/office/drawing/2014/main" id="{4C361A2C-6464-8142-8DE3-61DAF6AD5B80}"/>
              </a:ext>
            </a:extLst>
          </p:cNvPr>
          <p:cNvSpPr>
            <a:spLocks noGrp="1"/>
          </p:cNvSpPr>
          <p:nvPr>
            <p:ph type="body" idx="1"/>
          </p:nvPr>
        </p:nvSpPr>
        <p:spPr>
          <a:xfrm>
            <a:off x="7671458" y="3714007"/>
            <a:ext cx="3966357" cy="1500187"/>
          </a:xfrm>
        </p:spPr>
        <p:txBody>
          <a:bodyPr/>
          <a:lstStyle>
            <a:lvl1pPr marL="0" indent="0">
              <a:buNone/>
              <a:defRPr sz="24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Footer Placeholder 4">
            <a:extLst>
              <a:ext uri="{FF2B5EF4-FFF2-40B4-BE49-F238E27FC236}">
                <a16:creationId xmlns:a16="http://schemas.microsoft.com/office/drawing/2014/main" id="{E0461BAC-851C-4B87-862C-34972B188018}"/>
              </a:ext>
            </a:extLst>
          </p:cNvPr>
          <p:cNvSpPr>
            <a:spLocks noGrp="1"/>
          </p:cNvSpPr>
          <p:nvPr>
            <p:ph type="ftr" sz="quarter" idx="3"/>
          </p:nvPr>
        </p:nvSpPr>
        <p:spPr>
          <a:xfrm>
            <a:off x="6238875" y="6246558"/>
            <a:ext cx="5398940" cy="365125"/>
          </a:xfrm>
          <a:prstGeom prst="rect">
            <a:avLst/>
          </a:prstGeom>
        </p:spPr>
        <p:txBody>
          <a:bodyPr vert="horz" lIns="0" tIns="45720" rIns="0" bIns="45720" rtlCol="0" anchor="ctr"/>
          <a:lstStyle>
            <a:lvl1pPr>
              <a:defRPr lang="en-US"/>
            </a:lvl1pPr>
          </a:lstStyle>
          <a:p>
            <a:pPr algn="r"/>
            <a:endParaRPr lang="en-US" dirty="0"/>
          </a:p>
        </p:txBody>
      </p:sp>
      <p:sp>
        <p:nvSpPr>
          <p:cNvPr id="8" name="Rectangle 7">
            <a:extLst>
              <a:ext uri="{FF2B5EF4-FFF2-40B4-BE49-F238E27FC236}">
                <a16:creationId xmlns:a16="http://schemas.microsoft.com/office/drawing/2014/main" id="{10852601-17D4-4023-9BF0-7180E2BEAA91}"/>
              </a:ext>
            </a:extLst>
          </p:cNvPr>
          <p:cNvSpPr/>
          <p:nvPr userDrawn="1"/>
        </p:nvSpPr>
        <p:spPr>
          <a:xfrm>
            <a:off x="7671459" y="3332105"/>
            <a:ext cx="918194" cy="163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3817024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3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3">
            <a:extLst>
              <a:ext uri="{FF2B5EF4-FFF2-40B4-BE49-F238E27FC236}">
                <a16:creationId xmlns:a16="http://schemas.microsoft.com/office/drawing/2014/main" id="{3FD7A527-577D-B945-9114-0AC4CCBD4441}"/>
              </a:ext>
            </a:extLst>
          </p:cNvPr>
          <p:cNvSpPr>
            <a:spLocks noGrp="1"/>
          </p:cNvSpPr>
          <p:nvPr>
            <p:ph type="pic" sz="quarter" idx="10"/>
          </p:nvPr>
        </p:nvSpPr>
        <p:spPr>
          <a:xfrm>
            <a:off x="0" y="0"/>
            <a:ext cx="11934701" cy="3157537"/>
          </a:xfrm>
          <a:solidFill>
            <a:srgbClr val="00B0F0"/>
          </a:solidFill>
        </p:spPr>
        <p:txBody>
          <a:bodyPr/>
          <a:lstStyle/>
          <a:p>
            <a:endParaRPr lang="en-US" dirty="0"/>
          </a:p>
        </p:txBody>
      </p:sp>
      <p:sp>
        <p:nvSpPr>
          <p:cNvPr id="11" name="Title 1">
            <a:extLst>
              <a:ext uri="{FF2B5EF4-FFF2-40B4-BE49-F238E27FC236}">
                <a16:creationId xmlns:a16="http://schemas.microsoft.com/office/drawing/2014/main" id="{1C9B2BB7-140F-B54F-9CFE-EBE8C4882781}"/>
              </a:ext>
            </a:extLst>
          </p:cNvPr>
          <p:cNvSpPr>
            <a:spLocks noGrp="1"/>
          </p:cNvSpPr>
          <p:nvPr>
            <p:ph type="title"/>
          </p:nvPr>
        </p:nvSpPr>
        <p:spPr>
          <a:xfrm>
            <a:off x="728662" y="1960121"/>
            <a:ext cx="8429625" cy="840230"/>
          </a:xfrm>
        </p:spPr>
        <p:txBody>
          <a:bodyPr wrap="square" lIns="0" rIns="0" anchor="b">
            <a:spAutoFit/>
          </a:bodyPr>
          <a:lstStyle>
            <a:lvl1pPr>
              <a:defRPr sz="5400">
                <a:solidFill>
                  <a:schemeClr val="bg1"/>
                </a:solidFill>
              </a:defRPr>
            </a:lvl1pPr>
          </a:lstStyle>
          <a:p>
            <a:r>
              <a:rPr lang="en-US" dirty="0"/>
              <a:t>Click to edit Master title style</a:t>
            </a:r>
          </a:p>
        </p:txBody>
      </p:sp>
      <p:sp>
        <p:nvSpPr>
          <p:cNvPr id="13" name="Content Placeholder 3">
            <a:extLst>
              <a:ext uri="{FF2B5EF4-FFF2-40B4-BE49-F238E27FC236}">
                <a16:creationId xmlns:a16="http://schemas.microsoft.com/office/drawing/2014/main" id="{31FB0891-35A4-ED47-B67D-FDAEA9889ECF}"/>
              </a:ext>
            </a:extLst>
          </p:cNvPr>
          <p:cNvSpPr>
            <a:spLocks noGrp="1"/>
          </p:cNvSpPr>
          <p:nvPr>
            <p:ph sz="half" idx="2"/>
          </p:nvPr>
        </p:nvSpPr>
        <p:spPr>
          <a:xfrm>
            <a:off x="728663" y="3429000"/>
            <a:ext cx="10910887" cy="2747962"/>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Footer Placeholder 4">
            <a:extLst>
              <a:ext uri="{FF2B5EF4-FFF2-40B4-BE49-F238E27FC236}">
                <a16:creationId xmlns:a16="http://schemas.microsoft.com/office/drawing/2014/main" id="{9043D8C2-1E3D-49E1-9BF4-2FBFDC946811}"/>
              </a:ext>
            </a:extLst>
          </p:cNvPr>
          <p:cNvSpPr>
            <a:spLocks noGrp="1"/>
          </p:cNvSpPr>
          <p:nvPr>
            <p:ph type="ftr" sz="quarter" idx="3"/>
          </p:nvPr>
        </p:nvSpPr>
        <p:spPr>
          <a:xfrm>
            <a:off x="6013449" y="6246558"/>
            <a:ext cx="562610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4607224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033">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3">
            <a:extLst>
              <a:ext uri="{FF2B5EF4-FFF2-40B4-BE49-F238E27FC236}">
                <a16:creationId xmlns:a16="http://schemas.microsoft.com/office/drawing/2014/main" id="{FCA270C6-6738-5B43-9F36-B61D4EE653C3}"/>
              </a:ext>
            </a:extLst>
          </p:cNvPr>
          <p:cNvSpPr>
            <a:spLocks noGrp="1"/>
          </p:cNvSpPr>
          <p:nvPr>
            <p:ph type="pic" sz="quarter" idx="10"/>
          </p:nvPr>
        </p:nvSpPr>
        <p:spPr>
          <a:xfrm>
            <a:off x="7044266" y="1990725"/>
            <a:ext cx="5147733" cy="4867275"/>
          </a:xfrm>
          <a:solidFill>
            <a:srgbClr val="00B0F0"/>
          </a:solidFill>
        </p:spPr>
        <p:txBody>
          <a:bodyPr/>
          <a:lstStyle/>
          <a:p>
            <a:endParaRPr lang="en-US" dirty="0"/>
          </a:p>
        </p:txBody>
      </p:sp>
      <p:sp>
        <p:nvSpPr>
          <p:cNvPr id="10" name="Title 1">
            <a:extLst>
              <a:ext uri="{FF2B5EF4-FFF2-40B4-BE49-F238E27FC236}">
                <a16:creationId xmlns:a16="http://schemas.microsoft.com/office/drawing/2014/main" id="{0DB981BA-BA05-0544-B485-96C156F36932}"/>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9661B08B-26D1-F74F-90B9-1AA2EDFA458E}"/>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3" name="Content Placeholder 2">
            <a:extLst>
              <a:ext uri="{FF2B5EF4-FFF2-40B4-BE49-F238E27FC236}">
                <a16:creationId xmlns:a16="http://schemas.microsoft.com/office/drawing/2014/main" id="{3B0713DA-8360-4F45-B224-542E8D698A94}"/>
              </a:ext>
            </a:extLst>
          </p:cNvPr>
          <p:cNvSpPr>
            <a:spLocks noGrp="1"/>
          </p:cNvSpPr>
          <p:nvPr>
            <p:ph sz="half" idx="1"/>
          </p:nvPr>
        </p:nvSpPr>
        <p:spPr>
          <a:xfrm>
            <a:off x="838200" y="2103269"/>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4" name="Footer Placeholder 4">
            <a:extLst>
              <a:ext uri="{FF2B5EF4-FFF2-40B4-BE49-F238E27FC236}">
                <a16:creationId xmlns:a16="http://schemas.microsoft.com/office/drawing/2014/main" id="{E4EADE06-C65F-4D03-806D-E3D5C9CF2A34}"/>
              </a:ext>
            </a:extLst>
          </p:cNvPr>
          <p:cNvSpPr>
            <a:spLocks noGrp="1"/>
          </p:cNvSpPr>
          <p:nvPr>
            <p:ph type="ftr" sz="quarter" idx="3"/>
          </p:nvPr>
        </p:nvSpPr>
        <p:spPr>
          <a:xfrm>
            <a:off x="2400300" y="6246558"/>
            <a:ext cx="4457700" cy="365125"/>
          </a:xfrm>
          <a:prstGeom prst="rect">
            <a:avLst/>
          </a:prstGeom>
        </p:spPr>
        <p:txBody>
          <a:bodyPr vert="horz" lIns="0" tIns="45720" rIns="0" bIns="45720" rtlCol="0" anchor="ctr"/>
          <a:lstStyle>
            <a:lvl1pPr>
              <a:defRPr lang="en-US"/>
            </a:lvl1pPr>
          </a:lstStyle>
          <a:p>
            <a:pPr algn="r"/>
            <a:endParaRPr lang="en-US" dirty="0"/>
          </a:p>
        </p:txBody>
      </p:sp>
      <p:sp>
        <p:nvSpPr>
          <p:cNvPr id="11" name="Rectangle 10">
            <a:extLst>
              <a:ext uri="{FF2B5EF4-FFF2-40B4-BE49-F238E27FC236}">
                <a16:creationId xmlns:a16="http://schemas.microsoft.com/office/drawing/2014/main" id="{3CF72AA3-9A2D-45DE-8044-ECEFA629E94E}"/>
              </a:ext>
            </a:extLst>
          </p:cNvPr>
          <p:cNvSpPr/>
          <p:nvPr userDrawn="1"/>
        </p:nvSpPr>
        <p:spPr>
          <a:xfrm>
            <a:off x="0" y="1831165"/>
            <a:ext cx="3574472"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1089707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03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3">
            <a:extLst>
              <a:ext uri="{FF2B5EF4-FFF2-40B4-BE49-F238E27FC236}">
                <a16:creationId xmlns:a16="http://schemas.microsoft.com/office/drawing/2014/main" id="{3E3D3E82-60C8-934C-A5F0-49186FF16343}"/>
              </a:ext>
            </a:extLst>
          </p:cNvPr>
          <p:cNvSpPr>
            <a:spLocks noGrp="1"/>
          </p:cNvSpPr>
          <p:nvPr>
            <p:ph type="pic" sz="quarter" idx="10"/>
          </p:nvPr>
        </p:nvSpPr>
        <p:spPr>
          <a:xfrm>
            <a:off x="7044266" y="1990725"/>
            <a:ext cx="5147733" cy="4867275"/>
          </a:xfrm>
          <a:solidFill>
            <a:srgbClr val="00B0F0"/>
          </a:solidFill>
        </p:spPr>
        <p:txBody>
          <a:bodyPr/>
          <a:lstStyle/>
          <a:p>
            <a:endParaRPr lang="en-US" dirty="0"/>
          </a:p>
        </p:txBody>
      </p:sp>
      <p:sp>
        <p:nvSpPr>
          <p:cNvPr id="17" name="Title 1">
            <a:extLst>
              <a:ext uri="{FF2B5EF4-FFF2-40B4-BE49-F238E27FC236}">
                <a16:creationId xmlns:a16="http://schemas.microsoft.com/office/drawing/2014/main" id="{E8804A32-2C77-2947-BC1A-FEABAA419413}"/>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18" name="Text Placeholder 7">
            <a:extLst>
              <a:ext uri="{FF2B5EF4-FFF2-40B4-BE49-F238E27FC236}">
                <a16:creationId xmlns:a16="http://schemas.microsoft.com/office/drawing/2014/main" id="{AE44D55B-C5EC-3742-A504-FCD344A54B50}"/>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9" name="Content Placeholder 2">
            <a:extLst>
              <a:ext uri="{FF2B5EF4-FFF2-40B4-BE49-F238E27FC236}">
                <a16:creationId xmlns:a16="http://schemas.microsoft.com/office/drawing/2014/main" id="{0A4BAE78-D588-944D-ACD2-488215E1C4BB}"/>
              </a:ext>
            </a:extLst>
          </p:cNvPr>
          <p:cNvSpPr>
            <a:spLocks noGrp="1"/>
          </p:cNvSpPr>
          <p:nvPr>
            <p:ph sz="half" idx="1"/>
          </p:nvPr>
        </p:nvSpPr>
        <p:spPr>
          <a:xfrm>
            <a:off x="838200" y="2103269"/>
            <a:ext cx="6019800" cy="418623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Footer Placeholder 4">
            <a:extLst>
              <a:ext uri="{FF2B5EF4-FFF2-40B4-BE49-F238E27FC236}">
                <a16:creationId xmlns:a16="http://schemas.microsoft.com/office/drawing/2014/main" id="{7D0EF715-6C07-495A-8E60-EF3A3C537745}"/>
              </a:ext>
            </a:extLst>
          </p:cNvPr>
          <p:cNvSpPr>
            <a:spLocks noGrp="1"/>
          </p:cNvSpPr>
          <p:nvPr>
            <p:ph type="ftr" sz="quarter" idx="3"/>
          </p:nvPr>
        </p:nvSpPr>
        <p:spPr>
          <a:xfrm>
            <a:off x="2032000" y="6246558"/>
            <a:ext cx="4826000" cy="365125"/>
          </a:xfrm>
          <a:prstGeom prst="rect">
            <a:avLst/>
          </a:prstGeom>
        </p:spPr>
        <p:txBody>
          <a:bodyPr vert="horz" lIns="0" tIns="45720" rIns="0" bIns="45720" rtlCol="0" anchor="ctr"/>
          <a:lstStyle>
            <a:lvl1pPr algn="r">
              <a:defRPr lang="en-US"/>
            </a:lvl1pPr>
          </a:lstStyle>
          <a:p>
            <a:endParaRPr lang="en-US"/>
          </a:p>
        </p:txBody>
      </p:sp>
      <p:sp>
        <p:nvSpPr>
          <p:cNvPr id="9" name="Rectangle 8">
            <a:extLst>
              <a:ext uri="{FF2B5EF4-FFF2-40B4-BE49-F238E27FC236}">
                <a16:creationId xmlns:a16="http://schemas.microsoft.com/office/drawing/2014/main" id="{4DC20FBD-B3F5-4738-849E-D35FFA16CFD6}"/>
              </a:ext>
            </a:extLst>
          </p:cNvPr>
          <p:cNvSpPr/>
          <p:nvPr userDrawn="1"/>
        </p:nvSpPr>
        <p:spPr>
          <a:xfrm>
            <a:off x="0" y="1831165"/>
            <a:ext cx="3574472"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30690490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035">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3">
            <a:extLst>
              <a:ext uri="{FF2B5EF4-FFF2-40B4-BE49-F238E27FC236}">
                <a16:creationId xmlns:a16="http://schemas.microsoft.com/office/drawing/2014/main" id="{FCA270C6-6738-5B43-9F36-B61D4EE653C3}"/>
              </a:ext>
            </a:extLst>
          </p:cNvPr>
          <p:cNvSpPr>
            <a:spLocks noGrp="1"/>
          </p:cNvSpPr>
          <p:nvPr>
            <p:ph type="pic" sz="quarter" idx="10"/>
          </p:nvPr>
        </p:nvSpPr>
        <p:spPr>
          <a:xfrm>
            <a:off x="0" y="1990725"/>
            <a:ext cx="5147733" cy="2124075"/>
          </a:xfrm>
          <a:solidFill>
            <a:srgbClr val="00B0F0"/>
          </a:solidFill>
        </p:spPr>
        <p:txBody>
          <a:bodyPr/>
          <a:lstStyle/>
          <a:p>
            <a:endParaRPr lang="en-US" dirty="0"/>
          </a:p>
        </p:txBody>
      </p:sp>
      <p:sp>
        <p:nvSpPr>
          <p:cNvPr id="10" name="Title 1">
            <a:extLst>
              <a:ext uri="{FF2B5EF4-FFF2-40B4-BE49-F238E27FC236}">
                <a16:creationId xmlns:a16="http://schemas.microsoft.com/office/drawing/2014/main" id="{0DB981BA-BA05-0544-B485-96C156F36932}"/>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9661B08B-26D1-F74F-90B9-1AA2EDFA458E}"/>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3" name="Content Placeholder 2">
            <a:extLst>
              <a:ext uri="{FF2B5EF4-FFF2-40B4-BE49-F238E27FC236}">
                <a16:creationId xmlns:a16="http://schemas.microsoft.com/office/drawing/2014/main" id="{3B0713DA-8360-4F45-B224-542E8D698A94}"/>
              </a:ext>
            </a:extLst>
          </p:cNvPr>
          <p:cNvSpPr>
            <a:spLocks noGrp="1"/>
          </p:cNvSpPr>
          <p:nvPr>
            <p:ph sz="half" idx="1"/>
          </p:nvPr>
        </p:nvSpPr>
        <p:spPr>
          <a:xfrm>
            <a:off x="5333999" y="1990725"/>
            <a:ext cx="6019800" cy="2124075"/>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Picture Placeholder 3">
            <a:extLst>
              <a:ext uri="{FF2B5EF4-FFF2-40B4-BE49-F238E27FC236}">
                <a16:creationId xmlns:a16="http://schemas.microsoft.com/office/drawing/2014/main" id="{D3AA5829-E683-ED4F-A14C-2F5F2313ABE4}"/>
              </a:ext>
            </a:extLst>
          </p:cNvPr>
          <p:cNvSpPr>
            <a:spLocks noGrp="1"/>
          </p:cNvSpPr>
          <p:nvPr>
            <p:ph type="pic" sz="quarter" idx="14"/>
          </p:nvPr>
        </p:nvSpPr>
        <p:spPr>
          <a:xfrm>
            <a:off x="7044267" y="4314629"/>
            <a:ext cx="5147733" cy="2124075"/>
          </a:xfrm>
          <a:solidFill>
            <a:srgbClr val="00B0F0"/>
          </a:solidFill>
        </p:spPr>
        <p:txBody>
          <a:bodyPr/>
          <a:lstStyle/>
          <a:p>
            <a:endParaRPr lang="en-US" dirty="0"/>
          </a:p>
        </p:txBody>
      </p:sp>
      <p:sp>
        <p:nvSpPr>
          <p:cNvPr id="15" name="Content Placeholder 2">
            <a:extLst>
              <a:ext uri="{FF2B5EF4-FFF2-40B4-BE49-F238E27FC236}">
                <a16:creationId xmlns:a16="http://schemas.microsoft.com/office/drawing/2014/main" id="{FE3AD74A-608F-914D-801B-B2242467E734}"/>
              </a:ext>
            </a:extLst>
          </p:cNvPr>
          <p:cNvSpPr>
            <a:spLocks noGrp="1"/>
          </p:cNvSpPr>
          <p:nvPr>
            <p:ph sz="half" idx="15"/>
          </p:nvPr>
        </p:nvSpPr>
        <p:spPr>
          <a:xfrm>
            <a:off x="838200" y="4314628"/>
            <a:ext cx="6019800" cy="2124075"/>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1620523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036">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3">
            <a:extLst>
              <a:ext uri="{FF2B5EF4-FFF2-40B4-BE49-F238E27FC236}">
                <a16:creationId xmlns:a16="http://schemas.microsoft.com/office/drawing/2014/main" id="{FCA270C6-6738-5B43-9F36-B61D4EE653C3}"/>
              </a:ext>
            </a:extLst>
          </p:cNvPr>
          <p:cNvSpPr>
            <a:spLocks noGrp="1"/>
          </p:cNvSpPr>
          <p:nvPr>
            <p:ph type="pic" sz="quarter" idx="10"/>
          </p:nvPr>
        </p:nvSpPr>
        <p:spPr>
          <a:xfrm>
            <a:off x="0" y="1990725"/>
            <a:ext cx="5147733" cy="2124075"/>
          </a:xfrm>
          <a:solidFill>
            <a:srgbClr val="00B0F0"/>
          </a:solidFill>
        </p:spPr>
        <p:txBody>
          <a:bodyPr/>
          <a:lstStyle/>
          <a:p>
            <a:endParaRPr lang="en-US" dirty="0"/>
          </a:p>
        </p:txBody>
      </p:sp>
      <p:sp>
        <p:nvSpPr>
          <p:cNvPr id="10" name="Title 1">
            <a:extLst>
              <a:ext uri="{FF2B5EF4-FFF2-40B4-BE49-F238E27FC236}">
                <a16:creationId xmlns:a16="http://schemas.microsoft.com/office/drawing/2014/main" id="{0DB981BA-BA05-0544-B485-96C156F36932}"/>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9661B08B-26D1-F74F-90B9-1AA2EDFA458E}"/>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3" name="Content Placeholder 2">
            <a:extLst>
              <a:ext uri="{FF2B5EF4-FFF2-40B4-BE49-F238E27FC236}">
                <a16:creationId xmlns:a16="http://schemas.microsoft.com/office/drawing/2014/main" id="{3B0713DA-8360-4F45-B224-542E8D698A94}"/>
              </a:ext>
            </a:extLst>
          </p:cNvPr>
          <p:cNvSpPr>
            <a:spLocks noGrp="1"/>
          </p:cNvSpPr>
          <p:nvPr>
            <p:ph sz="half" idx="1"/>
          </p:nvPr>
        </p:nvSpPr>
        <p:spPr>
          <a:xfrm>
            <a:off x="5333999" y="1990725"/>
            <a:ext cx="6019800" cy="2124075"/>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Picture Placeholder 3">
            <a:extLst>
              <a:ext uri="{FF2B5EF4-FFF2-40B4-BE49-F238E27FC236}">
                <a16:creationId xmlns:a16="http://schemas.microsoft.com/office/drawing/2014/main" id="{D3AA5829-E683-ED4F-A14C-2F5F2313ABE4}"/>
              </a:ext>
            </a:extLst>
          </p:cNvPr>
          <p:cNvSpPr>
            <a:spLocks noGrp="1"/>
          </p:cNvSpPr>
          <p:nvPr>
            <p:ph type="pic" sz="quarter" idx="14"/>
          </p:nvPr>
        </p:nvSpPr>
        <p:spPr>
          <a:xfrm>
            <a:off x="7044267" y="4314629"/>
            <a:ext cx="5147733" cy="2124075"/>
          </a:xfrm>
          <a:solidFill>
            <a:srgbClr val="00B0F0"/>
          </a:solidFill>
        </p:spPr>
        <p:txBody>
          <a:bodyPr/>
          <a:lstStyle/>
          <a:p>
            <a:endParaRPr lang="en-US" dirty="0"/>
          </a:p>
        </p:txBody>
      </p:sp>
      <p:sp>
        <p:nvSpPr>
          <p:cNvPr id="15" name="Content Placeholder 2">
            <a:extLst>
              <a:ext uri="{FF2B5EF4-FFF2-40B4-BE49-F238E27FC236}">
                <a16:creationId xmlns:a16="http://schemas.microsoft.com/office/drawing/2014/main" id="{FE3AD74A-608F-914D-801B-B2242467E734}"/>
              </a:ext>
            </a:extLst>
          </p:cNvPr>
          <p:cNvSpPr>
            <a:spLocks noGrp="1"/>
          </p:cNvSpPr>
          <p:nvPr>
            <p:ph sz="half" idx="15"/>
          </p:nvPr>
        </p:nvSpPr>
        <p:spPr>
          <a:xfrm>
            <a:off x="838200" y="4314628"/>
            <a:ext cx="6019800" cy="2124075"/>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4161087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037">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3865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3">
            <a:extLst>
              <a:ext uri="{FF2B5EF4-FFF2-40B4-BE49-F238E27FC236}">
                <a16:creationId xmlns:a16="http://schemas.microsoft.com/office/drawing/2014/main" id="{FCA270C6-6738-5B43-9F36-B61D4EE653C3}"/>
              </a:ext>
            </a:extLst>
          </p:cNvPr>
          <p:cNvSpPr>
            <a:spLocks noGrp="1"/>
          </p:cNvSpPr>
          <p:nvPr>
            <p:ph type="pic" sz="quarter" idx="10"/>
          </p:nvPr>
        </p:nvSpPr>
        <p:spPr>
          <a:xfrm>
            <a:off x="7044267" y="1990725"/>
            <a:ext cx="5147733" cy="2124075"/>
          </a:xfrm>
          <a:solidFill>
            <a:srgbClr val="00B0F0"/>
          </a:solidFill>
        </p:spPr>
        <p:txBody>
          <a:bodyPr/>
          <a:lstStyle/>
          <a:p>
            <a:endParaRPr lang="en-US" dirty="0"/>
          </a:p>
        </p:txBody>
      </p:sp>
      <p:sp>
        <p:nvSpPr>
          <p:cNvPr id="10" name="Title 1">
            <a:extLst>
              <a:ext uri="{FF2B5EF4-FFF2-40B4-BE49-F238E27FC236}">
                <a16:creationId xmlns:a16="http://schemas.microsoft.com/office/drawing/2014/main" id="{0DB981BA-BA05-0544-B485-96C156F36932}"/>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9661B08B-26D1-F74F-90B9-1AA2EDFA458E}"/>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4" name="Picture Placeholder 3">
            <a:extLst>
              <a:ext uri="{FF2B5EF4-FFF2-40B4-BE49-F238E27FC236}">
                <a16:creationId xmlns:a16="http://schemas.microsoft.com/office/drawing/2014/main" id="{D3AA5829-E683-ED4F-A14C-2F5F2313ABE4}"/>
              </a:ext>
            </a:extLst>
          </p:cNvPr>
          <p:cNvSpPr>
            <a:spLocks noGrp="1"/>
          </p:cNvSpPr>
          <p:nvPr>
            <p:ph type="pic" sz="quarter" idx="14"/>
          </p:nvPr>
        </p:nvSpPr>
        <p:spPr>
          <a:xfrm>
            <a:off x="7044267" y="4114800"/>
            <a:ext cx="5147733" cy="2124075"/>
          </a:xfrm>
          <a:solidFill>
            <a:srgbClr val="00B0F0"/>
          </a:solidFill>
        </p:spPr>
        <p:txBody>
          <a:bodyPr/>
          <a:lstStyle/>
          <a:p>
            <a:endParaRPr lang="en-US" dirty="0"/>
          </a:p>
        </p:txBody>
      </p:sp>
      <p:sp>
        <p:nvSpPr>
          <p:cNvPr id="15" name="Content Placeholder 2">
            <a:extLst>
              <a:ext uri="{FF2B5EF4-FFF2-40B4-BE49-F238E27FC236}">
                <a16:creationId xmlns:a16="http://schemas.microsoft.com/office/drawing/2014/main" id="{FE3AD74A-608F-914D-801B-B2242467E734}"/>
              </a:ext>
            </a:extLst>
          </p:cNvPr>
          <p:cNvSpPr>
            <a:spLocks noGrp="1"/>
          </p:cNvSpPr>
          <p:nvPr>
            <p:ph sz="half" idx="15"/>
          </p:nvPr>
        </p:nvSpPr>
        <p:spPr>
          <a:xfrm>
            <a:off x="838200" y="4314628"/>
            <a:ext cx="6019800" cy="192424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Content Placeholder 2">
            <a:extLst>
              <a:ext uri="{FF2B5EF4-FFF2-40B4-BE49-F238E27FC236}">
                <a16:creationId xmlns:a16="http://schemas.microsoft.com/office/drawing/2014/main" id="{F9FF0AB0-2895-934B-9CFE-9C293F5354BF}"/>
              </a:ext>
            </a:extLst>
          </p:cNvPr>
          <p:cNvSpPr>
            <a:spLocks noGrp="1"/>
          </p:cNvSpPr>
          <p:nvPr>
            <p:ph sz="half" idx="16"/>
          </p:nvPr>
        </p:nvSpPr>
        <p:spPr>
          <a:xfrm>
            <a:off x="838200" y="2138289"/>
            <a:ext cx="6019800" cy="1781929"/>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3" name="Rectangle 12">
            <a:extLst>
              <a:ext uri="{FF2B5EF4-FFF2-40B4-BE49-F238E27FC236}">
                <a16:creationId xmlns:a16="http://schemas.microsoft.com/office/drawing/2014/main" id="{F0232563-7991-45EF-9132-6516D8F64CD8}"/>
              </a:ext>
            </a:extLst>
          </p:cNvPr>
          <p:cNvSpPr/>
          <p:nvPr userDrawn="1"/>
        </p:nvSpPr>
        <p:spPr>
          <a:xfrm>
            <a:off x="0" y="1831165"/>
            <a:ext cx="3574472" cy="1571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4273679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038">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38654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0DB981BA-BA05-0544-B485-96C156F36932}"/>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9661B08B-26D1-F74F-90B9-1AA2EDFA458E}"/>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9" name="Picture Placeholder 3">
            <a:extLst>
              <a:ext uri="{FF2B5EF4-FFF2-40B4-BE49-F238E27FC236}">
                <a16:creationId xmlns:a16="http://schemas.microsoft.com/office/drawing/2014/main" id="{806A422B-85C5-3048-9B7D-4FFB3B5F69F4}"/>
              </a:ext>
            </a:extLst>
          </p:cNvPr>
          <p:cNvSpPr>
            <a:spLocks noGrp="1"/>
          </p:cNvSpPr>
          <p:nvPr>
            <p:ph type="pic" sz="quarter" idx="10"/>
          </p:nvPr>
        </p:nvSpPr>
        <p:spPr>
          <a:xfrm>
            <a:off x="7044267" y="1990725"/>
            <a:ext cx="5147733" cy="2124075"/>
          </a:xfrm>
          <a:solidFill>
            <a:srgbClr val="00B0F0"/>
          </a:solidFill>
        </p:spPr>
        <p:txBody>
          <a:bodyPr/>
          <a:lstStyle/>
          <a:p>
            <a:endParaRPr lang="en-US" dirty="0"/>
          </a:p>
        </p:txBody>
      </p:sp>
      <p:sp>
        <p:nvSpPr>
          <p:cNvPr id="11" name="Picture Placeholder 3">
            <a:extLst>
              <a:ext uri="{FF2B5EF4-FFF2-40B4-BE49-F238E27FC236}">
                <a16:creationId xmlns:a16="http://schemas.microsoft.com/office/drawing/2014/main" id="{C483D828-C331-314F-9691-6A053C6974AF}"/>
              </a:ext>
            </a:extLst>
          </p:cNvPr>
          <p:cNvSpPr>
            <a:spLocks noGrp="1"/>
          </p:cNvSpPr>
          <p:nvPr>
            <p:ph type="pic" sz="quarter" idx="14"/>
          </p:nvPr>
        </p:nvSpPr>
        <p:spPr>
          <a:xfrm>
            <a:off x="7044267" y="4114800"/>
            <a:ext cx="5147733" cy="2124075"/>
          </a:xfrm>
          <a:solidFill>
            <a:srgbClr val="00B0F0"/>
          </a:solidFill>
        </p:spPr>
        <p:txBody>
          <a:bodyPr/>
          <a:lstStyle/>
          <a:p>
            <a:endParaRPr lang="en-US" dirty="0"/>
          </a:p>
        </p:txBody>
      </p:sp>
      <p:sp>
        <p:nvSpPr>
          <p:cNvPr id="13" name="Rectangle 12">
            <a:extLst>
              <a:ext uri="{FF2B5EF4-FFF2-40B4-BE49-F238E27FC236}">
                <a16:creationId xmlns:a16="http://schemas.microsoft.com/office/drawing/2014/main" id="{B76AD5F3-5360-4482-B851-BE139C2A16E6}"/>
              </a:ext>
            </a:extLst>
          </p:cNvPr>
          <p:cNvSpPr/>
          <p:nvPr userDrawn="1"/>
        </p:nvSpPr>
        <p:spPr>
          <a:xfrm>
            <a:off x="0" y="1831165"/>
            <a:ext cx="3574472"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4" name="Content Placeholder 2">
            <a:extLst>
              <a:ext uri="{FF2B5EF4-FFF2-40B4-BE49-F238E27FC236}">
                <a16:creationId xmlns:a16="http://schemas.microsoft.com/office/drawing/2014/main" id="{7DAF07F6-7EE1-4A9D-97B1-6D5F46317CE4}"/>
              </a:ext>
            </a:extLst>
          </p:cNvPr>
          <p:cNvSpPr>
            <a:spLocks noGrp="1"/>
          </p:cNvSpPr>
          <p:nvPr>
            <p:ph sz="half" idx="15"/>
          </p:nvPr>
        </p:nvSpPr>
        <p:spPr>
          <a:xfrm>
            <a:off x="838200" y="4314628"/>
            <a:ext cx="6019800" cy="192424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5" name="Content Placeholder 2">
            <a:extLst>
              <a:ext uri="{FF2B5EF4-FFF2-40B4-BE49-F238E27FC236}">
                <a16:creationId xmlns:a16="http://schemas.microsoft.com/office/drawing/2014/main" id="{E4FDEA95-0EC1-42F8-B971-D5E6F0F65034}"/>
              </a:ext>
            </a:extLst>
          </p:cNvPr>
          <p:cNvSpPr>
            <a:spLocks noGrp="1"/>
          </p:cNvSpPr>
          <p:nvPr>
            <p:ph sz="half" idx="16"/>
          </p:nvPr>
        </p:nvSpPr>
        <p:spPr>
          <a:xfrm>
            <a:off x="838200" y="2138289"/>
            <a:ext cx="6019800" cy="1781929"/>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5969521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039">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3865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3">
            <a:extLst>
              <a:ext uri="{FF2B5EF4-FFF2-40B4-BE49-F238E27FC236}">
                <a16:creationId xmlns:a16="http://schemas.microsoft.com/office/drawing/2014/main" id="{FCA270C6-6738-5B43-9F36-B61D4EE653C3}"/>
              </a:ext>
            </a:extLst>
          </p:cNvPr>
          <p:cNvSpPr>
            <a:spLocks noGrp="1"/>
          </p:cNvSpPr>
          <p:nvPr>
            <p:ph type="pic" sz="quarter" idx="10"/>
          </p:nvPr>
        </p:nvSpPr>
        <p:spPr>
          <a:xfrm>
            <a:off x="0" y="1990725"/>
            <a:ext cx="5147733" cy="2124075"/>
          </a:xfrm>
          <a:solidFill>
            <a:srgbClr val="00B0F0"/>
          </a:solidFill>
        </p:spPr>
        <p:txBody>
          <a:bodyPr/>
          <a:lstStyle/>
          <a:p>
            <a:endParaRPr lang="en-US" dirty="0"/>
          </a:p>
        </p:txBody>
      </p:sp>
      <p:sp>
        <p:nvSpPr>
          <p:cNvPr id="10" name="Title 1">
            <a:extLst>
              <a:ext uri="{FF2B5EF4-FFF2-40B4-BE49-F238E27FC236}">
                <a16:creationId xmlns:a16="http://schemas.microsoft.com/office/drawing/2014/main" id="{0DB981BA-BA05-0544-B485-96C156F36932}"/>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9661B08B-26D1-F74F-90B9-1AA2EDFA458E}"/>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4" name="Picture Placeholder 3">
            <a:extLst>
              <a:ext uri="{FF2B5EF4-FFF2-40B4-BE49-F238E27FC236}">
                <a16:creationId xmlns:a16="http://schemas.microsoft.com/office/drawing/2014/main" id="{D3AA5829-E683-ED4F-A14C-2F5F2313ABE4}"/>
              </a:ext>
            </a:extLst>
          </p:cNvPr>
          <p:cNvSpPr>
            <a:spLocks noGrp="1"/>
          </p:cNvSpPr>
          <p:nvPr>
            <p:ph type="pic" sz="quarter" idx="14"/>
          </p:nvPr>
        </p:nvSpPr>
        <p:spPr>
          <a:xfrm>
            <a:off x="0" y="4114800"/>
            <a:ext cx="5147733" cy="2124075"/>
          </a:xfrm>
          <a:solidFill>
            <a:srgbClr val="00B0F0"/>
          </a:solidFill>
        </p:spPr>
        <p:txBody>
          <a:bodyPr/>
          <a:lstStyle/>
          <a:p>
            <a:endParaRPr lang="en-US" dirty="0"/>
          </a:p>
        </p:txBody>
      </p:sp>
      <p:sp>
        <p:nvSpPr>
          <p:cNvPr id="15" name="Content Placeholder 2">
            <a:extLst>
              <a:ext uri="{FF2B5EF4-FFF2-40B4-BE49-F238E27FC236}">
                <a16:creationId xmlns:a16="http://schemas.microsoft.com/office/drawing/2014/main" id="{FE3AD74A-608F-914D-801B-B2242467E734}"/>
              </a:ext>
            </a:extLst>
          </p:cNvPr>
          <p:cNvSpPr>
            <a:spLocks noGrp="1"/>
          </p:cNvSpPr>
          <p:nvPr>
            <p:ph sz="half" idx="15"/>
          </p:nvPr>
        </p:nvSpPr>
        <p:spPr>
          <a:xfrm>
            <a:off x="5333999" y="4314628"/>
            <a:ext cx="6019800" cy="192424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9" name="Content Placeholder 2">
            <a:extLst>
              <a:ext uri="{FF2B5EF4-FFF2-40B4-BE49-F238E27FC236}">
                <a16:creationId xmlns:a16="http://schemas.microsoft.com/office/drawing/2014/main" id="{541185D6-FC8F-E441-9F7E-14EF8AA7479C}"/>
              </a:ext>
            </a:extLst>
          </p:cNvPr>
          <p:cNvSpPr>
            <a:spLocks noGrp="1"/>
          </p:cNvSpPr>
          <p:nvPr>
            <p:ph sz="half" idx="16"/>
          </p:nvPr>
        </p:nvSpPr>
        <p:spPr>
          <a:xfrm>
            <a:off x="5333999" y="1995971"/>
            <a:ext cx="6019800" cy="192424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835016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040">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38654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0DB981BA-BA05-0544-B485-96C156F36932}"/>
              </a:ext>
            </a:extLst>
          </p:cNvPr>
          <p:cNvSpPr>
            <a:spLocks noGrp="1"/>
          </p:cNvSpPr>
          <p:nvPr>
            <p:ph type="title"/>
          </p:nvPr>
        </p:nvSpPr>
        <p:spPr>
          <a:xfrm>
            <a:off x="838200" y="391692"/>
            <a:ext cx="10515600" cy="840230"/>
          </a:xfrm>
        </p:spPr>
        <p:txBody>
          <a:bodyPr lIns="0" rIns="0" anchor="b">
            <a:spAutoFit/>
          </a:bodyPr>
          <a:lstStyle>
            <a:lvl1pPr>
              <a:defRPr sz="5400">
                <a:solidFill>
                  <a:schemeClr val="bg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9661B08B-26D1-F74F-90B9-1AA2EDFA458E}"/>
              </a:ext>
            </a:extLst>
          </p:cNvPr>
          <p:cNvSpPr>
            <a:spLocks noGrp="1"/>
          </p:cNvSpPr>
          <p:nvPr>
            <p:ph type="body" sz="quarter" idx="13"/>
          </p:nvPr>
        </p:nvSpPr>
        <p:spPr>
          <a:xfrm>
            <a:off x="838200"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9" name="Picture Placeholder 3">
            <a:extLst>
              <a:ext uri="{FF2B5EF4-FFF2-40B4-BE49-F238E27FC236}">
                <a16:creationId xmlns:a16="http://schemas.microsoft.com/office/drawing/2014/main" id="{806A422B-85C5-3048-9B7D-4FFB3B5F69F4}"/>
              </a:ext>
            </a:extLst>
          </p:cNvPr>
          <p:cNvSpPr>
            <a:spLocks noGrp="1"/>
          </p:cNvSpPr>
          <p:nvPr>
            <p:ph type="pic" sz="quarter" idx="10"/>
          </p:nvPr>
        </p:nvSpPr>
        <p:spPr>
          <a:xfrm>
            <a:off x="0" y="1990725"/>
            <a:ext cx="5147733" cy="2124075"/>
          </a:xfrm>
          <a:solidFill>
            <a:srgbClr val="00B0F0"/>
          </a:solidFill>
        </p:spPr>
        <p:txBody>
          <a:bodyPr/>
          <a:lstStyle/>
          <a:p>
            <a:endParaRPr lang="en-US" dirty="0"/>
          </a:p>
        </p:txBody>
      </p:sp>
      <p:sp>
        <p:nvSpPr>
          <p:cNvPr id="11" name="Picture Placeholder 3">
            <a:extLst>
              <a:ext uri="{FF2B5EF4-FFF2-40B4-BE49-F238E27FC236}">
                <a16:creationId xmlns:a16="http://schemas.microsoft.com/office/drawing/2014/main" id="{C483D828-C331-314F-9691-6A053C6974AF}"/>
              </a:ext>
            </a:extLst>
          </p:cNvPr>
          <p:cNvSpPr>
            <a:spLocks noGrp="1"/>
          </p:cNvSpPr>
          <p:nvPr>
            <p:ph type="pic" sz="quarter" idx="14"/>
          </p:nvPr>
        </p:nvSpPr>
        <p:spPr>
          <a:xfrm>
            <a:off x="0" y="4114800"/>
            <a:ext cx="5147733" cy="2124075"/>
          </a:xfrm>
          <a:solidFill>
            <a:srgbClr val="00B0F0"/>
          </a:solidFill>
        </p:spPr>
        <p:txBody>
          <a:bodyPr/>
          <a:lstStyle/>
          <a:p>
            <a:endParaRPr lang="en-US" dirty="0"/>
          </a:p>
        </p:txBody>
      </p:sp>
      <p:sp>
        <p:nvSpPr>
          <p:cNvPr id="17" name="Content Placeholder 2">
            <a:extLst>
              <a:ext uri="{FF2B5EF4-FFF2-40B4-BE49-F238E27FC236}">
                <a16:creationId xmlns:a16="http://schemas.microsoft.com/office/drawing/2014/main" id="{CF242D7A-1C61-3B40-9F6E-5F398079AC1E}"/>
              </a:ext>
            </a:extLst>
          </p:cNvPr>
          <p:cNvSpPr>
            <a:spLocks noGrp="1"/>
          </p:cNvSpPr>
          <p:nvPr>
            <p:ph sz="half" idx="15"/>
          </p:nvPr>
        </p:nvSpPr>
        <p:spPr>
          <a:xfrm>
            <a:off x="5333999" y="4314628"/>
            <a:ext cx="6019800" cy="192424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8" name="Content Placeholder 2">
            <a:extLst>
              <a:ext uri="{FF2B5EF4-FFF2-40B4-BE49-F238E27FC236}">
                <a16:creationId xmlns:a16="http://schemas.microsoft.com/office/drawing/2014/main" id="{8D684AE3-667F-F74B-8AA8-51F121903F3C}"/>
              </a:ext>
            </a:extLst>
          </p:cNvPr>
          <p:cNvSpPr>
            <a:spLocks noGrp="1"/>
          </p:cNvSpPr>
          <p:nvPr>
            <p:ph sz="half" idx="16"/>
          </p:nvPr>
        </p:nvSpPr>
        <p:spPr>
          <a:xfrm>
            <a:off x="5333999" y="1995971"/>
            <a:ext cx="6019800" cy="192424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5670028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041">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A5FAFDE-CECE-4F4C-A3AD-D57143C531F8}"/>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D5F9AF18-1559-3541-BA22-A8F7F3F713E7}"/>
              </a:ext>
            </a:extLst>
          </p:cNvPr>
          <p:cNvSpPr>
            <a:spLocks noGrp="1"/>
          </p:cNvSpPr>
          <p:nvPr>
            <p:ph type="pic" sz="quarter" idx="10"/>
          </p:nvPr>
        </p:nvSpPr>
        <p:spPr>
          <a:xfrm>
            <a:off x="6096000" y="0"/>
            <a:ext cx="6096000" cy="3424837"/>
          </a:xfrm>
          <a:solidFill>
            <a:srgbClr val="00B0F0"/>
          </a:solidFill>
        </p:spPr>
        <p:txBody>
          <a:bodyPr/>
          <a:lstStyle/>
          <a:p>
            <a:endParaRPr lang="en-US"/>
          </a:p>
        </p:txBody>
      </p:sp>
      <p:sp>
        <p:nvSpPr>
          <p:cNvPr id="20" name="Picture Placeholder 2">
            <a:extLst>
              <a:ext uri="{FF2B5EF4-FFF2-40B4-BE49-F238E27FC236}">
                <a16:creationId xmlns:a16="http://schemas.microsoft.com/office/drawing/2014/main" id="{5B14A25D-D1AF-A945-91CD-A2356CF3673E}"/>
              </a:ext>
            </a:extLst>
          </p:cNvPr>
          <p:cNvSpPr>
            <a:spLocks noGrp="1"/>
          </p:cNvSpPr>
          <p:nvPr>
            <p:ph type="pic" sz="quarter" idx="11"/>
          </p:nvPr>
        </p:nvSpPr>
        <p:spPr>
          <a:xfrm>
            <a:off x="0" y="3429002"/>
            <a:ext cx="6096000" cy="3428998"/>
          </a:xfrm>
          <a:solidFill>
            <a:srgbClr val="00B0F0"/>
          </a:solidFill>
        </p:spPr>
        <p:txBody>
          <a:bodyPr/>
          <a:lstStyle/>
          <a:p>
            <a:endParaRPr lang="en-US"/>
          </a:p>
        </p:txBody>
      </p:sp>
      <p:sp>
        <p:nvSpPr>
          <p:cNvPr id="22" name="Content Placeholder 2">
            <a:extLst>
              <a:ext uri="{FF2B5EF4-FFF2-40B4-BE49-F238E27FC236}">
                <a16:creationId xmlns:a16="http://schemas.microsoft.com/office/drawing/2014/main" id="{71D08C50-754A-B64F-9B0A-E5EF70B3B5B7}"/>
              </a:ext>
            </a:extLst>
          </p:cNvPr>
          <p:cNvSpPr>
            <a:spLocks noGrp="1"/>
          </p:cNvSpPr>
          <p:nvPr>
            <p:ph sz="half" idx="15"/>
          </p:nvPr>
        </p:nvSpPr>
        <p:spPr>
          <a:xfrm>
            <a:off x="6368142" y="3804558"/>
            <a:ext cx="5241471" cy="2434318"/>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23" name="Content Placeholder 2">
            <a:extLst>
              <a:ext uri="{FF2B5EF4-FFF2-40B4-BE49-F238E27FC236}">
                <a16:creationId xmlns:a16="http://schemas.microsoft.com/office/drawing/2014/main" id="{04C521A3-37B8-2448-BE7D-9527C9D4CE95}"/>
              </a:ext>
            </a:extLst>
          </p:cNvPr>
          <p:cNvSpPr>
            <a:spLocks noGrp="1"/>
          </p:cNvSpPr>
          <p:nvPr>
            <p:ph sz="half" idx="16"/>
          </p:nvPr>
        </p:nvSpPr>
        <p:spPr>
          <a:xfrm>
            <a:off x="538842" y="620487"/>
            <a:ext cx="5241471" cy="2434318"/>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701996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0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CEF22F4C-F706-8340-AF8B-480C58160B88}"/>
              </a:ext>
            </a:extLst>
          </p:cNvPr>
          <p:cNvSpPr>
            <a:spLocks noGrp="1"/>
          </p:cNvSpPr>
          <p:nvPr>
            <p:ph type="pic" sz="quarter" idx="10"/>
          </p:nvPr>
        </p:nvSpPr>
        <p:spPr>
          <a:xfrm>
            <a:off x="257299" y="249238"/>
            <a:ext cx="5838701" cy="6359525"/>
          </a:xfrm>
          <a:solidFill>
            <a:srgbClr val="00B0F0"/>
          </a:solidFill>
        </p:spPr>
        <p:txBody>
          <a:bodyPr/>
          <a:lstStyle/>
          <a:p>
            <a:endParaRPr lang="en-US"/>
          </a:p>
        </p:txBody>
      </p:sp>
      <p:sp>
        <p:nvSpPr>
          <p:cNvPr id="18" name="Title 15">
            <a:extLst>
              <a:ext uri="{FF2B5EF4-FFF2-40B4-BE49-F238E27FC236}">
                <a16:creationId xmlns:a16="http://schemas.microsoft.com/office/drawing/2014/main" id="{FF7381F3-FF73-0A41-9159-FAB52A79CD2D}"/>
              </a:ext>
            </a:extLst>
          </p:cNvPr>
          <p:cNvSpPr>
            <a:spLocks noGrp="1"/>
          </p:cNvSpPr>
          <p:nvPr>
            <p:ph type="title"/>
          </p:nvPr>
        </p:nvSpPr>
        <p:spPr>
          <a:xfrm>
            <a:off x="7671459" y="1362652"/>
            <a:ext cx="3966357" cy="1808059"/>
          </a:xfrm>
        </p:spPr>
        <p:txBody>
          <a:bodyPr anchor="b" anchorCtr="0"/>
          <a:lstStyle>
            <a:lvl1pPr>
              <a:defRPr>
                <a:solidFill>
                  <a:schemeClr val="bg1"/>
                </a:solidFill>
              </a:defRPr>
            </a:lvl1pPr>
          </a:lstStyle>
          <a:p>
            <a:r>
              <a:rPr lang="en-US"/>
              <a:t>Click to edit Master title style</a:t>
            </a:r>
          </a:p>
        </p:txBody>
      </p:sp>
      <p:sp>
        <p:nvSpPr>
          <p:cNvPr id="19" name="Text Placeholder 2">
            <a:extLst>
              <a:ext uri="{FF2B5EF4-FFF2-40B4-BE49-F238E27FC236}">
                <a16:creationId xmlns:a16="http://schemas.microsoft.com/office/drawing/2014/main" id="{4C361A2C-6464-8142-8DE3-61DAF6AD5B80}"/>
              </a:ext>
            </a:extLst>
          </p:cNvPr>
          <p:cNvSpPr>
            <a:spLocks noGrp="1"/>
          </p:cNvSpPr>
          <p:nvPr>
            <p:ph type="body" idx="1"/>
          </p:nvPr>
        </p:nvSpPr>
        <p:spPr>
          <a:xfrm>
            <a:off x="7671458" y="3714007"/>
            <a:ext cx="3966357" cy="1500187"/>
          </a:xfrm>
        </p:spPr>
        <p:txBody>
          <a:bodyPr/>
          <a:lstStyle>
            <a:lvl1pPr marL="0" indent="0">
              <a:buNone/>
              <a:defRPr sz="24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Footer Placeholder 4">
            <a:extLst>
              <a:ext uri="{FF2B5EF4-FFF2-40B4-BE49-F238E27FC236}">
                <a16:creationId xmlns:a16="http://schemas.microsoft.com/office/drawing/2014/main" id="{81AA7C6D-A4E6-4A28-8E69-EC39D53CA944}"/>
              </a:ext>
            </a:extLst>
          </p:cNvPr>
          <p:cNvSpPr>
            <a:spLocks noGrp="1"/>
          </p:cNvSpPr>
          <p:nvPr>
            <p:ph type="ftr" sz="quarter" idx="3"/>
          </p:nvPr>
        </p:nvSpPr>
        <p:spPr>
          <a:xfrm>
            <a:off x="6238875" y="6246558"/>
            <a:ext cx="5398940" cy="365125"/>
          </a:xfrm>
          <a:prstGeom prst="rect">
            <a:avLst/>
          </a:prstGeom>
        </p:spPr>
        <p:txBody>
          <a:bodyPr vert="horz" lIns="0" tIns="45720" rIns="0" bIns="45720" rtlCol="0" anchor="ctr"/>
          <a:lstStyle>
            <a:lvl1pPr>
              <a:defRPr lang="en-US"/>
            </a:lvl1pPr>
          </a:lstStyle>
          <a:p>
            <a:pPr algn="r"/>
            <a:endParaRPr lang="en-US" dirty="0"/>
          </a:p>
        </p:txBody>
      </p:sp>
      <p:sp>
        <p:nvSpPr>
          <p:cNvPr id="8" name="Rectangle 7">
            <a:extLst>
              <a:ext uri="{FF2B5EF4-FFF2-40B4-BE49-F238E27FC236}">
                <a16:creationId xmlns:a16="http://schemas.microsoft.com/office/drawing/2014/main" id="{33CC02B1-E90E-432B-A959-1A63FE85A06F}"/>
              </a:ext>
            </a:extLst>
          </p:cNvPr>
          <p:cNvSpPr/>
          <p:nvPr userDrawn="1"/>
        </p:nvSpPr>
        <p:spPr>
          <a:xfrm>
            <a:off x="7671459" y="3332105"/>
            <a:ext cx="918194" cy="163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4137255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042">
    <p:bg>
      <p:bgPr>
        <a:solidFill>
          <a:schemeClr val="tx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2D16D4-DA7F-45E4-89BA-1983A64B1378}"/>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2">
            <a:extLst>
              <a:ext uri="{FF2B5EF4-FFF2-40B4-BE49-F238E27FC236}">
                <a16:creationId xmlns:a16="http://schemas.microsoft.com/office/drawing/2014/main" id="{9620784E-E09F-9946-A638-C10695D3A158}"/>
              </a:ext>
            </a:extLst>
          </p:cNvPr>
          <p:cNvSpPr>
            <a:spLocks noGrp="1"/>
          </p:cNvSpPr>
          <p:nvPr>
            <p:ph type="pic" sz="quarter" idx="10"/>
          </p:nvPr>
        </p:nvSpPr>
        <p:spPr>
          <a:xfrm>
            <a:off x="0" y="0"/>
            <a:ext cx="6096000" cy="3424837"/>
          </a:xfrm>
          <a:solidFill>
            <a:srgbClr val="00B0F0"/>
          </a:solidFill>
        </p:spPr>
        <p:txBody>
          <a:bodyPr/>
          <a:lstStyle/>
          <a:p>
            <a:endParaRPr lang="en-US" dirty="0"/>
          </a:p>
        </p:txBody>
      </p:sp>
      <p:sp>
        <p:nvSpPr>
          <p:cNvPr id="8" name="Picture Placeholder 2">
            <a:extLst>
              <a:ext uri="{FF2B5EF4-FFF2-40B4-BE49-F238E27FC236}">
                <a16:creationId xmlns:a16="http://schemas.microsoft.com/office/drawing/2014/main" id="{E923A800-84ED-5A40-BA17-3B554D11C65C}"/>
              </a:ext>
            </a:extLst>
          </p:cNvPr>
          <p:cNvSpPr>
            <a:spLocks noGrp="1"/>
          </p:cNvSpPr>
          <p:nvPr>
            <p:ph type="pic" sz="quarter" idx="11"/>
          </p:nvPr>
        </p:nvSpPr>
        <p:spPr>
          <a:xfrm>
            <a:off x="6102096" y="3429002"/>
            <a:ext cx="6089904" cy="3428998"/>
          </a:xfrm>
          <a:solidFill>
            <a:srgbClr val="00B0F0"/>
          </a:solidFill>
        </p:spPr>
        <p:txBody>
          <a:bodyPr/>
          <a:lstStyle/>
          <a:p>
            <a:endParaRPr lang="en-US"/>
          </a:p>
        </p:txBody>
      </p:sp>
      <p:sp>
        <p:nvSpPr>
          <p:cNvPr id="9" name="Content Placeholder 2">
            <a:extLst>
              <a:ext uri="{FF2B5EF4-FFF2-40B4-BE49-F238E27FC236}">
                <a16:creationId xmlns:a16="http://schemas.microsoft.com/office/drawing/2014/main" id="{AE912C71-DB76-0A45-B240-80AE694E0F21}"/>
              </a:ext>
            </a:extLst>
          </p:cNvPr>
          <p:cNvSpPr>
            <a:spLocks noGrp="1"/>
          </p:cNvSpPr>
          <p:nvPr>
            <p:ph sz="half" idx="15"/>
          </p:nvPr>
        </p:nvSpPr>
        <p:spPr>
          <a:xfrm>
            <a:off x="6368142" y="555531"/>
            <a:ext cx="5241471" cy="2434318"/>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Content Placeholder 2">
            <a:extLst>
              <a:ext uri="{FF2B5EF4-FFF2-40B4-BE49-F238E27FC236}">
                <a16:creationId xmlns:a16="http://schemas.microsoft.com/office/drawing/2014/main" id="{F425F3D3-4442-0D4A-8DB4-EA5E93D86E67}"/>
              </a:ext>
            </a:extLst>
          </p:cNvPr>
          <p:cNvSpPr>
            <a:spLocks noGrp="1"/>
          </p:cNvSpPr>
          <p:nvPr>
            <p:ph sz="half" idx="16"/>
          </p:nvPr>
        </p:nvSpPr>
        <p:spPr>
          <a:xfrm>
            <a:off x="538842" y="3804558"/>
            <a:ext cx="5241471" cy="2434318"/>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4084274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043">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6A2392-A5ED-4843-9C08-A5024037DC9E}"/>
              </a:ext>
            </a:extLst>
          </p:cNvPr>
          <p:cNvSpPr/>
          <p:nvPr userDrawn="1"/>
        </p:nvSpPr>
        <p:spPr>
          <a:xfrm rot="10800000" flipH="1">
            <a:off x="6096000" y="-1"/>
            <a:ext cx="6096000" cy="3433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78303E92-D082-48A0-AEE6-BF5B80F6246F}"/>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D5F9AF18-1559-3541-BA22-A8F7F3F713E7}"/>
              </a:ext>
            </a:extLst>
          </p:cNvPr>
          <p:cNvSpPr>
            <a:spLocks noGrp="1"/>
          </p:cNvSpPr>
          <p:nvPr>
            <p:ph type="pic" sz="quarter" idx="10"/>
          </p:nvPr>
        </p:nvSpPr>
        <p:spPr>
          <a:xfrm>
            <a:off x="6096000" y="3433163"/>
            <a:ext cx="5840186" cy="3424837"/>
          </a:xfrm>
          <a:solidFill>
            <a:srgbClr val="00B0F0"/>
          </a:solidFill>
        </p:spPr>
        <p:txBody>
          <a:bodyPr/>
          <a:lstStyle/>
          <a:p>
            <a:endParaRPr lang="en-US"/>
          </a:p>
        </p:txBody>
      </p:sp>
      <p:sp>
        <p:nvSpPr>
          <p:cNvPr id="20" name="Picture Placeholder 2">
            <a:extLst>
              <a:ext uri="{FF2B5EF4-FFF2-40B4-BE49-F238E27FC236}">
                <a16:creationId xmlns:a16="http://schemas.microsoft.com/office/drawing/2014/main" id="{5B14A25D-D1AF-A945-91CD-A2356CF3673E}"/>
              </a:ext>
            </a:extLst>
          </p:cNvPr>
          <p:cNvSpPr>
            <a:spLocks noGrp="1"/>
          </p:cNvSpPr>
          <p:nvPr>
            <p:ph type="pic" sz="quarter" idx="11"/>
          </p:nvPr>
        </p:nvSpPr>
        <p:spPr>
          <a:xfrm>
            <a:off x="0" y="3429002"/>
            <a:ext cx="6096000" cy="3184069"/>
          </a:xfrm>
          <a:solidFill>
            <a:srgbClr val="00B0F0"/>
          </a:solidFill>
        </p:spPr>
        <p:txBody>
          <a:bodyPr/>
          <a:lstStyle/>
          <a:p>
            <a:endParaRPr lang="en-US"/>
          </a:p>
        </p:txBody>
      </p:sp>
      <p:sp>
        <p:nvSpPr>
          <p:cNvPr id="7" name="Content Placeholder 2">
            <a:extLst>
              <a:ext uri="{FF2B5EF4-FFF2-40B4-BE49-F238E27FC236}">
                <a16:creationId xmlns:a16="http://schemas.microsoft.com/office/drawing/2014/main" id="{0DDA10FF-6C1A-C749-B7DF-9F79A7A18989}"/>
              </a:ext>
            </a:extLst>
          </p:cNvPr>
          <p:cNvSpPr>
            <a:spLocks noGrp="1"/>
          </p:cNvSpPr>
          <p:nvPr>
            <p:ph sz="half" idx="15"/>
          </p:nvPr>
        </p:nvSpPr>
        <p:spPr>
          <a:xfrm>
            <a:off x="6368142" y="620488"/>
            <a:ext cx="5241471" cy="2434318"/>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8" name="Content Placeholder 2">
            <a:extLst>
              <a:ext uri="{FF2B5EF4-FFF2-40B4-BE49-F238E27FC236}">
                <a16:creationId xmlns:a16="http://schemas.microsoft.com/office/drawing/2014/main" id="{561CCF67-C90D-EE43-8953-87B745E9552E}"/>
              </a:ext>
            </a:extLst>
          </p:cNvPr>
          <p:cNvSpPr>
            <a:spLocks noGrp="1"/>
          </p:cNvSpPr>
          <p:nvPr>
            <p:ph sz="half" idx="16"/>
          </p:nvPr>
        </p:nvSpPr>
        <p:spPr>
          <a:xfrm>
            <a:off x="538842" y="620487"/>
            <a:ext cx="5241471" cy="2434318"/>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1107707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044">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6A2392-A5ED-4843-9C08-A5024037DC9E}"/>
              </a:ext>
            </a:extLst>
          </p:cNvPr>
          <p:cNvSpPr/>
          <p:nvPr userDrawn="1"/>
        </p:nvSpPr>
        <p:spPr>
          <a:xfrm rot="10800000" flipH="1">
            <a:off x="0" y="342900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ame 8">
            <a:extLst>
              <a:ext uri="{FF2B5EF4-FFF2-40B4-BE49-F238E27FC236}">
                <a16:creationId xmlns:a16="http://schemas.microsoft.com/office/drawing/2014/main" id="{040A5927-4804-4D9F-A229-D01EE0553485}"/>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cture Placeholder 2">
            <a:extLst>
              <a:ext uri="{FF2B5EF4-FFF2-40B4-BE49-F238E27FC236}">
                <a16:creationId xmlns:a16="http://schemas.microsoft.com/office/drawing/2014/main" id="{9620784E-E09F-9946-A638-C10695D3A158}"/>
              </a:ext>
            </a:extLst>
          </p:cNvPr>
          <p:cNvSpPr>
            <a:spLocks noGrp="1"/>
          </p:cNvSpPr>
          <p:nvPr>
            <p:ph type="pic" sz="quarter" idx="10"/>
          </p:nvPr>
        </p:nvSpPr>
        <p:spPr>
          <a:xfrm>
            <a:off x="-6432" y="244929"/>
            <a:ext cx="6096000" cy="3179908"/>
          </a:xfrm>
          <a:solidFill>
            <a:srgbClr val="00B0F0"/>
          </a:solidFill>
        </p:spPr>
        <p:txBody>
          <a:bodyPr/>
          <a:lstStyle/>
          <a:p>
            <a:endParaRPr lang="en-US" dirty="0"/>
          </a:p>
        </p:txBody>
      </p:sp>
      <p:sp>
        <p:nvSpPr>
          <p:cNvPr id="8" name="Picture Placeholder 2">
            <a:extLst>
              <a:ext uri="{FF2B5EF4-FFF2-40B4-BE49-F238E27FC236}">
                <a16:creationId xmlns:a16="http://schemas.microsoft.com/office/drawing/2014/main" id="{E923A800-84ED-5A40-BA17-3B554D11C65C}"/>
              </a:ext>
            </a:extLst>
          </p:cNvPr>
          <p:cNvSpPr>
            <a:spLocks noGrp="1"/>
          </p:cNvSpPr>
          <p:nvPr>
            <p:ph type="pic" sz="quarter" idx="11"/>
          </p:nvPr>
        </p:nvSpPr>
        <p:spPr>
          <a:xfrm>
            <a:off x="6089568" y="4166"/>
            <a:ext cx="5862946" cy="3428998"/>
          </a:xfrm>
          <a:solidFill>
            <a:srgbClr val="00B0F0"/>
          </a:solidFill>
        </p:spPr>
        <p:txBody>
          <a:bodyPr/>
          <a:lstStyle/>
          <a:p>
            <a:endParaRPr lang="en-US"/>
          </a:p>
        </p:txBody>
      </p:sp>
      <p:sp>
        <p:nvSpPr>
          <p:cNvPr id="10" name="Content Placeholder 2">
            <a:extLst>
              <a:ext uri="{FF2B5EF4-FFF2-40B4-BE49-F238E27FC236}">
                <a16:creationId xmlns:a16="http://schemas.microsoft.com/office/drawing/2014/main" id="{0CA33E1A-7D10-0E46-8A7D-57E1A94A91EA}"/>
              </a:ext>
            </a:extLst>
          </p:cNvPr>
          <p:cNvSpPr>
            <a:spLocks noGrp="1"/>
          </p:cNvSpPr>
          <p:nvPr>
            <p:ph sz="half" idx="15"/>
          </p:nvPr>
        </p:nvSpPr>
        <p:spPr>
          <a:xfrm>
            <a:off x="6368142" y="3866077"/>
            <a:ext cx="5241471" cy="2434318"/>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2">
            <a:extLst>
              <a:ext uri="{FF2B5EF4-FFF2-40B4-BE49-F238E27FC236}">
                <a16:creationId xmlns:a16="http://schemas.microsoft.com/office/drawing/2014/main" id="{1816E598-F588-3B40-8BA6-8B5D9F9A7D02}"/>
              </a:ext>
            </a:extLst>
          </p:cNvPr>
          <p:cNvSpPr>
            <a:spLocks noGrp="1"/>
          </p:cNvSpPr>
          <p:nvPr>
            <p:ph sz="half" idx="16"/>
          </p:nvPr>
        </p:nvSpPr>
        <p:spPr>
          <a:xfrm>
            <a:off x="538842" y="3866076"/>
            <a:ext cx="5241471" cy="2434318"/>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096876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045">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EA0BEC-C9C6-5D4C-B0A5-36EDF61F8E9C}"/>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140E9700-27E1-4A4E-9DEE-7D3A311D0FCB}"/>
              </a:ext>
            </a:extLst>
          </p:cNvPr>
          <p:cNvSpPr>
            <a:spLocks noGrp="1"/>
          </p:cNvSpPr>
          <p:nvPr>
            <p:ph type="pic" sz="quarter" idx="10"/>
          </p:nvPr>
        </p:nvSpPr>
        <p:spPr>
          <a:xfrm>
            <a:off x="0" y="685800"/>
            <a:ext cx="3379788" cy="5486400"/>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86608232-8B03-3E44-BDD3-AEBBDF15EF52}"/>
              </a:ext>
            </a:extLst>
          </p:cNvPr>
          <p:cNvSpPr>
            <a:spLocks noGrp="1"/>
          </p:cNvSpPr>
          <p:nvPr>
            <p:ph type="pic" sz="quarter" idx="11"/>
          </p:nvPr>
        </p:nvSpPr>
        <p:spPr>
          <a:xfrm>
            <a:off x="8812212" y="685800"/>
            <a:ext cx="3379788" cy="5486400"/>
          </a:xfrm>
          <a:solidFill>
            <a:srgbClr val="00B0F0"/>
          </a:solidFill>
        </p:spPr>
        <p:txBody>
          <a:bodyPr/>
          <a:lstStyle/>
          <a:p>
            <a:endParaRPr lang="en-US"/>
          </a:p>
        </p:txBody>
      </p:sp>
      <p:sp>
        <p:nvSpPr>
          <p:cNvPr id="13" name="Content Placeholder 2">
            <a:extLst>
              <a:ext uri="{FF2B5EF4-FFF2-40B4-BE49-F238E27FC236}">
                <a16:creationId xmlns:a16="http://schemas.microsoft.com/office/drawing/2014/main" id="{A6163A8C-18BC-9049-8DB0-EE55854B3175}"/>
              </a:ext>
            </a:extLst>
          </p:cNvPr>
          <p:cNvSpPr>
            <a:spLocks noGrp="1"/>
          </p:cNvSpPr>
          <p:nvPr>
            <p:ph sz="half" idx="16"/>
          </p:nvPr>
        </p:nvSpPr>
        <p:spPr>
          <a:xfrm>
            <a:off x="3637086" y="685801"/>
            <a:ext cx="4917826" cy="5486400"/>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5773522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046">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EA0BEC-C9C6-5D4C-B0A5-36EDF61F8E9C}"/>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140E9700-27E1-4A4E-9DEE-7D3A311D0FCB}"/>
              </a:ext>
            </a:extLst>
          </p:cNvPr>
          <p:cNvSpPr>
            <a:spLocks noGrp="1"/>
          </p:cNvSpPr>
          <p:nvPr>
            <p:ph type="pic" sz="quarter" idx="10"/>
          </p:nvPr>
        </p:nvSpPr>
        <p:spPr>
          <a:xfrm>
            <a:off x="0" y="685800"/>
            <a:ext cx="3379788" cy="5486400"/>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86608232-8B03-3E44-BDD3-AEBBDF15EF52}"/>
              </a:ext>
            </a:extLst>
          </p:cNvPr>
          <p:cNvSpPr>
            <a:spLocks noGrp="1"/>
          </p:cNvSpPr>
          <p:nvPr>
            <p:ph type="pic" sz="quarter" idx="11"/>
          </p:nvPr>
        </p:nvSpPr>
        <p:spPr>
          <a:xfrm>
            <a:off x="8812212" y="685800"/>
            <a:ext cx="3379788" cy="5486400"/>
          </a:xfrm>
          <a:solidFill>
            <a:srgbClr val="00B0F0"/>
          </a:solidFill>
        </p:spPr>
        <p:txBody>
          <a:bodyPr/>
          <a:lstStyle/>
          <a:p>
            <a:endParaRPr lang="en-US"/>
          </a:p>
        </p:txBody>
      </p:sp>
      <p:sp>
        <p:nvSpPr>
          <p:cNvPr id="5" name="Content Placeholder 2">
            <a:extLst>
              <a:ext uri="{FF2B5EF4-FFF2-40B4-BE49-F238E27FC236}">
                <a16:creationId xmlns:a16="http://schemas.microsoft.com/office/drawing/2014/main" id="{30BC5340-33A4-D343-8289-FE3243C83FC2}"/>
              </a:ext>
            </a:extLst>
          </p:cNvPr>
          <p:cNvSpPr>
            <a:spLocks noGrp="1"/>
          </p:cNvSpPr>
          <p:nvPr>
            <p:ph sz="half" idx="16"/>
          </p:nvPr>
        </p:nvSpPr>
        <p:spPr>
          <a:xfrm>
            <a:off x="3637086" y="685801"/>
            <a:ext cx="4917826" cy="548640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4729042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047">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EA0BEC-C9C6-5D4C-B0A5-36EDF61F8E9C}"/>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140E9700-27E1-4A4E-9DEE-7D3A311D0FCB}"/>
              </a:ext>
            </a:extLst>
          </p:cNvPr>
          <p:cNvSpPr>
            <a:spLocks noGrp="1"/>
          </p:cNvSpPr>
          <p:nvPr>
            <p:ph type="pic" sz="quarter" idx="10"/>
          </p:nvPr>
        </p:nvSpPr>
        <p:spPr>
          <a:xfrm>
            <a:off x="0" y="0"/>
            <a:ext cx="3379788" cy="3837214"/>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86608232-8B03-3E44-BDD3-AEBBDF15EF52}"/>
              </a:ext>
            </a:extLst>
          </p:cNvPr>
          <p:cNvSpPr>
            <a:spLocks noGrp="1"/>
          </p:cNvSpPr>
          <p:nvPr>
            <p:ph type="pic" sz="quarter" idx="11"/>
          </p:nvPr>
        </p:nvSpPr>
        <p:spPr>
          <a:xfrm>
            <a:off x="257299" y="4086596"/>
            <a:ext cx="11934701" cy="2771404"/>
          </a:xfrm>
          <a:solidFill>
            <a:srgbClr val="00B0F0"/>
          </a:solidFill>
        </p:spPr>
        <p:txBody>
          <a:bodyPr/>
          <a:lstStyle/>
          <a:p>
            <a:endParaRPr lang="en-US"/>
          </a:p>
        </p:txBody>
      </p:sp>
      <p:sp>
        <p:nvSpPr>
          <p:cNvPr id="5" name="Title 1">
            <a:extLst>
              <a:ext uri="{FF2B5EF4-FFF2-40B4-BE49-F238E27FC236}">
                <a16:creationId xmlns:a16="http://schemas.microsoft.com/office/drawing/2014/main" id="{01FF7C55-1161-7746-8060-CDE45EE347E6}"/>
              </a:ext>
            </a:extLst>
          </p:cNvPr>
          <p:cNvSpPr>
            <a:spLocks noGrp="1"/>
          </p:cNvSpPr>
          <p:nvPr>
            <p:ph type="title"/>
          </p:nvPr>
        </p:nvSpPr>
        <p:spPr>
          <a:xfrm>
            <a:off x="3637086" y="640991"/>
            <a:ext cx="7716713" cy="590931"/>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7" name="Text Placeholder 7">
            <a:extLst>
              <a:ext uri="{FF2B5EF4-FFF2-40B4-BE49-F238E27FC236}">
                <a16:creationId xmlns:a16="http://schemas.microsoft.com/office/drawing/2014/main" id="{7ACCA29E-6C13-2C4D-AF64-CE6856837F55}"/>
              </a:ext>
            </a:extLst>
          </p:cNvPr>
          <p:cNvSpPr>
            <a:spLocks noGrp="1"/>
          </p:cNvSpPr>
          <p:nvPr>
            <p:ph type="body" sz="quarter" idx="13"/>
          </p:nvPr>
        </p:nvSpPr>
        <p:spPr>
          <a:xfrm>
            <a:off x="3637087" y="1269500"/>
            <a:ext cx="7716712" cy="552450"/>
          </a:xfrm>
        </p:spPr>
        <p:txBody>
          <a:bodyPr lIns="45720" rIns="0">
            <a:normAutofit/>
          </a:bodyPr>
          <a:lstStyle>
            <a:lvl1pPr marL="0" indent="0">
              <a:buNone/>
              <a:defRPr sz="2400">
                <a:solidFill>
                  <a:schemeClr val="accent2"/>
                </a:solidFill>
              </a:defRPr>
            </a:lvl1pPr>
          </a:lstStyle>
          <a:p>
            <a:pPr lvl="0"/>
            <a:endParaRPr lang="en-US" dirty="0"/>
          </a:p>
        </p:txBody>
      </p:sp>
      <p:sp>
        <p:nvSpPr>
          <p:cNvPr id="8" name="Content Placeholder 2">
            <a:extLst>
              <a:ext uri="{FF2B5EF4-FFF2-40B4-BE49-F238E27FC236}">
                <a16:creationId xmlns:a16="http://schemas.microsoft.com/office/drawing/2014/main" id="{06808E8D-B426-BE4F-8F44-509F7D346559}"/>
              </a:ext>
            </a:extLst>
          </p:cNvPr>
          <p:cNvSpPr>
            <a:spLocks noGrp="1"/>
          </p:cNvSpPr>
          <p:nvPr>
            <p:ph sz="half" idx="16"/>
          </p:nvPr>
        </p:nvSpPr>
        <p:spPr>
          <a:xfrm>
            <a:off x="3637086" y="2108515"/>
            <a:ext cx="7716713" cy="1728699"/>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Rectangle 9">
            <a:extLst>
              <a:ext uri="{FF2B5EF4-FFF2-40B4-BE49-F238E27FC236}">
                <a16:creationId xmlns:a16="http://schemas.microsoft.com/office/drawing/2014/main" id="{5AC03F14-0761-416E-8D28-8D1BCA9C5C5E}"/>
              </a:ext>
            </a:extLst>
          </p:cNvPr>
          <p:cNvSpPr/>
          <p:nvPr userDrawn="1"/>
        </p:nvSpPr>
        <p:spPr>
          <a:xfrm>
            <a:off x="3637086" y="1831165"/>
            <a:ext cx="3574472"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29580857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048">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EA0BEC-C9C6-5D4C-B0A5-36EDF61F8E9C}"/>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140E9700-27E1-4A4E-9DEE-7D3A311D0FCB}"/>
              </a:ext>
            </a:extLst>
          </p:cNvPr>
          <p:cNvSpPr>
            <a:spLocks noGrp="1"/>
          </p:cNvSpPr>
          <p:nvPr>
            <p:ph type="pic" sz="quarter" idx="10"/>
          </p:nvPr>
        </p:nvSpPr>
        <p:spPr>
          <a:xfrm>
            <a:off x="0" y="0"/>
            <a:ext cx="3379788" cy="3837214"/>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86608232-8B03-3E44-BDD3-AEBBDF15EF52}"/>
              </a:ext>
            </a:extLst>
          </p:cNvPr>
          <p:cNvSpPr>
            <a:spLocks noGrp="1"/>
          </p:cNvSpPr>
          <p:nvPr>
            <p:ph type="pic" sz="quarter" idx="11"/>
          </p:nvPr>
        </p:nvSpPr>
        <p:spPr>
          <a:xfrm>
            <a:off x="257299" y="4086596"/>
            <a:ext cx="11934701" cy="2771404"/>
          </a:xfrm>
          <a:solidFill>
            <a:srgbClr val="00B0F0"/>
          </a:solidFill>
        </p:spPr>
        <p:txBody>
          <a:bodyPr/>
          <a:lstStyle/>
          <a:p>
            <a:endParaRPr lang="en-US"/>
          </a:p>
        </p:txBody>
      </p:sp>
      <p:sp>
        <p:nvSpPr>
          <p:cNvPr id="5" name="Title 1">
            <a:extLst>
              <a:ext uri="{FF2B5EF4-FFF2-40B4-BE49-F238E27FC236}">
                <a16:creationId xmlns:a16="http://schemas.microsoft.com/office/drawing/2014/main" id="{F2C07EFC-DF69-4D47-B3DF-B3C0858EB923}"/>
              </a:ext>
            </a:extLst>
          </p:cNvPr>
          <p:cNvSpPr>
            <a:spLocks noGrp="1"/>
          </p:cNvSpPr>
          <p:nvPr>
            <p:ph type="title"/>
          </p:nvPr>
        </p:nvSpPr>
        <p:spPr>
          <a:xfrm>
            <a:off x="3637086" y="640991"/>
            <a:ext cx="7716713" cy="590931"/>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7" name="Text Placeholder 7">
            <a:extLst>
              <a:ext uri="{FF2B5EF4-FFF2-40B4-BE49-F238E27FC236}">
                <a16:creationId xmlns:a16="http://schemas.microsoft.com/office/drawing/2014/main" id="{181AD562-D391-2943-AAA6-F8C345E47642}"/>
              </a:ext>
            </a:extLst>
          </p:cNvPr>
          <p:cNvSpPr>
            <a:spLocks noGrp="1"/>
          </p:cNvSpPr>
          <p:nvPr>
            <p:ph type="body" sz="quarter" idx="13"/>
          </p:nvPr>
        </p:nvSpPr>
        <p:spPr>
          <a:xfrm>
            <a:off x="3637087" y="1269500"/>
            <a:ext cx="7716712" cy="552450"/>
          </a:xfrm>
        </p:spPr>
        <p:txBody>
          <a:bodyPr lIns="45720" rIns="0">
            <a:normAutofit/>
          </a:bodyPr>
          <a:lstStyle>
            <a:lvl1pPr marL="0" indent="0">
              <a:buNone/>
              <a:defRPr sz="2400">
                <a:solidFill>
                  <a:schemeClr val="accent2"/>
                </a:solidFill>
              </a:defRPr>
            </a:lvl1pPr>
          </a:lstStyle>
          <a:p>
            <a:pPr lvl="0"/>
            <a:endParaRPr lang="en-US" dirty="0"/>
          </a:p>
        </p:txBody>
      </p:sp>
      <p:sp>
        <p:nvSpPr>
          <p:cNvPr id="8" name="Content Placeholder 2">
            <a:extLst>
              <a:ext uri="{FF2B5EF4-FFF2-40B4-BE49-F238E27FC236}">
                <a16:creationId xmlns:a16="http://schemas.microsoft.com/office/drawing/2014/main" id="{5DDF43BB-B80C-444D-AA64-8C3E63DDDDB6}"/>
              </a:ext>
            </a:extLst>
          </p:cNvPr>
          <p:cNvSpPr>
            <a:spLocks noGrp="1"/>
          </p:cNvSpPr>
          <p:nvPr>
            <p:ph sz="half" idx="16"/>
          </p:nvPr>
        </p:nvSpPr>
        <p:spPr>
          <a:xfrm>
            <a:off x="3637086" y="2108515"/>
            <a:ext cx="7716713" cy="1728699"/>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Rectangle 9">
            <a:extLst>
              <a:ext uri="{FF2B5EF4-FFF2-40B4-BE49-F238E27FC236}">
                <a16:creationId xmlns:a16="http://schemas.microsoft.com/office/drawing/2014/main" id="{A5918804-3CF9-427B-96F2-34E2079B6F55}"/>
              </a:ext>
            </a:extLst>
          </p:cNvPr>
          <p:cNvSpPr/>
          <p:nvPr userDrawn="1"/>
        </p:nvSpPr>
        <p:spPr>
          <a:xfrm>
            <a:off x="3637086" y="1831165"/>
            <a:ext cx="3574472" cy="1571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2989143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049">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EA0BEC-C9C6-5D4C-B0A5-36EDF61F8E9C}"/>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140E9700-27E1-4A4E-9DEE-7D3A311D0FCB}"/>
              </a:ext>
            </a:extLst>
          </p:cNvPr>
          <p:cNvSpPr>
            <a:spLocks noGrp="1"/>
          </p:cNvSpPr>
          <p:nvPr>
            <p:ph type="pic" sz="quarter" idx="10"/>
          </p:nvPr>
        </p:nvSpPr>
        <p:spPr>
          <a:xfrm>
            <a:off x="8812212" y="0"/>
            <a:ext cx="3379788" cy="3837214"/>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86608232-8B03-3E44-BDD3-AEBBDF15EF52}"/>
              </a:ext>
            </a:extLst>
          </p:cNvPr>
          <p:cNvSpPr>
            <a:spLocks noGrp="1"/>
          </p:cNvSpPr>
          <p:nvPr>
            <p:ph type="pic" sz="quarter" idx="11"/>
          </p:nvPr>
        </p:nvSpPr>
        <p:spPr>
          <a:xfrm>
            <a:off x="0" y="4086596"/>
            <a:ext cx="11934701" cy="2771404"/>
          </a:xfrm>
          <a:solidFill>
            <a:srgbClr val="00B0F0"/>
          </a:solidFill>
        </p:spPr>
        <p:txBody>
          <a:bodyPr/>
          <a:lstStyle/>
          <a:p>
            <a:endParaRPr lang="en-US"/>
          </a:p>
        </p:txBody>
      </p:sp>
      <p:sp>
        <p:nvSpPr>
          <p:cNvPr id="5" name="Title 1">
            <a:extLst>
              <a:ext uri="{FF2B5EF4-FFF2-40B4-BE49-F238E27FC236}">
                <a16:creationId xmlns:a16="http://schemas.microsoft.com/office/drawing/2014/main" id="{C12C783E-73D7-ED4B-8F20-1201B15AC139}"/>
              </a:ext>
            </a:extLst>
          </p:cNvPr>
          <p:cNvSpPr>
            <a:spLocks noGrp="1"/>
          </p:cNvSpPr>
          <p:nvPr>
            <p:ph type="title"/>
          </p:nvPr>
        </p:nvSpPr>
        <p:spPr>
          <a:xfrm>
            <a:off x="745580" y="640991"/>
            <a:ext cx="7716713" cy="590931"/>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7" name="Text Placeholder 7">
            <a:extLst>
              <a:ext uri="{FF2B5EF4-FFF2-40B4-BE49-F238E27FC236}">
                <a16:creationId xmlns:a16="http://schemas.microsoft.com/office/drawing/2014/main" id="{E779C550-8B18-D040-8567-6C20A43F5155}"/>
              </a:ext>
            </a:extLst>
          </p:cNvPr>
          <p:cNvSpPr>
            <a:spLocks noGrp="1"/>
          </p:cNvSpPr>
          <p:nvPr>
            <p:ph type="body" sz="quarter" idx="13"/>
          </p:nvPr>
        </p:nvSpPr>
        <p:spPr>
          <a:xfrm>
            <a:off x="745581" y="1269500"/>
            <a:ext cx="7716712" cy="552450"/>
          </a:xfrm>
        </p:spPr>
        <p:txBody>
          <a:bodyPr lIns="45720" rIns="0">
            <a:normAutofit/>
          </a:bodyPr>
          <a:lstStyle>
            <a:lvl1pPr marL="0" indent="0">
              <a:buNone/>
              <a:defRPr sz="2400">
                <a:solidFill>
                  <a:schemeClr val="accent2"/>
                </a:solidFill>
              </a:defRPr>
            </a:lvl1pPr>
          </a:lstStyle>
          <a:p>
            <a:pPr lvl="0"/>
            <a:endParaRPr lang="en-US" dirty="0"/>
          </a:p>
        </p:txBody>
      </p:sp>
      <p:sp>
        <p:nvSpPr>
          <p:cNvPr id="8" name="Content Placeholder 2">
            <a:extLst>
              <a:ext uri="{FF2B5EF4-FFF2-40B4-BE49-F238E27FC236}">
                <a16:creationId xmlns:a16="http://schemas.microsoft.com/office/drawing/2014/main" id="{7618D6F7-9C1B-B242-A9D3-A378F659B718}"/>
              </a:ext>
            </a:extLst>
          </p:cNvPr>
          <p:cNvSpPr>
            <a:spLocks noGrp="1"/>
          </p:cNvSpPr>
          <p:nvPr>
            <p:ph sz="half" idx="16"/>
          </p:nvPr>
        </p:nvSpPr>
        <p:spPr>
          <a:xfrm>
            <a:off x="745580" y="2108515"/>
            <a:ext cx="7716713" cy="1924247"/>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Rectangle 9">
            <a:extLst>
              <a:ext uri="{FF2B5EF4-FFF2-40B4-BE49-F238E27FC236}">
                <a16:creationId xmlns:a16="http://schemas.microsoft.com/office/drawing/2014/main" id="{8484153B-B9D2-42E2-B6D5-A5DAFBB60AF8}"/>
              </a:ext>
            </a:extLst>
          </p:cNvPr>
          <p:cNvSpPr/>
          <p:nvPr userDrawn="1"/>
        </p:nvSpPr>
        <p:spPr>
          <a:xfrm>
            <a:off x="0" y="1831165"/>
            <a:ext cx="3574472"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26276014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050">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EA0BEC-C9C6-5D4C-B0A5-36EDF61F8E9C}"/>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140E9700-27E1-4A4E-9DEE-7D3A311D0FCB}"/>
              </a:ext>
            </a:extLst>
          </p:cNvPr>
          <p:cNvSpPr>
            <a:spLocks noGrp="1"/>
          </p:cNvSpPr>
          <p:nvPr>
            <p:ph type="pic" sz="quarter" idx="10"/>
          </p:nvPr>
        </p:nvSpPr>
        <p:spPr>
          <a:xfrm>
            <a:off x="8812212" y="0"/>
            <a:ext cx="3379788" cy="3837214"/>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86608232-8B03-3E44-BDD3-AEBBDF15EF52}"/>
              </a:ext>
            </a:extLst>
          </p:cNvPr>
          <p:cNvSpPr>
            <a:spLocks noGrp="1"/>
          </p:cNvSpPr>
          <p:nvPr>
            <p:ph type="pic" sz="quarter" idx="11"/>
          </p:nvPr>
        </p:nvSpPr>
        <p:spPr>
          <a:xfrm>
            <a:off x="0" y="4086596"/>
            <a:ext cx="11934701" cy="2771404"/>
          </a:xfrm>
          <a:solidFill>
            <a:srgbClr val="00B0F0"/>
          </a:solidFill>
        </p:spPr>
        <p:txBody>
          <a:bodyPr/>
          <a:lstStyle/>
          <a:p>
            <a:endParaRPr lang="en-US"/>
          </a:p>
        </p:txBody>
      </p:sp>
      <p:sp>
        <p:nvSpPr>
          <p:cNvPr id="10" name="Title 1">
            <a:extLst>
              <a:ext uri="{FF2B5EF4-FFF2-40B4-BE49-F238E27FC236}">
                <a16:creationId xmlns:a16="http://schemas.microsoft.com/office/drawing/2014/main" id="{D826E16D-1E92-2D4E-AE2F-8CEDE34CB10F}"/>
              </a:ext>
            </a:extLst>
          </p:cNvPr>
          <p:cNvSpPr>
            <a:spLocks noGrp="1"/>
          </p:cNvSpPr>
          <p:nvPr>
            <p:ph type="title"/>
          </p:nvPr>
        </p:nvSpPr>
        <p:spPr>
          <a:xfrm>
            <a:off x="745580" y="640991"/>
            <a:ext cx="7716713" cy="590931"/>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11" name="Text Placeholder 7">
            <a:extLst>
              <a:ext uri="{FF2B5EF4-FFF2-40B4-BE49-F238E27FC236}">
                <a16:creationId xmlns:a16="http://schemas.microsoft.com/office/drawing/2014/main" id="{CB49BF0B-8228-2A41-9F28-ECF3A1992D2E}"/>
              </a:ext>
            </a:extLst>
          </p:cNvPr>
          <p:cNvSpPr>
            <a:spLocks noGrp="1"/>
          </p:cNvSpPr>
          <p:nvPr>
            <p:ph type="body" sz="quarter" idx="13"/>
          </p:nvPr>
        </p:nvSpPr>
        <p:spPr>
          <a:xfrm>
            <a:off x="745581" y="1269500"/>
            <a:ext cx="7716712"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2" name="Content Placeholder 2">
            <a:extLst>
              <a:ext uri="{FF2B5EF4-FFF2-40B4-BE49-F238E27FC236}">
                <a16:creationId xmlns:a16="http://schemas.microsoft.com/office/drawing/2014/main" id="{5F3A7265-6CE6-A942-8A23-1A49297DACC1}"/>
              </a:ext>
            </a:extLst>
          </p:cNvPr>
          <p:cNvSpPr>
            <a:spLocks noGrp="1"/>
          </p:cNvSpPr>
          <p:nvPr>
            <p:ph sz="half" idx="16"/>
          </p:nvPr>
        </p:nvSpPr>
        <p:spPr>
          <a:xfrm>
            <a:off x="745580" y="2108515"/>
            <a:ext cx="7716713" cy="192424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8" name="Rectangle 7">
            <a:extLst>
              <a:ext uri="{FF2B5EF4-FFF2-40B4-BE49-F238E27FC236}">
                <a16:creationId xmlns:a16="http://schemas.microsoft.com/office/drawing/2014/main" id="{55195996-AE4A-4527-9368-8BDF8D8A19D6}"/>
              </a:ext>
            </a:extLst>
          </p:cNvPr>
          <p:cNvSpPr/>
          <p:nvPr userDrawn="1"/>
        </p:nvSpPr>
        <p:spPr>
          <a:xfrm>
            <a:off x="0" y="1831165"/>
            <a:ext cx="3574472" cy="1571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21252383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05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3">
            <a:extLst>
              <a:ext uri="{FF2B5EF4-FFF2-40B4-BE49-F238E27FC236}">
                <a16:creationId xmlns:a16="http://schemas.microsoft.com/office/drawing/2014/main" id="{67F40533-16B5-6249-9CF0-AE3A08C9C3FA}"/>
              </a:ext>
            </a:extLst>
          </p:cNvPr>
          <p:cNvSpPr>
            <a:spLocks noGrp="1"/>
          </p:cNvSpPr>
          <p:nvPr>
            <p:ph type="pic" sz="quarter" idx="12"/>
          </p:nvPr>
        </p:nvSpPr>
        <p:spPr>
          <a:xfrm>
            <a:off x="4136571" y="0"/>
            <a:ext cx="3918857" cy="4131129"/>
          </a:xfrm>
          <a:solidFill>
            <a:srgbClr val="00B0F0"/>
          </a:solidFill>
        </p:spPr>
        <p:txBody>
          <a:bodyPr/>
          <a:lstStyle/>
          <a:p>
            <a:endParaRPr lang="en-US"/>
          </a:p>
        </p:txBody>
      </p:sp>
      <p:sp>
        <p:nvSpPr>
          <p:cNvPr id="14" name="Picture Placeholder 3">
            <a:extLst>
              <a:ext uri="{FF2B5EF4-FFF2-40B4-BE49-F238E27FC236}">
                <a16:creationId xmlns:a16="http://schemas.microsoft.com/office/drawing/2014/main" id="{3BF29C65-D5F2-214C-AB97-7D712220A4C8}"/>
              </a:ext>
            </a:extLst>
          </p:cNvPr>
          <p:cNvSpPr>
            <a:spLocks noGrp="1"/>
          </p:cNvSpPr>
          <p:nvPr>
            <p:ph type="pic" sz="quarter" idx="13"/>
          </p:nvPr>
        </p:nvSpPr>
        <p:spPr>
          <a:xfrm>
            <a:off x="257298" y="2726871"/>
            <a:ext cx="3661558" cy="4131129"/>
          </a:xfrm>
          <a:solidFill>
            <a:srgbClr val="00B0F0"/>
          </a:solidFill>
        </p:spPr>
        <p:txBody>
          <a:bodyPr/>
          <a:lstStyle/>
          <a:p>
            <a:endParaRPr lang="en-US"/>
          </a:p>
        </p:txBody>
      </p:sp>
      <p:sp>
        <p:nvSpPr>
          <p:cNvPr id="15" name="Picture Placeholder 3">
            <a:extLst>
              <a:ext uri="{FF2B5EF4-FFF2-40B4-BE49-F238E27FC236}">
                <a16:creationId xmlns:a16="http://schemas.microsoft.com/office/drawing/2014/main" id="{990C08E5-9077-3E4F-AF03-0EBAE78D3260}"/>
              </a:ext>
            </a:extLst>
          </p:cNvPr>
          <p:cNvSpPr>
            <a:spLocks noGrp="1"/>
          </p:cNvSpPr>
          <p:nvPr>
            <p:ph type="pic" sz="quarter" idx="14"/>
          </p:nvPr>
        </p:nvSpPr>
        <p:spPr>
          <a:xfrm>
            <a:off x="8273146" y="2726871"/>
            <a:ext cx="3918857" cy="3881747"/>
          </a:xfrm>
          <a:solidFill>
            <a:srgbClr val="00B0F0"/>
          </a:solidFill>
        </p:spPr>
        <p:txBody>
          <a:bodyPr/>
          <a:lstStyle/>
          <a:p>
            <a:endParaRPr lang="en-US"/>
          </a:p>
        </p:txBody>
      </p:sp>
      <p:sp>
        <p:nvSpPr>
          <p:cNvPr id="18" name="Content Placeholder 2">
            <a:extLst>
              <a:ext uri="{FF2B5EF4-FFF2-40B4-BE49-F238E27FC236}">
                <a16:creationId xmlns:a16="http://schemas.microsoft.com/office/drawing/2014/main" id="{2BC1E067-365D-8A47-B9AB-09090971BE3C}"/>
              </a:ext>
            </a:extLst>
          </p:cNvPr>
          <p:cNvSpPr>
            <a:spLocks noGrp="1"/>
          </p:cNvSpPr>
          <p:nvPr>
            <p:ph sz="half" idx="16"/>
          </p:nvPr>
        </p:nvSpPr>
        <p:spPr>
          <a:xfrm>
            <a:off x="488284" y="480903"/>
            <a:ext cx="3430570" cy="1924247"/>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9" name="Content Placeholder 2">
            <a:extLst>
              <a:ext uri="{FF2B5EF4-FFF2-40B4-BE49-F238E27FC236}">
                <a16:creationId xmlns:a16="http://schemas.microsoft.com/office/drawing/2014/main" id="{61C2E0CF-CCFE-AA4F-9199-D8B500BE90A7}"/>
              </a:ext>
            </a:extLst>
          </p:cNvPr>
          <p:cNvSpPr>
            <a:spLocks noGrp="1"/>
          </p:cNvSpPr>
          <p:nvPr>
            <p:ph sz="half" idx="17"/>
          </p:nvPr>
        </p:nvSpPr>
        <p:spPr>
          <a:xfrm>
            <a:off x="8277013" y="480903"/>
            <a:ext cx="3430570" cy="1924247"/>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20" name="Content Placeholder 2">
            <a:extLst>
              <a:ext uri="{FF2B5EF4-FFF2-40B4-BE49-F238E27FC236}">
                <a16:creationId xmlns:a16="http://schemas.microsoft.com/office/drawing/2014/main" id="{A940A76E-1DA2-464D-BA40-C0A818C2634F}"/>
              </a:ext>
            </a:extLst>
          </p:cNvPr>
          <p:cNvSpPr>
            <a:spLocks noGrp="1"/>
          </p:cNvSpPr>
          <p:nvPr>
            <p:ph sz="half" idx="18"/>
          </p:nvPr>
        </p:nvSpPr>
        <p:spPr>
          <a:xfrm>
            <a:off x="4162212" y="4350774"/>
            <a:ext cx="3893215" cy="2033697"/>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983823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05">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5A1F57-1935-3C48-B6EC-5E9F8355DF32}"/>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CEF22F4C-F706-8340-AF8B-480C58160B88}"/>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8" name="Title 15">
            <a:extLst>
              <a:ext uri="{FF2B5EF4-FFF2-40B4-BE49-F238E27FC236}">
                <a16:creationId xmlns:a16="http://schemas.microsoft.com/office/drawing/2014/main" id="{FF7381F3-FF73-0A41-9159-FAB52A79CD2D}"/>
              </a:ext>
            </a:extLst>
          </p:cNvPr>
          <p:cNvSpPr>
            <a:spLocks noGrp="1"/>
          </p:cNvSpPr>
          <p:nvPr>
            <p:ph type="title"/>
          </p:nvPr>
        </p:nvSpPr>
        <p:spPr>
          <a:xfrm>
            <a:off x="3419102" y="2691707"/>
            <a:ext cx="7898083" cy="931290"/>
          </a:xfrm>
        </p:spPr>
        <p:txBody>
          <a:bodyPr anchor="b" anchorCtr="0"/>
          <a:lstStyle>
            <a:lvl1pPr>
              <a:defRPr>
                <a:solidFill>
                  <a:schemeClr val="tx1"/>
                </a:solidFill>
              </a:defRPr>
            </a:lvl1pPr>
          </a:lstStyle>
          <a:p>
            <a:r>
              <a:rPr lang="en-US" dirty="0"/>
              <a:t>Click to edit Master title style</a:t>
            </a:r>
          </a:p>
        </p:txBody>
      </p:sp>
      <p:sp>
        <p:nvSpPr>
          <p:cNvPr id="19" name="Text Placeholder 2">
            <a:extLst>
              <a:ext uri="{FF2B5EF4-FFF2-40B4-BE49-F238E27FC236}">
                <a16:creationId xmlns:a16="http://schemas.microsoft.com/office/drawing/2014/main" id="{4C361A2C-6464-8142-8DE3-61DAF6AD5B80}"/>
              </a:ext>
            </a:extLst>
          </p:cNvPr>
          <p:cNvSpPr>
            <a:spLocks noGrp="1"/>
          </p:cNvSpPr>
          <p:nvPr>
            <p:ph type="body" idx="1"/>
          </p:nvPr>
        </p:nvSpPr>
        <p:spPr>
          <a:xfrm>
            <a:off x="3419102" y="4166293"/>
            <a:ext cx="7898083" cy="619463"/>
          </a:xfrm>
        </p:spPr>
        <p:txBody>
          <a:bodyPr/>
          <a:lstStyle>
            <a:lvl1pPr marL="0" indent="0">
              <a:buNone/>
              <a:defRPr sz="24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Footer Placeholder 4">
            <a:extLst>
              <a:ext uri="{FF2B5EF4-FFF2-40B4-BE49-F238E27FC236}">
                <a16:creationId xmlns:a16="http://schemas.microsoft.com/office/drawing/2014/main" id="{CBB59E9C-5EC3-4B66-A622-EDE35C6AF439}"/>
              </a:ext>
            </a:extLst>
          </p:cNvPr>
          <p:cNvSpPr>
            <a:spLocks noGrp="1"/>
          </p:cNvSpPr>
          <p:nvPr>
            <p:ph type="ftr" sz="quarter" idx="3"/>
          </p:nvPr>
        </p:nvSpPr>
        <p:spPr>
          <a:xfrm>
            <a:off x="6238875" y="6246558"/>
            <a:ext cx="539894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33416363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052">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3">
            <a:extLst>
              <a:ext uri="{FF2B5EF4-FFF2-40B4-BE49-F238E27FC236}">
                <a16:creationId xmlns:a16="http://schemas.microsoft.com/office/drawing/2014/main" id="{67F40533-16B5-6249-9CF0-AE3A08C9C3FA}"/>
              </a:ext>
            </a:extLst>
          </p:cNvPr>
          <p:cNvSpPr>
            <a:spLocks noGrp="1"/>
          </p:cNvSpPr>
          <p:nvPr>
            <p:ph type="pic" sz="quarter" idx="12"/>
          </p:nvPr>
        </p:nvSpPr>
        <p:spPr>
          <a:xfrm>
            <a:off x="4136571" y="0"/>
            <a:ext cx="3918857" cy="4131129"/>
          </a:xfrm>
          <a:solidFill>
            <a:srgbClr val="00B0F0"/>
          </a:solidFill>
        </p:spPr>
        <p:txBody>
          <a:bodyPr/>
          <a:lstStyle/>
          <a:p>
            <a:endParaRPr lang="en-US"/>
          </a:p>
        </p:txBody>
      </p:sp>
      <p:sp>
        <p:nvSpPr>
          <p:cNvPr id="14" name="Picture Placeholder 3">
            <a:extLst>
              <a:ext uri="{FF2B5EF4-FFF2-40B4-BE49-F238E27FC236}">
                <a16:creationId xmlns:a16="http://schemas.microsoft.com/office/drawing/2014/main" id="{3BF29C65-D5F2-214C-AB97-7D712220A4C8}"/>
              </a:ext>
            </a:extLst>
          </p:cNvPr>
          <p:cNvSpPr>
            <a:spLocks noGrp="1"/>
          </p:cNvSpPr>
          <p:nvPr>
            <p:ph type="pic" sz="quarter" idx="13"/>
          </p:nvPr>
        </p:nvSpPr>
        <p:spPr>
          <a:xfrm>
            <a:off x="257298" y="2726871"/>
            <a:ext cx="3661558" cy="4131129"/>
          </a:xfrm>
          <a:solidFill>
            <a:srgbClr val="00B0F0"/>
          </a:solidFill>
        </p:spPr>
        <p:txBody>
          <a:bodyPr/>
          <a:lstStyle/>
          <a:p>
            <a:endParaRPr lang="en-US"/>
          </a:p>
        </p:txBody>
      </p:sp>
      <p:sp>
        <p:nvSpPr>
          <p:cNvPr id="15" name="Picture Placeholder 3">
            <a:extLst>
              <a:ext uri="{FF2B5EF4-FFF2-40B4-BE49-F238E27FC236}">
                <a16:creationId xmlns:a16="http://schemas.microsoft.com/office/drawing/2014/main" id="{990C08E5-9077-3E4F-AF03-0EBAE78D3260}"/>
              </a:ext>
            </a:extLst>
          </p:cNvPr>
          <p:cNvSpPr>
            <a:spLocks noGrp="1"/>
          </p:cNvSpPr>
          <p:nvPr>
            <p:ph type="pic" sz="quarter" idx="14"/>
          </p:nvPr>
        </p:nvSpPr>
        <p:spPr>
          <a:xfrm>
            <a:off x="8273146" y="2726871"/>
            <a:ext cx="3918857" cy="3881747"/>
          </a:xfrm>
          <a:solidFill>
            <a:srgbClr val="00B0F0"/>
          </a:solidFill>
        </p:spPr>
        <p:txBody>
          <a:bodyPr/>
          <a:lstStyle/>
          <a:p>
            <a:endParaRPr lang="en-US"/>
          </a:p>
        </p:txBody>
      </p:sp>
      <p:sp>
        <p:nvSpPr>
          <p:cNvPr id="7" name="Content Placeholder 2">
            <a:extLst>
              <a:ext uri="{FF2B5EF4-FFF2-40B4-BE49-F238E27FC236}">
                <a16:creationId xmlns:a16="http://schemas.microsoft.com/office/drawing/2014/main" id="{A940935F-E0AF-F242-BB87-D124BB484409}"/>
              </a:ext>
            </a:extLst>
          </p:cNvPr>
          <p:cNvSpPr>
            <a:spLocks noGrp="1"/>
          </p:cNvSpPr>
          <p:nvPr>
            <p:ph sz="half" idx="16"/>
          </p:nvPr>
        </p:nvSpPr>
        <p:spPr>
          <a:xfrm>
            <a:off x="488284" y="480903"/>
            <a:ext cx="3430570" cy="1924247"/>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8" name="Content Placeholder 2">
            <a:extLst>
              <a:ext uri="{FF2B5EF4-FFF2-40B4-BE49-F238E27FC236}">
                <a16:creationId xmlns:a16="http://schemas.microsoft.com/office/drawing/2014/main" id="{55ECAC9E-47A9-804F-AF4B-9850A8590058}"/>
              </a:ext>
            </a:extLst>
          </p:cNvPr>
          <p:cNvSpPr>
            <a:spLocks noGrp="1"/>
          </p:cNvSpPr>
          <p:nvPr>
            <p:ph sz="half" idx="17"/>
          </p:nvPr>
        </p:nvSpPr>
        <p:spPr>
          <a:xfrm>
            <a:off x="8277013" y="480903"/>
            <a:ext cx="3430570" cy="1924247"/>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9" name="Content Placeholder 2">
            <a:extLst>
              <a:ext uri="{FF2B5EF4-FFF2-40B4-BE49-F238E27FC236}">
                <a16:creationId xmlns:a16="http://schemas.microsoft.com/office/drawing/2014/main" id="{43765DD0-3175-4649-8EF3-23FCB75D7883}"/>
              </a:ext>
            </a:extLst>
          </p:cNvPr>
          <p:cNvSpPr>
            <a:spLocks noGrp="1"/>
          </p:cNvSpPr>
          <p:nvPr>
            <p:ph sz="half" idx="18"/>
          </p:nvPr>
        </p:nvSpPr>
        <p:spPr>
          <a:xfrm>
            <a:off x="4162212" y="4350774"/>
            <a:ext cx="3893215" cy="2033697"/>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14835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053">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3">
            <a:extLst>
              <a:ext uri="{FF2B5EF4-FFF2-40B4-BE49-F238E27FC236}">
                <a16:creationId xmlns:a16="http://schemas.microsoft.com/office/drawing/2014/main" id="{67F40533-16B5-6249-9CF0-AE3A08C9C3FA}"/>
              </a:ext>
            </a:extLst>
          </p:cNvPr>
          <p:cNvSpPr>
            <a:spLocks noGrp="1"/>
          </p:cNvSpPr>
          <p:nvPr>
            <p:ph type="pic" sz="quarter" idx="12"/>
          </p:nvPr>
        </p:nvSpPr>
        <p:spPr>
          <a:xfrm>
            <a:off x="4136571" y="1"/>
            <a:ext cx="3918857" cy="3429000"/>
          </a:xfrm>
          <a:solidFill>
            <a:srgbClr val="00B0F0"/>
          </a:solidFill>
        </p:spPr>
        <p:txBody>
          <a:bodyPr/>
          <a:lstStyle/>
          <a:p>
            <a:endParaRPr lang="en-US"/>
          </a:p>
        </p:txBody>
      </p:sp>
      <p:sp>
        <p:nvSpPr>
          <p:cNvPr id="14" name="Picture Placeholder 3">
            <a:extLst>
              <a:ext uri="{FF2B5EF4-FFF2-40B4-BE49-F238E27FC236}">
                <a16:creationId xmlns:a16="http://schemas.microsoft.com/office/drawing/2014/main" id="{3BF29C65-D5F2-214C-AB97-7D712220A4C8}"/>
              </a:ext>
            </a:extLst>
          </p:cNvPr>
          <p:cNvSpPr>
            <a:spLocks noGrp="1"/>
          </p:cNvSpPr>
          <p:nvPr>
            <p:ph type="pic" sz="quarter" idx="13"/>
          </p:nvPr>
        </p:nvSpPr>
        <p:spPr>
          <a:xfrm>
            <a:off x="-3" y="1"/>
            <a:ext cx="3918859" cy="3429000"/>
          </a:xfrm>
          <a:solidFill>
            <a:srgbClr val="00B0F0"/>
          </a:solidFill>
        </p:spPr>
        <p:txBody>
          <a:bodyPr/>
          <a:lstStyle/>
          <a:p>
            <a:endParaRPr lang="en-US"/>
          </a:p>
        </p:txBody>
      </p:sp>
      <p:sp>
        <p:nvSpPr>
          <p:cNvPr id="15" name="Picture Placeholder 3">
            <a:extLst>
              <a:ext uri="{FF2B5EF4-FFF2-40B4-BE49-F238E27FC236}">
                <a16:creationId xmlns:a16="http://schemas.microsoft.com/office/drawing/2014/main" id="{990C08E5-9077-3E4F-AF03-0EBAE78D3260}"/>
              </a:ext>
            </a:extLst>
          </p:cNvPr>
          <p:cNvSpPr>
            <a:spLocks noGrp="1"/>
          </p:cNvSpPr>
          <p:nvPr>
            <p:ph type="pic" sz="quarter" idx="14"/>
          </p:nvPr>
        </p:nvSpPr>
        <p:spPr>
          <a:xfrm>
            <a:off x="8273146" y="1"/>
            <a:ext cx="3918857" cy="3429000"/>
          </a:xfrm>
          <a:solidFill>
            <a:srgbClr val="00B0F0"/>
          </a:solidFill>
        </p:spPr>
        <p:txBody>
          <a:bodyPr/>
          <a:lstStyle/>
          <a:p>
            <a:endParaRPr lang="en-US"/>
          </a:p>
        </p:txBody>
      </p:sp>
      <p:sp>
        <p:nvSpPr>
          <p:cNvPr id="9" name="Content Placeholder 2">
            <a:extLst>
              <a:ext uri="{FF2B5EF4-FFF2-40B4-BE49-F238E27FC236}">
                <a16:creationId xmlns:a16="http://schemas.microsoft.com/office/drawing/2014/main" id="{CA2AD4E8-4211-A44E-8560-0CFF17217D38}"/>
              </a:ext>
            </a:extLst>
          </p:cNvPr>
          <p:cNvSpPr>
            <a:spLocks noGrp="1"/>
          </p:cNvSpPr>
          <p:nvPr>
            <p:ph sz="half" idx="18"/>
          </p:nvPr>
        </p:nvSpPr>
        <p:spPr>
          <a:xfrm>
            <a:off x="4162212" y="3678382"/>
            <a:ext cx="3893215" cy="2706089"/>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Content Placeholder 2">
            <a:extLst>
              <a:ext uri="{FF2B5EF4-FFF2-40B4-BE49-F238E27FC236}">
                <a16:creationId xmlns:a16="http://schemas.microsoft.com/office/drawing/2014/main" id="{D48CC858-B245-DE4F-89AE-45FD5FC15DC0}"/>
              </a:ext>
            </a:extLst>
          </p:cNvPr>
          <p:cNvSpPr>
            <a:spLocks noGrp="1"/>
          </p:cNvSpPr>
          <p:nvPr>
            <p:ph sz="half" idx="19"/>
          </p:nvPr>
        </p:nvSpPr>
        <p:spPr>
          <a:xfrm>
            <a:off x="457200" y="3678382"/>
            <a:ext cx="3461656" cy="2706089"/>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Content Placeholder 2">
            <a:extLst>
              <a:ext uri="{FF2B5EF4-FFF2-40B4-BE49-F238E27FC236}">
                <a16:creationId xmlns:a16="http://schemas.microsoft.com/office/drawing/2014/main" id="{8A24912E-24D5-2B43-A2D1-5BC9291DF1EA}"/>
              </a:ext>
            </a:extLst>
          </p:cNvPr>
          <p:cNvSpPr>
            <a:spLocks noGrp="1"/>
          </p:cNvSpPr>
          <p:nvPr>
            <p:ph sz="half" idx="20"/>
          </p:nvPr>
        </p:nvSpPr>
        <p:spPr>
          <a:xfrm>
            <a:off x="8262257" y="3678382"/>
            <a:ext cx="3461656" cy="2706089"/>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9486165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054">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3">
            <a:extLst>
              <a:ext uri="{FF2B5EF4-FFF2-40B4-BE49-F238E27FC236}">
                <a16:creationId xmlns:a16="http://schemas.microsoft.com/office/drawing/2014/main" id="{5D7A289D-3ADA-3E4F-9F4F-AF806CE4C082}"/>
              </a:ext>
            </a:extLst>
          </p:cNvPr>
          <p:cNvSpPr>
            <a:spLocks noGrp="1"/>
          </p:cNvSpPr>
          <p:nvPr>
            <p:ph type="pic" sz="quarter" idx="12"/>
          </p:nvPr>
        </p:nvSpPr>
        <p:spPr>
          <a:xfrm>
            <a:off x="4136571" y="1"/>
            <a:ext cx="3918857" cy="3429000"/>
          </a:xfrm>
          <a:solidFill>
            <a:srgbClr val="00B0F0"/>
          </a:solidFill>
        </p:spPr>
        <p:txBody>
          <a:bodyPr/>
          <a:lstStyle/>
          <a:p>
            <a:endParaRPr lang="en-US"/>
          </a:p>
        </p:txBody>
      </p:sp>
      <p:sp>
        <p:nvSpPr>
          <p:cNvPr id="8" name="Picture Placeholder 3">
            <a:extLst>
              <a:ext uri="{FF2B5EF4-FFF2-40B4-BE49-F238E27FC236}">
                <a16:creationId xmlns:a16="http://schemas.microsoft.com/office/drawing/2014/main" id="{BA9B5D66-C7D4-5749-A6F4-9E1FB862F55E}"/>
              </a:ext>
            </a:extLst>
          </p:cNvPr>
          <p:cNvSpPr>
            <a:spLocks noGrp="1"/>
          </p:cNvSpPr>
          <p:nvPr>
            <p:ph type="pic" sz="quarter" idx="13"/>
          </p:nvPr>
        </p:nvSpPr>
        <p:spPr>
          <a:xfrm>
            <a:off x="-3" y="1"/>
            <a:ext cx="3918859" cy="3429000"/>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79F8EDC8-F8E4-3C49-AAF7-44708597ED70}"/>
              </a:ext>
            </a:extLst>
          </p:cNvPr>
          <p:cNvSpPr>
            <a:spLocks noGrp="1"/>
          </p:cNvSpPr>
          <p:nvPr>
            <p:ph type="pic" sz="quarter" idx="14"/>
          </p:nvPr>
        </p:nvSpPr>
        <p:spPr>
          <a:xfrm>
            <a:off x="8273146" y="1"/>
            <a:ext cx="3918857" cy="3429000"/>
          </a:xfrm>
          <a:solidFill>
            <a:srgbClr val="00B0F0"/>
          </a:solidFill>
        </p:spPr>
        <p:txBody>
          <a:bodyPr/>
          <a:lstStyle/>
          <a:p>
            <a:endParaRPr lang="en-US" dirty="0"/>
          </a:p>
        </p:txBody>
      </p:sp>
      <p:sp>
        <p:nvSpPr>
          <p:cNvPr id="10" name="Content Placeholder 2">
            <a:extLst>
              <a:ext uri="{FF2B5EF4-FFF2-40B4-BE49-F238E27FC236}">
                <a16:creationId xmlns:a16="http://schemas.microsoft.com/office/drawing/2014/main" id="{1A939672-F0F1-FE47-93FD-3D8CBE99BBCE}"/>
              </a:ext>
            </a:extLst>
          </p:cNvPr>
          <p:cNvSpPr>
            <a:spLocks noGrp="1"/>
          </p:cNvSpPr>
          <p:nvPr>
            <p:ph sz="half" idx="18"/>
          </p:nvPr>
        </p:nvSpPr>
        <p:spPr>
          <a:xfrm>
            <a:off x="4162212" y="3678382"/>
            <a:ext cx="3893215" cy="2706089"/>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Content Placeholder 2">
            <a:extLst>
              <a:ext uri="{FF2B5EF4-FFF2-40B4-BE49-F238E27FC236}">
                <a16:creationId xmlns:a16="http://schemas.microsoft.com/office/drawing/2014/main" id="{0C31ACF8-C2DF-D642-B8DD-B7E8D6511AF2}"/>
              </a:ext>
            </a:extLst>
          </p:cNvPr>
          <p:cNvSpPr>
            <a:spLocks noGrp="1"/>
          </p:cNvSpPr>
          <p:nvPr>
            <p:ph sz="half" idx="19"/>
          </p:nvPr>
        </p:nvSpPr>
        <p:spPr>
          <a:xfrm>
            <a:off x="457200" y="3678382"/>
            <a:ext cx="3461656" cy="2706089"/>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2">
            <a:extLst>
              <a:ext uri="{FF2B5EF4-FFF2-40B4-BE49-F238E27FC236}">
                <a16:creationId xmlns:a16="http://schemas.microsoft.com/office/drawing/2014/main" id="{47B3C778-D083-8545-B169-8A7DF1899DE9}"/>
              </a:ext>
            </a:extLst>
          </p:cNvPr>
          <p:cNvSpPr>
            <a:spLocks noGrp="1"/>
          </p:cNvSpPr>
          <p:nvPr>
            <p:ph sz="half" idx="20"/>
          </p:nvPr>
        </p:nvSpPr>
        <p:spPr>
          <a:xfrm>
            <a:off x="8262257" y="3678382"/>
            <a:ext cx="3461656" cy="2706089"/>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3736895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055">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3">
            <a:extLst>
              <a:ext uri="{FF2B5EF4-FFF2-40B4-BE49-F238E27FC236}">
                <a16:creationId xmlns:a16="http://schemas.microsoft.com/office/drawing/2014/main" id="{67F40533-16B5-6249-9CF0-AE3A08C9C3FA}"/>
              </a:ext>
            </a:extLst>
          </p:cNvPr>
          <p:cNvSpPr>
            <a:spLocks noGrp="1"/>
          </p:cNvSpPr>
          <p:nvPr>
            <p:ph type="pic" sz="quarter" idx="12"/>
          </p:nvPr>
        </p:nvSpPr>
        <p:spPr>
          <a:xfrm>
            <a:off x="4136571" y="3429000"/>
            <a:ext cx="3918857" cy="3429000"/>
          </a:xfrm>
          <a:solidFill>
            <a:srgbClr val="00B0F0"/>
          </a:solidFill>
        </p:spPr>
        <p:txBody>
          <a:bodyPr/>
          <a:lstStyle/>
          <a:p>
            <a:endParaRPr lang="en-US"/>
          </a:p>
        </p:txBody>
      </p:sp>
      <p:sp>
        <p:nvSpPr>
          <p:cNvPr id="14" name="Picture Placeholder 3">
            <a:extLst>
              <a:ext uri="{FF2B5EF4-FFF2-40B4-BE49-F238E27FC236}">
                <a16:creationId xmlns:a16="http://schemas.microsoft.com/office/drawing/2014/main" id="{3BF29C65-D5F2-214C-AB97-7D712220A4C8}"/>
              </a:ext>
            </a:extLst>
          </p:cNvPr>
          <p:cNvSpPr>
            <a:spLocks noGrp="1"/>
          </p:cNvSpPr>
          <p:nvPr>
            <p:ph type="pic" sz="quarter" idx="13"/>
          </p:nvPr>
        </p:nvSpPr>
        <p:spPr>
          <a:xfrm>
            <a:off x="-3" y="3429000"/>
            <a:ext cx="3918859" cy="3429000"/>
          </a:xfrm>
          <a:solidFill>
            <a:srgbClr val="00B0F0"/>
          </a:solidFill>
        </p:spPr>
        <p:txBody>
          <a:bodyPr/>
          <a:lstStyle/>
          <a:p>
            <a:endParaRPr lang="en-US" dirty="0"/>
          </a:p>
        </p:txBody>
      </p:sp>
      <p:sp>
        <p:nvSpPr>
          <p:cNvPr id="15" name="Picture Placeholder 3">
            <a:extLst>
              <a:ext uri="{FF2B5EF4-FFF2-40B4-BE49-F238E27FC236}">
                <a16:creationId xmlns:a16="http://schemas.microsoft.com/office/drawing/2014/main" id="{990C08E5-9077-3E4F-AF03-0EBAE78D3260}"/>
              </a:ext>
            </a:extLst>
          </p:cNvPr>
          <p:cNvSpPr>
            <a:spLocks noGrp="1"/>
          </p:cNvSpPr>
          <p:nvPr>
            <p:ph type="pic" sz="quarter" idx="14"/>
          </p:nvPr>
        </p:nvSpPr>
        <p:spPr>
          <a:xfrm>
            <a:off x="8273146" y="3429000"/>
            <a:ext cx="3918857" cy="3429000"/>
          </a:xfrm>
          <a:solidFill>
            <a:srgbClr val="00B0F0"/>
          </a:solidFill>
        </p:spPr>
        <p:txBody>
          <a:bodyPr/>
          <a:lstStyle/>
          <a:p>
            <a:endParaRPr lang="en-US"/>
          </a:p>
        </p:txBody>
      </p:sp>
      <p:sp>
        <p:nvSpPr>
          <p:cNvPr id="7" name="Content Placeholder 2">
            <a:extLst>
              <a:ext uri="{FF2B5EF4-FFF2-40B4-BE49-F238E27FC236}">
                <a16:creationId xmlns:a16="http://schemas.microsoft.com/office/drawing/2014/main" id="{670830A4-EE0D-5045-92C5-59A27909B34D}"/>
              </a:ext>
            </a:extLst>
          </p:cNvPr>
          <p:cNvSpPr>
            <a:spLocks noGrp="1"/>
          </p:cNvSpPr>
          <p:nvPr>
            <p:ph sz="half" idx="18"/>
          </p:nvPr>
        </p:nvSpPr>
        <p:spPr>
          <a:xfrm>
            <a:off x="4162212" y="486147"/>
            <a:ext cx="3893215" cy="2706089"/>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8" name="Content Placeholder 2">
            <a:extLst>
              <a:ext uri="{FF2B5EF4-FFF2-40B4-BE49-F238E27FC236}">
                <a16:creationId xmlns:a16="http://schemas.microsoft.com/office/drawing/2014/main" id="{3958CB78-0FCA-3C43-AE43-FF932C1EB171}"/>
              </a:ext>
            </a:extLst>
          </p:cNvPr>
          <p:cNvSpPr>
            <a:spLocks noGrp="1"/>
          </p:cNvSpPr>
          <p:nvPr>
            <p:ph sz="half" idx="19"/>
          </p:nvPr>
        </p:nvSpPr>
        <p:spPr>
          <a:xfrm>
            <a:off x="457200" y="486147"/>
            <a:ext cx="3461656" cy="2706089"/>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9" name="Content Placeholder 2">
            <a:extLst>
              <a:ext uri="{FF2B5EF4-FFF2-40B4-BE49-F238E27FC236}">
                <a16:creationId xmlns:a16="http://schemas.microsoft.com/office/drawing/2014/main" id="{AA3A0CDC-4874-E14A-A0A3-0D4EBBE47B39}"/>
              </a:ext>
            </a:extLst>
          </p:cNvPr>
          <p:cNvSpPr>
            <a:spLocks noGrp="1"/>
          </p:cNvSpPr>
          <p:nvPr>
            <p:ph sz="half" idx="20"/>
          </p:nvPr>
        </p:nvSpPr>
        <p:spPr>
          <a:xfrm>
            <a:off x="8262257" y="486147"/>
            <a:ext cx="3461656" cy="2706089"/>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9697652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056">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3">
            <a:extLst>
              <a:ext uri="{FF2B5EF4-FFF2-40B4-BE49-F238E27FC236}">
                <a16:creationId xmlns:a16="http://schemas.microsoft.com/office/drawing/2014/main" id="{5D7A289D-3ADA-3E4F-9F4F-AF806CE4C082}"/>
              </a:ext>
            </a:extLst>
          </p:cNvPr>
          <p:cNvSpPr>
            <a:spLocks noGrp="1"/>
          </p:cNvSpPr>
          <p:nvPr>
            <p:ph type="pic" sz="quarter" idx="12"/>
          </p:nvPr>
        </p:nvSpPr>
        <p:spPr>
          <a:xfrm>
            <a:off x="4136571" y="3429000"/>
            <a:ext cx="3918857" cy="3429000"/>
          </a:xfrm>
          <a:solidFill>
            <a:srgbClr val="00B0F0"/>
          </a:solidFill>
        </p:spPr>
        <p:txBody>
          <a:bodyPr/>
          <a:lstStyle/>
          <a:p>
            <a:endParaRPr lang="en-US"/>
          </a:p>
        </p:txBody>
      </p:sp>
      <p:sp>
        <p:nvSpPr>
          <p:cNvPr id="8" name="Picture Placeholder 3">
            <a:extLst>
              <a:ext uri="{FF2B5EF4-FFF2-40B4-BE49-F238E27FC236}">
                <a16:creationId xmlns:a16="http://schemas.microsoft.com/office/drawing/2014/main" id="{BA9B5D66-C7D4-5749-A6F4-9E1FB862F55E}"/>
              </a:ext>
            </a:extLst>
          </p:cNvPr>
          <p:cNvSpPr>
            <a:spLocks noGrp="1"/>
          </p:cNvSpPr>
          <p:nvPr>
            <p:ph type="pic" sz="quarter" idx="13"/>
          </p:nvPr>
        </p:nvSpPr>
        <p:spPr>
          <a:xfrm>
            <a:off x="-3" y="3429000"/>
            <a:ext cx="3918859" cy="3429000"/>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79F8EDC8-F8E4-3C49-AAF7-44708597ED70}"/>
              </a:ext>
            </a:extLst>
          </p:cNvPr>
          <p:cNvSpPr>
            <a:spLocks noGrp="1"/>
          </p:cNvSpPr>
          <p:nvPr>
            <p:ph type="pic" sz="quarter" idx="14"/>
          </p:nvPr>
        </p:nvSpPr>
        <p:spPr>
          <a:xfrm>
            <a:off x="8273146" y="3429000"/>
            <a:ext cx="3918857" cy="3429000"/>
          </a:xfrm>
          <a:solidFill>
            <a:srgbClr val="00B0F0"/>
          </a:solidFill>
        </p:spPr>
        <p:txBody>
          <a:bodyPr/>
          <a:lstStyle/>
          <a:p>
            <a:endParaRPr lang="en-US"/>
          </a:p>
        </p:txBody>
      </p:sp>
      <p:sp>
        <p:nvSpPr>
          <p:cNvPr id="10" name="Content Placeholder 2">
            <a:extLst>
              <a:ext uri="{FF2B5EF4-FFF2-40B4-BE49-F238E27FC236}">
                <a16:creationId xmlns:a16="http://schemas.microsoft.com/office/drawing/2014/main" id="{BABA4273-B051-F644-A5C5-C1303FD2BAA2}"/>
              </a:ext>
            </a:extLst>
          </p:cNvPr>
          <p:cNvSpPr>
            <a:spLocks noGrp="1"/>
          </p:cNvSpPr>
          <p:nvPr>
            <p:ph sz="half" idx="18"/>
          </p:nvPr>
        </p:nvSpPr>
        <p:spPr>
          <a:xfrm>
            <a:off x="4363212" y="486147"/>
            <a:ext cx="3465576" cy="2706089"/>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Content Placeholder 2">
            <a:extLst>
              <a:ext uri="{FF2B5EF4-FFF2-40B4-BE49-F238E27FC236}">
                <a16:creationId xmlns:a16="http://schemas.microsoft.com/office/drawing/2014/main" id="{B0BEC162-0E79-2D45-9AE2-A68C2F54422C}"/>
              </a:ext>
            </a:extLst>
          </p:cNvPr>
          <p:cNvSpPr>
            <a:spLocks noGrp="1"/>
          </p:cNvSpPr>
          <p:nvPr>
            <p:ph sz="half" idx="19"/>
          </p:nvPr>
        </p:nvSpPr>
        <p:spPr>
          <a:xfrm>
            <a:off x="457200" y="486147"/>
            <a:ext cx="3461656" cy="2706089"/>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2">
            <a:extLst>
              <a:ext uri="{FF2B5EF4-FFF2-40B4-BE49-F238E27FC236}">
                <a16:creationId xmlns:a16="http://schemas.microsoft.com/office/drawing/2014/main" id="{F8F02422-4CAA-4444-B100-C4C392FCFFA4}"/>
              </a:ext>
            </a:extLst>
          </p:cNvPr>
          <p:cNvSpPr>
            <a:spLocks noGrp="1"/>
          </p:cNvSpPr>
          <p:nvPr>
            <p:ph sz="half" idx="20"/>
          </p:nvPr>
        </p:nvSpPr>
        <p:spPr>
          <a:xfrm>
            <a:off x="8262257" y="486147"/>
            <a:ext cx="3461656" cy="2706089"/>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1708438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057">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3">
            <a:extLst>
              <a:ext uri="{FF2B5EF4-FFF2-40B4-BE49-F238E27FC236}">
                <a16:creationId xmlns:a16="http://schemas.microsoft.com/office/drawing/2014/main" id="{67F40533-16B5-6249-9CF0-AE3A08C9C3FA}"/>
              </a:ext>
            </a:extLst>
          </p:cNvPr>
          <p:cNvSpPr>
            <a:spLocks noGrp="1"/>
          </p:cNvSpPr>
          <p:nvPr>
            <p:ph type="pic" sz="quarter" idx="12"/>
          </p:nvPr>
        </p:nvSpPr>
        <p:spPr>
          <a:xfrm>
            <a:off x="5290457" y="3429000"/>
            <a:ext cx="2764971" cy="3429000"/>
          </a:xfrm>
          <a:solidFill>
            <a:srgbClr val="00B0F0"/>
          </a:solidFill>
        </p:spPr>
        <p:txBody>
          <a:bodyPr/>
          <a:lstStyle/>
          <a:p>
            <a:endParaRPr lang="en-US"/>
          </a:p>
        </p:txBody>
      </p:sp>
      <p:sp>
        <p:nvSpPr>
          <p:cNvPr id="15" name="Picture Placeholder 3">
            <a:extLst>
              <a:ext uri="{FF2B5EF4-FFF2-40B4-BE49-F238E27FC236}">
                <a16:creationId xmlns:a16="http://schemas.microsoft.com/office/drawing/2014/main" id="{990C08E5-9077-3E4F-AF03-0EBAE78D3260}"/>
              </a:ext>
            </a:extLst>
          </p:cNvPr>
          <p:cNvSpPr>
            <a:spLocks noGrp="1"/>
          </p:cNvSpPr>
          <p:nvPr>
            <p:ph type="pic" sz="quarter" idx="14"/>
          </p:nvPr>
        </p:nvSpPr>
        <p:spPr>
          <a:xfrm>
            <a:off x="8273146" y="249382"/>
            <a:ext cx="3918857" cy="6359236"/>
          </a:xfrm>
          <a:solidFill>
            <a:srgbClr val="00B0F0"/>
          </a:solidFill>
        </p:spPr>
        <p:txBody>
          <a:bodyPr/>
          <a:lstStyle/>
          <a:p>
            <a:endParaRPr lang="en-US"/>
          </a:p>
        </p:txBody>
      </p:sp>
      <p:sp>
        <p:nvSpPr>
          <p:cNvPr id="7" name="Picture Placeholder 3">
            <a:extLst>
              <a:ext uri="{FF2B5EF4-FFF2-40B4-BE49-F238E27FC236}">
                <a16:creationId xmlns:a16="http://schemas.microsoft.com/office/drawing/2014/main" id="{6958083D-618A-0F43-9F55-01755EE14E65}"/>
              </a:ext>
            </a:extLst>
          </p:cNvPr>
          <p:cNvSpPr>
            <a:spLocks noGrp="1"/>
          </p:cNvSpPr>
          <p:nvPr>
            <p:ph type="pic" sz="quarter" idx="15"/>
          </p:nvPr>
        </p:nvSpPr>
        <p:spPr>
          <a:xfrm>
            <a:off x="5290457" y="249382"/>
            <a:ext cx="2764971" cy="2930236"/>
          </a:xfrm>
          <a:solidFill>
            <a:srgbClr val="00B0F0"/>
          </a:solidFill>
        </p:spPr>
        <p:txBody>
          <a:bodyPr/>
          <a:lstStyle/>
          <a:p>
            <a:endParaRPr lang="en-US"/>
          </a:p>
        </p:txBody>
      </p:sp>
      <p:sp>
        <p:nvSpPr>
          <p:cNvPr id="8" name="Title 1">
            <a:extLst>
              <a:ext uri="{FF2B5EF4-FFF2-40B4-BE49-F238E27FC236}">
                <a16:creationId xmlns:a16="http://schemas.microsoft.com/office/drawing/2014/main" id="{27226382-0FC8-3148-899D-857B22C2E2A4}"/>
              </a:ext>
            </a:extLst>
          </p:cNvPr>
          <p:cNvSpPr>
            <a:spLocks noGrp="1"/>
          </p:cNvSpPr>
          <p:nvPr>
            <p:ph type="title"/>
          </p:nvPr>
        </p:nvSpPr>
        <p:spPr>
          <a:xfrm>
            <a:off x="473528" y="485293"/>
            <a:ext cx="4599211" cy="1089529"/>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9" name="Text Placeholder 7">
            <a:extLst>
              <a:ext uri="{FF2B5EF4-FFF2-40B4-BE49-F238E27FC236}">
                <a16:creationId xmlns:a16="http://schemas.microsoft.com/office/drawing/2014/main" id="{3670D7AD-73D7-B546-A34E-B39E5422B1CA}"/>
              </a:ext>
            </a:extLst>
          </p:cNvPr>
          <p:cNvSpPr>
            <a:spLocks noGrp="1"/>
          </p:cNvSpPr>
          <p:nvPr>
            <p:ph type="body" sz="quarter" idx="13"/>
          </p:nvPr>
        </p:nvSpPr>
        <p:spPr>
          <a:xfrm>
            <a:off x="473529" y="1612400"/>
            <a:ext cx="459921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0" name="Content Placeholder 2">
            <a:extLst>
              <a:ext uri="{FF2B5EF4-FFF2-40B4-BE49-F238E27FC236}">
                <a16:creationId xmlns:a16="http://schemas.microsoft.com/office/drawing/2014/main" id="{0FE3FC60-92F4-F94D-AF48-53A1A1EA4D64}"/>
              </a:ext>
            </a:extLst>
          </p:cNvPr>
          <p:cNvSpPr>
            <a:spLocks noGrp="1"/>
          </p:cNvSpPr>
          <p:nvPr>
            <p:ph sz="half" idx="16"/>
          </p:nvPr>
        </p:nvSpPr>
        <p:spPr>
          <a:xfrm>
            <a:off x="473528" y="2451415"/>
            <a:ext cx="4599211" cy="4033836"/>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4130712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058">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3">
            <a:extLst>
              <a:ext uri="{FF2B5EF4-FFF2-40B4-BE49-F238E27FC236}">
                <a16:creationId xmlns:a16="http://schemas.microsoft.com/office/drawing/2014/main" id="{6CB2CE5D-0C3B-BA48-8BBD-67C3BD97F41E}"/>
              </a:ext>
            </a:extLst>
          </p:cNvPr>
          <p:cNvSpPr>
            <a:spLocks noGrp="1"/>
          </p:cNvSpPr>
          <p:nvPr>
            <p:ph type="pic" sz="quarter" idx="12"/>
          </p:nvPr>
        </p:nvSpPr>
        <p:spPr>
          <a:xfrm>
            <a:off x="5290457" y="3429000"/>
            <a:ext cx="2764971" cy="3429000"/>
          </a:xfrm>
          <a:solidFill>
            <a:srgbClr val="00B0F0"/>
          </a:solidFill>
        </p:spPr>
        <p:txBody>
          <a:bodyPr/>
          <a:lstStyle/>
          <a:p>
            <a:endParaRPr lang="en-US"/>
          </a:p>
        </p:txBody>
      </p:sp>
      <p:sp>
        <p:nvSpPr>
          <p:cNvPr id="11" name="Picture Placeholder 3">
            <a:extLst>
              <a:ext uri="{FF2B5EF4-FFF2-40B4-BE49-F238E27FC236}">
                <a16:creationId xmlns:a16="http://schemas.microsoft.com/office/drawing/2014/main" id="{19E1B0C3-57E5-FD47-82BB-599CB097C12E}"/>
              </a:ext>
            </a:extLst>
          </p:cNvPr>
          <p:cNvSpPr>
            <a:spLocks noGrp="1"/>
          </p:cNvSpPr>
          <p:nvPr>
            <p:ph type="pic" sz="quarter" idx="14"/>
          </p:nvPr>
        </p:nvSpPr>
        <p:spPr>
          <a:xfrm>
            <a:off x="8273146" y="249382"/>
            <a:ext cx="3918857" cy="6359236"/>
          </a:xfrm>
          <a:solidFill>
            <a:srgbClr val="00B0F0"/>
          </a:solidFill>
        </p:spPr>
        <p:txBody>
          <a:bodyPr/>
          <a:lstStyle/>
          <a:p>
            <a:endParaRPr lang="en-US"/>
          </a:p>
        </p:txBody>
      </p:sp>
      <p:sp>
        <p:nvSpPr>
          <p:cNvPr id="12" name="Picture Placeholder 3">
            <a:extLst>
              <a:ext uri="{FF2B5EF4-FFF2-40B4-BE49-F238E27FC236}">
                <a16:creationId xmlns:a16="http://schemas.microsoft.com/office/drawing/2014/main" id="{B09F200B-5C0A-544B-9F58-52A0DB3C7051}"/>
              </a:ext>
            </a:extLst>
          </p:cNvPr>
          <p:cNvSpPr>
            <a:spLocks noGrp="1"/>
          </p:cNvSpPr>
          <p:nvPr>
            <p:ph type="pic" sz="quarter" idx="15"/>
          </p:nvPr>
        </p:nvSpPr>
        <p:spPr>
          <a:xfrm>
            <a:off x="5290457" y="249382"/>
            <a:ext cx="2764971" cy="2930236"/>
          </a:xfrm>
          <a:solidFill>
            <a:srgbClr val="00B0F0"/>
          </a:solidFill>
        </p:spPr>
        <p:txBody>
          <a:bodyPr/>
          <a:lstStyle/>
          <a:p>
            <a:endParaRPr lang="en-US"/>
          </a:p>
        </p:txBody>
      </p:sp>
      <p:sp>
        <p:nvSpPr>
          <p:cNvPr id="13" name="Title 1">
            <a:extLst>
              <a:ext uri="{FF2B5EF4-FFF2-40B4-BE49-F238E27FC236}">
                <a16:creationId xmlns:a16="http://schemas.microsoft.com/office/drawing/2014/main" id="{618A84B5-F5BC-E34A-992C-5BB74355FEAD}"/>
              </a:ext>
            </a:extLst>
          </p:cNvPr>
          <p:cNvSpPr>
            <a:spLocks noGrp="1"/>
          </p:cNvSpPr>
          <p:nvPr>
            <p:ph type="title"/>
          </p:nvPr>
        </p:nvSpPr>
        <p:spPr>
          <a:xfrm>
            <a:off x="473528" y="485293"/>
            <a:ext cx="4599211" cy="1089529"/>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14" name="Text Placeholder 7">
            <a:extLst>
              <a:ext uri="{FF2B5EF4-FFF2-40B4-BE49-F238E27FC236}">
                <a16:creationId xmlns:a16="http://schemas.microsoft.com/office/drawing/2014/main" id="{D3B31072-70BC-334E-84B3-E2493773AF9A}"/>
              </a:ext>
            </a:extLst>
          </p:cNvPr>
          <p:cNvSpPr>
            <a:spLocks noGrp="1"/>
          </p:cNvSpPr>
          <p:nvPr>
            <p:ph type="body" sz="quarter" idx="13"/>
          </p:nvPr>
        </p:nvSpPr>
        <p:spPr>
          <a:xfrm>
            <a:off x="473529" y="1612400"/>
            <a:ext cx="459921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5" name="Content Placeholder 2">
            <a:extLst>
              <a:ext uri="{FF2B5EF4-FFF2-40B4-BE49-F238E27FC236}">
                <a16:creationId xmlns:a16="http://schemas.microsoft.com/office/drawing/2014/main" id="{D0EC8195-246B-A748-9885-F73C22ED529E}"/>
              </a:ext>
            </a:extLst>
          </p:cNvPr>
          <p:cNvSpPr>
            <a:spLocks noGrp="1"/>
          </p:cNvSpPr>
          <p:nvPr>
            <p:ph sz="half" idx="16"/>
          </p:nvPr>
        </p:nvSpPr>
        <p:spPr>
          <a:xfrm>
            <a:off x="473528" y="2451415"/>
            <a:ext cx="4599211" cy="4033836"/>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0998130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059">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3">
            <a:extLst>
              <a:ext uri="{FF2B5EF4-FFF2-40B4-BE49-F238E27FC236}">
                <a16:creationId xmlns:a16="http://schemas.microsoft.com/office/drawing/2014/main" id="{1C26CAE1-DEE6-6346-ACD2-C643EDA11D87}"/>
              </a:ext>
            </a:extLst>
          </p:cNvPr>
          <p:cNvSpPr>
            <a:spLocks noGrp="1"/>
          </p:cNvSpPr>
          <p:nvPr>
            <p:ph type="pic" sz="quarter" idx="15"/>
          </p:nvPr>
        </p:nvSpPr>
        <p:spPr>
          <a:xfrm>
            <a:off x="3755572" y="3575956"/>
            <a:ext cx="3574472" cy="3032661"/>
          </a:xfrm>
          <a:solidFill>
            <a:srgbClr val="00B0F0"/>
          </a:solidFill>
        </p:spPr>
        <p:txBody>
          <a:bodyPr/>
          <a:lstStyle/>
          <a:p>
            <a:endParaRPr lang="en-US"/>
          </a:p>
        </p:txBody>
      </p:sp>
      <p:sp>
        <p:nvSpPr>
          <p:cNvPr id="16" name="Picture Placeholder 3">
            <a:extLst>
              <a:ext uri="{FF2B5EF4-FFF2-40B4-BE49-F238E27FC236}">
                <a16:creationId xmlns:a16="http://schemas.microsoft.com/office/drawing/2014/main" id="{9AB09C9D-235B-A040-B8C6-881E9B8ADB26}"/>
              </a:ext>
            </a:extLst>
          </p:cNvPr>
          <p:cNvSpPr>
            <a:spLocks noGrp="1"/>
          </p:cNvSpPr>
          <p:nvPr>
            <p:ph type="pic" sz="quarter" idx="18"/>
          </p:nvPr>
        </p:nvSpPr>
        <p:spPr>
          <a:xfrm>
            <a:off x="0" y="3575956"/>
            <a:ext cx="3574472" cy="3032661"/>
          </a:xfrm>
          <a:solidFill>
            <a:srgbClr val="00B0F0"/>
          </a:solidFill>
        </p:spPr>
        <p:txBody>
          <a:bodyPr/>
          <a:lstStyle/>
          <a:p>
            <a:endParaRPr lang="en-US"/>
          </a:p>
        </p:txBody>
      </p:sp>
      <p:sp>
        <p:nvSpPr>
          <p:cNvPr id="18" name="Picture Placeholder 3">
            <a:extLst>
              <a:ext uri="{FF2B5EF4-FFF2-40B4-BE49-F238E27FC236}">
                <a16:creationId xmlns:a16="http://schemas.microsoft.com/office/drawing/2014/main" id="{72D3A48E-7A2C-9D42-AA2F-750EFFF453D3}"/>
              </a:ext>
            </a:extLst>
          </p:cNvPr>
          <p:cNvSpPr>
            <a:spLocks noGrp="1"/>
          </p:cNvSpPr>
          <p:nvPr>
            <p:ph type="pic" sz="quarter" idx="19"/>
          </p:nvPr>
        </p:nvSpPr>
        <p:spPr>
          <a:xfrm>
            <a:off x="8617528" y="249382"/>
            <a:ext cx="3574472" cy="3032661"/>
          </a:xfrm>
          <a:solidFill>
            <a:srgbClr val="00B0F0"/>
          </a:solidFill>
        </p:spPr>
        <p:txBody>
          <a:bodyPr/>
          <a:lstStyle/>
          <a:p>
            <a:endParaRPr lang="en-US"/>
          </a:p>
        </p:txBody>
      </p:sp>
      <p:sp>
        <p:nvSpPr>
          <p:cNvPr id="19" name="Picture Placeholder 3">
            <a:extLst>
              <a:ext uri="{FF2B5EF4-FFF2-40B4-BE49-F238E27FC236}">
                <a16:creationId xmlns:a16="http://schemas.microsoft.com/office/drawing/2014/main" id="{7C8EC6EB-8A8F-EA42-AF21-74107FF2E909}"/>
              </a:ext>
            </a:extLst>
          </p:cNvPr>
          <p:cNvSpPr>
            <a:spLocks noGrp="1"/>
          </p:cNvSpPr>
          <p:nvPr>
            <p:ph type="pic" sz="quarter" idx="20"/>
          </p:nvPr>
        </p:nvSpPr>
        <p:spPr>
          <a:xfrm>
            <a:off x="4861956" y="249382"/>
            <a:ext cx="3574472" cy="3032661"/>
          </a:xfrm>
          <a:solidFill>
            <a:srgbClr val="00B0F0"/>
          </a:solidFill>
        </p:spPr>
        <p:txBody>
          <a:bodyPr/>
          <a:lstStyle/>
          <a:p>
            <a:endParaRPr lang="en-US"/>
          </a:p>
        </p:txBody>
      </p:sp>
      <p:sp>
        <p:nvSpPr>
          <p:cNvPr id="20" name="Content Placeholder 2">
            <a:extLst>
              <a:ext uri="{FF2B5EF4-FFF2-40B4-BE49-F238E27FC236}">
                <a16:creationId xmlns:a16="http://schemas.microsoft.com/office/drawing/2014/main" id="{2F043364-F299-BC41-9F81-AF1264337B24}"/>
              </a:ext>
            </a:extLst>
          </p:cNvPr>
          <p:cNvSpPr>
            <a:spLocks noGrp="1"/>
          </p:cNvSpPr>
          <p:nvPr>
            <p:ph sz="half" idx="16"/>
          </p:nvPr>
        </p:nvSpPr>
        <p:spPr>
          <a:xfrm>
            <a:off x="473528" y="428428"/>
            <a:ext cx="4131129" cy="2853615"/>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21" name="Content Placeholder 2">
            <a:extLst>
              <a:ext uri="{FF2B5EF4-FFF2-40B4-BE49-F238E27FC236}">
                <a16:creationId xmlns:a16="http://schemas.microsoft.com/office/drawing/2014/main" id="{F463543F-65BD-2C41-AA42-68486D8ED6B9}"/>
              </a:ext>
            </a:extLst>
          </p:cNvPr>
          <p:cNvSpPr>
            <a:spLocks noGrp="1"/>
          </p:cNvSpPr>
          <p:nvPr>
            <p:ph sz="half" idx="21"/>
          </p:nvPr>
        </p:nvSpPr>
        <p:spPr>
          <a:xfrm>
            <a:off x="7592785" y="3563514"/>
            <a:ext cx="4131129" cy="2853615"/>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0633004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060">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3">
            <a:extLst>
              <a:ext uri="{FF2B5EF4-FFF2-40B4-BE49-F238E27FC236}">
                <a16:creationId xmlns:a16="http://schemas.microsoft.com/office/drawing/2014/main" id="{73E94B72-CBEE-6040-9200-187FA6896EE0}"/>
              </a:ext>
            </a:extLst>
          </p:cNvPr>
          <p:cNvSpPr>
            <a:spLocks noGrp="1"/>
          </p:cNvSpPr>
          <p:nvPr>
            <p:ph type="pic" sz="quarter" idx="15"/>
          </p:nvPr>
        </p:nvSpPr>
        <p:spPr>
          <a:xfrm>
            <a:off x="3755572" y="3575956"/>
            <a:ext cx="3574472" cy="3032661"/>
          </a:xfrm>
          <a:solidFill>
            <a:srgbClr val="00B0F0"/>
          </a:solidFill>
        </p:spPr>
        <p:txBody>
          <a:bodyPr/>
          <a:lstStyle/>
          <a:p>
            <a:endParaRPr lang="en-US"/>
          </a:p>
        </p:txBody>
      </p:sp>
      <p:sp>
        <p:nvSpPr>
          <p:cNvPr id="8" name="Picture Placeholder 3">
            <a:extLst>
              <a:ext uri="{FF2B5EF4-FFF2-40B4-BE49-F238E27FC236}">
                <a16:creationId xmlns:a16="http://schemas.microsoft.com/office/drawing/2014/main" id="{1F91D1C2-8499-2448-B96A-E3736CF177B2}"/>
              </a:ext>
            </a:extLst>
          </p:cNvPr>
          <p:cNvSpPr>
            <a:spLocks noGrp="1"/>
          </p:cNvSpPr>
          <p:nvPr>
            <p:ph type="pic" sz="quarter" idx="18"/>
          </p:nvPr>
        </p:nvSpPr>
        <p:spPr>
          <a:xfrm>
            <a:off x="0" y="3575956"/>
            <a:ext cx="3574472" cy="3032661"/>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8477105C-3408-9A4F-B064-3396BB590A50}"/>
              </a:ext>
            </a:extLst>
          </p:cNvPr>
          <p:cNvSpPr>
            <a:spLocks noGrp="1"/>
          </p:cNvSpPr>
          <p:nvPr>
            <p:ph type="pic" sz="quarter" idx="19"/>
          </p:nvPr>
        </p:nvSpPr>
        <p:spPr>
          <a:xfrm>
            <a:off x="8617528" y="249382"/>
            <a:ext cx="3574472" cy="3032661"/>
          </a:xfrm>
          <a:solidFill>
            <a:srgbClr val="00B0F0"/>
          </a:solidFill>
        </p:spPr>
        <p:txBody>
          <a:bodyPr/>
          <a:lstStyle/>
          <a:p>
            <a:endParaRPr lang="en-US"/>
          </a:p>
        </p:txBody>
      </p:sp>
      <p:sp>
        <p:nvSpPr>
          <p:cNvPr id="13" name="Picture Placeholder 3">
            <a:extLst>
              <a:ext uri="{FF2B5EF4-FFF2-40B4-BE49-F238E27FC236}">
                <a16:creationId xmlns:a16="http://schemas.microsoft.com/office/drawing/2014/main" id="{91F240FB-BF41-0C4C-8D4F-7AB5FD3012D9}"/>
              </a:ext>
            </a:extLst>
          </p:cNvPr>
          <p:cNvSpPr>
            <a:spLocks noGrp="1"/>
          </p:cNvSpPr>
          <p:nvPr>
            <p:ph type="pic" sz="quarter" idx="20"/>
          </p:nvPr>
        </p:nvSpPr>
        <p:spPr>
          <a:xfrm>
            <a:off x="4861956" y="249382"/>
            <a:ext cx="3574472" cy="3032661"/>
          </a:xfrm>
          <a:solidFill>
            <a:srgbClr val="00B0F0"/>
          </a:solidFill>
        </p:spPr>
        <p:txBody>
          <a:bodyPr/>
          <a:lstStyle/>
          <a:p>
            <a:endParaRPr lang="en-US"/>
          </a:p>
        </p:txBody>
      </p:sp>
      <p:sp>
        <p:nvSpPr>
          <p:cNvPr id="14" name="Content Placeholder 2">
            <a:extLst>
              <a:ext uri="{FF2B5EF4-FFF2-40B4-BE49-F238E27FC236}">
                <a16:creationId xmlns:a16="http://schemas.microsoft.com/office/drawing/2014/main" id="{A65BB9F7-05BE-EB49-9A23-49D7762A68BB}"/>
              </a:ext>
            </a:extLst>
          </p:cNvPr>
          <p:cNvSpPr>
            <a:spLocks noGrp="1"/>
          </p:cNvSpPr>
          <p:nvPr>
            <p:ph sz="half" idx="16"/>
          </p:nvPr>
        </p:nvSpPr>
        <p:spPr>
          <a:xfrm>
            <a:off x="473528" y="428428"/>
            <a:ext cx="4131129" cy="2853615"/>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5" name="Content Placeholder 2">
            <a:extLst>
              <a:ext uri="{FF2B5EF4-FFF2-40B4-BE49-F238E27FC236}">
                <a16:creationId xmlns:a16="http://schemas.microsoft.com/office/drawing/2014/main" id="{B281067E-0DF4-8741-A225-CCBC50DCA43E}"/>
              </a:ext>
            </a:extLst>
          </p:cNvPr>
          <p:cNvSpPr>
            <a:spLocks noGrp="1"/>
          </p:cNvSpPr>
          <p:nvPr>
            <p:ph sz="half" idx="21"/>
          </p:nvPr>
        </p:nvSpPr>
        <p:spPr>
          <a:xfrm>
            <a:off x="7592785" y="3563514"/>
            <a:ext cx="4131129" cy="2853615"/>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7703683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06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72D3A48E-7A2C-9D42-AA2F-750EFFF453D3}"/>
              </a:ext>
            </a:extLst>
          </p:cNvPr>
          <p:cNvSpPr>
            <a:spLocks noGrp="1"/>
          </p:cNvSpPr>
          <p:nvPr>
            <p:ph type="pic" sz="quarter" idx="19"/>
          </p:nvPr>
        </p:nvSpPr>
        <p:spPr>
          <a:xfrm>
            <a:off x="8360228" y="249382"/>
            <a:ext cx="3831771" cy="3032661"/>
          </a:xfrm>
          <a:solidFill>
            <a:srgbClr val="00B0F0"/>
          </a:solidFill>
        </p:spPr>
        <p:txBody>
          <a:bodyPr/>
          <a:lstStyle/>
          <a:p>
            <a:endParaRPr lang="en-US"/>
          </a:p>
        </p:txBody>
      </p:sp>
      <p:sp>
        <p:nvSpPr>
          <p:cNvPr id="19" name="Picture Placeholder 3">
            <a:extLst>
              <a:ext uri="{FF2B5EF4-FFF2-40B4-BE49-F238E27FC236}">
                <a16:creationId xmlns:a16="http://schemas.microsoft.com/office/drawing/2014/main" id="{7C8EC6EB-8A8F-EA42-AF21-74107FF2E909}"/>
              </a:ext>
            </a:extLst>
          </p:cNvPr>
          <p:cNvSpPr>
            <a:spLocks noGrp="1"/>
          </p:cNvSpPr>
          <p:nvPr>
            <p:ph type="pic" sz="quarter" idx="20"/>
          </p:nvPr>
        </p:nvSpPr>
        <p:spPr>
          <a:xfrm>
            <a:off x="4539341" y="0"/>
            <a:ext cx="3574472" cy="3282043"/>
          </a:xfrm>
          <a:solidFill>
            <a:srgbClr val="00B0F0"/>
          </a:solidFill>
        </p:spPr>
        <p:txBody>
          <a:bodyPr/>
          <a:lstStyle/>
          <a:p>
            <a:endParaRPr lang="en-US"/>
          </a:p>
        </p:txBody>
      </p:sp>
      <p:sp>
        <p:nvSpPr>
          <p:cNvPr id="7" name="Picture Placeholder 3">
            <a:extLst>
              <a:ext uri="{FF2B5EF4-FFF2-40B4-BE49-F238E27FC236}">
                <a16:creationId xmlns:a16="http://schemas.microsoft.com/office/drawing/2014/main" id="{26B959C5-5537-2E43-8452-743CD94F8E5E}"/>
              </a:ext>
            </a:extLst>
          </p:cNvPr>
          <p:cNvSpPr>
            <a:spLocks noGrp="1"/>
          </p:cNvSpPr>
          <p:nvPr>
            <p:ph type="pic" sz="quarter" idx="21"/>
          </p:nvPr>
        </p:nvSpPr>
        <p:spPr>
          <a:xfrm>
            <a:off x="8360229" y="3575957"/>
            <a:ext cx="3574472" cy="3282043"/>
          </a:xfrm>
          <a:solidFill>
            <a:srgbClr val="00B0F0"/>
          </a:solidFill>
        </p:spPr>
        <p:txBody>
          <a:bodyPr/>
          <a:lstStyle/>
          <a:p>
            <a:endParaRPr lang="en-US"/>
          </a:p>
        </p:txBody>
      </p:sp>
      <p:sp>
        <p:nvSpPr>
          <p:cNvPr id="8" name="Picture Placeholder 3">
            <a:extLst>
              <a:ext uri="{FF2B5EF4-FFF2-40B4-BE49-F238E27FC236}">
                <a16:creationId xmlns:a16="http://schemas.microsoft.com/office/drawing/2014/main" id="{5BB455CF-2B11-BF4D-9029-6B1B9144D3B9}"/>
              </a:ext>
            </a:extLst>
          </p:cNvPr>
          <p:cNvSpPr>
            <a:spLocks noGrp="1"/>
          </p:cNvSpPr>
          <p:nvPr>
            <p:ph type="pic" sz="quarter" idx="22"/>
          </p:nvPr>
        </p:nvSpPr>
        <p:spPr>
          <a:xfrm>
            <a:off x="4539341" y="3575957"/>
            <a:ext cx="3574472" cy="3032661"/>
          </a:xfrm>
          <a:solidFill>
            <a:srgbClr val="00B0F0"/>
          </a:solidFill>
        </p:spPr>
        <p:txBody>
          <a:bodyPr/>
          <a:lstStyle/>
          <a:p>
            <a:endParaRPr lang="en-US"/>
          </a:p>
        </p:txBody>
      </p:sp>
      <p:sp>
        <p:nvSpPr>
          <p:cNvPr id="9" name="Title 1">
            <a:extLst>
              <a:ext uri="{FF2B5EF4-FFF2-40B4-BE49-F238E27FC236}">
                <a16:creationId xmlns:a16="http://schemas.microsoft.com/office/drawing/2014/main" id="{80F00201-1CB4-604B-8043-C51491A14BDE}"/>
              </a:ext>
            </a:extLst>
          </p:cNvPr>
          <p:cNvSpPr>
            <a:spLocks noGrp="1"/>
          </p:cNvSpPr>
          <p:nvPr>
            <p:ph type="title"/>
          </p:nvPr>
        </p:nvSpPr>
        <p:spPr>
          <a:xfrm>
            <a:off x="473528" y="485293"/>
            <a:ext cx="3831771" cy="1089529"/>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11" name="Text Placeholder 7">
            <a:extLst>
              <a:ext uri="{FF2B5EF4-FFF2-40B4-BE49-F238E27FC236}">
                <a16:creationId xmlns:a16="http://schemas.microsoft.com/office/drawing/2014/main" id="{95F829B3-99E8-0D4E-ACDE-38BE96F2AE98}"/>
              </a:ext>
            </a:extLst>
          </p:cNvPr>
          <p:cNvSpPr>
            <a:spLocks noGrp="1"/>
          </p:cNvSpPr>
          <p:nvPr>
            <p:ph type="body" sz="quarter" idx="13"/>
          </p:nvPr>
        </p:nvSpPr>
        <p:spPr>
          <a:xfrm>
            <a:off x="473529" y="1612400"/>
            <a:ext cx="383177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2" name="Content Placeholder 2">
            <a:extLst>
              <a:ext uri="{FF2B5EF4-FFF2-40B4-BE49-F238E27FC236}">
                <a16:creationId xmlns:a16="http://schemas.microsoft.com/office/drawing/2014/main" id="{A0E5FE34-0742-B943-B5D4-9D180D1ACE43}"/>
              </a:ext>
            </a:extLst>
          </p:cNvPr>
          <p:cNvSpPr>
            <a:spLocks noGrp="1"/>
          </p:cNvSpPr>
          <p:nvPr>
            <p:ph sz="half" idx="16"/>
          </p:nvPr>
        </p:nvSpPr>
        <p:spPr>
          <a:xfrm>
            <a:off x="473528" y="2451415"/>
            <a:ext cx="3831771" cy="4033836"/>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Rectangle 9">
            <a:extLst>
              <a:ext uri="{FF2B5EF4-FFF2-40B4-BE49-F238E27FC236}">
                <a16:creationId xmlns:a16="http://schemas.microsoft.com/office/drawing/2014/main" id="{54EDDF67-220B-40BD-80AB-83311ED75412}"/>
              </a:ext>
            </a:extLst>
          </p:cNvPr>
          <p:cNvSpPr/>
          <p:nvPr userDrawn="1"/>
        </p:nvSpPr>
        <p:spPr>
          <a:xfrm>
            <a:off x="0" y="2202428"/>
            <a:ext cx="3574472"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4078893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06">
    <p:bg>
      <p:bgPr>
        <a:solidFill>
          <a:schemeClr val="tx1"/>
        </a:solid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4469B368-0A38-460E-9592-32F17ADE8472}"/>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8" name="Title 15">
            <a:extLst>
              <a:ext uri="{FF2B5EF4-FFF2-40B4-BE49-F238E27FC236}">
                <a16:creationId xmlns:a16="http://schemas.microsoft.com/office/drawing/2014/main" id="{FF7381F3-FF73-0A41-9159-FAB52A79CD2D}"/>
              </a:ext>
            </a:extLst>
          </p:cNvPr>
          <p:cNvSpPr>
            <a:spLocks noGrp="1"/>
          </p:cNvSpPr>
          <p:nvPr>
            <p:ph type="title"/>
          </p:nvPr>
        </p:nvSpPr>
        <p:spPr>
          <a:xfrm>
            <a:off x="3419102" y="2691707"/>
            <a:ext cx="7898083" cy="931290"/>
          </a:xfrm>
        </p:spPr>
        <p:txBody>
          <a:bodyPr anchor="b" anchorCtr="0"/>
          <a:lstStyle>
            <a:lvl1pPr>
              <a:defRPr>
                <a:solidFill>
                  <a:schemeClr val="bg1"/>
                </a:solidFill>
              </a:defRPr>
            </a:lvl1pPr>
          </a:lstStyle>
          <a:p>
            <a:r>
              <a:rPr lang="en-US" dirty="0"/>
              <a:t>Click to edit Master title style</a:t>
            </a:r>
          </a:p>
        </p:txBody>
      </p:sp>
      <p:sp>
        <p:nvSpPr>
          <p:cNvPr id="19" name="Text Placeholder 2">
            <a:extLst>
              <a:ext uri="{FF2B5EF4-FFF2-40B4-BE49-F238E27FC236}">
                <a16:creationId xmlns:a16="http://schemas.microsoft.com/office/drawing/2014/main" id="{4C361A2C-6464-8142-8DE3-61DAF6AD5B80}"/>
              </a:ext>
            </a:extLst>
          </p:cNvPr>
          <p:cNvSpPr>
            <a:spLocks noGrp="1"/>
          </p:cNvSpPr>
          <p:nvPr>
            <p:ph type="body" idx="1"/>
          </p:nvPr>
        </p:nvSpPr>
        <p:spPr>
          <a:xfrm>
            <a:off x="3419101" y="4166293"/>
            <a:ext cx="7898083" cy="619463"/>
          </a:xfrm>
        </p:spPr>
        <p:txBody>
          <a:bodyPr/>
          <a:lstStyle>
            <a:lvl1pPr marL="0" indent="0">
              <a:buNone/>
              <a:defRPr sz="24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Footer Placeholder 4">
            <a:extLst>
              <a:ext uri="{FF2B5EF4-FFF2-40B4-BE49-F238E27FC236}">
                <a16:creationId xmlns:a16="http://schemas.microsoft.com/office/drawing/2014/main" id="{4156B3CD-1AB4-497C-A9A9-7B43E52259EF}"/>
              </a:ext>
            </a:extLst>
          </p:cNvPr>
          <p:cNvSpPr>
            <a:spLocks noGrp="1"/>
          </p:cNvSpPr>
          <p:nvPr>
            <p:ph type="ftr" sz="quarter" idx="3"/>
          </p:nvPr>
        </p:nvSpPr>
        <p:spPr>
          <a:xfrm>
            <a:off x="6238875" y="6246558"/>
            <a:ext cx="5398940" cy="365125"/>
          </a:xfrm>
          <a:prstGeom prst="rect">
            <a:avLst/>
          </a:prstGeom>
        </p:spPr>
        <p:txBody>
          <a:bodyPr vert="horz" lIns="0" tIns="45720" rIns="0" bIns="45720" rtlCol="0" anchor="ctr"/>
          <a:lstStyle>
            <a:lvl1pPr>
              <a:defRPr lang="en-US"/>
            </a:lvl1pPr>
          </a:lstStyle>
          <a:p>
            <a:pPr algn="r"/>
            <a:endParaRPr lang="en-US" dirty="0"/>
          </a:p>
        </p:txBody>
      </p:sp>
    </p:spTree>
    <p:extLst>
      <p:ext uri="{BB962C8B-B14F-4D97-AF65-F5344CB8AC3E}">
        <p14:creationId xmlns:p14="http://schemas.microsoft.com/office/powerpoint/2010/main" val="39755233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062">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3">
            <a:extLst>
              <a:ext uri="{FF2B5EF4-FFF2-40B4-BE49-F238E27FC236}">
                <a16:creationId xmlns:a16="http://schemas.microsoft.com/office/drawing/2014/main" id="{1BAC2BB3-63D1-7447-9394-2D3456CFD79C}"/>
              </a:ext>
            </a:extLst>
          </p:cNvPr>
          <p:cNvSpPr>
            <a:spLocks noGrp="1"/>
          </p:cNvSpPr>
          <p:nvPr>
            <p:ph type="pic" sz="quarter" idx="19"/>
          </p:nvPr>
        </p:nvSpPr>
        <p:spPr>
          <a:xfrm>
            <a:off x="8360228" y="249382"/>
            <a:ext cx="3831771" cy="3032661"/>
          </a:xfrm>
          <a:solidFill>
            <a:srgbClr val="00B0F0"/>
          </a:solidFill>
        </p:spPr>
        <p:txBody>
          <a:bodyPr/>
          <a:lstStyle/>
          <a:p>
            <a:endParaRPr lang="en-US"/>
          </a:p>
        </p:txBody>
      </p:sp>
      <p:sp>
        <p:nvSpPr>
          <p:cNvPr id="11" name="Picture Placeholder 3">
            <a:extLst>
              <a:ext uri="{FF2B5EF4-FFF2-40B4-BE49-F238E27FC236}">
                <a16:creationId xmlns:a16="http://schemas.microsoft.com/office/drawing/2014/main" id="{76A09F66-80AB-1A47-BDBA-E611BD588EE4}"/>
              </a:ext>
            </a:extLst>
          </p:cNvPr>
          <p:cNvSpPr>
            <a:spLocks noGrp="1"/>
          </p:cNvSpPr>
          <p:nvPr>
            <p:ph type="pic" sz="quarter" idx="20"/>
          </p:nvPr>
        </p:nvSpPr>
        <p:spPr>
          <a:xfrm>
            <a:off x="4539341" y="0"/>
            <a:ext cx="3574472" cy="3282043"/>
          </a:xfrm>
          <a:solidFill>
            <a:srgbClr val="00B0F0"/>
          </a:solidFill>
        </p:spPr>
        <p:txBody>
          <a:bodyPr/>
          <a:lstStyle/>
          <a:p>
            <a:endParaRPr lang="en-US"/>
          </a:p>
        </p:txBody>
      </p:sp>
      <p:sp>
        <p:nvSpPr>
          <p:cNvPr id="12" name="Picture Placeholder 3">
            <a:extLst>
              <a:ext uri="{FF2B5EF4-FFF2-40B4-BE49-F238E27FC236}">
                <a16:creationId xmlns:a16="http://schemas.microsoft.com/office/drawing/2014/main" id="{29573B7E-42F9-914A-BA13-034C8ECF9187}"/>
              </a:ext>
            </a:extLst>
          </p:cNvPr>
          <p:cNvSpPr>
            <a:spLocks noGrp="1"/>
          </p:cNvSpPr>
          <p:nvPr>
            <p:ph type="pic" sz="quarter" idx="21"/>
          </p:nvPr>
        </p:nvSpPr>
        <p:spPr>
          <a:xfrm>
            <a:off x="8360229" y="3575957"/>
            <a:ext cx="3574472" cy="3282043"/>
          </a:xfrm>
          <a:solidFill>
            <a:srgbClr val="00B0F0"/>
          </a:solidFill>
        </p:spPr>
        <p:txBody>
          <a:bodyPr/>
          <a:lstStyle/>
          <a:p>
            <a:endParaRPr lang="en-US"/>
          </a:p>
        </p:txBody>
      </p:sp>
      <p:sp>
        <p:nvSpPr>
          <p:cNvPr id="14" name="Picture Placeholder 3">
            <a:extLst>
              <a:ext uri="{FF2B5EF4-FFF2-40B4-BE49-F238E27FC236}">
                <a16:creationId xmlns:a16="http://schemas.microsoft.com/office/drawing/2014/main" id="{3FBBF67D-8F60-CA45-AC6B-2AB58EB97F4B}"/>
              </a:ext>
            </a:extLst>
          </p:cNvPr>
          <p:cNvSpPr>
            <a:spLocks noGrp="1"/>
          </p:cNvSpPr>
          <p:nvPr>
            <p:ph type="pic" sz="quarter" idx="22"/>
          </p:nvPr>
        </p:nvSpPr>
        <p:spPr>
          <a:xfrm>
            <a:off x="4539341" y="3575957"/>
            <a:ext cx="3574472" cy="3032661"/>
          </a:xfrm>
          <a:solidFill>
            <a:srgbClr val="00B0F0"/>
          </a:solidFill>
        </p:spPr>
        <p:txBody>
          <a:bodyPr/>
          <a:lstStyle/>
          <a:p>
            <a:endParaRPr lang="en-US"/>
          </a:p>
        </p:txBody>
      </p:sp>
      <p:sp>
        <p:nvSpPr>
          <p:cNvPr id="15" name="Title 1">
            <a:extLst>
              <a:ext uri="{FF2B5EF4-FFF2-40B4-BE49-F238E27FC236}">
                <a16:creationId xmlns:a16="http://schemas.microsoft.com/office/drawing/2014/main" id="{22A99828-EEC8-ED4C-AA2F-DD740FFF14E0}"/>
              </a:ext>
            </a:extLst>
          </p:cNvPr>
          <p:cNvSpPr>
            <a:spLocks noGrp="1"/>
          </p:cNvSpPr>
          <p:nvPr>
            <p:ph type="title"/>
          </p:nvPr>
        </p:nvSpPr>
        <p:spPr>
          <a:xfrm>
            <a:off x="473528" y="485293"/>
            <a:ext cx="3831771" cy="1089529"/>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16" name="Text Placeholder 7">
            <a:extLst>
              <a:ext uri="{FF2B5EF4-FFF2-40B4-BE49-F238E27FC236}">
                <a16:creationId xmlns:a16="http://schemas.microsoft.com/office/drawing/2014/main" id="{E6908B60-B1E1-B747-AC21-1C88CF592C86}"/>
              </a:ext>
            </a:extLst>
          </p:cNvPr>
          <p:cNvSpPr>
            <a:spLocks noGrp="1"/>
          </p:cNvSpPr>
          <p:nvPr>
            <p:ph type="body" sz="quarter" idx="13"/>
          </p:nvPr>
        </p:nvSpPr>
        <p:spPr>
          <a:xfrm>
            <a:off x="473529" y="1612400"/>
            <a:ext cx="383177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7" name="Content Placeholder 2">
            <a:extLst>
              <a:ext uri="{FF2B5EF4-FFF2-40B4-BE49-F238E27FC236}">
                <a16:creationId xmlns:a16="http://schemas.microsoft.com/office/drawing/2014/main" id="{9F3E5696-C705-C54A-A696-E1D5688938C9}"/>
              </a:ext>
            </a:extLst>
          </p:cNvPr>
          <p:cNvSpPr>
            <a:spLocks noGrp="1"/>
          </p:cNvSpPr>
          <p:nvPr>
            <p:ph sz="half" idx="16"/>
          </p:nvPr>
        </p:nvSpPr>
        <p:spPr>
          <a:xfrm>
            <a:off x="473528" y="2451415"/>
            <a:ext cx="3831771" cy="4033836"/>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3" name="Rectangle 12">
            <a:extLst>
              <a:ext uri="{FF2B5EF4-FFF2-40B4-BE49-F238E27FC236}">
                <a16:creationId xmlns:a16="http://schemas.microsoft.com/office/drawing/2014/main" id="{5B42F316-60A5-4EE7-95EC-C8E031BA0F10}"/>
              </a:ext>
            </a:extLst>
          </p:cNvPr>
          <p:cNvSpPr/>
          <p:nvPr userDrawn="1"/>
        </p:nvSpPr>
        <p:spPr>
          <a:xfrm>
            <a:off x="0" y="2202428"/>
            <a:ext cx="3574472" cy="1571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13636973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063">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3">
            <a:extLst>
              <a:ext uri="{FF2B5EF4-FFF2-40B4-BE49-F238E27FC236}">
                <a16:creationId xmlns:a16="http://schemas.microsoft.com/office/drawing/2014/main" id="{5BB455CF-2B11-BF4D-9029-6B1B9144D3B9}"/>
              </a:ext>
            </a:extLst>
          </p:cNvPr>
          <p:cNvSpPr>
            <a:spLocks noGrp="1"/>
          </p:cNvSpPr>
          <p:nvPr>
            <p:ph type="pic" sz="quarter" idx="22"/>
          </p:nvPr>
        </p:nvSpPr>
        <p:spPr>
          <a:xfrm>
            <a:off x="257299" y="3575957"/>
            <a:ext cx="3574472" cy="3282043"/>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0E222528-CE1D-274A-8314-B50E70225548}"/>
              </a:ext>
            </a:extLst>
          </p:cNvPr>
          <p:cNvSpPr>
            <a:spLocks noGrp="1"/>
          </p:cNvSpPr>
          <p:nvPr>
            <p:ph type="pic" sz="quarter" idx="23"/>
          </p:nvPr>
        </p:nvSpPr>
        <p:spPr>
          <a:xfrm>
            <a:off x="0" y="249382"/>
            <a:ext cx="3831771" cy="3032661"/>
          </a:xfrm>
          <a:solidFill>
            <a:srgbClr val="00B0F0"/>
          </a:solidFill>
        </p:spPr>
        <p:txBody>
          <a:bodyPr/>
          <a:lstStyle/>
          <a:p>
            <a:endParaRPr lang="en-US"/>
          </a:p>
        </p:txBody>
      </p:sp>
      <p:sp>
        <p:nvSpPr>
          <p:cNvPr id="10" name="Picture Placeholder 3">
            <a:extLst>
              <a:ext uri="{FF2B5EF4-FFF2-40B4-BE49-F238E27FC236}">
                <a16:creationId xmlns:a16="http://schemas.microsoft.com/office/drawing/2014/main" id="{4F3FF0E2-2643-474A-9680-77C2E28E841D}"/>
              </a:ext>
            </a:extLst>
          </p:cNvPr>
          <p:cNvSpPr>
            <a:spLocks noGrp="1"/>
          </p:cNvSpPr>
          <p:nvPr>
            <p:ph type="pic" sz="quarter" idx="24"/>
          </p:nvPr>
        </p:nvSpPr>
        <p:spPr>
          <a:xfrm>
            <a:off x="8360228" y="3575957"/>
            <a:ext cx="3831771" cy="3032661"/>
          </a:xfrm>
          <a:solidFill>
            <a:srgbClr val="00B0F0"/>
          </a:solidFill>
        </p:spPr>
        <p:txBody>
          <a:bodyPr/>
          <a:lstStyle/>
          <a:p>
            <a:endParaRPr lang="en-US"/>
          </a:p>
        </p:txBody>
      </p:sp>
      <p:sp>
        <p:nvSpPr>
          <p:cNvPr id="11" name="Picture Placeholder 3">
            <a:extLst>
              <a:ext uri="{FF2B5EF4-FFF2-40B4-BE49-F238E27FC236}">
                <a16:creationId xmlns:a16="http://schemas.microsoft.com/office/drawing/2014/main" id="{6C330647-383F-8440-A678-1A0EA7864808}"/>
              </a:ext>
            </a:extLst>
          </p:cNvPr>
          <p:cNvSpPr>
            <a:spLocks noGrp="1"/>
          </p:cNvSpPr>
          <p:nvPr>
            <p:ph type="pic" sz="quarter" idx="25"/>
          </p:nvPr>
        </p:nvSpPr>
        <p:spPr>
          <a:xfrm>
            <a:off x="8360229" y="0"/>
            <a:ext cx="3574472" cy="3282043"/>
          </a:xfrm>
          <a:solidFill>
            <a:srgbClr val="00B0F0"/>
          </a:solidFill>
        </p:spPr>
        <p:txBody>
          <a:bodyPr/>
          <a:lstStyle/>
          <a:p>
            <a:endParaRPr lang="en-US"/>
          </a:p>
        </p:txBody>
      </p:sp>
      <p:sp>
        <p:nvSpPr>
          <p:cNvPr id="12" name="Title 1">
            <a:extLst>
              <a:ext uri="{FF2B5EF4-FFF2-40B4-BE49-F238E27FC236}">
                <a16:creationId xmlns:a16="http://schemas.microsoft.com/office/drawing/2014/main" id="{3086CB43-0E65-1943-86EB-0CE4B74B12CA}"/>
              </a:ext>
            </a:extLst>
          </p:cNvPr>
          <p:cNvSpPr>
            <a:spLocks noGrp="1"/>
          </p:cNvSpPr>
          <p:nvPr>
            <p:ph type="title"/>
          </p:nvPr>
        </p:nvSpPr>
        <p:spPr>
          <a:xfrm>
            <a:off x="4180114" y="485293"/>
            <a:ext cx="3831771" cy="1089529"/>
          </a:xfrm>
        </p:spPr>
        <p:txBody>
          <a:bodyPr wrap="square" lIns="0" rIns="0" anchor="b">
            <a:spAutoFit/>
          </a:bodyPr>
          <a:lstStyle>
            <a:lvl1pPr algn="ctr">
              <a:defRPr sz="3600">
                <a:solidFill>
                  <a:schemeClr val="bg1"/>
                </a:solidFill>
              </a:defRPr>
            </a:lvl1pPr>
          </a:lstStyle>
          <a:p>
            <a:r>
              <a:rPr lang="en-US" dirty="0"/>
              <a:t>Click to edit Master title style</a:t>
            </a:r>
          </a:p>
        </p:txBody>
      </p:sp>
      <p:sp>
        <p:nvSpPr>
          <p:cNvPr id="13" name="Text Placeholder 7">
            <a:extLst>
              <a:ext uri="{FF2B5EF4-FFF2-40B4-BE49-F238E27FC236}">
                <a16:creationId xmlns:a16="http://schemas.microsoft.com/office/drawing/2014/main" id="{F7B7755F-FC36-7A4A-9935-CD8D84322F9E}"/>
              </a:ext>
            </a:extLst>
          </p:cNvPr>
          <p:cNvSpPr>
            <a:spLocks noGrp="1"/>
          </p:cNvSpPr>
          <p:nvPr>
            <p:ph type="body" sz="quarter" idx="13"/>
          </p:nvPr>
        </p:nvSpPr>
        <p:spPr>
          <a:xfrm>
            <a:off x="4180115" y="1612400"/>
            <a:ext cx="3831770" cy="552450"/>
          </a:xfrm>
        </p:spPr>
        <p:txBody>
          <a:bodyPr lIns="45720" rIns="0">
            <a:normAutofit/>
          </a:bodyPr>
          <a:lstStyle>
            <a:lvl1pPr marL="0" indent="0" algn="ctr">
              <a:buNone/>
              <a:defRPr sz="2400">
                <a:solidFill>
                  <a:schemeClr val="accent2"/>
                </a:solidFill>
              </a:defRPr>
            </a:lvl1pPr>
          </a:lstStyle>
          <a:p>
            <a:pPr lvl="0"/>
            <a:endParaRPr lang="en-US" dirty="0"/>
          </a:p>
        </p:txBody>
      </p:sp>
      <p:sp>
        <p:nvSpPr>
          <p:cNvPr id="14" name="Content Placeholder 2">
            <a:extLst>
              <a:ext uri="{FF2B5EF4-FFF2-40B4-BE49-F238E27FC236}">
                <a16:creationId xmlns:a16="http://schemas.microsoft.com/office/drawing/2014/main" id="{FC3631F5-B72F-1C4C-AD97-FC0D18B4FFDC}"/>
              </a:ext>
            </a:extLst>
          </p:cNvPr>
          <p:cNvSpPr>
            <a:spLocks noGrp="1"/>
          </p:cNvSpPr>
          <p:nvPr>
            <p:ph sz="half" idx="16"/>
          </p:nvPr>
        </p:nvSpPr>
        <p:spPr>
          <a:xfrm>
            <a:off x="4180114" y="2451415"/>
            <a:ext cx="3831771" cy="4033836"/>
          </a:xfrm>
        </p:spPr>
        <p:txBody>
          <a:bodyPr vert="horz" lIns="0" tIns="91440" rIns="0" bIns="45720" rtlCol="0">
            <a:normAutofit/>
          </a:bodyPr>
          <a:lstStyle>
            <a:lvl1pPr algn="l">
              <a:defRPr lang="en-US">
                <a:solidFill>
                  <a:schemeClr val="bg1"/>
                </a:solidFill>
              </a:defRPr>
            </a:lvl1pPr>
            <a:lvl2pPr algn="l">
              <a:defRPr lang="en-US">
                <a:solidFill>
                  <a:schemeClr val="bg1"/>
                </a:solidFill>
              </a:defRPr>
            </a:lvl2pPr>
            <a:lvl3pPr algn="l">
              <a:defRPr lang="en-US">
                <a:solidFill>
                  <a:schemeClr val="bg1"/>
                </a:solidFill>
              </a:defRPr>
            </a:lvl3pPr>
            <a:lvl4pPr algn="l">
              <a:defRPr lang="en-US">
                <a:solidFill>
                  <a:schemeClr val="bg1"/>
                </a:solidFill>
              </a:defRPr>
            </a:lvl4pPr>
            <a:lvl5pPr algn="l">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158580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064">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3">
            <a:extLst>
              <a:ext uri="{FF2B5EF4-FFF2-40B4-BE49-F238E27FC236}">
                <a16:creationId xmlns:a16="http://schemas.microsoft.com/office/drawing/2014/main" id="{C480476E-0915-0B43-A49C-114B5C2A8066}"/>
              </a:ext>
            </a:extLst>
          </p:cNvPr>
          <p:cNvSpPr>
            <a:spLocks noGrp="1"/>
          </p:cNvSpPr>
          <p:nvPr>
            <p:ph type="pic" sz="quarter" idx="22"/>
          </p:nvPr>
        </p:nvSpPr>
        <p:spPr>
          <a:xfrm>
            <a:off x="257299" y="3575957"/>
            <a:ext cx="3574472" cy="3282043"/>
          </a:xfrm>
          <a:solidFill>
            <a:srgbClr val="00B0F0"/>
          </a:solidFill>
        </p:spPr>
        <p:txBody>
          <a:bodyPr/>
          <a:lstStyle/>
          <a:p>
            <a:endParaRPr lang="en-US"/>
          </a:p>
        </p:txBody>
      </p:sp>
      <p:sp>
        <p:nvSpPr>
          <p:cNvPr id="8" name="Picture Placeholder 3">
            <a:extLst>
              <a:ext uri="{FF2B5EF4-FFF2-40B4-BE49-F238E27FC236}">
                <a16:creationId xmlns:a16="http://schemas.microsoft.com/office/drawing/2014/main" id="{B6206CE2-FB13-EF41-A163-33E1276B3F2B}"/>
              </a:ext>
            </a:extLst>
          </p:cNvPr>
          <p:cNvSpPr>
            <a:spLocks noGrp="1"/>
          </p:cNvSpPr>
          <p:nvPr>
            <p:ph type="pic" sz="quarter" idx="23"/>
          </p:nvPr>
        </p:nvSpPr>
        <p:spPr>
          <a:xfrm>
            <a:off x="0" y="249382"/>
            <a:ext cx="3831771" cy="3032661"/>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C0751F5E-D7D1-7245-8247-AF369FDFDA3F}"/>
              </a:ext>
            </a:extLst>
          </p:cNvPr>
          <p:cNvSpPr>
            <a:spLocks noGrp="1"/>
          </p:cNvSpPr>
          <p:nvPr>
            <p:ph type="pic" sz="quarter" idx="24"/>
          </p:nvPr>
        </p:nvSpPr>
        <p:spPr>
          <a:xfrm>
            <a:off x="8360228" y="3575957"/>
            <a:ext cx="3831771" cy="3032661"/>
          </a:xfrm>
          <a:solidFill>
            <a:srgbClr val="00B0F0"/>
          </a:solidFill>
        </p:spPr>
        <p:txBody>
          <a:bodyPr/>
          <a:lstStyle/>
          <a:p>
            <a:endParaRPr lang="en-US"/>
          </a:p>
        </p:txBody>
      </p:sp>
      <p:sp>
        <p:nvSpPr>
          <p:cNvPr id="13" name="Picture Placeholder 3">
            <a:extLst>
              <a:ext uri="{FF2B5EF4-FFF2-40B4-BE49-F238E27FC236}">
                <a16:creationId xmlns:a16="http://schemas.microsoft.com/office/drawing/2014/main" id="{7E9011BF-1487-8046-B349-E911B1E2D32B}"/>
              </a:ext>
            </a:extLst>
          </p:cNvPr>
          <p:cNvSpPr>
            <a:spLocks noGrp="1"/>
          </p:cNvSpPr>
          <p:nvPr>
            <p:ph type="pic" sz="quarter" idx="25"/>
          </p:nvPr>
        </p:nvSpPr>
        <p:spPr>
          <a:xfrm>
            <a:off x="8360229" y="0"/>
            <a:ext cx="3574472" cy="3282043"/>
          </a:xfrm>
          <a:solidFill>
            <a:srgbClr val="00B0F0"/>
          </a:solidFill>
        </p:spPr>
        <p:txBody>
          <a:bodyPr/>
          <a:lstStyle/>
          <a:p>
            <a:endParaRPr lang="en-US"/>
          </a:p>
        </p:txBody>
      </p:sp>
      <p:sp>
        <p:nvSpPr>
          <p:cNvPr id="15" name="Title 1">
            <a:extLst>
              <a:ext uri="{FF2B5EF4-FFF2-40B4-BE49-F238E27FC236}">
                <a16:creationId xmlns:a16="http://schemas.microsoft.com/office/drawing/2014/main" id="{268AF319-BB3C-BF47-B25D-0E32270ED8C6}"/>
              </a:ext>
            </a:extLst>
          </p:cNvPr>
          <p:cNvSpPr>
            <a:spLocks noGrp="1"/>
          </p:cNvSpPr>
          <p:nvPr>
            <p:ph type="title"/>
          </p:nvPr>
        </p:nvSpPr>
        <p:spPr>
          <a:xfrm>
            <a:off x="4180114" y="485293"/>
            <a:ext cx="3831771" cy="1089529"/>
          </a:xfrm>
        </p:spPr>
        <p:txBody>
          <a:bodyPr wrap="square" lIns="0" rIns="0" anchor="b">
            <a:spAutoFit/>
          </a:bodyPr>
          <a:lstStyle>
            <a:lvl1pPr algn="ctr">
              <a:defRPr sz="3600">
                <a:solidFill>
                  <a:schemeClr val="tx1"/>
                </a:solidFill>
              </a:defRPr>
            </a:lvl1pPr>
          </a:lstStyle>
          <a:p>
            <a:r>
              <a:rPr lang="en-US" dirty="0"/>
              <a:t>Click to edit Master title style</a:t>
            </a:r>
          </a:p>
        </p:txBody>
      </p:sp>
      <p:sp>
        <p:nvSpPr>
          <p:cNvPr id="16" name="Text Placeholder 7">
            <a:extLst>
              <a:ext uri="{FF2B5EF4-FFF2-40B4-BE49-F238E27FC236}">
                <a16:creationId xmlns:a16="http://schemas.microsoft.com/office/drawing/2014/main" id="{945E7A93-BC9C-2346-88B0-A99B39C53FC6}"/>
              </a:ext>
            </a:extLst>
          </p:cNvPr>
          <p:cNvSpPr>
            <a:spLocks noGrp="1"/>
          </p:cNvSpPr>
          <p:nvPr>
            <p:ph type="body" sz="quarter" idx="13"/>
          </p:nvPr>
        </p:nvSpPr>
        <p:spPr>
          <a:xfrm>
            <a:off x="4180115" y="1612400"/>
            <a:ext cx="3831770" cy="552450"/>
          </a:xfrm>
        </p:spPr>
        <p:txBody>
          <a:bodyPr lIns="45720" rIns="0">
            <a:normAutofit/>
          </a:bodyPr>
          <a:lstStyle>
            <a:lvl1pPr marL="0" indent="0" algn="ctr">
              <a:buNone/>
              <a:defRPr sz="2400">
                <a:solidFill>
                  <a:schemeClr val="accent2"/>
                </a:solidFill>
              </a:defRPr>
            </a:lvl1pPr>
          </a:lstStyle>
          <a:p>
            <a:pPr lvl="0"/>
            <a:endParaRPr lang="en-US" dirty="0"/>
          </a:p>
        </p:txBody>
      </p:sp>
      <p:sp>
        <p:nvSpPr>
          <p:cNvPr id="17" name="Content Placeholder 2">
            <a:extLst>
              <a:ext uri="{FF2B5EF4-FFF2-40B4-BE49-F238E27FC236}">
                <a16:creationId xmlns:a16="http://schemas.microsoft.com/office/drawing/2014/main" id="{BADE0811-78BD-8041-99E2-0359CF17E2E4}"/>
              </a:ext>
            </a:extLst>
          </p:cNvPr>
          <p:cNvSpPr>
            <a:spLocks noGrp="1"/>
          </p:cNvSpPr>
          <p:nvPr>
            <p:ph sz="half" idx="16"/>
          </p:nvPr>
        </p:nvSpPr>
        <p:spPr>
          <a:xfrm>
            <a:off x="4180114" y="2451415"/>
            <a:ext cx="3831771" cy="4033836"/>
          </a:xfrm>
        </p:spPr>
        <p:txBody>
          <a:bodyPr vert="horz" lIns="0" tIns="91440" rIns="0" bIns="45720" rtlCol="0">
            <a:normAutofit/>
          </a:bodyPr>
          <a:lstStyle>
            <a:lvl1pPr algn="l">
              <a:defRPr lang="en-US">
                <a:solidFill>
                  <a:schemeClr val="tx1"/>
                </a:solidFill>
              </a:defRPr>
            </a:lvl1pPr>
            <a:lvl2pPr algn="l">
              <a:defRPr lang="en-US">
                <a:solidFill>
                  <a:schemeClr val="tx1"/>
                </a:solidFill>
              </a:defRPr>
            </a:lvl2pPr>
            <a:lvl3pPr algn="l">
              <a:defRPr lang="en-US">
                <a:solidFill>
                  <a:schemeClr val="tx1"/>
                </a:solidFill>
              </a:defRPr>
            </a:lvl3pPr>
            <a:lvl4pPr algn="l">
              <a:defRPr lang="en-US">
                <a:solidFill>
                  <a:schemeClr val="tx1"/>
                </a:solidFill>
              </a:defRPr>
            </a:lvl4pPr>
            <a:lvl5pPr algn="l">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7558448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065">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3">
            <a:extLst>
              <a:ext uri="{FF2B5EF4-FFF2-40B4-BE49-F238E27FC236}">
                <a16:creationId xmlns:a16="http://schemas.microsoft.com/office/drawing/2014/main" id="{B601F40E-0469-B64A-8F2A-CA8C9085600A}"/>
              </a:ext>
            </a:extLst>
          </p:cNvPr>
          <p:cNvSpPr>
            <a:spLocks noGrp="1"/>
          </p:cNvSpPr>
          <p:nvPr>
            <p:ph type="pic" sz="quarter" idx="26"/>
          </p:nvPr>
        </p:nvSpPr>
        <p:spPr>
          <a:xfrm>
            <a:off x="0" y="249382"/>
            <a:ext cx="4049486" cy="3032661"/>
          </a:xfrm>
          <a:solidFill>
            <a:srgbClr val="00B0F0"/>
          </a:solidFill>
        </p:spPr>
        <p:txBody>
          <a:bodyPr/>
          <a:lstStyle/>
          <a:p>
            <a:endParaRPr lang="en-US"/>
          </a:p>
        </p:txBody>
      </p:sp>
      <p:sp>
        <p:nvSpPr>
          <p:cNvPr id="15" name="Picture Placeholder 3">
            <a:extLst>
              <a:ext uri="{FF2B5EF4-FFF2-40B4-BE49-F238E27FC236}">
                <a16:creationId xmlns:a16="http://schemas.microsoft.com/office/drawing/2014/main" id="{67E442EC-42E4-CE47-A403-313052CD416E}"/>
              </a:ext>
            </a:extLst>
          </p:cNvPr>
          <p:cNvSpPr>
            <a:spLocks noGrp="1"/>
          </p:cNvSpPr>
          <p:nvPr>
            <p:ph type="pic" sz="quarter" idx="27"/>
          </p:nvPr>
        </p:nvSpPr>
        <p:spPr>
          <a:xfrm>
            <a:off x="8142516" y="249382"/>
            <a:ext cx="4049484" cy="3032661"/>
          </a:xfrm>
          <a:solidFill>
            <a:srgbClr val="00B0F0"/>
          </a:solidFill>
        </p:spPr>
        <p:txBody>
          <a:bodyPr/>
          <a:lstStyle/>
          <a:p>
            <a:endParaRPr lang="en-US"/>
          </a:p>
        </p:txBody>
      </p:sp>
      <p:sp>
        <p:nvSpPr>
          <p:cNvPr id="16" name="Picture Placeholder 3">
            <a:extLst>
              <a:ext uri="{FF2B5EF4-FFF2-40B4-BE49-F238E27FC236}">
                <a16:creationId xmlns:a16="http://schemas.microsoft.com/office/drawing/2014/main" id="{18568FA2-1369-7548-B3BA-B1E6F61A3DC3}"/>
              </a:ext>
            </a:extLst>
          </p:cNvPr>
          <p:cNvSpPr>
            <a:spLocks noGrp="1"/>
          </p:cNvSpPr>
          <p:nvPr>
            <p:ph type="pic" sz="quarter" idx="28"/>
          </p:nvPr>
        </p:nvSpPr>
        <p:spPr>
          <a:xfrm>
            <a:off x="4256316" y="0"/>
            <a:ext cx="3679370" cy="3282043"/>
          </a:xfrm>
          <a:solidFill>
            <a:srgbClr val="00B0F0"/>
          </a:solidFill>
        </p:spPr>
        <p:txBody>
          <a:bodyPr/>
          <a:lstStyle/>
          <a:p>
            <a:endParaRPr lang="en-US"/>
          </a:p>
        </p:txBody>
      </p:sp>
      <p:sp>
        <p:nvSpPr>
          <p:cNvPr id="17" name="Picture Placeholder 3">
            <a:extLst>
              <a:ext uri="{FF2B5EF4-FFF2-40B4-BE49-F238E27FC236}">
                <a16:creationId xmlns:a16="http://schemas.microsoft.com/office/drawing/2014/main" id="{CAF525D9-FFD5-9841-A3D0-BBE63BBD203D}"/>
              </a:ext>
            </a:extLst>
          </p:cNvPr>
          <p:cNvSpPr>
            <a:spLocks noGrp="1"/>
          </p:cNvSpPr>
          <p:nvPr>
            <p:ph type="pic" sz="quarter" idx="29"/>
          </p:nvPr>
        </p:nvSpPr>
        <p:spPr>
          <a:xfrm>
            <a:off x="257300" y="3575957"/>
            <a:ext cx="3792186" cy="3282043"/>
          </a:xfrm>
          <a:solidFill>
            <a:srgbClr val="00B0F0"/>
          </a:solidFill>
        </p:spPr>
        <p:txBody>
          <a:bodyPr/>
          <a:lstStyle/>
          <a:p>
            <a:endParaRPr lang="en-US"/>
          </a:p>
        </p:txBody>
      </p:sp>
      <p:sp>
        <p:nvSpPr>
          <p:cNvPr id="18" name="Picture Placeholder 3">
            <a:extLst>
              <a:ext uri="{FF2B5EF4-FFF2-40B4-BE49-F238E27FC236}">
                <a16:creationId xmlns:a16="http://schemas.microsoft.com/office/drawing/2014/main" id="{817D21E5-6979-1F40-9786-67C6F33E0AAC}"/>
              </a:ext>
            </a:extLst>
          </p:cNvPr>
          <p:cNvSpPr>
            <a:spLocks noGrp="1"/>
          </p:cNvSpPr>
          <p:nvPr>
            <p:ph type="pic" sz="quarter" idx="30"/>
          </p:nvPr>
        </p:nvSpPr>
        <p:spPr>
          <a:xfrm>
            <a:off x="8142516" y="3575957"/>
            <a:ext cx="3792186" cy="3282043"/>
          </a:xfrm>
          <a:solidFill>
            <a:srgbClr val="00B0F0"/>
          </a:solidFill>
        </p:spPr>
        <p:txBody>
          <a:bodyPr/>
          <a:lstStyle/>
          <a:p>
            <a:endParaRPr lang="en-US"/>
          </a:p>
        </p:txBody>
      </p:sp>
      <p:sp>
        <p:nvSpPr>
          <p:cNvPr id="19" name="Content Placeholder 2">
            <a:extLst>
              <a:ext uri="{FF2B5EF4-FFF2-40B4-BE49-F238E27FC236}">
                <a16:creationId xmlns:a16="http://schemas.microsoft.com/office/drawing/2014/main" id="{CCF0825F-6412-D241-BAA2-BF8E642484D1}"/>
              </a:ext>
            </a:extLst>
          </p:cNvPr>
          <p:cNvSpPr>
            <a:spLocks noGrp="1"/>
          </p:cNvSpPr>
          <p:nvPr>
            <p:ph sz="half" idx="19"/>
          </p:nvPr>
        </p:nvSpPr>
        <p:spPr>
          <a:xfrm>
            <a:off x="4256315" y="3575957"/>
            <a:ext cx="3679369" cy="2857500"/>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9094671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066">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3">
            <a:extLst>
              <a:ext uri="{FF2B5EF4-FFF2-40B4-BE49-F238E27FC236}">
                <a16:creationId xmlns:a16="http://schemas.microsoft.com/office/drawing/2014/main" id="{FBD9244F-DAC7-054B-85AE-A876F2E81C71}"/>
              </a:ext>
            </a:extLst>
          </p:cNvPr>
          <p:cNvSpPr>
            <a:spLocks noGrp="1"/>
          </p:cNvSpPr>
          <p:nvPr>
            <p:ph type="pic" sz="quarter" idx="26"/>
          </p:nvPr>
        </p:nvSpPr>
        <p:spPr>
          <a:xfrm>
            <a:off x="0" y="249382"/>
            <a:ext cx="4049486" cy="3032661"/>
          </a:xfrm>
          <a:solidFill>
            <a:srgbClr val="00B0F0"/>
          </a:solidFill>
        </p:spPr>
        <p:txBody>
          <a:bodyPr/>
          <a:lstStyle/>
          <a:p>
            <a:endParaRPr lang="en-US"/>
          </a:p>
        </p:txBody>
      </p:sp>
      <p:sp>
        <p:nvSpPr>
          <p:cNvPr id="11" name="Picture Placeholder 3">
            <a:extLst>
              <a:ext uri="{FF2B5EF4-FFF2-40B4-BE49-F238E27FC236}">
                <a16:creationId xmlns:a16="http://schemas.microsoft.com/office/drawing/2014/main" id="{7753E59D-5040-ED40-948E-466867BE63C1}"/>
              </a:ext>
            </a:extLst>
          </p:cNvPr>
          <p:cNvSpPr>
            <a:spLocks noGrp="1"/>
          </p:cNvSpPr>
          <p:nvPr>
            <p:ph type="pic" sz="quarter" idx="27"/>
          </p:nvPr>
        </p:nvSpPr>
        <p:spPr>
          <a:xfrm>
            <a:off x="8142516" y="249382"/>
            <a:ext cx="4049484" cy="3032661"/>
          </a:xfrm>
          <a:solidFill>
            <a:srgbClr val="00B0F0"/>
          </a:solidFill>
        </p:spPr>
        <p:txBody>
          <a:bodyPr/>
          <a:lstStyle/>
          <a:p>
            <a:endParaRPr lang="en-US"/>
          </a:p>
        </p:txBody>
      </p:sp>
      <p:sp>
        <p:nvSpPr>
          <p:cNvPr id="12" name="Picture Placeholder 3">
            <a:extLst>
              <a:ext uri="{FF2B5EF4-FFF2-40B4-BE49-F238E27FC236}">
                <a16:creationId xmlns:a16="http://schemas.microsoft.com/office/drawing/2014/main" id="{9FA0F2CD-4B76-BE49-B5D1-F3EC75C8445C}"/>
              </a:ext>
            </a:extLst>
          </p:cNvPr>
          <p:cNvSpPr>
            <a:spLocks noGrp="1"/>
          </p:cNvSpPr>
          <p:nvPr>
            <p:ph type="pic" sz="quarter" idx="28"/>
          </p:nvPr>
        </p:nvSpPr>
        <p:spPr>
          <a:xfrm>
            <a:off x="4256316" y="0"/>
            <a:ext cx="3679370" cy="3282043"/>
          </a:xfrm>
          <a:solidFill>
            <a:srgbClr val="00B0F0"/>
          </a:solidFill>
        </p:spPr>
        <p:txBody>
          <a:bodyPr/>
          <a:lstStyle/>
          <a:p>
            <a:endParaRPr lang="en-US"/>
          </a:p>
        </p:txBody>
      </p:sp>
      <p:sp>
        <p:nvSpPr>
          <p:cNvPr id="14" name="Picture Placeholder 3">
            <a:extLst>
              <a:ext uri="{FF2B5EF4-FFF2-40B4-BE49-F238E27FC236}">
                <a16:creationId xmlns:a16="http://schemas.microsoft.com/office/drawing/2014/main" id="{9225904A-CD9F-924B-B34B-E426A3D34753}"/>
              </a:ext>
            </a:extLst>
          </p:cNvPr>
          <p:cNvSpPr>
            <a:spLocks noGrp="1"/>
          </p:cNvSpPr>
          <p:nvPr>
            <p:ph type="pic" sz="quarter" idx="29"/>
          </p:nvPr>
        </p:nvSpPr>
        <p:spPr>
          <a:xfrm>
            <a:off x="257300" y="3575957"/>
            <a:ext cx="3792186" cy="3282043"/>
          </a:xfrm>
          <a:solidFill>
            <a:srgbClr val="00B0F0"/>
          </a:solidFill>
        </p:spPr>
        <p:txBody>
          <a:bodyPr/>
          <a:lstStyle/>
          <a:p>
            <a:endParaRPr lang="en-US"/>
          </a:p>
        </p:txBody>
      </p:sp>
      <p:sp>
        <p:nvSpPr>
          <p:cNvPr id="15" name="Picture Placeholder 3">
            <a:extLst>
              <a:ext uri="{FF2B5EF4-FFF2-40B4-BE49-F238E27FC236}">
                <a16:creationId xmlns:a16="http://schemas.microsoft.com/office/drawing/2014/main" id="{88EE82DA-CCD0-4F4F-A19E-FE7BD5995BF8}"/>
              </a:ext>
            </a:extLst>
          </p:cNvPr>
          <p:cNvSpPr>
            <a:spLocks noGrp="1"/>
          </p:cNvSpPr>
          <p:nvPr>
            <p:ph type="pic" sz="quarter" idx="30"/>
          </p:nvPr>
        </p:nvSpPr>
        <p:spPr>
          <a:xfrm>
            <a:off x="8142516" y="3575957"/>
            <a:ext cx="3792186" cy="3282043"/>
          </a:xfrm>
          <a:solidFill>
            <a:srgbClr val="00B0F0"/>
          </a:solidFill>
        </p:spPr>
        <p:txBody>
          <a:bodyPr/>
          <a:lstStyle/>
          <a:p>
            <a:endParaRPr lang="en-US"/>
          </a:p>
        </p:txBody>
      </p:sp>
      <p:sp>
        <p:nvSpPr>
          <p:cNvPr id="16" name="Content Placeholder 2">
            <a:extLst>
              <a:ext uri="{FF2B5EF4-FFF2-40B4-BE49-F238E27FC236}">
                <a16:creationId xmlns:a16="http://schemas.microsoft.com/office/drawing/2014/main" id="{E6A4850A-BAD3-4A40-9264-09FFE1807E64}"/>
              </a:ext>
            </a:extLst>
          </p:cNvPr>
          <p:cNvSpPr>
            <a:spLocks noGrp="1"/>
          </p:cNvSpPr>
          <p:nvPr>
            <p:ph sz="half" idx="19"/>
          </p:nvPr>
        </p:nvSpPr>
        <p:spPr>
          <a:xfrm>
            <a:off x="4256315" y="3575957"/>
            <a:ext cx="3679369" cy="2857500"/>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3982050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067">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3">
            <a:extLst>
              <a:ext uri="{FF2B5EF4-FFF2-40B4-BE49-F238E27FC236}">
                <a16:creationId xmlns:a16="http://schemas.microsoft.com/office/drawing/2014/main" id="{B601F40E-0469-B64A-8F2A-CA8C9085600A}"/>
              </a:ext>
            </a:extLst>
          </p:cNvPr>
          <p:cNvSpPr>
            <a:spLocks noGrp="1"/>
          </p:cNvSpPr>
          <p:nvPr>
            <p:ph type="pic" sz="quarter" idx="26"/>
          </p:nvPr>
        </p:nvSpPr>
        <p:spPr>
          <a:xfrm>
            <a:off x="0" y="249382"/>
            <a:ext cx="2710031" cy="2052947"/>
          </a:xfrm>
          <a:solidFill>
            <a:srgbClr val="00B0F0"/>
          </a:solidFill>
        </p:spPr>
        <p:txBody>
          <a:bodyPr/>
          <a:lstStyle/>
          <a:p>
            <a:endParaRPr lang="en-US"/>
          </a:p>
        </p:txBody>
      </p:sp>
      <p:sp>
        <p:nvSpPr>
          <p:cNvPr id="8" name="Picture Placeholder 3">
            <a:extLst>
              <a:ext uri="{FF2B5EF4-FFF2-40B4-BE49-F238E27FC236}">
                <a16:creationId xmlns:a16="http://schemas.microsoft.com/office/drawing/2014/main" id="{10340486-8C78-3842-82C0-BAF189C24B7C}"/>
              </a:ext>
            </a:extLst>
          </p:cNvPr>
          <p:cNvSpPr>
            <a:spLocks noGrp="1"/>
          </p:cNvSpPr>
          <p:nvPr>
            <p:ph type="pic" sz="quarter" idx="27"/>
          </p:nvPr>
        </p:nvSpPr>
        <p:spPr>
          <a:xfrm>
            <a:off x="2939142" y="0"/>
            <a:ext cx="4494317" cy="2289177"/>
          </a:xfrm>
          <a:solidFill>
            <a:srgbClr val="00B0F0"/>
          </a:solidFill>
        </p:spPr>
        <p:txBody>
          <a:bodyPr/>
          <a:lstStyle/>
          <a:p>
            <a:endParaRPr lang="en-US" dirty="0"/>
          </a:p>
        </p:txBody>
      </p:sp>
      <p:sp>
        <p:nvSpPr>
          <p:cNvPr id="9" name="Picture Placeholder 3">
            <a:extLst>
              <a:ext uri="{FF2B5EF4-FFF2-40B4-BE49-F238E27FC236}">
                <a16:creationId xmlns:a16="http://schemas.microsoft.com/office/drawing/2014/main" id="{8C2F00B7-795D-F448-95F0-2125770DD356}"/>
              </a:ext>
            </a:extLst>
          </p:cNvPr>
          <p:cNvSpPr>
            <a:spLocks noGrp="1"/>
          </p:cNvSpPr>
          <p:nvPr>
            <p:ph type="pic" sz="quarter" idx="28"/>
          </p:nvPr>
        </p:nvSpPr>
        <p:spPr>
          <a:xfrm>
            <a:off x="9481969" y="2538559"/>
            <a:ext cx="2710031" cy="2052947"/>
          </a:xfrm>
          <a:solidFill>
            <a:srgbClr val="00B0F0"/>
          </a:solidFill>
        </p:spPr>
        <p:txBody>
          <a:bodyPr/>
          <a:lstStyle/>
          <a:p>
            <a:endParaRPr lang="en-US"/>
          </a:p>
        </p:txBody>
      </p:sp>
      <p:sp>
        <p:nvSpPr>
          <p:cNvPr id="10" name="Picture Placeholder 3">
            <a:extLst>
              <a:ext uri="{FF2B5EF4-FFF2-40B4-BE49-F238E27FC236}">
                <a16:creationId xmlns:a16="http://schemas.microsoft.com/office/drawing/2014/main" id="{85581348-6C96-1A48-BC07-3E26A784C259}"/>
              </a:ext>
            </a:extLst>
          </p:cNvPr>
          <p:cNvSpPr>
            <a:spLocks noGrp="1"/>
          </p:cNvSpPr>
          <p:nvPr>
            <p:ph type="pic" sz="quarter" idx="29"/>
          </p:nvPr>
        </p:nvSpPr>
        <p:spPr>
          <a:xfrm>
            <a:off x="4758542" y="2538559"/>
            <a:ext cx="4494317" cy="2052947"/>
          </a:xfrm>
          <a:solidFill>
            <a:srgbClr val="00B0F0"/>
          </a:solidFill>
        </p:spPr>
        <p:txBody>
          <a:bodyPr/>
          <a:lstStyle/>
          <a:p>
            <a:endParaRPr lang="en-US"/>
          </a:p>
        </p:txBody>
      </p:sp>
      <p:sp>
        <p:nvSpPr>
          <p:cNvPr id="12" name="Picture Placeholder 3">
            <a:extLst>
              <a:ext uri="{FF2B5EF4-FFF2-40B4-BE49-F238E27FC236}">
                <a16:creationId xmlns:a16="http://schemas.microsoft.com/office/drawing/2014/main" id="{AE8C5CC7-1ADA-1B4C-84BE-B12D6872F4D1}"/>
              </a:ext>
            </a:extLst>
          </p:cNvPr>
          <p:cNvSpPr>
            <a:spLocks noGrp="1"/>
          </p:cNvSpPr>
          <p:nvPr>
            <p:ph type="pic" sz="quarter" idx="31"/>
          </p:nvPr>
        </p:nvSpPr>
        <p:spPr>
          <a:xfrm>
            <a:off x="0" y="4805053"/>
            <a:ext cx="5976257" cy="2052947"/>
          </a:xfrm>
          <a:solidFill>
            <a:srgbClr val="00B0F0"/>
          </a:solidFill>
        </p:spPr>
        <p:txBody>
          <a:bodyPr/>
          <a:lstStyle/>
          <a:p>
            <a:endParaRPr lang="en-US"/>
          </a:p>
        </p:txBody>
      </p:sp>
      <p:sp>
        <p:nvSpPr>
          <p:cNvPr id="14" name="Content Placeholder 2">
            <a:extLst>
              <a:ext uri="{FF2B5EF4-FFF2-40B4-BE49-F238E27FC236}">
                <a16:creationId xmlns:a16="http://schemas.microsoft.com/office/drawing/2014/main" id="{833453F8-6B09-D24E-9BBC-F436ED0E5110}"/>
              </a:ext>
            </a:extLst>
          </p:cNvPr>
          <p:cNvSpPr>
            <a:spLocks noGrp="1"/>
          </p:cNvSpPr>
          <p:nvPr>
            <p:ph sz="half" idx="19"/>
          </p:nvPr>
        </p:nvSpPr>
        <p:spPr>
          <a:xfrm>
            <a:off x="7662569" y="429947"/>
            <a:ext cx="4077674" cy="1895065"/>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9" name="Content Placeholder 2">
            <a:extLst>
              <a:ext uri="{FF2B5EF4-FFF2-40B4-BE49-F238E27FC236}">
                <a16:creationId xmlns:a16="http://schemas.microsoft.com/office/drawing/2014/main" id="{F11E9D5B-0D28-D34A-B093-4C39097EDA2E}"/>
              </a:ext>
            </a:extLst>
          </p:cNvPr>
          <p:cNvSpPr>
            <a:spLocks noGrp="1"/>
          </p:cNvSpPr>
          <p:nvPr>
            <p:ph sz="half" idx="32"/>
          </p:nvPr>
        </p:nvSpPr>
        <p:spPr>
          <a:xfrm>
            <a:off x="6215745" y="4806006"/>
            <a:ext cx="5524498" cy="1622048"/>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21" name="Content Placeholder 2">
            <a:extLst>
              <a:ext uri="{FF2B5EF4-FFF2-40B4-BE49-F238E27FC236}">
                <a16:creationId xmlns:a16="http://schemas.microsoft.com/office/drawing/2014/main" id="{03E8420E-F7A9-4B4C-B9C0-1450F1F0CACC}"/>
              </a:ext>
            </a:extLst>
          </p:cNvPr>
          <p:cNvSpPr>
            <a:spLocks noGrp="1"/>
          </p:cNvSpPr>
          <p:nvPr>
            <p:ph sz="half" idx="33"/>
          </p:nvPr>
        </p:nvSpPr>
        <p:spPr>
          <a:xfrm>
            <a:off x="461669" y="2552661"/>
            <a:ext cx="4077674" cy="2052947"/>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7336387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068">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3">
            <a:extLst>
              <a:ext uri="{FF2B5EF4-FFF2-40B4-BE49-F238E27FC236}">
                <a16:creationId xmlns:a16="http://schemas.microsoft.com/office/drawing/2014/main" id="{142936AD-ED99-5D4C-A239-0703D9DC4094}"/>
              </a:ext>
            </a:extLst>
          </p:cNvPr>
          <p:cNvSpPr>
            <a:spLocks noGrp="1"/>
          </p:cNvSpPr>
          <p:nvPr>
            <p:ph type="pic" sz="quarter" idx="26"/>
          </p:nvPr>
        </p:nvSpPr>
        <p:spPr>
          <a:xfrm>
            <a:off x="0" y="249382"/>
            <a:ext cx="2710031" cy="2052947"/>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4E88ADF3-5303-A144-A332-8DF6E5C5BADE}"/>
              </a:ext>
            </a:extLst>
          </p:cNvPr>
          <p:cNvSpPr>
            <a:spLocks noGrp="1"/>
          </p:cNvSpPr>
          <p:nvPr>
            <p:ph type="pic" sz="quarter" idx="27"/>
          </p:nvPr>
        </p:nvSpPr>
        <p:spPr>
          <a:xfrm>
            <a:off x="2939142" y="0"/>
            <a:ext cx="4494317" cy="2289177"/>
          </a:xfrm>
          <a:solidFill>
            <a:srgbClr val="00B0F0"/>
          </a:solidFill>
        </p:spPr>
        <p:txBody>
          <a:bodyPr/>
          <a:lstStyle/>
          <a:p>
            <a:endParaRPr lang="en-US" dirty="0"/>
          </a:p>
        </p:txBody>
      </p:sp>
      <p:sp>
        <p:nvSpPr>
          <p:cNvPr id="13" name="Picture Placeholder 3">
            <a:extLst>
              <a:ext uri="{FF2B5EF4-FFF2-40B4-BE49-F238E27FC236}">
                <a16:creationId xmlns:a16="http://schemas.microsoft.com/office/drawing/2014/main" id="{156C4A25-A8DF-9848-818D-8CBBF1C02F3B}"/>
              </a:ext>
            </a:extLst>
          </p:cNvPr>
          <p:cNvSpPr>
            <a:spLocks noGrp="1"/>
          </p:cNvSpPr>
          <p:nvPr>
            <p:ph type="pic" sz="quarter" idx="28"/>
          </p:nvPr>
        </p:nvSpPr>
        <p:spPr>
          <a:xfrm>
            <a:off x="9481969" y="2538559"/>
            <a:ext cx="2710031" cy="2052947"/>
          </a:xfrm>
          <a:solidFill>
            <a:srgbClr val="00B0F0"/>
          </a:solidFill>
        </p:spPr>
        <p:txBody>
          <a:bodyPr/>
          <a:lstStyle/>
          <a:p>
            <a:endParaRPr lang="en-US"/>
          </a:p>
        </p:txBody>
      </p:sp>
      <p:sp>
        <p:nvSpPr>
          <p:cNvPr id="16" name="Picture Placeholder 3">
            <a:extLst>
              <a:ext uri="{FF2B5EF4-FFF2-40B4-BE49-F238E27FC236}">
                <a16:creationId xmlns:a16="http://schemas.microsoft.com/office/drawing/2014/main" id="{19AD6B61-DB4E-1F4E-881D-38BBA8EC28E2}"/>
              </a:ext>
            </a:extLst>
          </p:cNvPr>
          <p:cNvSpPr>
            <a:spLocks noGrp="1"/>
          </p:cNvSpPr>
          <p:nvPr>
            <p:ph type="pic" sz="quarter" idx="29"/>
          </p:nvPr>
        </p:nvSpPr>
        <p:spPr>
          <a:xfrm>
            <a:off x="4758542" y="2538559"/>
            <a:ext cx="4494317" cy="2052947"/>
          </a:xfrm>
          <a:solidFill>
            <a:srgbClr val="00B0F0"/>
          </a:solidFill>
        </p:spPr>
        <p:txBody>
          <a:bodyPr/>
          <a:lstStyle/>
          <a:p>
            <a:endParaRPr lang="en-US"/>
          </a:p>
        </p:txBody>
      </p:sp>
      <p:sp>
        <p:nvSpPr>
          <p:cNvPr id="17" name="Picture Placeholder 3">
            <a:extLst>
              <a:ext uri="{FF2B5EF4-FFF2-40B4-BE49-F238E27FC236}">
                <a16:creationId xmlns:a16="http://schemas.microsoft.com/office/drawing/2014/main" id="{7821E5DE-4954-B843-9ABD-FE0D6D2481FD}"/>
              </a:ext>
            </a:extLst>
          </p:cNvPr>
          <p:cNvSpPr>
            <a:spLocks noGrp="1"/>
          </p:cNvSpPr>
          <p:nvPr>
            <p:ph type="pic" sz="quarter" idx="31"/>
          </p:nvPr>
        </p:nvSpPr>
        <p:spPr>
          <a:xfrm>
            <a:off x="0" y="4805053"/>
            <a:ext cx="5976257" cy="2052947"/>
          </a:xfrm>
          <a:solidFill>
            <a:srgbClr val="00B0F0"/>
          </a:solidFill>
        </p:spPr>
        <p:txBody>
          <a:bodyPr/>
          <a:lstStyle/>
          <a:p>
            <a:endParaRPr lang="en-US"/>
          </a:p>
        </p:txBody>
      </p:sp>
      <p:sp>
        <p:nvSpPr>
          <p:cNvPr id="18" name="Content Placeholder 2">
            <a:extLst>
              <a:ext uri="{FF2B5EF4-FFF2-40B4-BE49-F238E27FC236}">
                <a16:creationId xmlns:a16="http://schemas.microsoft.com/office/drawing/2014/main" id="{2D2E74F2-2DDC-6647-80DD-F7B0A8CCFE9E}"/>
              </a:ext>
            </a:extLst>
          </p:cNvPr>
          <p:cNvSpPr>
            <a:spLocks noGrp="1"/>
          </p:cNvSpPr>
          <p:nvPr>
            <p:ph sz="half" idx="19"/>
          </p:nvPr>
        </p:nvSpPr>
        <p:spPr>
          <a:xfrm>
            <a:off x="7662569" y="429947"/>
            <a:ext cx="4077674" cy="1895065"/>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9" name="Content Placeholder 2">
            <a:extLst>
              <a:ext uri="{FF2B5EF4-FFF2-40B4-BE49-F238E27FC236}">
                <a16:creationId xmlns:a16="http://schemas.microsoft.com/office/drawing/2014/main" id="{7A78DF9E-8459-3D4D-A17C-30BB789843B3}"/>
              </a:ext>
            </a:extLst>
          </p:cNvPr>
          <p:cNvSpPr>
            <a:spLocks noGrp="1"/>
          </p:cNvSpPr>
          <p:nvPr>
            <p:ph sz="half" idx="32"/>
          </p:nvPr>
        </p:nvSpPr>
        <p:spPr>
          <a:xfrm>
            <a:off x="6215745" y="4806006"/>
            <a:ext cx="5524498" cy="1622048"/>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20" name="Content Placeholder 2">
            <a:extLst>
              <a:ext uri="{FF2B5EF4-FFF2-40B4-BE49-F238E27FC236}">
                <a16:creationId xmlns:a16="http://schemas.microsoft.com/office/drawing/2014/main" id="{3155D204-AA50-1445-AA76-64D5EFD79B2F}"/>
              </a:ext>
            </a:extLst>
          </p:cNvPr>
          <p:cNvSpPr>
            <a:spLocks noGrp="1"/>
          </p:cNvSpPr>
          <p:nvPr>
            <p:ph sz="half" idx="33"/>
          </p:nvPr>
        </p:nvSpPr>
        <p:spPr>
          <a:xfrm>
            <a:off x="461669" y="2552661"/>
            <a:ext cx="4077674" cy="2052947"/>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5856434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069">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3">
            <a:extLst>
              <a:ext uri="{FF2B5EF4-FFF2-40B4-BE49-F238E27FC236}">
                <a16:creationId xmlns:a16="http://schemas.microsoft.com/office/drawing/2014/main" id="{16F58AC6-D924-BA45-AD05-B9FF4ADA499B}"/>
              </a:ext>
            </a:extLst>
          </p:cNvPr>
          <p:cNvSpPr>
            <a:spLocks noGrp="1"/>
          </p:cNvSpPr>
          <p:nvPr>
            <p:ph type="pic" sz="quarter" idx="26"/>
          </p:nvPr>
        </p:nvSpPr>
        <p:spPr>
          <a:xfrm>
            <a:off x="5735632" y="249382"/>
            <a:ext cx="2320369" cy="2052947"/>
          </a:xfrm>
          <a:solidFill>
            <a:srgbClr val="00B0F0"/>
          </a:solidFill>
        </p:spPr>
        <p:txBody>
          <a:bodyPr/>
          <a:lstStyle/>
          <a:p>
            <a:endParaRPr lang="en-US"/>
          </a:p>
        </p:txBody>
      </p:sp>
      <p:sp>
        <p:nvSpPr>
          <p:cNvPr id="14" name="Picture Placeholder 3">
            <a:extLst>
              <a:ext uri="{FF2B5EF4-FFF2-40B4-BE49-F238E27FC236}">
                <a16:creationId xmlns:a16="http://schemas.microsoft.com/office/drawing/2014/main" id="{474A9ED5-0D89-1142-8D10-1DA131782F67}"/>
              </a:ext>
            </a:extLst>
          </p:cNvPr>
          <p:cNvSpPr>
            <a:spLocks noGrp="1"/>
          </p:cNvSpPr>
          <p:nvPr>
            <p:ph type="pic" sz="quarter" idx="27"/>
          </p:nvPr>
        </p:nvSpPr>
        <p:spPr>
          <a:xfrm>
            <a:off x="8291871" y="0"/>
            <a:ext cx="3642830" cy="2289177"/>
          </a:xfrm>
          <a:solidFill>
            <a:srgbClr val="00B0F0"/>
          </a:solidFill>
        </p:spPr>
        <p:txBody>
          <a:bodyPr/>
          <a:lstStyle/>
          <a:p>
            <a:endParaRPr lang="en-US" dirty="0"/>
          </a:p>
        </p:txBody>
      </p:sp>
      <p:sp>
        <p:nvSpPr>
          <p:cNvPr id="15" name="Picture Placeholder 3">
            <a:extLst>
              <a:ext uri="{FF2B5EF4-FFF2-40B4-BE49-F238E27FC236}">
                <a16:creationId xmlns:a16="http://schemas.microsoft.com/office/drawing/2014/main" id="{F50C534A-1D48-0748-9987-B08674B6CBF0}"/>
              </a:ext>
            </a:extLst>
          </p:cNvPr>
          <p:cNvSpPr>
            <a:spLocks noGrp="1"/>
          </p:cNvSpPr>
          <p:nvPr>
            <p:ph type="pic" sz="quarter" idx="28"/>
          </p:nvPr>
        </p:nvSpPr>
        <p:spPr>
          <a:xfrm>
            <a:off x="9871631" y="2538559"/>
            <a:ext cx="2320369" cy="2052947"/>
          </a:xfrm>
          <a:solidFill>
            <a:srgbClr val="00B0F0"/>
          </a:solidFill>
        </p:spPr>
        <p:txBody>
          <a:bodyPr/>
          <a:lstStyle/>
          <a:p>
            <a:endParaRPr lang="en-US"/>
          </a:p>
        </p:txBody>
      </p:sp>
      <p:sp>
        <p:nvSpPr>
          <p:cNvPr id="16" name="Picture Placeholder 3">
            <a:extLst>
              <a:ext uri="{FF2B5EF4-FFF2-40B4-BE49-F238E27FC236}">
                <a16:creationId xmlns:a16="http://schemas.microsoft.com/office/drawing/2014/main" id="{9588B155-B132-054E-A811-F7E8B76BC218}"/>
              </a:ext>
            </a:extLst>
          </p:cNvPr>
          <p:cNvSpPr>
            <a:spLocks noGrp="1"/>
          </p:cNvSpPr>
          <p:nvPr>
            <p:ph type="pic" sz="quarter" idx="29"/>
          </p:nvPr>
        </p:nvSpPr>
        <p:spPr>
          <a:xfrm>
            <a:off x="5735632" y="2538559"/>
            <a:ext cx="3848102" cy="2052947"/>
          </a:xfrm>
          <a:solidFill>
            <a:srgbClr val="00B0F0"/>
          </a:solidFill>
        </p:spPr>
        <p:txBody>
          <a:bodyPr/>
          <a:lstStyle/>
          <a:p>
            <a:endParaRPr lang="en-US"/>
          </a:p>
        </p:txBody>
      </p:sp>
      <p:sp>
        <p:nvSpPr>
          <p:cNvPr id="17" name="Picture Placeholder 3">
            <a:extLst>
              <a:ext uri="{FF2B5EF4-FFF2-40B4-BE49-F238E27FC236}">
                <a16:creationId xmlns:a16="http://schemas.microsoft.com/office/drawing/2014/main" id="{A178017A-3C8D-E149-8342-1ED2C4B936B3}"/>
              </a:ext>
            </a:extLst>
          </p:cNvPr>
          <p:cNvSpPr>
            <a:spLocks noGrp="1"/>
          </p:cNvSpPr>
          <p:nvPr>
            <p:ph type="pic" sz="quarter" idx="31"/>
          </p:nvPr>
        </p:nvSpPr>
        <p:spPr>
          <a:xfrm>
            <a:off x="5735632" y="4805053"/>
            <a:ext cx="5922967" cy="2052947"/>
          </a:xfrm>
          <a:solidFill>
            <a:srgbClr val="00B0F0"/>
          </a:solidFill>
        </p:spPr>
        <p:txBody>
          <a:bodyPr/>
          <a:lstStyle/>
          <a:p>
            <a:endParaRPr lang="en-US"/>
          </a:p>
        </p:txBody>
      </p:sp>
      <p:sp>
        <p:nvSpPr>
          <p:cNvPr id="18" name="Title 1">
            <a:extLst>
              <a:ext uri="{FF2B5EF4-FFF2-40B4-BE49-F238E27FC236}">
                <a16:creationId xmlns:a16="http://schemas.microsoft.com/office/drawing/2014/main" id="{7BA54D42-702C-A647-89D9-A6B37548C6DA}"/>
              </a:ext>
            </a:extLst>
          </p:cNvPr>
          <p:cNvSpPr>
            <a:spLocks noGrp="1"/>
          </p:cNvSpPr>
          <p:nvPr>
            <p:ph type="title"/>
          </p:nvPr>
        </p:nvSpPr>
        <p:spPr>
          <a:xfrm>
            <a:off x="473528" y="485293"/>
            <a:ext cx="4986002" cy="1089529"/>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19" name="Text Placeholder 7">
            <a:extLst>
              <a:ext uri="{FF2B5EF4-FFF2-40B4-BE49-F238E27FC236}">
                <a16:creationId xmlns:a16="http://schemas.microsoft.com/office/drawing/2014/main" id="{8B172B7C-8CE3-A64C-A607-768050871184}"/>
              </a:ext>
            </a:extLst>
          </p:cNvPr>
          <p:cNvSpPr>
            <a:spLocks noGrp="1"/>
          </p:cNvSpPr>
          <p:nvPr>
            <p:ph type="body" sz="quarter" idx="13"/>
          </p:nvPr>
        </p:nvSpPr>
        <p:spPr>
          <a:xfrm>
            <a:off x="473528" y="1612400"/>
            <a:ext cx="4986001" cy="552450"/>
          </a:xfrm>
        </p:spPr>
        <p:txBody>
          <a:bodyPr lIns="45720" rIns="0">
            <a:normAutofit/>
          </a:bodyPr>
          <a:lstStyle>
            <a:lvl1pPr marL="0" indent="0">
              <a:buNone/>
              <a:defRPr sz="2400">
                <a:solidFill>
                  <a:schemeClr val="accent2"/>
                </a:solidFill>
              </a:defRPr>
            </a:lvl1pPr>
          </a:lstStyle>
          <a:p>
            <a:pPr lvl="0"/>
            <a:endParaRPr lang="en-US" dirty="0"/>
          </a:p>
        </p:txBody>
      </p:sp>
      <p:sp>
        <p:nvSpPr>
          <p:cNvPr id="20" name="Content Placeholder 2">
            <a:extLst>
              <a:ext uri="{FF2B5EF4-FFF2-40B4-BE49-F238E27FC236}">
                <a16:creationId xmlns:a16="http://schemas.microsoft.com/office/drawing/2014/main" id="{9E843431-16C9-8C4C-B601-0E6B692E86A5}"/>
              </a:ext>
            </a:extLst>
          </p:cNvPr>
          <p:cNvSpPr>
            <a:spLocks noGrp="1"/>
          </p:cNvSpPr>
          <p:nvPr>
            <p:ph sz="half" idx="16"/>
          </p:nvPr>
        </p:nvSpPr>
        <p:spPr>
          <a:xfrm>
            <a:off x="473528" y="2451415"/>
            <a:ext cx="4986002" cy="4033836"/>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Rectangle 11">
            <a:extLst>
              <a:ext uri="{FF2B5EF4-FFF2-40B4-BE49-F238E27FC236}">
                <a16:creationId xmlns:a16="http://schemas.microsoft.com/office/drawing/2014/main" id="{B6BC9B16-A746-4306-83F8-2130EE1807F7}"/>
              </a:ext>
            </a:extLst>
          </p:cNvPr>
          <p:cNvSpPr/>
          <p:nvPr userDrawn="1"/>
        </p:nvSpPr>
        <p:spPr>
          <a:xfrm>
            <a:off x="0" y="2202428"/>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18427929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070">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3">
            <a:extLst>
              <a:ext uri="{FF2B5EF4-FFF2-40B4-BE49-F238E27FC236}">
                <a16:creationId xmlns:a16="http://schemas.microsoft.com/office/drawing/2014/main" id="{946BB511-E62A-754F-9963-4CCF333657B4}"/>
              </a:ext>
            </a:extLst>
          </p:cNvPr>
          <p:cNvSpPr>
            <a:spLocks noGrp="1"/>
          </p:cNvSpPr>
          <p:nvPr>
            <p:ph type="pic" sz="quarter" idx="26"/>
          </p:nvPr>
        </p:nvSpPr>
        <p:spPr>
          <a:xfrm>
            <a:off x="5735632" y="249382"/>
            <a:ext cx="2320369" cy="2052947"/>
          </a:xfrm>
          <a:solidFill>
            <a:srgbClr val="00B0F0"/>
          </a:solidFill>
        </p:spPr>
        <p:txBody>
          <a:bodyPr/>
          <a:lstStyle/>
          <a:p>
            <a:endParaRPr lang="en-US"/>
          </a:p>
        </p:txBody>
      </p:sp>
      <p:sp>
        <p:nvSpPr>
          <p:cNvPr id="11" name="Picture Placeholder 3">
            <a:extLst>
              <a:ext uri="{FF2B5EF4-FFF2-40B4-BE49-F238E27FC236}">
                <a16:creationId xmlns:a16="http://schemas.microsoft.com/office/drawing/2014/main" id="{EDE8F6CF-33C4-8D4C-B335-5699D4B32EF1}"/>
              </a:ext>
            </a:extLst>
          </p:cNvPr>
          <p:cNvSpPr>
            <a:spLocks noGrp="1"/>
          </p:cNvSpPr>
          <p:nvPr>
            <p:ph type="pic" sz="quarter" idx="27"/>
          </p:nvPr>
        </p:nvSpPr>
        <p:spPr>
          <a:xfrm>
            <a:off x="8291871" y="0"/>
            <a:ext cx="3642830" cy="2289177"/>
          </a:xfrm>
          <a:solidFill>
            <a:srgbClr val="00B0F0"/>
          </a:solidFill>
        </p:spPr>
        <p:txBody>
          <a:bodyPr/>
          <a:lstStyle/>
          <a:p>
            <a:endParaRPr lang="en-US" dirty="0"/>
          </a:p>
        </p:txBody>
      </p:sp>
      <p:sp>
        <p:nvSpPr>
          <p:cNvPr id="12" name="Picture Placeholder 3">
            <a:extLst>
              <a:ext uri="{FF2B5EF4-FFF2-40B4-BE49-F238E27FC236}">
                <a16:creationId xmlns:a16="http://schemas.microsoft.com/office/drawing/2014/main" id="{C109B759-00F4-DC4A-93F6-F96E54F356DF}"/>
              </a:ext>
            </a:extLst>
          </p:cNvPr>
          <p:cNvSpPr>
            <a:spLocks noGrp="1"/>
          </p:cNvSpPr>
          <p:nvPr>
            <p:ph type="pic" sz="quarter" idx="28"/>
          </p:nvPr>
        </p:nvSpPr>
        <p:spPr>
          <a:xfrm>
            <a:off x="9871631" y="2538559"/>
            <a:ext cx="2320369" cy="2052947"/>
          </a:xfrm>
          <a:solidFill>
            <a:srgbClr val="00B0F0"/>
          </a:solidFill>
        </p:spPr>
        <p:txBody>
          <a:bodyPr/>
          <a:lstStyle/>
          <a:p>
            <a:endParaRPr lang="en-US"/>
          </a:p>
        </p:txBody>
      </p:sp>
      <p:sp>
        <p:nvSpPr>
          <p:cNvPr id="14" name="Picture Placeholder 3">
            <a:extLst>
              <a:ext uri="{FF2B5EF4-FFF2-40B4-BE49-F238E27FC236}">
                <a16:creationId xmlns:a16="http://schemas.microsoft.com/office/drawing/2014/main" id="{DE7F5880-1998-A440-A850-95974B4C825A}"/>
              </a:ext>
            </a:extLst>
          </p:cNvPr>
          <p:cNvSpPr>
            <a:spLocks noGrp="1"/>
          </p:cNvSpPr>
          <p:nvPr>
            <p:ph type="pic" sz="quarter" idx="29"/>
          </p:nvPr>
        </p:nvSpPr>
        <p:spPr>
          <a:xfrm>
            <a:off x="5735632" y="2538559"/>
            <a:ext cx="3848102" cy="2052947"/>
          </a:xfrm>
          <a:solidFill>
            <a:srgbClr val="00B0F0"/>
          </a:solidFill>
        </p:spPr>
        <p:txBody>
          <a:bodyPr/>
          <a:lstStyle/>
          <a:p>
            <a:endParaRPr lang="en-US"/>
          </a:p>
        </p:txBody>
      </p:sp>
      <p:sp>
        <p:nvSpPr>
          <p:cNvPr id="15" name="Picture Placeholder 3">
            <a:extLst>
              <a:ext uri="{FF2B5EF4-FFF2-40B4-BE49-F238E27FC236}">
                <a16:creationId xmlns:a16="http://schemas.microsoft.com/office/drawing/2014/main" id="{5B4EB344-B432-2E4E-80FC-D3E77C2CB6A1}"/>
              </a:ext>
            </a:extLst>
          </p:cNvPr>
          <p:cNvSpPr>
            <a:spLocks noGrp="1"/>
          </p:cNvSpPr>
          <p:nvPr>
            <p:ph type="pic" sz="quarter" idx="31"/>
          </p:nvPr>
        </p:nvSpPr>
        <p:spPr>
          <a:xfrm>
            <a:off x="5735632" y="4805053"/>
            <a:ext cx="5922967" cy="2052947"/>
          </a:xfrm>
          <a:solidFill>
            <a:srgbClr val="00B0F0"/>
          </a:solidFill>
        </p:spPr>
        <p:txBody>
          <a:bodyPr/>
          <a:lstStyle/>
          <a:p>
            <a:endParaRPr lang="en-US"/>
          </a:p>
        </p:txBody>
      </p:sp>
      <p:sp>
        <p:nvSpPr>
          <p:cNvPr id="18" name="Title 1">
            <a:extLst>
              <a:ext uri="{FF2B5EF4-FFF2-40B4-BE49-F238E27FC236}">
                <a16:creationId xmlns:a16="http://schemas.microsoft.com/office/drawing/2014/main" id="{C55338E7-BA0D-A443-9E48-D67448C4C4A8}"/>
              </a:ext>
            </a:extLst>
          </p:cNvPr>
          <p:cNvSpPr>
            <a:spLocks noGrp="1"/>
          </p:cNvSpPr>
          <p:nvPr>
            <p:ph type="title"/>
          </p:nvPr>
        </p:nvSpPr>
        <p:spPr>
          <a:xfrm>
            <a:off x="473528" y="485293"/>
            <a:ext cx="4986002" cy="1089529"/>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19" name="Text Placeholder 7">
            <a:extLst>
              <a:ext uri="{FF2B5EF4-FFF2-40B4-BE49-F238E27FC236}">
                <a16:creationId xmlns:a16="http://schemas.microsoft.com/office/drawing/2014/main" id="{6C8938A6-F98A-5647-81EB-E43CA0F6D7BC}"/>
              </a:ext>
            </a:extLst>
          </p:cNvPr>
          <p:cNvSpPr>
            <a:spLocks noGrp="1"/>
          </p:cNvSpPr>
          <p:nvPr>
            <p:ph type="body" sz="quarter" idx="13"/>
          </p:nvPr>
        </p:nvSpPr>
        <p:spPr>
          <a:xfrm>
            <a:off x="473528" y="1612400"/>
            <a:ext cx="4986001" cy="552450"/>
          </a:xfrm>
        </p:spPr>
        <p:txBody>
          <a:bodyPr lIns="45720" rIns="0">
            <a:normAutofit/>
          </a:bodyPr>
          <a:lstStyle>
            <a:lvl1pPr marL="0" indent="0">
              <a:buNone/>
              <a:defRPr sz="2400">
                <a:solidFill>
                  <a:schemeClr val="accent2"/>
                </a:solidFill>
              </a:defRPr>
            </a:lvl1pPr>
          </a:lstStyle>
          <a:p>
            <a:pPr lvl="0"/>
            <a:endParaRPr lang="en-US" dirty="0"/>
          </a:p>
        </p:txBody>
      </p:sp>
      <p:sp>
        <p:nvSpPr>
          <p:cNvPr id="20" name="Content Placeholder 2">
            <a:extLst>
              <a:ext uri="{FF2B5EF4-FFF2-40B4-BE49-F238E27FC236}">
                <a16:creationId xmlns:a16="http://schemas.microsoft.com/office/drawing/2014/main" id="{D841F3DE-2900-574B-8CB6-24411042E42B}"/>
              </a:ext>
            </a:extLst>
          </p:cNvPr>
          <p:cNvSpPr>
            <a:spLocks noGrp="1"/>
          </p:cNvSpPr>
          <p:nvPr>
            <p:ph sz="half" idx="16"/>
          </p:nvPr>
        </p:nvSpPr>
        <p:spPr>
          <a:xfrm>
            <a:off x="473528" y="2451415"/>
            <a:ext cx="4986002" cy="4033836"/>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3" name="Rectangle 12">
            <a:extLst>
              <a:ext uri="{FF2B5EF4-FFF2-40B4-BE49-F238E27FC236}">
                <a16:creationId xmlns:a16="http://schemas.microsoft.com/office/drawing/2014/main" id="{3B41B1A2-4743-49AA-9D5C-688F63031062}"/>
              </a:ext>
            </a:extLst>
          </p:cNvPr>
          <p:cNvSpPr/>
          <p:nvPr userDrawn="1"/>
        </p:nvSpPr>
        <p:spPr>
          <a:xfrm>
            <a:off x="0" y="2202428"/>
            <a:ext cx="5000624" cy="1571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30496873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07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3">
            <a:extLst>
              <a:ext uri="{FF2B5EF4-FFF2-40B4-BE49-F238E27FC236}">
                <a16:creationId xmlns:a16="http://schemas.microsoft.com/office/drawing/2014/main" id="{59509488-8E5B-A948-A4CF-5BB9EE1B1BC1}"/>
              </a:ext>
            </a:extLst>
          </p:cNvPr>
          <p:cNvSpPr>
            <a:spLocks noGrp="1"/>
          </p:cNvSpPr>
          <p:nvPr>
            <p:ph type="pic" sz="quarter" idx="26"/>
          </p:nvPr>
        </p:nvSpPr>
        <p:spPr>
          <a:xfrm>
            <a:off x="1" y="249382"/>
            <a:ext cx="2577668" cy="2052947"/>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5AB1194E-22A1-AD44-BBDB-EED4719AFCFD}"/>
              </a:ext>
            </a:extLst>
          </p:cNvPr>
          <p:cNvSpPr>
            <a:spLocks noGrp="1"/>
          </p:cNvSpPr>
          <p:nvPr>
            <p:ph type="pic" sz="quarter" idx="27"/>
          </p:nvPr>
        </p:nvSpPr>
        <p:spPr>
          <a:xfrm>
            <a:off x="2834966" y="0"/>
            <a:ext cx="4937433" cy="2289177"/>
          </a:xfrm>
          <a:solidFill>
            <a:srgbClr val="00B0F0"/>
          </a:solidFill>
        </p:spPr>
        <p:txBody>
          <a:bodyPr/>
          <a:lstStyle/>
          <a:p>
            <a:endParaRPr lang="en-US" dirty="0"/>
          </a:p>
        </p:txBody>
      </p:sp>
      <p:sp>
        <p:nvSpPr>
          <p:cNvPr id="12" name="Picture Placeholder 3">
            <a:extLst>
              <a:ext uri="{FF2B5EF4-FFF2-40B4-BE49-F238E27FC236}">
                <a16:creationId xmlns:a16="http://schemas.microsoft.com/office/drawing/2014/main" id="{3995F4F1-414B-E640-A3EA-53C993ADE074}"/>
              </a:ext>
            </a:extLst>
          </p:cNvPr>
          <p:cNvSpPr>
            <a:spLocks noGrp="1"/>
          </p:cNvSpPr>
          <p:nvPr>
            <p:ph type="pic" sz="quarter" idx="29"/>
          </p:nvPr>
        </p:nvSpPr>
        <p:spPr>
          <a:xfrm>
            <a:off x="257298" y="2538559"/>
            <a:ext cx="4265715" cy="4319441"/>
          </a:xfrm>
          <a:solidFill>
            <a:srgbClr val="00B0F0"/>
          </a:solidFill>
        </p:spPr>
        <p:txBody>
          <a:bodyPr/>
          <a:lstStyle/>
          <a:p>
            <a:endParaRPr lang="en-US" dirty="0"/>
          </a:p>
        </p:txBody>
      </p:sp>
      <p:sp>
        <p:nvSpPr>
          <p:cNvPr id="13" name="Picture Placeholder 3">
            <a:extLst>
              <a:ext uri="{FF2B5EF4-FFF2-40B4-BE49-F238E27FC236}">
                <a16:creationId xmlns:a16="http://schemas.microsoft.com/office/drawing/2014/main" id="{BD56E700-08F3-694E-A90E-51D1DA0FC824}"/>
              </a:ext>
            </a:extLst>
          </p:cNvPr>
          <p:cNvSpPr>
            <a:spLocks noGrp="1"/>
          </p:cNvSpPr>
          <p:nvPr>
            <p:ph type="pic" sz="quarter" idx="31"/>
          </p:nvPr>
        </p:nvSpPr>
        <p:spPr>
          <a:xfrm>
            <a:off x="4780312" y="4805053"/>
            <a:ext cx="4739246" cy="1803565"/>
          </a:xfrm>
          <a:solidFill>
            <a:srgbClr val="00B0F0"/>
          </a:solidFill>
        </p:spPr>
        <p:txBody>
          <a:bodyPr/>
          <a:lstStyle/>
          <a:p>
            <a:endParaRPr lang="en-US"/>
          </a:p>
        </p:txBody>
      </p:sp>
      <p:sp>
        <p:nvSpPr>
          <p:cNvPr id="18" name="Picture Placeholder 3">
            <a:extLst>
              <a:ext uri="{FF2B5EF4-FFF2-40B4-BE49-F238E27FC236}">
                <a16:creationId xmlns:a16="http://schemas.microsoft.com/office/drawing/2014/main" id="{8642D60C-E1F7-974D-9E4F-8D01C561159F}"/>
              </a:ext>
            </a:extLst>
          </p:cNvPr>
          <p:cNvSpPr>
            <a:spLocks noGrp="1"/>
          </p:cNvSpPr>
          <p:nvPr>
            <p:ph type="pic" sz="quarter" idx="32"/>
          </p:nvPr>
        </p:nvSpPr>
        <p:spPr>
          <a:xfrm>
            <a:off x="8029697" y="249382"/>
            <a:ext cx="4162302" cy="4342124"/>
          </a:xfrm>
          <a:solidFill>
            <a:srgbClr val="00B0F0"/>
          </a:solidFill>
        </p:spPr>
        <p:txBody>
          <a:bodyPr/>
          <a:lstStyle/>
          <a:p>
            <a:endParaRPr lang="en-US"/>
          </a:p>
        </p:txBody>
      </p:sp>
      <p:sp>
        <p:nvSpPr>
          <p:cNvPr id="19" name="Picture Placeholder 3">
            <a:extLst>
              <a:ext uri="{FF2B5EF4-FFF2-40B4-BE49-F238E27FC236}">
                <a16:creationId xmlns:a16="http://schemas.microsoft.com/office/drawing/2014/main" id="{A4700D55-6822-074A-A21B-7D663004B930}"/>
              </a:ext>
            </a:extLst>
          </p:cNvPr>
          <p:cNvSpPr>
            <a:spLocks noGrp="1"/>
          </p:cNvSpPr>
          <p:nvPr>
            <p:ph type="pic" sz="quarter" idx="33"/>
          </p:nvPr>
        </p:nvSpPr>
        <p:spPr>
          <a:xfrm>
            <a:off x="9776857" y="4805053"/>
            <a:ext cx="2157844" cy="2052947"/>
          </a:xfrm>
          <a:solidFill>
            <a:srgbClr val="00B0F0"/>
          </a:solidFill>
        </p:spPr>
        <p:txBody>
          <a:bodyPr/>
          <a:lstStyle/>
          <a:p>
            <a:endParaRPr lang="en-US"/>
          </a:p>
        </p:txBody>
      </p:sp>
      <p:sp>
        <p:nvSpPr>
          <p:cNvPr id="21" name="Text Placeholder 7">
            <a:extLst>
              <a:ext uri="{FF2B5EF4-FFF2-40B4-BE49-F238E27FC236}">
                <a16:creationId xmlns:a16="http://schemas.microsoft.com/office/drawing/2014/main" id="{D33D2C0A-4F75-824D-B5E1-D54450D9FEF5}"/>
              </a:ext>
            </a:extLst>
          </p:cNvPr>
          <p:cNvSpPr>
            <a:spLocks noGrp="1"/>
          </p:cNvSpPr>
          <p:nvPr>
            <p:ph type="body" sz="quarter" idx="13"/>
          </p:nvPr>
        </p:nvSpPr>
        <p:spPr>
          <a:xfrm>
            <a:off x="4780312" y="2538559"/>
            <a:ext cx="2992088" cy="2017112"/>
          </a:xfrm>
        </p:spPr>
        <p:txBody>
          <a:bodyPr lIns="45720" rIns="0" anchor="ctr">
            <a:normAutofit/>
          </a:bodyPr>
          <a:lstStyle>
            <a:lvl1pPr marL="0" indent="0" algn="ctr">
              <a:buNone/>
              <a:defRPr sz="2400">
                <a:solidFill>
                  <a:schemeClr val="accent2"/>
                </a:solidFill>
              </a:defRPr>
            </a:lvl1pPr>
          </a:lstStyle>
          <a:p>
            <a:pPr lvl="0"/>
            <a:endParaRPr lang="en-US" dirty="0"/>
          </a:p>
        </p:txBody>
      </p:sp>
    </p:spTree>
    <p:extLst>
      <p:ext uri="{BB962C8B-B14F-4D97-AF65-F5344CB8AC3E}">
        <p14:creationId xmlns:p14="http://schemas.microsoft.com/office/powerpoint/2010/main" val="2919686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07">
    <p:bg>
      <p:bgPr>
        <a:solidFill>
          <a:schemeClr val="tx1"/>
        </a:solidFill>
        <a:effectLst/>
      </p:bgPr>
    </p:bg>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B9088E32-63CF-EE4E-B8A4-70EF06234E4C}"/>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3331778" y="3218273"/>
            <a:ext cx="5528444" cy="1371283"/>
          </a:xfrm>
        </p:spPr>
        <p:txBody>
          <a:bodyPr anchor="b" anchorCtr="0"/>
          <a:lstStyle>
            <a:lvl1pPr algn="ctr">
              <a:defRPr>
                <a:solidFill>
                  <a:schemeClr val="bg1"/>
                </a:solidFill>
              </a:defRPr>
            </a:lvl1pPr>
          </a:lstStyle>
          <a:p>
            <a:r>
              <a:rPr lang="en-US" dirty="0"/>
              <a:t>Click to edit Master title style</a:t>
            </a:r>
          </a:p>
        </p:txBody>
      </p:sp>
      <p:sp>
        <p:nvSpPr>
          <p:cNvPr id="11" name="Text Placeholder 2">
            <a:extLst>
              <a:ext uri="{FF2B5EF4-FFF2-40B4-BE49-F238E27FC236}">
                <a16:creationId xmlns:a16="http://schemas.microsoft.com/office/drawing/2014/main" id="{C97AF6B7-1420-3341-9D94-8901D9F8D348}"/>
              </a:ext>
            </a:extLst>
          </p:cNvPr>
          <p:cNvSpPr>
            <a:spLocks noGrp="1"/>
          </p:cNvSpPr>
          <p:nvPr>
            <p:ph type="body" idx="1"/>
          </p:nvPr>
        </p:nvSpPr>
        <p:spPr>
          <a:xfrm>
            <a:off x="3331777" y="5251907"/>
            <a:ext cx="5528444" cy="836926"/>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1868676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072">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7A8466-F4D8-F44A-928C-6E5931C14BD1}"/>
              </a:ext>
            </a:extLst>
          </p:cNvPr>
          <p:cNvSpPr/>
          <p:nvPr userDrawn="1"/>
        </p:nvSpPr>
        <p:spPr>
          <a:xfrm>
            <a:off x="257299" y="249382"/>
            <a:ext cx="11677402" cy="6359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3">
            <a:extLst>
              <a:ext uri="{FF2B5EF4-FFF2-40B4-BE49-F238E27FC236}">
                <a16:creationId xmlns:a16="http://schemas.microsoft.com/office/drawing/2014/main" id="{946BB511-E62A-754F-9963-4CCF333657B4}"/>
              </a:ext>
            </a:extLst>
          </p:cNvPr>
          <p:cNvSpPr>
            <a:spLocks noGrp="1"/>
          </p:cNvSpPr>
          <p:nvPr>
            <p:ph type="pic" sz="quarter" idx="26"/>
          </p:nvPr>
        </p:nvSpPr>
        <p:spPr>
          <a:xfrm>
            <a:off x="1" y="249382"/>
            <a:ext cx="2577668" cy="2052947"/>
          </a:xfrm>
          <a:solidFill>
            <a:srgbClr val="00B0F0"/>
          </a:solidFill>
        </p:spPr>
        <p:txBody>
          <a:bodyPr/>
          <a:lstStyle/>
          <a:p>
            <a:endParaRPr lang="en-US"/>
          </a:p>
        </p:txBody>
      </p:sp>
      <p:sp>
        <p:nvSpPr>
          <p:cNvPr id="11" name="Picture Placeholder 3">
            <a:extLst>
              <a:ext uri="{FF2B5EF4-FFF2-40B4-BE49-F238E27FC236}">
                <a16:creationId xmlns:a16="http://schemas.microsoft.com/office/drawing/2014/main" id="{EDE8F6CF-33C4-8D4C-B335-5699D4B32EF1}"/>
              </a:ext>
            </a:extLst>
          </p:cNvPr>
          <p:cNvSpPr>
            <a:spLocks noGrp="1"/>
          </p:cNvSpPr>
          <p:nvPr>
            <p:ph type="pic" sz="quarter" idx="27"/>
          </p:nvPr>
        </p:nvSpPr>
        <p:spPr>
          <a:xfrm>
            <a:off x="2834966" y="0"/>
            <a:ext cx="4937433" cy="2289177"/>
          </a:xfrm>
          <a:solidFill>
            <a:srgbClr val="00B0F0"/>
          </a:solidFill>
        </p:spPr>
        <p:txBody>
          <a:bodyPr/>
          <a:lstStyle/>
          <a:p>
            <a:endParaRPr lang="en-US" dirty="0"/>
          </a:p>
        </p:txBody>
      </p:sp>
      <p:sp>
        <p:nvSpPr>
          <p:cNvPr id="14" name="Picture Placeholder 3">
            <a:extLst>
              <a:ext uri="{FF2B5EF4-FFF2-40B4-BE49-F238E27FC236}">
                <a16:creationId xmlns:a16="http://schemas.microsoft.com/office/drawing/2014/main" id="{DE7F5880-1998-A440-A850-95974B4C825A}"/>
              </a:ext>
            </a:extLst>
          </p:cNvPr>
          <p:cNvSpPr>
            <a:spLocks noGrp="1"/>
          </p:cNvSpPr>
          <p:nvPr>
            <p:ph type="pic" sz="quarter" idx="29"/>
          </p:nvPr>
        </p:nvSpPr>
        <p:spPr>
          <a:xfrm>
            <a:off x="257298" y="2538559"/>
            <a:ext cx="4265715" cy="4319441"/>
          </a:xfrm>
          <a:solidFill>
            <a:srgbClr val="00B0F0"/>
          </a:solidFill>
        </p:spPr>
        <p:txBody>
          <a:bodyPr/>
          <a:lstStyle/>
          <a:p>
            <a:endParaRPr lang="en-US"/>
          </a:p>
        </p:txBody>
      </p:sp>
      <p:sp>
        <p:nvSpPr>
          <p:cNvPr id="15" name="Picture Placeholder 3">
            <a:extLst>
              <a:ext uri="{FF2B5EF4-FFF2-40B4-BE49-F238E27FC236}">
                <a16:creationId xmlns:a16="http://schemas.microsoft.com/office/drawing/2014/main" id="{5B4EB344-B432-2E4E-80FC-D3E77C2CB6A1}"/>
              </a:ext>
            </a:extLst>
          </p:cNvPr>
          <p:cNvSpPr>
            <a:spLocks noGrp="1"/>
          </p:cNvSpPr>
          <p:nvPr>
            <p:ph type="pic" sz="quarter" idx="31"/>
          </p:nvPr>
        </p:nvSpPr>
        <p:spPr>
          <a:xfrm>
            <a:off x="4780312" y="4805053"/>
            <a:ext cx="4739246" cy="1803565"/>
          </a:xfrm>
          <a:solidFill>
            <a:srgbClr val="00B0F0"/>
          </a:solidFill>
        </p:spPr>
        <p:txBody>
          <a:bodyPr/>
          <a:lstStyle/>
          <a:p>
            <a:endParaRPr lang="en-US"/>
          </a:p>
        </p:txBody>
      </p:sp>
      <p:sp>
        <p:nvSpPr>
          <p:cNvPr id="8" name="Picture Placeholder 3">
            <a:extLst>
              <a:ext uri="{FF2B5EF4-FFF2-40B4-BE49-F238E27FC236}">
                <a16:creationId xmlns:a16="http://schemas.microsoft.com/office/drawing/2014/main" id="{EA36BC21-2A4D-7D49-BBF5-DC40B6AAA59D}"/>
              </a:ext>
            </a:extLst>
          </p:cNvPr>
          <p:cNvSpPr>
            <a:spLocks noGrp="1"/>
          </p:cNvSpPr>
          <p:nvPr>
            <p:ph type="pic" sz="quarter" idx="32"/>
          </p:nvPr>
        </p:nvSpPr>
        <p:spPr>
          <a:xfrm>
            <a:off x="8029697" y="249382"/>
            <a:ext cx="4162302" cy="4342124"/>
          </a:xfrm>
          <a:solidFill>
            <a:srgbClr val="00B0F0"/>
          </a:solidFill>
        </p:spPr>
        <p:txBody>
          <a:bodyPr/>
          <a:lstStyle/>
          <a:p>
            <a:endParaRPr lang="en-US"/>
          </a:p>
        </p:txBody>
      </p:sp>
      <p:sp>
        <p:nvSpPr>
          <p:cNvPr id="9" name="Picture Placeholder 3">
            <a:extLst>
              <a:ext uri="{FF2B5EF4-FFF2-40B4-BE49-F238E27FC236}">
                <a16:creationId xmlns:a16="http://schemas.microsoft.com/office/drawing/2014/main" id="{AB922646-35C4-7E41-AF1A-77058EDE9271}"/>
              </a:ext>
            </a:extLst>
          </p:cNvPr>
          <p:cNvSpPr>
            <a:spLocks noGrp="1"/>
          </p:cNvSpPr>
          <p:nvPr>
            <p:ph type="pic" sz="quarter" idx="33"/>
          </p:nvPr>
        </p:nvSpPr>
        <p:spPr>
          <a:xfrm>
            <a:off x="9776857" y="4805053"/>
            <a:ext cx="2157844" cy="2052947"/>
          </a:xfrm>
          <a:solidFill>
            <a:srgbClr val="00B0F0"/>
          </a:solidFill>
        </p:spPr>
        <p:txBody>
          <a:bodyPr/>
          <a:lstStyle/>
          <a:p>
            <a:endParaRPr lang="en-US"/>
          </a:p>
        </p:txBody>
      </p:sp>
      <p:sp>
        <p:nvSpPr>
          <p:cNvPr id="13" name="Text Placeholder 7">
            <a:extLst>
              <a:ext uri="{FF2B5EF4-FFF2-40B4-BE49-F238E27FC236}">
                <a16:creationId xmlns:a16="http://schemas.microsoft.com/office/drawing/2014/main" id="{C25CC3CC-B19D-0F4F-937A-AEB80F8B5798}"/>
              </a:ext>
            </a:extLst>
          </p:cNvPr>
          <p:cNvSpPr>
            <a:spLocks noGrp="1"/>
          </p:cNvSpPr>
          <p:nvPr>
            <p:ph type="body" sz="quarter" idx="13"/>
          </p:nvPr>
        </p:nvSpPr>
        <p:spPr>
          <a:xfrm>
            <a:off x="4780312" y="2538559"/>
            <a:ext cx="2992088" cy="2017112"/>
          </a:xfrm>
        </p:spPr>
        <p:txBody>
          <a:bodyPr lIns="45720" rIns="0" anchor="ctr">
            <a:normAutofit/>
          </a:bodyPr>
          <a:lstStyle>
            <a:lvl1pPr marL="0" indent="0" algn="ctr">
              <a:buNone/>
              <a:defRPr sz="2400">
                <a:solidFill>
                  <a:schemeClr val="accent2"/>
                </a:solidFill>
              </a:defRPr>
            </a:lvl1pPr>
          </a:lstStyle>
          <a:p>
            <a:pPr lvl="0"/>
            <a:endParaRPr lang="en-US" dirty="0"/>
          </a:p>
        </p:txBody>
      </p:sp>
    </p:spTree>
    <p:extLst>
      <p:ext uri="{BB962C8B-B14F-4D97-AF65-F5344CB8AC3E}">
        <p14:creationId xmlns:p14="http://schemas.microsoft.com/office/powerpoint/2010/main" val="41719820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074">
    <p:spTree>
      <p:nvGrpSpPr>
        <p:cNvPr id="1" name=""/>
        <p:cNvGrpSpPr/>
        <p:nvPr/>
      </p:nvGrpSpPr>
      <p:grpSpPr>
        <a:xfrm>
          <a:off x="0" y="0"/>
          <a:ext cx="0" cy="0"/>
          <a:chOff x="0" y="0"/>
          <a:chExt cx="0" cy="0"/>
        </a:xfrm>
      </p:grpSpPr>
      <p:sp>
        <p:nvSpPr>
          <p:cNvPr id="13" name="Frame 12">
            <a:extLst>
              <a:ext uri="{FF2B5EF4-FFF2-40B4-BE49-F238E27FC236}">
                <a16:creationId xmlns:a16="http://schemas.microsoft.com/office/drawing/2014/main" id="{2FB8B87B-4CCA-4566-858F-C475A461195E}"/>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6D0CB4AE-B026-B64F-8471-21218BDBB9F5}"/>
              </a:ext>
            </a:extLst>
          </p:cNvPr>
          <p:cNvSpPr/>
          <p:nvPr userDrawn="1"/>
        </p:nvSpPr>
        <p:spPr>
          <a:xfrm>
            <a:off x="0" y="-1"/>
            <a:ext cx="8703733" cy="41317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BB4A8A-9EA0-4E43-84FE-6B344449D9FE}"/>
              </a:ext>
            </a:extLst>
          </p:cNvPr>
          <p:cNvPicPr>
            <a:picLocks noChangeAspect="1"/>
          </p:cNvPicPr>
          <p:nvPr userDrawn="1"/>
        </p:nvPicPr>
        <p:blipFill>
          <a:blip r:embed="rId2">
            <a:extLst>
              <a:ext uri="{BEBA8EAE-BF5A-486C-A8C5-ECC9F3942E4B}">
                <a14:imgProps xmlns:a14="http://schemas.microsoft.com/office/drawing/2010/main">
                  <a14:imgLayer r:embed="rId3">
                    <a14:imgEffect>
                      <a14:colorTemperature colorTemp="5854"/>
                    </a14:imgEffect>
                    <a14:imgEffect>
                      <a14:saturation sat="0"/>
                    </a14:imgEffect>
                  </a14:imgLayer>
                </a14:imgProps>
              </a:ext>
              <a:ext uri="{28A0092B-C50C-407E-A947-70E740481C1C}">
                <a14:useLocalDpi xmlns:a14="http://schemas.microsoft.com/office/drawing/2010/main" val="0"/>
              </a:ext>
            </a:extLst>
          </a:blip>
          <a:stretch>
            <a:fillRect/>
          </a:stretch>
        </p:blipFill>
        <p:spPr>
          <a:xfrm>
            <a:off x="7048784" y="1007897"/>
            <a:ext cx="5143216" cy="5850103"/>
          </a:xfrm>
          <a:prstGeom prst="rect">
            <a:avLst/>
          </a:prstGeom>
        </p:spPr>
      </p:pic>
      <p:sp>
        <p:nvSpPr>
          <p:cNvPr id="3" name="Picture Placeholder 2">
            <a:extLst>
              <a:ext uri="{FF2B5EF4-FFF2-40B4-BE49-F238E27FC236}">
                <a16:creationId xmlns:a16="http://schemas.microsoft.com/office/drawing/2014/main" id="{AB954AB7-EDB7-4947-ABD0-1C0A92064C50}"/>
              </a:ext>
            </a:extLst>
          </p:cNvPr>
          <p:cNvSpPr>
            <a:spLocks noGrp="1"/>
          </p:cNvSpPr>
          <p:nvPr>
            <p:ph type="pic" sz="quarter" idx="10"/>
          </p:nvPr>
        </p:nvSpPr>
        <p:spPr>
          <a:xfrm>
            <a:off x="7693747" y="1574800"/>
            <a:ext cx="1737360" cy="3017520"/>
          </a:xfrm>
          <a:solidFill>
            <a:srgbClr val="00B0F0"/>
          </a:solidFill>
        </p:spPr>
        <p:txBody>
          <a:bodyPr/>
          <a:lstStyle/>
          <a:p>
            <a:endParaRPr lang="en-US"/>
          </a:p>
        </p:txBody>
      </p:sp>
      <p:sp>
        <p:nvSpPr>
          <p:cNvPr id="8" name="Title 1">
            <a:extLst>
              <a:ext uri="{FF2B5EF4-FFF2-40B4-BE49-F238E27FC236}">
                <a16:creationId xmlns:a16="http://schemas.microsoft.com/office/drawing/2014/main" id="{CB3C8FEC-0971-414F-82DA-87248905A3F4}"/>
              </a:ext>
            </a:extLst>
          </p:cNvPr>
          <p:cNvSpPr>
            <a:spLocks noGrp="1"/>
          </p:cNvSpPr>
          <p:nvPr>
            <p:ph type="title"/>
          </p:nvPr>
        </p:nvSpPr>
        <p:spPr>
          <a:xfrm>
            <a:off x="473527" y="416966"/>
            <a:ext cx="6436711" cy="590931"/>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9" name="Text Placeholder 7">
            <a:extLst>
              <a:ext uri="{FF2B5EF4-FFF2-40B4-BE49-F238E27FC236}">
                <a16:creationId xmlns:a16="http://schemas.microsoft.com/office/drawing/2014/main" id="{3F89538F-718B-3945-9557-672FD8BDB3EF}"/>
              </a:ext>
            </a:extLst>
          </p:cNvPr>
          <p:cNvSpPr>
            <a:spLocks noGrp="1"/>
          </p:cNvSpPr>
          <p:nvPr>
            <p:ph type="body" sz="quarter" idx="13"/>
          </p:nvPr>
        </p:nvSpPr>
        <p:spPr>
          <a:xfrm>
            <a:off x="473528" y="1045475"/>
            <a:ext cx="643671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0" name="Content Placeholder 2">
            <a:extLst>
              <a:ext uri="{FF2B5EF4-FFF2-40B4-BE49-F238E27FC236}">
                <a16:creationId xmlns:a16="http://schemas.microsoft.com/office/drawing/2014/main" id="{CBC2BCC7-5FDB-5E45-80C7-8AE21AFDB6E1}"/>
              </a:ext>
            </a:extLst>
          </p:cNvPr>
          <p:cNvSpPr>
            <a:spLocks noGrp="1"/>
          </p:cNvSpPr>
          <p:nvPr>
            <p:ph sz="half" idx="16"/>
          </p:nvPr>
        </p:nvSpPr>
        <p:spPr>
          <a:xfrm>
            <a:off x="473527" y="1884490"/>
            <a:ext cx="6436711" cy="2130583"/>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2">
            <a:extLst>
              <a:ext uri="{FF2B5EF4-FFF2-40B4-BE49-F238E27FC236}">
                <a16:creationId xmlns:a16="http://schemas.microsoft.com/office/drawing/2014/main" id="{FC64B328-177E-5945-A65F-E71FAE266147}"/>
              </a:ext>
            </a:extLst>
          </p:cNvPr>
          <p:cNvSpPr>
            <a:spLocks noGrp="1"/>
          </p:cNvSpPr>
          <p:nvPr>
            <p:ph sz="half" idx="17"/>
          </p:nvPr>
        </p:nvSpPr>
        <p:spPr>
          <a:xfrm>
            <a:off x="473527" y="4286546"/>
            <a:ext cx="6436711" cy="213058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Rectangle 10">
            <a:extLst>
              <a:ext uri="{FF2B5EF4-FFF2-40B4-BE49-F238E27FC236}">
                <a16:creationId xmlns:a16="http://schemas.microsoft.com/office/drawing/2014/main" id="{578317E7-4629-4B57-9DF4-CC14CA5CA63E}"/>
              </a:ext>
            </a:extLst>
          </p:cNvPr>
          <p:cNvSpPr/>
          <p:nvPr userDrawn="1"/>
        </p:nvSpPr>
        <p:spPr>
          <a:xfrm>
            <a:off x="0" y="1676076"/>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204938584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075">
    <p:bg>
      <p:bgPr>
        <a:solidFill>
          <a:schemeClr val="tx1"/>
        </a:solidFill>
        <a:effectLst/>
      </p:bgPr>
    </p:bg>
    <p:spTree>
      <p:nvGrpSpPr>
        <p:cNvPr id="1" name=""/>
        <p:cNvGrpSpPr/>
        <p:nvPr/>
      </p:nvGrpSpPr>
      <p:grpSpPr>
        <a:xfrm>
          <a:off x="0" y="0"/>
          <a:ext cx="0" cy="0"/>
          <a:chOff x="0" y="0"/>
          <a:chExt cx="0" cy="0"/>
        </a:xfrm>
      </p:grpSpPr>
      <p:sp>
        <p:nvSpPr>
          <p:cNvPr id="16" name="Frame 15">
            <a:extLst>
              <a:ext uri="{FF2B5EF4-FFF2-40B4-BE49-F238E27FC236}">
                <a16:creationId xmlns:a16="http://schemas.microsoft.com/office/drawing/2014/main" id="{95BC7A34-A60A-4554-835C-96839E1925A0}"/>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60EF135F-CF8F-7E4A-95E5-4D852659B8B4}"/>
              </a:ext>
            </a:extLst>
          </p:cNvPr>
          <p:cNvSpPr/>
          <p:nvPr userDrawn="1"/>
        </p:nvSpPr>
        <p:spPr>
          <a:xfrm>
            <a:off x="0" y="-1"/>
            <a:ext cx="8703733" cy="41317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FB802EB-07AC-0742-B46C-E54C93876285}"/>
              </a:ext>
            </a:extLst>
          </p:cNvPr>
          <p:cNvPicPr>
            <a:picLocks noChangeAspect="1"/>
          </p:cNvPicPr>
          <p:nvPr userDrawn="1"/>
        </p:nvPicPr>
        <p:blipFill>
          <a:blip r:embed="rId2">
            <a:extLst>
              <a:ext uri="{BEBA8EAE-BF5A-486C-A8C5-ECC9F3942E4B}">
                <a14:imgProps xmlns:a14="http://schemas.microsoft.com/office/drawing/2010/main">
                  <a14:imgLayer r:embed="rId3">
                    <a14:imgEffect>
                      <a14:colorTemperature colorTemp="5854"/>
                    </a14:imgEffect>
                    <a14:imgEffect>
                      <a14:saturation sat="0"/>
                    </a14:imgEffect>
                  </a14:imgLayer>
                </a14:imgProps>
              </a:ext>
              <a:ext uri="{28A0092B-C50C-407E-A947-70E740481C1C}">
                <a14:useLocalDpi xmlns:a14="http://schemas.microsoft.com/office/drawing/2010/main" val="0"/>
              </a:ext>
            </a:extLst>
          </a:blip>
          <a:stretch>
            <a:fillRect/>
          </a:stretch>
        </p:blipFill>
        <p:spPr>
          <a:xfrm>
            <a:off x="7048784" y="1007897"/>
            <a:ext cx="5143216" cy="5850103"/>
          </a:xfrm>
          <a:prstGeom prst="rect">
            <a:avLst/>
          </a:prstGeom>
        </p:spPr>
      </p:pic>
      <p:sp>
        <p:nvSpPr>
          <p:cNvPr id="12" name="Title 1">
            <a:extLst>
              <a:ext uri="{FF2B5EF4-FFF2-40B4-BE49-F238E27FC236}">
                <a16:creationId xmlns:a16="http://schemas.microsoft.com/office/drawing/2014/main" id="{EB4CA2FA-401A-124D-B1F7-FA7E147F7552}"/>
              </a:ext>
            </a:extLst>
          </p:cNvPr>
          <p:cNvSpPr>
            <a:spLocks noGrp="1"/>
          </p:cNvSpPr>
          <p:nvPr>
            <p:ph type="title"/>
          </p:nvPr>
        </p:nvSpPr>
        <p:spPr>
          <a:xfrm>
            <a:off x="473527" y="416966"/>
            <a:ext cx="6436711" cy="590931"/>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13" name="Text Placeholder 7">
            <a:extLst>
              <a:ext uri="{FF2B5EF4-FFF2-40B4-BE49-F238E27FC236}">
                <a16:creationId xmlns:a16="http://schemas.microsoft.com/office/drawing/2014/main" id="{E144884F-EAE1-8940-AA68-5E9193481707}"/>
              </a:ext>
            </a:extLst>
          </p:cNvPr>
          <p:cNvSpPr>
            <a:spLocks noGrp="1"/>
          </p:cNvSpPr>
          <p:nvPr>
            <p:ph type="body" sz="quarter" idx="13"/>
          </p:nvPr>
        </p:nvSpPr>
        <p:spPr>
          <a:xfrm>
            <a:off x="473528" y="1045475"/>
            <a:ext cx="643671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4" name="Content Placeholder 2">
            <a:extLst>
              <a:ext uri="{FF2B5EF4-FFF2-40B4-BE49-F238E27FC236}">
                <a16:creationId xmlns:a16="http://schemas.microsoft.com/office/drawing/2014/main" id="{8AF0B88D-8B8B-E24D-9740-82589E9FFDC8}"/>
              </a:ext>
            </a:extLst>
          </p:cNvPr>
          <p:cNvSpPr>
            <a:spLocks noGrp="1"/>
          </p:cNvSpPr>
          <p:nvPr>
            <p:ph sz="half" idx="16"/>
          </p:nvPr>
        </p:nvSpPr>
        <p:spPr>
          <a:xfrm>
            <a:off x="473527" y="1884490"/>
            <a:ext cx="6436711" cy="213058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5" name="Content Placeholder 2">
            <a:extLst>
              <a:ext uri="{FF2B5EF4-FFF2-40B4-BE49-F238E27FC236}">
                <a16:creationId xmlns:a16="http://schemas.microsoft.com/office/drawing/2014/main" id="{E4E428D9-962F-8147-B7D2-73122BC0C98A}"/>
              </a:ext>
            </a:extLst>
          </p:cNvPr>
          <p:cNvSpPr>
            <a:spLocks noGrp="1"/>
          </p:cNvSpPr>
          <p:nvPr>
            <p:ph sz="half" idx="17"/>
          </p:nvPr>
        </p:nvSpPr>
        <p:spPr>
          <a:xfrm>
            <a:off x="473527" y="4286546"/>
            <a:ext cx="6436711" cy="2130583"/>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Picture Placeholder 2">
            <a:extLst>
              <a:ext uri="{FF2B5EF4-FFF2-40B4-BE49-F238E27FC236}">
                <a16:creationId xmlns:a16="http://schemas.microsoft.com/office/drawing/2014/main" id="{14E4010C-7EA8-4681-854C-34413DEF3203}"/>
              </a:ext>
            </a:extLst>
          </p:cNvPr>
          <p:cNvSpPr>
            <a:spLocks noGrp="1"/>
          </p:cNvSpPr>
          <p:nvPr>
            <p:ph type="pic" sz="quarter" idx="10"/>
          </p:nvPr>
        </p:nvSpPr>
        <p:spPr>
          <a:xfrm>
            <a:off x="7693747" y="1574800"/>
            <a:ext cx="1737360" cy="3017520"/>
          </a:xfrm>
          <a:solidFill>
            <a:srgbClr val="00B0F0"/>
          </a:solidFill>
        </p:spPr>
        <p:txBody>
          <a:bodyPr/>
          <a:lstStyle/>
          <a:p>
            <a:endParaRPr lang="en-US"/>
          </a:p>
        </p:txBody>
      </p:sp>
      <p:sp>
        <p:nvSpPr>
          <p:cNvPr id="10" name="Rectangle 9">
            <a:extLst>
              <a:ext uri="{FF2B5EF4-FFF2-40B4-BE49-F238E27FC236}">
                <a16:creationId xmlns:a16="http://schemas.microsoft.com/office/drawing/2014/main" id="{76E6A83A-D75F-4E61-953E-C423C7E15A91}"/>
              </a:ext>
            </a:extLst>
          </p:cNvPr>
          <p:cNvSpPr/>
          <p:nvPr userDrawn="1"/>
        </p:nvSpPr>
        <p:spPr>
          <a:xfrm>
            <a:off x="0" y="1676076"/>
            <a:ext cx="5000624" cy="1571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1205573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076">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4482D3-7ED5-EF42-BF81-444A7428CCB9}"/>
              </a:ext>
            </a:extLst>
          </p:cNvPr>
          <p:cNvSpPr/>
          <p:nvPr userDrawn="1"/>
        </p:nvSpPr>
        <p:spPr>
          <a:xfrm rot="10800000" flipH="1">
            <a:off x="0" y="183343"/>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D91915-EF5B-5F47-BC2D-CCA90B6EE3F4}"/>
              </a:ext>
            </a:extLst>
          </p:cNvPr>
          <p:cNvSpPr/>
          <p:nvPr userDrawn="1"/>
        </p:nvSpPr>
        <p:spPr>
          <a:xfrm rot="10800000" flipH="1">
            <a:off x="6096000" y="3424843"/>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598AA35-8F04-CE43-810C-FDBA5B5A47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1958"/>
            <a:ext cx="12192000" cy="6858000"/>
          </a:xfrm>
          <a:prstGeom prst="rect">
            <a:avLst/>
          </a:prstGeom>
        </p:spPr>
      </p:pic>
      <p:sp>
        <p:nvSpPr>
          <p:cNvPr id="3" name="Picture Placeholder 2">
            <a:extLst>
              <a:ext uri="{FF2B5EF4-FFF2-40B4-BE49-F238E27FC236}">
                <a16:creationId xmlns:a16="http://schemas.microsoft.com/office/drawing/2014/main" id="{60AB45EB-BAC1-6444-B963-291E48830EFD}"/>
              </a:ext>
            </a:extLst>
          </p:cNvPr>
          <p:cNvSpPr>
            <a:spLocks noGrp="1"/>
          </p:cNvSpPr>
          <p:nvPr>
            <p:ph type="pic" sz="quarter" idx="10"/>
          </p:nvPr>
        </p:nvSpPr>
        <p:spPr>
          <a:xfrm>
            <a:off x="4805363" y="1878763"/>
            <a:ext cx="2543175" cy="3159125"/>
          </a:xfrm>
          <a:solidFill>
            <a:srgbClr val="00B0F0"/>
          </a:solidFill>
        </p:spPr>
        <p:txBody>
          <a:bodyPr/>
          <a:lstStyle/>
          <a:p>
            <a:endParaRPr lang="en-US"/>
          </a:p>
        </p:txBody>
      </p:sp>
      <p:sp>
        <p:nvSpPr>
          <p:cNvPr id="7" name="Content Placeholder 2">
            <a:extLst>
              <a:ext uri="{FF2B5EF4-FFF2-40B4-BE49-F238E27FC236}">
                <a16:creationId xmlns:a16="http://schemas.microsoft.com/office/drawing/2014/main" id="{6DEEB2B4-7573-2149-BBF4-3598C12588C6}"/>
              </a:ext>
            </a:extLst>
          </p:cNvPr>
          <p:cNvSpPr>
            <a:spLocks noGrp="1"/>
          </p:cNvSpPr>
          <p:nvPr>
            <p:ph sz="half" idx="16"/>
          </p:nvPr>
        </p:nvSpPr>
        <p:spPr>
          <a:xfrm>
            <a:off x="473528" y="510130"/>
            <a:ext cx="3722916" cy="2914713"/>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8" name="Content Placeholder 2">
            <a:extLst>
              <a:ext uri="{FF2B5EF4-FFF2-40B4-BE49-F238E27FC236}">
                <a16:creationId xmlns:a16="http://schemas.microsoft.com/office/drawing/2014/main" id="{4E2A4B79-7E43-834E-974A-DBDDDAE84F76}"/>
              </a:ext>
            </a:extLst>
          </p:cNvPr>
          <p:cNvSpPr>
            <a:spLocks noGrp="1"/>
          </p:cNvSpPr>
          <p:nvPr>
            <p:ph sz="half" idx="18"/>
          </p:nvPr>
        </p:nvSpPr>
        <p:spPr>
          <a:xfrm>
            <a:off x="8098971" y="510130"/>
            <a:ext cx="3621763" cy="266806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9" name="Content Placeholder 2">
            <a:extLst>
              <a:ext uri="{FF2B5EF4-FFF2-40B4-BE49-F238E27FC236}">
                <a16:creationId xmlns:a16="http://schemas.microsoft.com/office/drawing/2014/main" id="{1FC9C9D7-12F9-2542-A01E-9030A5BFE652}"/>
              </a:ext>
            </a:extLst>
          </p:cNvPr>
          <p:cNvSpPr>
            <a:spLocks noGrp="1"/>
          </p:cNvSpPr>
          <p:nvPr>
            <p:ph sz="half" idx="19"/>
          </p:nvPr>
        </p:nvSpPr>
        <p:spPr>
          <a:xfrm>
            <a:off x="473529" y="3792173"/>
            <a:ext cx="3621763" cy="266806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Content Placeholder 2">
            <a:extLst>
              <a:ext uri="{FF2B5EF4-FFF2-40B4-BE49-F238E27FC236}">
                <a16:creationId xmlns:a16="http://schemas.microsoft.com/office/drawing/2014/main" id="{5D0F0A95-D9FB-C24C-8FCA-A9D70CD4B851}"/>
              </a:ext>
            </a:extLst>
          </p:cNvPr>
          <p:cNvSpPr>
            <a:spLocks noGrp="1"/>
          </p:cNvSpPr>
          <p:nvPr>
            <p:ph sz="half" idx="20"/>
          </p:nvPr>
        </p:nvSpPr>
        <p:spPr>
          <a:xfrm>
            <a:off x="7984670" y="3612559"/>
            <a:ext cx="3722916" cy="2847678"/>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Frame 11">
            <a:extLst>
              <a:ext uri="{FF2B5EF4-FFF2-40B4-BE49-F238E27FC236}">
                <a16:creationId xmlns:a16="http://schemas.microsoft.com/office/drawing/2014/main" id="{31917325-5782-4B33-9CDD-97A2A0ED71B1}"/>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726529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07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4482D3-7ED5-EF42-BF81-444A7428CCB9}"/>
              </a:ext>
            </a:extLst>
          </p:cNvPr>
          <p:cNvSpPr/>
          <p:nvPr userDrawn="1"/>
        </p:nvSpPr>
        <p:spPr>
          <a:xfrm>
            <a:off x="0" y="342900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D91915-EF5B-5F47-BC2D-CCA90B6EE3F4}"/>
              </a:ext>
            </a:extLst>
          </p:cNvPr>
          <p:cNvSpPr/>
          <p:nvPr userDrawn="1"/>
        </p:nvSpPr>
        <p:spPr>
          <a:xfrm>
            <a:off x="6096000" y="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598AA35-8F04-CE43-810C-FDBA5B5A47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1958"/>
            <a:ext cx="12192000" cy="6858000"/>
          </a:xfrm>
          <a:prstGeom prst="rect">
            <a:avLst/>
          </a:prstGeom>
        </p:spPr>
      </p:pic>
      <p:sp>
        <p:nvSpPr>
          <p:cNvPr id="3" name="Picture Placeholder 2">
            <a:extLst>
              <a:ext uri="{FF2B5EF4-FFF2-40B4-BE49-F238E27FC236}">
                <a16:creationId xmlns:a16="http://schemas.microsoft.com/office/drawing/2014/main" id="{60AB45EB-BAC1-6444-B963-291E48830EFD}"/>
              </a:ext>
            </a:extLst>
          </p:cNvPr>
          <p:cNvSpPr>
            <a:spLocks noGrp="1"/>
          </p:cNvSpPr>
          <p:nvPr>
            <p:ph type="pic" sz="quarter" idx="10"/>
          </p:nvPr>
        </p:nvSpPr>
        <p:spPr>
          <a:xfrm>
            <a:off x="4805363" y="1878763"/>
            <a:ext cx="2543175" cy="3159125"/>
          </a:xfrm>
          <a:solidFill>
            <a:srgbClr val="00B0F0"/>
          </a:solidFill>
        </p:spPr>
        <p:txBody>
          <a:bodyPr/>
          <a:lstStyle/>
          <a:p>
            <a:endParaRPr lang="en-US"/>
          </a:p>
        </p:txBody>
      </p:sp>
      <p:sp>
        <p:nvSpPr>
          <p:cNvPr id="17" name="Content Placeholder 2">
            <a:extLst>
              <a:ext uri="{FF2B5EF4-FFF2-40B4-BE49-F238E27FC236}">
                <a16:creationId xmlns:a16="http://schemas.microsoft.com/office/drawing/2014/main" id="{D79C1260-CE36-5445-92D5-1A867052D228}"/>
              </a:ext>
            </a:extLst>
          </p:cNvPr>
          <p:cNvSpPr>
            <a:spLocks noGrp="1"/>
          </p:cNvSpPr>
          <p:nvPr>
            <p:ph sz="half" idx="16"/>
          </p:nvPr>
        </p:nvSpPr>
        <p:spPr>
          <a:xfrm>
            <a:off x="473528" y="389595"/>
            <a:ext cx="3722916" cy="291471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8" name="Content Placeholder 2">
            <a:extLst>
              <a:ext uri="{FF2B5EF4-FFF2-40B4-BE49-F238E27FC236}">
                <a16:creationId xmlns:a16="http://schemas.microsoft.com/office/drawing/2014/main" id="{80F00B18-B82D-0D43-A8A6-513F59FA2209}"/>
              </a:ext>
            </a:extLst>
          </p:cNvPr>
          <p:cNvSpPr>
            <a:spLocks noGrp="1"/>
          </p:cNvSpPr>
          <p:nvPr>
            <p:ph sz="half" idx="18"/>
          </p:nvPr>
        </p:nvSpPr>
        <p:spPr>
          <a:xfrm>
            <a:off x="8098971" y="510130"/>
            <a:ext cx="3621763" cy="2668063"/>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9" name="Content Placeholder 2">
            <a:extLst>
              <a:ext uri="{FF2B5EF4-FFF2-40B4-BE49-F238E27FC236}">
                <a16:creationId xmlns:a16="http://schemas.microsoft.com/office/drawing/2014/main" id="{14F623BF-321F-0F46-B063-42631DCB5669}"/>
              </a:ext>
            </a:extLst>
          </p:cNvPr>
          <p:cNvSpPr>
            <a:spLocks noGrp="1"/>
          </p:cNvSpPr>
          <p:nvPr>
            <p:ph sz="half" idx="19"/>
          </p:nvPr>
        </p:nvSpPr>
        <p:spPr>
          <a:xfrm>
            <a:off x="473529" y="3792173"/>
            <a:ext cx="3621763" cy="2668063"/>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20" name="Content Placeholder 2">
            <a:extLst>
              <a:ext uri="{FF2B5EF4-FFF2-40B4-BE49-F238E27FC236}">
                <a16:creationId xmlns:a16="http://schemas.microsoft.com/office/drawing/2014/main" id="{3FEBF278-A390-ED43-99E9-2C11479E4C70}"/>
              </a:ext>
            </a:extLst>
          </p:cNvPr>
          <p:cNvSpPr>
            <a:spLocks noGrp="1"/>
          </p:cNvSpPr>
          <p:nvPr>
            <p:ph sz="half" idx="20"/>
          </p:nvPr>
        </p:nvSpPr>
        <p:spPr>
          <a:xfrm>
            <a:off x="7984670" y="3612559"/>
            <a:ext cx="3722916" cy="2847678"/>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Frame 10">
            <a:extLst>
              <a:ext uri="{FF2B5EF4-FFF2-40B4-BE49-F238E27FC236}">
                <a16:creationId xmlns:a16="http://schemas.microsoft.com/office/drawing/2014/main" id="{2A6DB2CF-BD93-43E7-B0CE-28901B8917EF}"/>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327663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078">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B6271C-D02F-E546-8153-97CDE384C3F1}"/>
              </a:ext>
            </a:extLst>
          </p:cNvPr>
          <p:cNvSpPr/>
          <p:nvPr userDrawn="1"/>
        </p:nvSpPr>
        <p:spPr>
          <a:xfrm>
            <a:off x="0" y="0"/>
            <a:ext cx="608610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74A5430-2DA5-664A-91D4-34C6B077A3C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591127" y="332509"/>
            <a:ext cx="11009746" cy="6192982"/>
          </a:xfrm>
          <a:prstGeom prst="rect">
            <a:avLst/>
          </a:prstGeom>
        </p:spPr>
      </p:pic>
      <p:sp>
        <p:nvSpPr>
          <p:cNvPr id="16" name="Frame 15">
            <a:extLst>
              <a:ext uri="{FF2B5EF4-FFF2-40B4-BE49-F238E27FC236}">
                <a16:creationId xmlns:a16="http://schemas.microsoft.com/office/drawing/2014/main" id="{69D538E0-636A-4B0B-94FF-2632EA67B285}"/>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94AC1793-86A4-4040-8D99-CF8D7CC6B34E}"/>
              </a:ext>
            </a:extLst>
          </p:cNvPr>
          <p:cNvSpPr>
            <a:spLocks noGrp="1"/>
          </p:cNvSpPr>
          <p:nvPr>
            <p:ph type="pic" sz="quarter" idx="10"/>
          </p:nvPr>
        </p:nvSpPr>
        <p:spPr>
          <a:xfrm>
            <a:off x="5053763" y="1545388"/>
            <a:ext cx="2111375" cy="3775075"/>
          </a:xfrm>
          <a:solidFill>
            <a:srgbClr val="00B0F0"/>
          </a:solidFill>
        </p:spPr>
        <p:txBody>
          <a:bodyPr/>
          <a:lstStyle/>
          <a:p>
            <a:endParaRPr lang="en-US"/>
          </a:p>
        </p:txBody>
      </p:sp>
      <p:sp>
        <p:nvSpPr>
          <p:cNvPr id="12" name="Content Placeholder 2">
            <a:extLst>
              <a:ext uri="{FF2B5EF4-FFF2-40B4-BE49-F238E27FC236}">
                <a16:creationId xmlns:a16="http://schemas.microsoft.com/office/drawing/2014/main" id="{70E3514F-28E1-DF44-8483-69BAEF975B97}"/>
              </a:ext>
            </a:extLst>
          </p:cNvPr>
          <p:cNvSpPr>
            <a:spLocks noGrp="1"/>
          </p:cNvSpPr>
          <p:nvPr>
            <p:ph sz="half" idx="16"/>
          </p:nvPr>
        </p:nvSpPr>
        <p:spPr>
          <a:xfrm>
            <a:off x="473527" y="510130"/>
            <a:ext cx="4144279" cy="5837740"/>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3" name="Title 1">
            <a:extLst>
              <a:ext uri="{FF2B5EF4-FFF2-40B4-BE49-F238E27FC236}">
                <a16:creationId xmlns:a16="http://schemas.microsoft.com/office/drawing/2014/main" id="{8904F0AF-C995-8F4E-9E0D-5F0A7A1136A0}"/>
              </a:ext>
            </a:extLst>
          </p:cNvPr>
          <p:cNvSpPr txBox="1">
            <a:spLocks/>
          </p:cNvSpPr>
          <p:nvPr userDrawn="1"/>
        </p:nvSpPr>
        <p:spPr>
          <a:xfrm>
            <a:off x="7576455" y="510130"/>
            <a:ext cx="4144279" cy="1089529"/>
          </a:xfrm>
          <a:prstGeom prst="rect">
            <a:avLst/>
          </a:prstGeom>
        </p:spPr>
        <p:txBody>
          <a:bodyPr vert="horz" wrap="square" lIns="0" tIns="45720" rIns="0" bIns="45720" rtlCol="0" anchor="b">
            <a:spAutoFit/>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2620802E-2C6E-1D44-BF24-ACCFF84DCA7F}"/>
              </a:ext>
            </a:extLst>
          </p:cNvPr>
          <p:cNvSpPr>
            <a:spLocks noGrp="1"/>
          </p:cNvSpPr>
          <p:nvPr>
            <p:ph sz="half" idx="18"/>
          </p:nvPr>
        </p:nvSpPr>
        <p:spPr>
          <a:xfrm>
            <a:off x="7576455" y="510130"/>
            <a:ext cx="4144279"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4997324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079">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B6271C-D02F-E546-8153-97CDE384C3F1}"/>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E1B8655-681E-3447-8288-7E2013E27E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4720" y="525780"/>
            <a:ext cx="10322560" cy="5806440"/>
          </a:xfrm>
          <a:prstGeom prst="rect">
            <a:avLst/>
          </a:prstGeom>
        </p:spPr>
      </p:pic>
      <p:sp>
        <p:nvSpPr>
          <p:cNvPr id="8" name="Picture Placeholder 2">
            <a:extLst>
              <a:ext uri="{FF2B5EF4-FFF2-40B4-BE49-F238E27FC236}">
                <a16:creationId xmlns:a16="http://schemas.microsoft.com/office/drawing/2014/main" id="{5EB8A4B8-5F01-604A-B870-BDF4BD30EA46}"/>
              </a:ext>
            </a:extLst>
          </p:cNvPr>
          <p:cNvSpPr>
            <a:spLocks noGrp="1"/>
          </p:cNvSpPr>
          <p:nvPr>
            <p:ph type="pic" sz="quarter" idx="10"/>
          </p:nvPr>
        </p:nvSpPr>
        <p:spPr>
          <a:xfrm>
            <a:off x="4960188" y="1349496"/>
            <a:ext cx="2256080" cy="3956859"/>
          </a:xfrm>
          <a:solidFill>
            <a:srgbClr val="00B0F0"/>
          </a:solidFill>
        </p:spPr>
        <p:txBody>
          <a:bodyPr/>
          <a:lstStyle/>
          <a:p>
            <a:endParaRPr lang="en-US"/>
          </a:p>
        </p:txBody>
      </p:sp>
      <p:sp>
        <p:nvSpPr>
          <p:cNvPr id="11" name="Content Placeholder 2">
            <a:extLst>
              <a:ext uri="{FF2B5EF4-FFF2-40B4-BE49-F238E27FC236}">
                <a16:creationId xmlns:a16="http://schemas.microsoft.com/office/drawing/2014/main" id="{FFB897AF-0742-3946-B579-B778A01D2856}"/>
              </a:ext>
            </a:extLst>
          </p:cNvPr>
          <p:cNvSpPr>
            <a:spLocks noGrp="1"/>
          </p:cNvSpPr>
          <p:nvPr>
            <p:ph sz="half" idx="16"/>
          </p:nvPr>
        </p:nvSpPr>
        <p:spPr>
          <a:xfrm>
            <a:off x="473527" y="510130"/>
            <a:ext cx="4144279"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2">
            <a:extLst>
              <a:ext uri="{FF2B5EF4-FFF2-40B4-BE49-F238E27FC236}">
                <a16:creationId xmlns:a16="http://schemas.microsoft.com/office/drawing/2014/main" id="{167187E4-DC03-FD4D-9AD6-FD15263D2D8A}"/>
              </a:ext>
            </a:extLst>
          </p:cNvPr>
          <p:cNvSpPr>
            <a:spLocks noGrp="1"/>
          </p:cNvSpPr>
          <p:nvPr>
            <p:ph sz="half" idx="18"/>
          </p:nvPr>
        </p:nvSpPr>
        <p:spPr>
          <a:xfrm>
            <a:off x="7576455" y="510130"/>
            <a:ext cx="4144279" cy="5837740"/>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3" name="Frame 12">
            <a:extLst>
              <a:ext uri="{FF2B5EF4-FFF2-40B4-BE49-F238E27FC236}">
                <a16:creationId xmlns:a16="http://schemas.microsoft.com/office/drawing/2014/main" id="{60937E38-CAC4-4294-9328-3C0B53858BE2}"/>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1462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080">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B6271C-D02F-E546-8153-97CDE384C3F1}"/>
              </a:ext>
            </a:extLst>
          </p:cNvPr>
          <p:cNvSpPr/>
          <p:nvPr userDrawn="1"/>
        </p:nvSpPr>
        <p:spPr>
          <a:xfrm>
            <a:off x="0" y="0"/>
            <a:ext cx="375735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9136C1-F4C0-AA42-862E-944655248C9C}"/>
              </a:ext>
            </a:extLst>
          </p:cNvPr>
          <p:cNvSpPr/>
          <p:nvPr userDrawn="1"/>
        </p:nvSpPr>
        <p:spPr>
          <a:xfrm>
            <a:off x="8434647" y="0"/>
            <a:ext cx="375735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ame 14">
            <a:extLst>
              <a:ext uri="{FF2B5EF4-FFF2-40B4-BE49-F238E27FC236}">
                <a16:creationId xmlns:a16="http://schemas.microsoft.com/office/drawing/2014/main" id="{2530C952-E0CD-4AA7-9350-E3969957919C}"/>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a:extLst>
              <a:ext uri="{FF2B5EF4-FFF2-40B4-BE49-F238E27FC236}">
                <a16:creationId xmlns:a16="http://schemas.microsoft.com/office/drawing/2014/main" id="{DCE633F5-883F-6641-B38B-886735C061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385" y="1944071"/>
            <a:ext cx="11377230" cy="6399692"/>
          </a:xfrm>
          <a:prstGeom prst="rect">
            <a:avLst/>
          </a:prstGeom>
        </p:spPr>
      </p:pic>
      <p:sp>
        <p:nvSpPr>
          <p:cNvPr id="4" name="Picture Placeholder 3">
            <a:extLst>
              <a:ext uri="{FF2B5EF4-FFF2-40B4-BE49-F238E27FC236}">
                <a16:creationId xmlns:a16="http://schemas.microsoft.com/office/drawing/2014/main" id="{7618EDE1-169B-9D4D-AB06-6525506F1C4D}"/>
              </a:ext>
            </a:extLst>
          </p:cNvPr>
          <p:cNvSpPr>
            <a:spLocks noGrp="1"/>
          </p:cNvSpPr>
          <p:nvPr>
            <p:ph type="pic" sz="quarter" idx="10"/>
          </p:nvPr>
        </p:nvSpPr>
        <p:spPr>
          <a:xfrm>
            <a:off x="4605338" y="3141663"/>
            <a:ext cx="2959100" cy="3957637"/>
          </a:xfrm>
          <a:solidFill>
            <a:srgbClr val="00B0F0"/>
          </a:solidFill>
        </p:spPr>
        <p:txBody>
          <a:bodyPr/>
          <a:lstStyle/>
          <a:p>
            <a:endParaRPr lang="en-US"/>
          </a:p>
        </p:txBody>
      </p:sp>
      <p:sp>
        <p:nvSpPr>
          <p:cNvPr id="12" name="Picture Placeholder 3">
            <a:extLst>
              <a:ext uri="{FF2B5EF4-FFF2-40B4-BE49-F238E27FC236}">
                <a16:creationId xmlns:a16="http://schemas.microsoft.com/office/drawing/2014/main" id="{6E0ADF56-50DB-A047-8373-5FC2EF59B860}"/>
              </a:ext>
            </a:extLst>
          </p:cNvPr>
          <p:cNvSpPr>
            <a:spLocks noGrp="1"/>
          </p:cNvSpPr>
          <p:nvPr>
            <p:ph type="pic" sz="quarter" idx="11"/>
          </p:nvPr>
        </p:nvSpPr>
        <p:spPr>
          <a:xfrm>
            <a:off x="2360902" y="3856558"/>
            <a:ext cx="1837051" cy="3059631"/>
          </a:xfrm>
          <a:solidFill>
            <a:srgbClr val="00B0F0"/>
          </a:solidFill>
        </p:spPr>
        <p:txBody>
          <a:bodyPr/>
          <a:lstStyle/>
          <a:p>
            <a:endParaRPr lang="en-US"/>
          </a:p>
        </p:txBody>
      </p:sp>
      <p:sp>
        <p:nvSpPr>
          <p:cNvPr id="13" name="Picture Placeholder 3">
            <a:extLst>
              <a:ext uri="{FF2B5EF4-FFF2-40B4-BE49-F238E27FC236}">
                <a16:creationId xmlns:a16="http://schemas.microsoft.com/office/drawing/2014/main" id="{136160BB-85E3-6243-851E-CEE0DA3A0821}"/>
              </a:ext>
            </a:extLst>
          </p:cNvPr>
          <p:cNvSpPr>
            <a:spLocks noGrp="1"/>
          </p:cNvSpPr>
          <p:nvPr>
            <p:ph type="pic" sz="quarter" idx="12"/>
          </p:nvPr>
        </p:nvSpPr>
        <p:spPr>
          <a:xfrm>
            <a:off x="7930429" y="3856558"/>
            <a:ext cx="1900669" cy="3059631"/>
          </a:xfrm>
          <a:solidFill>
            <a:srgbClr val="00B0F0"/>
          </a:solidFill>
        </p:spPr>
        <p:txBody>
          <a:bodyPr/>
          <a:lstStyle/>
          <a:p>
            <a:endParaRPr lang="en-US"/>
          </a:p>
        </p:txBody>
      </p:sp>
      <p:sp>
        <p:nvSpPr>
          <p:cNvPr id="14" name="Content Placeholder 2">
            <a:extLst>
              <a:ext uri="{FF2B5EF4-FFF2-40B4-BE49-F238E27FC236}">
                <a16:creationId xmlns:a16="http://schemas.microsoft.com/office/drawing/2014/main" id="{6EC69F75-E5A2-8F4A-9EF7-FC66713345D5}"/>
              </a:ext>
            </a:extLst>
          </p:cNvPr>
          <p:cNvSpPr>
            <a:spLocks noGrp="1"/>
          </p:cNvSpPr>
          <p:nvPr>
            <p:ph sz="half" idx="16"/>
          </p:nvPr>
        </p:nvSpPr>
        <p:spPr>
          <a:xfrm>
            <a:off x="473528" y="510130"/>
            <a:ext cx="3053443" cy="2914713"/>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8" name="Content Placeholder 2">
            <a:extLst>
              <a:ext uri="{FF2B5EF4-FFF2-40B4-BE49-F238E27FC236}">
                <a16:creationId xmlns:a16="http://schemas.microsoft.com/office/drawing/2014/main" id="{6D829AB6-E961-5244-AFC7-92E1BC3FF046}"/>
              </a:ext>
            </a:extLst>
          </p:cNvPr>
          <p:cNvSpPr>
            <a:spLocks noGrp="1"/>
          </p:cNvSpPr>
          <p:nvPr>
            <p:ph sz="half" idx="17"/>
          </p:nvPr>
        </p:nvSpPr>
        <p:spPr>
          <a:xfrm>
            <a:off x="8670471" y="510130"/>
            <a:ext cx="3053443" cy="2914713"/>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9" name="Content Placeholder 2">
            <a:extLst>
              <a:ext uri="{FF2B5EF4-FFF2-40B4-BE49-F238E27FC236}">
                <a16:creationId xmlns:a16="http://schemas.microsoft.com/office/drawing/2014/main" id="{0CE02D64-C57C-0745-AAA0-BE74F91E377F}"/>
              </a:ext>
            </a:extLst>
          </p:cNvPr>
          <p:cNvSpPr>
            <a:spLocks noGrp="1"/>
          </p:cNvSpPr>
          <p:nvPr>
            <p:ph sz="half" idx="18"/>
          </p:nvPr>
        </p:nvSpPr>
        <p:spPr>
          <a:xfrm>
            <a:off x="3967842" y="510131"/>
            <a:ext cx="4236423" cy="2069784"/>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40384781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081">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B6271C-D02F-E546-8153-97CDE384C3F1}"/>
              </a:ext>
            </a:extLst>
          </p:cNvPr>
          <p:cNvSpPr/>
          <p:nvPr userDrawn="1"/>
        </p:nvSpPr>
        <p:spPr>
          <a:xfrm>
            <a:off x="0" y="0"/>
            <a:ext cx="375735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9136C1-F4C0-AA42-862E-944655248C9C}"/>
              </a:ext>
            </a:extLst>
          </p:cNvPr>
          <p:cNvSpPr/>
          <p:nvPr userDrawn="1"/>
        </p:nvSpPr>
        <p:spPr>
          <a:xfrm>
            <a:off x="8434647" y="0"/>
            <a:ext cx="375735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ame 15">
            <a:extLst>
              <a:ext uri="{FF2B5EF4-FFF2-40B4-BE49-F238E27FC236}">
                <a16:creationId xmlns:a16="http://schemas.microsoft.com/office/drawing/2014/main" id="{DE81E5D2-C9CB-4900-B583-5078DA2334A1}"/>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a:extLst>
              <a:ext uri="{FF2B5EF4-FFF2-40B4-BE49-F238E27FC236}">
                <a16:creationId xmlns:a16="http://schemas.microsoft.com/office/drawing/2014/main" id="{DCE633F5-883F-6641-B38B-886735C061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385" y="1944071"/>
            <a:ext cx="11377230" cy="6399692"/>
          </a:xfrm>
          <a:prstGeom prst="rect">
            <a:avLst/>
          </a:prstGeom>
        </p:spPr>
      </p:pic>
      <p:sp>
        <p:nvSpPr>
          <p:cNvPr id="10" name="Content Placeholder 2">
            <a:extLst>
              <a:ext uri="{FF2B5EF4-FFF2-40B4-BE49-F238E27FC236}">
                <a16:creationId xmlns:a16="http://schemas.microsoft.com/office/drawing/2014/main" id="{BEDCF0DA-7EB5-CF43-B804-E9F0118E9B58}"/>
              </a:ext>
            </a:extLst>
          </p:cNvPr>
          <p:cNvSpPr>
            <a:spLocks noGrp="1"/>
          </p:cNvSpPr>
          <p:nvPr>
            <p:ph sz="half" idx="16"/>
          </p:nvPr>
        </p:nvSpPr>
        <p:spPr>
          <a:xfrm>
            <a:off x="473528" y="510130"/>
            <a:ext cx="3053443" cy="291471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Content Placeholder 2">
            <a:extLst>
              <a:ext uri="{FF2B5EF4-FFF2-40B4-BE49-F238E27FC236}">
                <a16:creationId xmlns:a16="http://schemas.microsoft.com/office/drawing/2014/main" id="{B1E2B8FF-8CB2-FD46-9C7A-897BFF0E9E0A}"/>
              </a:ext>
            </a:extLst>
          </p:cNvPr>
          <p:cNvSpPr>
            <a:spLocks noGrp="1"/>
          </p:cNvSpPr>
          <p:nvPr>
            <p:ph sz="half" idx="17"/>
          </p:nvPr>
        </p:nvSpPr>
        <p:spPr>
          <a:xfrm>
            <a:off x="8670471" y="510130"/>
            <a:ext cx="3053443" cy="291471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5" name="Content Placeholder 2">
            <a:extLst>
              <a:ext uri="{FF2B5EF4-FFF2-40B4-BE49-F238E27FC236}">
                <a16:creationId xmlns:a16="http://schemas.microsoft.com/office/drawing/2014/main" id="{E6451401-1FB8-B549-BDD7-441EAA49C9A9}"/>
              </a:ext>
            </a:extLst>
          </p:cNvPr>
          <p:cNvSpPr>
            <a:spLocks noGrp="1"/>
          </p:cNvSpPr>
          <p:nvPr>
            <p:ph sz="half" idx="18"/>
          </p:nvPr>
        </p:nvSpPr>
        <p:spPr>
          <a:xfrm>
            <a:off x="3967842" y="510131"/>
            <a:ext cx="4236423" cy="2069784"/>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Picture Placeholder 3">
            <a:extLst>
              <a:ext uri="{FF2B5EF4-FFF2-40B4-BE49-F238E27FC236}">
                <a16:creationId xmlns:a16="http://schemas.microsoft.com/office/drawing/2014/main" id="{2786F58D-31BC-4AF6-9C87-17E47B17FF31}"/>
              </a:ext>
            </a:extLst>
          </p:cNvPr>
          <p:cNvSpPr>
            <a:spLocks noGrp="1"/>
          </p:cNvSpPr>
          <p:nvPr>
            <p:ph type="pic" sz="quarter" idx="10"/>
          </p:nvPr>
        </p:nvSpPr>
        <p:spPr>
          <a:xfrm>
            <a:off x="4605338" y="3141663"/>
            <a:ext cx="2959100" cy="3957637"/>
          </a:xfrm>
          <a:solidFill>
            <a:srgbClr val="00B0F0"/>
          </a:solidFill>
        </p:spPr>
        <p:txBody>
          <a:bodyPr/>
          <a:lstStyle/>
          <a:p>
            <a:endParaRPr lang="en-US"/>
          </a:p>
        </p:txBody>
      </p:sp>
      <p:sp>
        <p:nvSpPr>
          <p:cNvPr id="18" name="Picture Placeholder 3">
            <a:extLst>
              <a:ext uri="{FF2B5EF4-FFF2-40B4-BE49-F238E27FC236}">
                <a16:creationId xmlns:a16="http://schemas.microsoft.com/office/drawing/2014/main" id="{409DA77D-2D6D-4AEB-A9AC-E616077C8BA9}"/>
              </a:ext>
            </a:extLst>
          </p:cNvPr>
          <p:cNvSpPr>
            <a:spLocks noGrp="1"/>
          </p:cNvSpPr>
          <p:nvPr>
            <p:ph type="pic" sz="quarter" idx="11"/>
          </p:nvPr>
        </p:nvSpPr>
        <p:spPr>
          <a:xfrm>
            <a:off x="2360902" y="3856558"/>
            <a:ext cx="1837051" cy="3059631"/>
          </a:xfrm>
          <a:solidFill>
            <a:srgbClr val="00B0F0"/>
          </a:solidFill>
        </p:spPr>
        <p:txBody>
          <a:bodyPr/>
          <a:lstStyle/>
          <a:p>
            <a:endParaRPr lang="en-US"/>
          </a:p>
        </p:txBody>
      </p:sp>
      <p:sp>
        <p:nvSpPr>
          <p:cNvPr id="19" name="Picture Placeholder 3">
            <a:extLst>
              <a:ext uri="{FF2B5EF4-FFF2-40B4-BE49-F238E27FC236}">
                <a16:creationId xmlns:a16="http://schemas.microsoft.com/office/drawing/2014/main" id="{04B4BC6A-BCAD-4549-9F2A-ECC5243A497A}"/>
              </a:ext>
            </a:extLst>
          </p:cNvPr>
          <p:cNvSpPr>
            <a:spLocks noGrp="1"/>
          </p:cNvSpPr>
          <p:nvPr>
            <p:ph type="pic" sz="quarter" idx="12"/>
          </p:nvPr>
        </p:nvSpPr>
        <p:spPr>
          <a:xfrm>
            <a:off x="7930429" y="3856558"/>
            <a:ext cx="1900669" cy="3059631"/>
          </a:xfrm>
          <a:solidFill>
            <a:srgbClr val="00B0F0"/>
          </a:solidFill>
        </p:spPr>
        <p:txBody>
          <a:bodyPr/>
          <a:lstStyle/>
          <a:p>
            <a:endParaRPr lang="en-US"/>
          </a:p>
        </p:txBody>
      </p:sp>
    </p:spTree>
    <p:extLst>
      <p:ext uri="{BB962C8B-B14F-4D97-AF65-F5344CB8AC3E}">
        <p14:creationId xmlns:p14="http://schemas.microsoft.com/office/powerpoint/2010/main" val="37774133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082">
    <p:spTree>
      <p:nvGrpSpPr>
        <p:cNvPr id="1" name=""/>
        <p:cNvGrpSpPr/>
        <p:nvPr/>
      </p:nvGrpSpPr>
      <p:grpSpPr>
        <a:xfrm>
          <a:off x="0" y="0"/>
          <a:ext cx="0" cy="0"/>
          <a:chOff x="0" y="0"/>
          <a:chExt cx="0" cy="0"/>
        </a:xfrm>
      </p:grpSpPr>
      <p:sp>
        <p:nvSpPr>
          <p:cNvPr id="9" name="Frame 8">
            <a:extLst>
              <a:ext uri="{FF2B5EF4-FFF2-40B4-BE49-F238E27FC236}">
                <a16:creationId xmlns:a16="http://schemas.microsoft.com/office/drawing/2014/main" id="{524B3CB9-42BC-436B-A069-E8483BB3F14D}"/>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6D0CB4AE-B026-B64F-8471-21218BDBB9F5}"/>
              </a:ext>
            </a:extLst>
          </p:cNvPr>
          <p:cNvSpPr/>
          <p:nvPr userDrawn="1"/>
        </p:nvSpPr>
        <p:spPr>
          <a:xfrm>
            <a:off x="2959331" y="-1"/>
            <a:ext cx="9232669" cy="37739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9152B94-D15D-B544-A6EA-8E9C23E1986A}"/>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2523533" y="689778"/>
            <a:ext cx="10965727" cy="6168222"/>
          </a:xfrm>
          <a:prstGeom prst="rect">
            <a:avLst/>
          </a:prstGeom>
        </p:spPr>
      </p:pic>
      <p:sp>
        <p:nvSpPr>
          <p:cNvPr id="19" name="Title 1">
            <a:extLst>
              <a:ext uri="{FF2B5EF4-FFF2-40B4-BE49-F238E27FC236}">
                <a16:creationId xmlns:a16="http://schemas.microsoft.com/office/drawing/2014/main" id="{099298D1-816F-3941-8EAC-4E6C2EF6CA7F}"/>
              </a:ext>
            </a:extLst>
          </p:cNvPr>
          <p:cNvSpPr>
            <a:spLocks noGrp="1"/>
          </p:cNvSpPr>
          <p:nvPr>
            <p:ph type="title"/>
          </p:nvPr>
        </p:nvSpPr>
        <p:spPr>
          <a:xfrm>
            <a:off x="5184254" y="416966"/>
            <a:ext cx="6436711" cy="590931"/>
          </a:xfrm>
        </p:spPr>
        <p:txBody>
          <a:bodyPr wrap="square" lIns="0" rIns="0" anchor="b">
            <a:spAutoFit/>
          </a:bodyPr>
          <a:lstStyle>
            <a:lvl1pPr algn="l">
              <a:defRPr sz="3600">
                <a:solidFill>
                  <a:schemeClr val="bg1"/>
                </a:solidFill>
              </a:defRPr>
            </a:lvl1pPr>
          </a:lstStyle>
          <a:p>
            <a:r>
              <a:rPr lang="en-US" dirty="0"/>
              <a:t>Click to edit Master title style</a:t>
            </a:r>
          </a:p>
        </p:txBody>
      </p:sp>
      <p:sp>
        <p:nvSpPr>
          <p:cNvPr id="20" name="Text Placeholder 7">
            <a:extLst>
              <a:ext uri="{FF2B5EF4-FFF2-40B4-BE49-F238E27FC236}">
                <a16:creationId xmlns:a16="http://schemas.microsoft.com/office/drawing/2014/main" id="{C4E2667E-1935-7E44-A37D-B620AA25875F}"/>
              </a:ext>
            </a:extLst>
          </p:cNvPr>
          <p:cNvSpPr>
            <a:spLocks noGrp="1"/>
          </p:cNvSpPr>
          <p:nvPr>
            <p:ph type="body" sz="quarter" idx="13"/>
          </p:nvPr>
        </p:nvSpPr>
        <p:spPr>
          <a:xfrm>
            <a:off x="5184255" y="1045475"/>
            <a:ext cx="6436710" cy="552450"/>
          </a:xfrm>
        </p:spPr>
        <p:txBody>
          <a:bodyPr lIns="45720" rIns="0">
            <a:normAutofit/>
          </a:bodyPr>
          <a:lstStyle>
            <a:lvl1pPr marL="0" indent="0" algn="l">
              <a:buNone/>
              <a:defRPr sz="2400">
                <a:solidFill>
                  <a:schemeClr val="accent2"/>
                </a:solidFill>
              </a:defRPr>
            </a:lvl1pPr>
          </a:lstStyle>
          <a:p>
            <a:pPr lvl="0"/>
            <a:endParaRPr lang="en-US" dirty="0"/>
          </a:p>
        </p:txBody>
      </p:sp>
      <p:sp>
        <p:nvSpPr>
          <p:cNvPr id="23" name="Content Placeholder 2">
            <a:extLst>
              <a:ext uri="{FF2B5EF4-FFF2-40B4-BE49-F238E27FC236}">
                <a16:creationId xmlns:a16="http://schemas.microsoft.com/office/drawing/2014/main" id="{FAFA6F78-82D7-BD46-A445-DCF68504D24E}"/>
              </a:ext>
            </a:extLst>
          </p:cNvPr>
          <p:cNvSpPr>
            <a:spLocks noGrp="1"/>
          </p:cNvSpPr>
          <p:nvPr>
            <p:ph sz="half" idx="16"/>
          </p:nvPr>
        </p:nvSpPr>
        <p:spPr>
          <a:xfrm>
            <a:off x="5184254" y="1884491"/>
            <a:ext cx="6436711" cy="1657054"/>
          </a:xfrm>
        </p:spPr>
        <p:txBody>
          <a:bodyPr vert="horz" lIns="0" tIns="91440" rIns="0" bIns="45720" rtlCol="0">
            <a:normAutofit/>
          </a:bodyPr>
          <a:lstStyle>
            <a:lvl1pPr algn="l">
              <a:defRPr lang="en-US">
                <a:solidFill>
                  <a:schemeClr val="bg1"/>
                </a:solidFill>
              </a:defRPr>
            </a:lvl1pPr>
            <a:lvl2pPr algn="l">
              <a:defRPr lang="en-US">
                <a:solidFill>
                  <a:schemeClr val="bg1"/>
                </a:solidFill>
              </a:defRPr>
            </a:lvl2pPr>
            <a:lvl3pPr algn="l">
              <a:defRPr lang="en-US">
                <a:solidFill>
                  <a:schemeClr val="bg1"/>
                </a:solidFill>
              </a:defRPr>
            </a:lvl3pPr>
            <a:lvl4pPr algn="l">
              <a:defRPr lang="en-US">
                <a:solidFill>
                  <a:schemeClr val="bg1"/>
                </a:solidFill>
              </a:defRPr>
            </a:lvl4pPr>
            <a:lvl5pPr algn="l">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24" name="Content Placeholder 2">
            <a:extLst>
              <a:ext uri="{FF2B5EF4-FFF2-40B4-BE49-F238E27FC236}">
                <a16:creationId xmlns:a16="http://schemas.microsoft.com/office/drawing/2014/main" id="{D4007406-70A3-6E4F-95CC-2C20015FE4C6}"/>
              </a:ext>
            </a:extLst>
          </p:cNvPr>
          <p:cNvSpPr>
            <a:spLocks noGrp="1"/>
          </p:cNvSpPr>
          <p:nvPr>
            <p:ph sz="half" idx="17"/>
          </p:nvPr>
        </p:nvSpPr>
        <p:spPr>
          <a:xfrm>
            <a:off x="5184254" y="4002402"/>
            <a:ext cx="6436711" cy="2414728"/>
          </a:xfrm>
        </p:spPr>
        <p:txBody>
          <a:bodyPr vert="horz" lIns="0" tIns="91440" rIns="0" bIns="45720" rtlCol="0">
            <a:normAutofit/>
          </a:bodyPr>
          <a:lstStyle>
            <a:lvl1pPr algn="l">
              <a:defRPr lang="en-US">
                <a:solidFill>
                  <a:schemeClr val="tx1"/>
                </a:solidFill>
              </a:defRPr>
            </a:lvl1pPr>
            <a:lvl2pPr algn="l">
              <a:defRPr lang="en-US">
                <a:solidFill>
                  <a:schemeClr val="tx1"/>
                </a:solidFill>
              </a:defRPr>
            </a:lvl2pPr>
            <a:lvl3pPr algn="l">
              <a:defRPr lang="en-US">
                <a:solidFill>
                  <a:schemeClr val="tx1"/>
                </a:solidFill>
              </a:defRPr>
            </a:lvl3pPr>
            <a:lvl4pPr algn="l">
              <a:defRPr lang="en-US">
                <a:solidFill>
                  <a:schemeClr val="tx1"/>
                </a:solidFill>
              </a:defRPr>
            </a:lvl4pPr>
            <a:lvl5pPr algn="l">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Picture Placeholder 13">
            <a:extLst>
              <a:ext uri="{FF2B5EF4-FFF2-40B4-BE49-F238E27FC236}">
                <a16:creationId xmlns:a16="http://schemas.microsoft.com/office/drawing/2014/main" id="{1D7A98EE-607B-486F-8098-629AF12EB578}"/>
              </a:ext>
            </a:extLst>
          </p:cNvPr>
          <p:cNvSpPr>
            <a:spLocks noGrp="1"/>
          </p:cNvSpPr>
          <p:nvPr>
            <p:ph type="pic" sz="quarter" idx="10"/>
          </p:nvPr>
        </p:nvSpPr>
        <p:spPr>
          <a:xfrm>
            <a:off x="1527350" y="1436914"/>
            <a:ext cx="3044952" cy="4069080"/>
          </a:xfrm>
          <a:custGeom>
            <a:avLst/>
            <a:gdLst>
              <a:gd name="connsiteX0" fmla="*/ 0 w 3044952"/>
              <a:gd name="connsiteY0" fmla="*/ 0 h 4069080"/>
              <a:gd name="connsiteX1" fmla="*/ 3044952 w 3044952"/>
              <a:gd name="connsiteY1" fmla="*/ 0 h 4069080"/>
              <a:gd name="connsiteX2" fmla="*/ 3044952 w 3044952"/>
              <a:gd name="connsiteY2" fmla="*/ 4069080 h 4069080"/>
              <a:gd name="connsiteX3" fmla="*/ 196525 w 3044952"/>
              <a:gd name="connsiteY3" fmla="*/ 4069080 h 4069080"/>
              <a:gd name="connsiteX4" fmla="*/ 203452 w 3044952"/>
              <a:gd name="connsiteY4" fmla="*/ 3967333 h 4069080"/>
              <a:gd name="connsiteX5" fmla="*/ 65679 w 3044952"/>
              <a:gd name="connsiteY5" fmla="*/ 3474822 h 4069080"/>
              <a:gd name="connsiteX6" fmla="*/ 0 w 3044952"/>
              <a:gd name="connsiteY6" fmla="*/ 3394582 h 4069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4952" h="4069080">
                <a:moveTo>
                  <a:pt x="0" y="0"/>
                </a:moveTo>
                <a:lnTo>
                  <a:pt x="3044952" y="0"/>
                </a:lnTo>
                <a:lnTo>
                  <a:pt x="3044952" y="4069080"/>
                </a:lnTo>
                <a:lnTo>
                  <a:pt x="196525" y="4069080"/>
                </a:lnTo>
                <a:lnTo>
                  <a:pt x="203452" y="3967333"/>
                </a:lnTo>
                <a:cubicBezTo>
                  <a:pt x="203452" y="3774996"/>
                  <a:pt x="150802" y="3600867"/>
                  <a:pt x="65679" y="3474822"/>
                </a:cubicBezTo>
                <a:lnTo>
                  <a:pt x="0" y="3394582"/>
                </a:lnTo>
                <a:close/>
              </a:path>
            </a:pathLst>
          </a:custGeom>
          <a:solidFill>
            <a:srgbClr val="00B0F0"/>
          </a:solidFill>
        </p:spPr>
        <p:txBody>
          <a:bodyPr wrap="square">
            <a:noAutofit/>
          </a:bodyPr>
          <a:lstStyle/>
          <a:p>
            <a:endParaRPr lang="en-US"/>
          </a:p>
        </p:txBody>
      </p:sp>
      <p:sp>
        <p:nvSpPr>
          <p:cNvPr id="10" name="Rectangle 9">
            <a:extLst>
              <a:ext uri="{FF2B5EF4-FFF2-40B4-BE49-F238E27FC236}">
                <a16:creationId xmlns:a16="http://schemas.microsoft.com/office/drawing/2014/main" id="{E4908039-164B-412F-81D1-5A144AF8BBE7}"/>
              </a:ext>
            </a:extLst>
          </p:cNvPr>
          <p:cNvSpPr/>
          <p:nvPr userDrawn="1"/>
        </p:nvSpPr>
        <p:spPr>
          <a:xfrm>
            <a:off x="5184254" y="1567528"/>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2839224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08">
    <p:bg>
      <p:bgPr>
        <a:solidFill>
          <a:schemeClr val="bg1"/>
        </a:solidFill>
        <a:effectLst/>
      </p:bgPr>
    </p:bg>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93D2CDB3-333D-E24D-813C-853384CDAF36}"/>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3331778" y="3218273"/>
            <a:ext cx="5528444" cy="1371283"/>
          </a:xfrm>
        </p:spPr>
        <p:txBody>
          <a:bodyPr anchor="b" anchorCtr="0"/>
          <a:lstStyle>
            <a:lvl1pPr algn="ctr">
              <a:defRPr>
                <a:solidFill>
                  <a:schemeClr val="tx1"/>
                </a:solidFill>
              </a:defRPr>
            </a:lvl1pPr>
          </a:lstStyle>
          <a:p>
            <a:r>
              <a:rPr lang="en-US" dirty="0"/>
              <a:t>Click to edit Master title style</a:t>
            </a:r>
          </a:p>
        </p:txBody>
      </p:sp>
      <p:sp>
        <p:nvSpPr>
          <p:cNvPr id="11" name="Text Placeholder 2">
            <a:extLst>
              <a:ext uri="{FF2B5EF4-FFF2-40B4-BE49-F238E27FC236}">
                <a16:creationId xmlns:a16="http://schemas.microsoft.com/office/drawing/2014/main" id="{C97AF6B7-1420-3341-9D94-8901D9F8D348}"/>
              </a:ext>
            </a:extLst>
          </p:cNvPr>
          <p:cNvSpPr>
            <a:spLocks noGrp="1"/>
          </p:cNvSpPr>
          <p:nvPr>
            <p:ph type="body" idx="1"/>
          </p:nvPr>
        </p:nvSpPr>
        <p:spPr>
          <a:xfrm>
            <a:off x="3331777" y="5251907"/>
            <a:ext cx="5528444" cy="836926"/>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0261940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083">
    <p:bg>
      <p:bgPr>
        <a:solidFill>
          <a:schemeClr val="tx1"/>
        </a:solidFill>
        <a:effectLst/>
      </p:bgPr>
    </p:bg>
    <p:spTree>
      <p:nvGrpSpPr>
        <p:cNvPr id="1" name=""/>
        <p:cNvGrpSpPr/>
        <p:nvPr/>
      </p:nvGrpSpPr>
      <p:grpSpPr>
        <a:xfrm>
          <a:off x="0" y="0"/>
          <a:ext cx="0" cy="0"/>
          <a:chOff x="0" y="0"/>
          <a:chExt cx="0" cy="0"/>
        </a:xfrm>
      </p:grpSpPr>
      <p:sp>
        <p:nvSpPr>
          <p:cNvPr id="12" name="Frame 11">
            <a:extLst>
              <a:ext uri="{FF2B5EF4-FFF2-40B4-BE49-F238E27FC236}">
                <a16:creationId xmlns:a16="http://schemas.microsoft.com/office/drawing/2014/main" id="{629269D3-9877-4C73-9564-7377CBFD5A3D}"/>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6D0CB4AE-B026-B64F-8471-21218BDBB9F5}"/>
              </a:ext>
            </a:extLst>
          </p:cNvPr>
          <p:cNvSpPr/>
          <p:nvPr userDrawn="1"/>
        </p:nvSpPr>
        <p:spPr>
          <a:xfrm>
            <a:off x="2959331" y="-1"/>
            <a:ext cx="9232669" cy="3773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9152B94-D15D-B544-A6EA-8E9C23E1986A}"/>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2523533" y="689778"/>
            <a:ext cx="10965727" cy="6168222"/>
          </a:xfrm>
          <a:prstGeom prst="rect">
            <a:avLst/>
          </a:prstGeom>
        </p:spPr>
      </p:pic>
      <p:sp>
        <p:nvSpPr>
          <p:cNvPr id="5" name="Title 1">
            <a:extLst>
              <a:ext uri="{FF2B5EF4-FFF2-40B4-BE49-F238E27FC236}">
                <a16:creationId xmlns:a16="http://schemas.microsoft.com/office/drawing/2014/main" id="{791592BA-1D9A-844F-8BC4-D4F691842053}"/>
              </a:ext>
            </a:extLst>
          </p:cNvPr>
          <p:cNvSpPr>
            <a:spLocks noGrp="1"/>
          </p:cNvSpPr>
          <p:nvPr>
            <p:ph type="title"/>
          </p:nvPr>
        </p:nvSpPr>
        <p:spPr>
          <a:xfrm>
            <a:off x="5184254" y="416966"/>
            <a:ext cx="6436711" cy="590931"/>
          </a:xfrm>
        </p:spPr>
        <p:txBody>
          <a:bodyPr wrap="square" lIns="0" rIns="0" anchor="b">
            <a:spAutoFit/>
          </a:bodyPr>
          <a:lstStyle>
            <a:lvl1pPr algn="l">
              <a:defRPr sz="3600">
                <a:solidFill>
                  <a:schemeClr val="tx1"/>
                </a:solidFill>
              </a:defRPr>
            </a:lvl1pPr>
          </a:lstStyle>
          <a:p>
            <a:r>
              <a:rPr lang="en-US" dirty="0"/>
              <a:t>Click to edit Master title style</a:t>
            </a:r>
          </a:p>
        </p:txBody>
      </p:sp>
      <p:sp>
        <p:nvSpPr>
          <p:cNvPr id="8" name="Text Placeholder 7">
            <a:extLst>
              <a:ext uri="{FF2B5EF4-FFF2-40B4-BE49-F238E27FC236}">
                <a16:creationId xmlns:a16="http://schemas.microsoft.com/office/drawing/2014/main" id="{65BE10E4-AF2D-E845-9030-23E25F922BF3}"/>
              </a:ext>
            </a:extLst>
          </p:cNvPr>
          <p:cNvSpPr>
            <a:spLocks noGrp="1"/>
          </p:cNvSpPr>
          <p:nvPr>
            <p:ph type="body" sz="quarter" idx="13"/>
          </p:nvPr>
        </p:nvSpPr>
        <p:spPr>
          <a:xfrm>
            <a:off x="5184255" y="1045475"/>
            <a:ext cx="6436710" cy="552450"/>
          </a:xfrm>
        </p:spPr>
        <p:txBody>
          <a:bodyPr lIns="45720" rIns="0">
            <a:normAutofit/>
          </a:bodyPr>
          <a:lstStyle>
            <a:lvl1pPr marL="0" indent="0" algn="l">
              <a:buNone/>
              <a:defRPr sz="2400">
                <a:solidFill>
                  <a:schemeClr val="accent2"/>
                </a:solidFill>
              </a:defRPr>
            </a:lvl1pPr>
          </a:lstStyle>
          <a:p>
            <a:pPr lvl="0"/>
            <a:endParaRPr lang="en-US" dirty="0"/>
          </a:p>
        </p:txBody>
      </p:sp>
      <p:sp>
        <p:nvSpPr>
          <p:cNvPr id="9" name="Content Placeholder 2">
            <a:extLst>
              <a:ext uri="{FF2B5EF4-FFF2-40B4-BE49-F238E27FC236}">
                <a16:creationId xmlns:a16="http://schemas.microsoft.com/office/drawing/2014/main" id="{95F0090C-92BE-5442-96FE-87C8553E84C7}"/>
              </a:ext>
            </a:extLst>
          </p:cNvPr>
          <p:cNvSpPr>
            <a:spLocks noGrp="1"/>
          </p:cNvSpPr>
          <p:nvPr>
            <p:ph sz="half" idx="16"/>
          </p:nvPr>
        </p:nvSpPr>
        <p:spPr>
          <a:xfrm>
            <a:off x="5184254" y="1884491"/>
            <a:ext cx="6436711" cy="1657054"/>
          </a:xfrm>
        </p:spPr>
        <p:txBody>
          <a:bodyPr vert="horz" lIns="0" tIns="91440" rIns="0" bIns="45720" rtlCol="0">
            <a:normAutofit/>
          </a:bodyPr>
          <a:lstStyle>
            <a:lvl1pPr algn="l">
              <a:defRPr lang="en-US">
                <a:solidFill>
                  <a:schemeClr val="tx1"/>
                </a:solidFill>
              </a:defRPr>
            </a:lvl1pPr>
            <a:lvl2pPr algn="l">
              <a:defRPr lang="en-US">
                <a:solidFill>
                  <a:schemeClr val="tx1"/>
                </a:solidFill>
              </a:defRPr>
            </a:lvl2pPr>
            <a:lvl3pPr algn="l">
              <a:defRPr lang="en-US">
                <a:solidFill>
                  <a:schemeClr val="tx1"/>
                </a:solidFill>
              </a:defRPr>
            </a:lvl3pPr>
            <a:lvl4pPr algn="l">
              <a:defRPr lang="en-US">
                <a:solidFill>
                  <a:schemeClr val="tx1"/>
                </a:solidFill>
              </a:defRPr>
            </a:lvl4pPr>
            <a:lvl5pPr algn="l">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Content Placeholder 2">
            <a:extLst>
              <a:ext uri="{FF2B5EF4-FFF2-40B4-BE49-F238E27FC236}">
                <a16:creationId xmlns:a16="http://schemas.microsoft.com/office/drawing/2014/main" id="{0F0EFFE4-D003-D74B-A7E0-4609F691840B}"/>
              </a:ext>
            </a:extLst>
          </p:cNvPr>
          <p:cNvSpPr>
            <a:spLocks noGrp="1"/>
          </p:cNvSpPr>
          <p:nvPr>
            <p:ph sz="half" idx="17"/>
          </p:nvPr>
        </p:nvSpPr>
        <p:spPr>
          <a:xfrm>
            <a:off x="5184254" y="4002402"/>
            <a:ext cx="6436711" cy="2414728"/>
          </a:xfrm>
        </p:spPr>
        <p:txBody>
          <a:bodyPr vert="horz" lIns="0" tIns="91440" rIns="0" bIns="45720" rtlCol="0">
            <a:normAutofit/>
          </a:bodyPr>
          <a:lstStyle>
            <a:lvl1pPr algn="l">
              <a:defRPr lang="en-US">
                <a:solidFill>
                  <a:schemeClr val="bg1">
                    <a:lumMod val="95000"/>
                  </a:schemeClr>
                </a:solidFill>
              </a:defRPr>
            </a:lvl1pPr>
            <a:lvl2pPr algn="l">
              <a:defRPr lang="en-US">
                <a:solidFill>
                  <a:schemeClr val="bg1">
                    <a:lumMod val="95000"/>
                  </a:schemeClr>
                </a:solidFill>
              </a:defRPr>
            </a:lvl2pPr>
            <a:lvl3pPr algn="l">
              <a:defRPr lang="en-US">
                <a:solidFill>
                  <a:schemeClr val="bg1">
                    <a:lumMod val="95000"/>
                  </a:schemeClr>
                </a:solidFill>
              </a:defRPr>
            </a:lvl3pPr>
            <a:lvl4pPr algn="l">
              <a:defRPr lang="en-US">
                <a:solidFill>
                  <a:schemeClr val="bg1">
                    <a:lumMod val="95000"/>
                  </a:schemeClr>
                </a:solidFill>
              </a:defRPr>
            </a:lvl4pPr>
            <a:lvl5pPr algn="l">
              <a:defRPr lang="en-US">
                <a:solidFill>
                  <a:schemeClr val="bg1">
                    <a:lumMod val="95000"/>
                  </a:schemeClr>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1" name="Picture Placeholder 10">
            <a:extLst>
              <a:ext uri="{FF2B5EF4-FFF2-40B4-BE49-F238E27FC236}">
                <a16:creationId xmlns:a16="http://schemas.microsoft.com/office/drawing/2014/main" id="{46ACBB25-CE3C-4228-BC8B-9519D929FE97}"/>
              </a:ext>
            </a:extLst>
          </p:cNvPr>
          <p:cNvSpPr>
            <a:spLocks noGrp="1"/>
          </p:cNvSpPr>
          <p:nvPr>
            <p:ph type="pic" sz="quarter" idx="10"/>
          </p:nvPr>
        </p:nvSpPr>
        <p:spPr>
          <a:xfrm>
            <a:off x="1527350" y="1436914"/>
            <a:ext cx="3044952" cy="4069080"/>
          </a:xfrm>
          <a:custGeom>
            <a:avLst/>
            <a:gdLst>
              <a:gd name="connsiteX0" fmla="*/ 0 w 3044952"/>
              <a:gd name="connsiteY0" fmla="*/ 0 h 4069080"/>
              <a:gd name="connsiteX1" fmla="*/ 3044952 w 3044952"/>
              <a:gd name="connsiteY1" fmla="*/ 0 h 4069080"/>
              <a:gd name="connsiteX2" fmla="*/ 3044952 w 3044952"/>
              <a:gd name="connsiteY2" fmla="*/ 4069080 h 4069080"/>
              <a:gd name="connsiteX3" fmla="*/ 196525 w 3044952"/>
              <a:gd name="connsiteY3" fmla="*/ 4069080 h 4069080"/>
              <a:gd name="connsiteX4" fmla="*/ 203452 w 3044952"/>
              <a:gd name="connsiteY4" fmla="*/ 3967333 h 4069080"/>
              <a:gd name="connsiteX5" fmla="*/ 65679 w 3044952"/>
              <a:gd name="connsiteY5" fmla="*/ 3474822 h 4069080"/>
              <a:gd name="connsiteX6" fmla="*/ 0 w 3044952"/>
              <a:gd name="connsiteY6" fmla="*/ 3394582 h 4069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4952" h="4069080">
                <a:moveTo>
                  <a:pt x="0" y="0"/>
                </a:moveTo>
                <a:lnTo>
                  <a:pt x="3044952" y="0"/>
                </a:lnTo>
                <a:lnTo>
                  <a:pt x="3044952" y="4069080"/>
                </a:lnTo>
                <a:lnTo>
                  <a:pt x="196525" y="4069080"/>
                </a:lnTo>
                <a:lnTo>
                  <a:pt x="203452" y="3967333"/>
                </a:lnTo>
                <a:cubicBezTo>
                  <a:pt x="203452" y="3774996"/>
                  <a:pt x="150802" y="3600867"/>
                  <a:pt x="65679" y="3474822"/>
                </a:cubicBezTo>
                <a:lnTo>
                  <a:pt x="0" y="3394582"/>
                </a:lnTo>
                <a:close/>
              </a:path>
            </a:pathLst>
          </a:custGeom>
          <a:solidFill>
            <a:srgbClr val="00B0F0"/>
          </a:solidFill>
        </p:spPr>
        <p:txBody>
          <a:bodyPr wrap="square">
            <a:noAutofit/>
          </a:bodyPr>
          <a:lstStyle/>
          <a:p>
            <a:endParaRPr lang="en-US"/>
          </a:p>
        </p:txBody>
      </p:sp>
      <p:sp>
        <p:nvSpPr>
          <p:cNvPr id="13" name="Rectangle 12">
            <a:extLst>
              <a:ext uri="{FF2B5EF4-FFF2-40B4-BE49-F238E27FC236}">
                <a16:creationId xmlns:a16="http://schemas.microsoft.com/office/drawing/2014/main" id="{0F633BC4-EF08-4307-9F67-7C6D5CA207D9}"/>
              </a:ext>
            </a:extLst>
          </p:cNvPr>
          <p:cNvSpPr/>
          <p:nvPr userDrawn="1"/>
        </p:nvSpPr>
        <p:spPr>
          <a:xfrm>
            <a:off x="5184254" y="1567528"/>
            <a:ext cx="5000624" cy="1571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37628687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084">
    <p:spTree>
      <p:nvGrpSpPr>
        <p:cNvPr id="1" name=""/>
        <p:cNvGrpSpPr/>
        <p:nvPr/>
      </p:nvGrpSpPr>
      <p:grpSpPr>
        <a:xfrm>
          <a:off x="0" y="0"/>
          <a:ext cx="0" cy="0"/>
          <a:chOff x="0" y="0"/>
          <a:chExt cx="0" cy="0"/>
        </a:xfrm>
      </p:grpSpPr>
      <p:sp>
        <p:nvSpPr>
          <p:cNvPr id="11" name="Frame 10">
            <a:extLst>
              <a:ext uri="{FF2B5EF4-FFF2-40B4-BE49-F238E27FC236}">
                <a16:creationId xmlns:a16="http://schemas.microsoft.com/office/drawing/2014/main" id="{161613D8-063C-4A6C-AAFB-EADBB275EB8E}"/>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79C4170-3331-054E-86E7-BF3B237A6A7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211104" y="1362492"/>
            <a:ext cx="9769792" cy="5495508"/>
          </a:xfrm>
          <a:prstGeom prst="rect">
            <a:avLst/>
          </a:prstGeom>
        </p:spPr>
      </p:pic>
      <p:sp>
        <p:nvSpPr>
          <p:cNvPr id="4" name="Picture Placeholder 3">
            <a:extLst>
              <a:ext uri="{FF2B5EF4-FFF2-40B4-BE49-F238E27FC236}">
                <a16:creationId xmlns:a16="http://schemas.microsoft.com/office/drawing/2014/main" id="{0BE008A4-6E7C-054D-AB05-6ED1F484F686}"/>
              </a:ext>
            </a:extLst>
          </p:cNvPr>
          <p:cNvSpPr>
            <a:spLocks noGrp="1"/>
          </p:cNvSpPr>
          <p:nvPr>
            <p:ph type="pic" sz="quarter" idx="10"/>
          </p:nvPr>
        </p:nvSpPr>
        <p:spPr>
          <a:xfrm>
            <a:off x="3890963" y="1927975"/>
            <a:ext cx="4338637" cy="3243263"/>
          </a:xfrm>
          <a:solidFill>
            <a:srgbClr val="00B0F0"/>
          </a:solidFill>
        </p:spPr>
        <p:txBody>
          <a:bodyPr/>
          <a:lstStyle/>
          <a:p>
            <a:endParaRPr lang="en-US"/>
          </a:p>
        </p:txBody>
      </p:sp>
      <p:sp>
        <p:nvSpPr>
          <p:cNvPr id="12" name="Content Placeholder 2">
            <a:extLst>
              <a:ext uri="{FF2B5EF4-FFF2-40B4-BE49-F238E27FC236}">
                <a16:creationId xmlns:a16="http://schemas.microsoft.com/office/drawing/2014/main" id="{14F66710-4426-D14A-9ABE-BFFE94DDC7CA}"/>
              </a:ext>
            </a:extLst>
          </p:cNvPr>
          <p:cNvSpPr>
            <a:spLocks noGrp="1"/>
          </p:cNvSpPr>
          <p:nvPr>
            <p:ph sz="half" idx="17"/>
          </p:nvPr>
        </p:nvSpPr>
        <p:spPr>
          <a:xfrm>
            <a:off x="9078686" y="510130"/>
            <a:ext cx="2645228" cy="4274141"/>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Content Placeholder 2">
            <a:extLst>
              <a:ext uri="{FF2B5EF4-FFF2-40B4-BE49-F238E27FC236}">
                <a16:creationId xmlns:a16="http://schemas.microsoft.com/office/drawing/2014/main" id="{130FF054-B3A3-C745-97FF-44642B82E3FE}"/>
              </a:ext>
            </a:extLst>
          </p:cNvPr>
          <p:cNvSpPr>
            <a:spLocks noGrp="1"/>
          </p:cNvSpPr>
          <p:nvPr>
            <p:ph sz="half" idx="18"/>
          </p:nvPr>
        </p:nvSpPr>
        <p:spPr>
          <a:xfrm>
            <a:off x="457200" y="510130"/>
            <a:ext cx="2645228"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20960232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08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B6271C-D02F-E546-8153-97CDE384C3F1}"/>
              </a:ext>
            </a:extLst>
          </p:cNvPr>
          <p:cNvSpPr/>
          <p:nvPr userDrawn="1"/>
        </p:nvSpPr>
        <p:spPr>
          <a:xfrm>
            <a:off x="0" y="0"/>
            <a:ext cx="608610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ame 10">
            <a:extLst>
              <a:ext uri="{FF2B5EF4-FFF2-40B4-BE49-F238E27FC236}">
                <a16:creationId xmlns:a16="http://schemas.microsoft.com/office/drawing/2014/main" id="{F2655229-03C2-46C9-8669-E9EE2F322543}"/>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a:extLst>
              <a:ext uri="{FF2B5EF4-FFF2-40B4-BE49-F238E27FC236}">
                <a16:creationId xmlns:a16="http://schemas.microsoft.com/office/drawing/2014/main" id="{879C4170-3331-054E-86E7-BF3B237A6A7F}"/>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211104" y="1362492"/>
            <a:ext cx="9769792" cy="5495508"/>
          </a:xfrm>
          <a:prstGeom prst="rect">
            <a:avLst/>
          </a:prstGeom>
        </p:spPr>
      </p:pic>
      <p:sp>
        <p:nvSpPr>
          <p:cNvPr id="4" name="Picture Placeholder 3">
            <a:extLst>
              <a:ext uri="{FF2B5EF4-FFF2-40B4-BE49-F238E27FC236}">
                <a16:creationId xmlns:a16="http://schemas.microsoft.com/office/drawing/2014/main" id="{0BE008A4-6E7C-054D-AB05-6ED1F484F686}"/>
              </a:ext>
            </a:extLst>
          </p:cNvPr>
          <p:cNvSpPr>
            <a:spLocks noGrp="1"/>
          </p:cNvSpPr>
          <p:nvPr>
            <p:ph type="pic" sz="quarter" idx="10"/>
          </p:nvPr>
        </p:nvSpPr>
        <p:spPr>
          <a:xfrm>
            <a:off x="3890963" y="1927975"/>
            <a:ext cx="4338637" cy="3243263"/>
          </a:xfrm>
          <a:solidFill>
            <a:srgbClr val="00B0F0"/>
          </a:solidFill>
        </p:spPr>
        <p:txBody>
          <a:bodyPr/>
          <a:lstStyle/>
          <a:p>
            <a:endParaRPr lang="en-US"/>
          </a:p>
        </p:txBody>
      </p:sp>
      <p:sp>
        <p:nvSpPr>
          <p:cNvPr id="7" name="Content Placeholder 2">
            <a:extLst>
              <a:ext uri="{FF2B5EF4-FFF2-40B4-BE49-F238E27FC236}">
                <a16:creationId xmlns:a16="http://schemas.microsoft.com/office/drawing/2014/main" id="{2BA21B35-4843-494A-8EC4-09C859B092C8}"/>
              </a:ext>
            </a:extLst>
          </p:cNvPr>
          <p:cNvSpPr>
            <a:spLocks noGrp="1"/>
          </p:cNvSpPr>
          <p:nvPr>
            <p:ph sz="half" idx="17"/>
          </p:nvPr>
        </p:nvSpPr>
        <p:spPr>
          <a:xfrm>
            <a:off x="9078686" y="510130"/>
            <a:ext cx="2645228"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8" name="Content Placeholder 2">
            <a:extLst>
              <a:ext uri="{FF2B5EF4-FFF2-40B4-BE49-F238E27FC236}">
                <a16:creationId xmlns:a16="http://schemas.microsoft.com/office/drawing/2014/main" id="{6C080EB3-A691-9345-A45E-A2CF1C2A1EE5}"/>
              </a:ext>
            </a:extLst>
          </p:cNvPr>
          <p:cNvSpPr>
            <a:spLocks noGrp="1"/>
          </p:cNvSpPr>
          <p:nvPr>
            <p:ph sz="half" idx="18"/>
          </p:nvPr>
        </p:nvSpPr>
        <p:spPr>
          <a:xfrm>
            <a:off x="457200" y="510130"/>
            <a:ext cx="2645228" cy="4274141"/>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47926621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086">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B6271C-D02F-E546-8153-97CDE384C3F1}"/>
              </a:ext>
            </a:extLst>
          </p:cNvPr>
          <p:cNvSpPr/>
          <p:nvPr userDrawn="1"/>
        </p:nvSpPr>
        <p:spPr>
          <a:xfrm>
            <a:off x="0" y="4073236"/>
            <a:ext cx="12192000" cy="27847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ame 13">
            <a:extLst>
              <a:ext uri="{FF2B5EF4-FFF2-40B4-BE49-F238E27FC236}">
                <a16:creationId xmlns:a16="http://schemas.microsoft.com/office/drawing/2014/main" id="{27EEC180-5496-4DD3-B03E-3D8FAED35455}"/>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a:extLst>
              <a:ext uri="{FF2B5EF4-FFF2-40B4-BE49-F238E27FC236}">
                <a16:creationId xmlns:a16="http://schemas.microsoft.com/office/drawing/2014/main" id="{93B8B30A-6702-C240-B089-7745990133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75448" y="521623"/>
            <a:ext cx="10322560" cy="5806440"/>
          </a:xfrm>
          <a:prstGeom prst="rect">
            <a:avLst/>
          </a:prstGeom>
        </p:spPr>
      </p:pic>
      <p:sp>
        <p:nvSpPr>
          <p:cNvPr id="3" name="Picture Placeholder 2">
            <a:extLst>
              <a:ext uri="{FF2B5EF4-FFF2-40B4-BE49-F238E27FC236}">
                <a16:creationId xmlns:a16="http://schemas.microsoft.com/office/drawing/2014/main" id="{212A6EF5-1996-7E43-A715-F795075B5C2B}"/>
              </a:ext>
            </a:extLst>
          </p:cNvPr>
          <p:cNvSpPr>
            <a:spLocks noGrp="1"/>
          </p:cNvSpPr>
          <p:nvPr>
            <p:ph type="pic" sz="quarter" idx="10"/>
          </p:nvPr>
        </p:nvSpPr>
        <p:spPr>
          <a:xfrm>
            <a:off x="7738208" y="1429500"/>
            <a:ext cx="2970823" cy="3940175"/>
          </a:xfrm>
          <a:solidFill>
            <a:srgbClr val="00B0F0"/>
          </a:solidFill>
          <a:ln w="19050">
            <a:solidFill>
              <a:schemeClr val="tx1"/>
            </a:solidFill>
          </a:ln>
        </p:spPr>
        <p:txBody>
          <a:bodyPr/>
          <a:lstStyle/>
          <a:p>
            <a:endParaRPr lang="en-US" dirty="0"/>
          </a:p>
        </p:txBody>
      </p:sp>
      <p:sp>
        <p:nvSpPr>
          <p:cNvPr id="10" name="Title 1">
            <a:extLst>
              <a:ext uri="{FF2B5EF4-FFF2-40B4-BE49-F238E27FC236}">
                <a16:creationId xmlns:a16="http://schemas.microsoft.com/office/drawing/2014/main" id="{C6DC07A5-DB51-D14F-A638-01E13CD7C028}"/>
              </a:ext>
            </a:extLst>
          </p:cNvPr>
          <p:cNvSpPr>
            <a:spLocks noGrp="1"/>
          </p:cNvSpPr>
          <p:nvPr>
            <p:ph type="title"/>
          </p:nvPr>
        </p:nvSpPr>
        <p:spPr>
          <a:xfrm>
            <a:off x="481626" y="416966"/>
            <a:ext cx="6436711" cy="590931"/>
          </a:xfrm>
        </p:spPr>
        <p:txBody>
          <a:bodyPr wrap="square" lIns="0" rIns="0" anchor="b">
            <a:spAutoFit/>
          </a:bodyPr>
          <a:lstStyle>
            <a:lvl1pPr algn="l">
              <a:defRPr sz="3600">
                <a:solidFill>
                  <a:schemeClr val="tx1"/>
                </a:solidFill>
              </a:defRPr>
            </a:lvl1pPr>
          </a:lstStyle>
          <a:p>
            <a:r>
              <a:rPr lang="en-US" dirty="0"/>
              <a:t>Click to edit Master title style</a:t>
            </a:r>
          </a:p>
        </p:txBody>
      </p:sp>
      <p:sp>
        <p:nvSpPr>
          <p:cNvPr id="11" name="Text Placeholder 7">
            <a:extLst>
              <a:ext uri="{FF2B5EF4-FFF2-40B4-BE49-F238E27FC236}">
                <a16:creationId xmlns:a16="http://schemas.microsoft.com/office/drawing/2014/main" id="{AAB0BAD7-2BBE-1D49-9F26-C2ECFD6DAEAD}"/>
              </a:ext>
            </a:extLst>
          </p:cNvPr>
          <p:cNvSpPr>
            <a:spLocks noGrp="1"/>
          </p:cNvSpPr>
          <p:nvPr>
            <p:ph type="body" sz="quarter" idx="13"/>
          </p:nvPr>
        </p:nvSpPr>
        <p:spPr>
          <a:xfrm>
            <a:off x="481627" y="1045475"/>
            <a:ext cx="6436710" cy="552450"/>
          </a:xfrm>
        </p:spPr>
        <p:txBody>
          <a:bodyPr lIns="45720" rIns="0">
            <a:normAutofit/>
          </a:bodyPr>
          <a:lstStyle>
            <a:lvl1pPr marL="0" indent="0" algn="l">
              <a:buNone/>
              <a:defRPr sz="2400">
                <a:solidFill>
                  <a:schemeClr val="accent2"/>
                </a:solidFill>
              </a:defRPr>
            </a:lvl1pPr>
          </a:lstStyle>
          <a:p>
            <a:pPr lvl="0"/>
            <a:endParaRPr lang="en-US" dirty="0"/>
          </a:p>
        </p:txBody>
      </p:sp>
      <p:sp>
        <p:nvSpPr>
          <p:cNvPr id="12" name="Content Placeholder 2">
            <a:extLst>
              <a:ext uri="{FF2B5EF4-FFF2-40B4-BE49-F238E27FC236}">
                <a16:creationId xmlns:a16="http://schemas.microsoft.com/office/drawing/2014/main" id="{12D2053A-8C08-534A-B1CA-4A69375898D5}"/>
              </a:ext>
            </a:extLst>
          </p:cNvPr>
          <p:cNvSpPr>
            <a:spLocks noGrp="1"/>
          </p:cNvSpPr>
          <p:nvPr>
            <p:ph sz="half" idx="16"/>
          </p:nvPr>
        </p:nvSpPr>
        <p:spPr>
          <a:xfrm>
            <a:off x="481626" y="1884491"/>
            <a:ext cx="6436711" cy="2032610"/>
          </a:xfrm>
        </p:spPr>
        <p:txBody>
          <a:bodyPr vert="horz" lIns="0" tIns="91440" rIns="0" bIns="45720" rtlCol="0">
            <a:normAutofit/>
          </a:bodyPr>
          <a:lstStyle>
            <a:lvl1pPr algn="l">
              <a:defRPr lang="en-US">
                <a:solidFill>
                  <a:schemeClr val="tx1"/>
                </a:solidFill>
              </a:defRPr>
            </a:lvl1pPr>
            <a:lvl2pPr algn="l">
              <a:defRPr lang="en-US">
                <a:solidFill>
                  <a:schemeClr val="tx1"/>
                </a:solidFill>
              </a:defRPr>
            </a:lvl2pPr>
            <a:lvl3pPr algn="l">
              <a:defRPr lang="en-US">
                <a:solidFill>
                  <a:schemeClr val="tx1"/>
                </a:solidFill>
              </a:defRPr>
            </a:lvl3pPr>
            <a:lvl4pPr algn="l">
              <a:defRPr lang="en-US">
                <a:solidFill>
                  <a:schemeClr val="tx1"/>
                </a:solidFill>
              </a:defRPr>
            </a:lvl4pPr>
            <a:lvl5pPr algn="l">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3" name="Content Placeholder 2">
            <a:extLst>
              <a:ext uri="{FF2B5EF4-FFF2-40B4-BE49-F238E27FC236}">
                <a16:creationId xmlns:a16="http://schemas.microsoft.com/office/drawing/2014/main" id="{C89A8F74-AF1D-2F4B-8B96-A887EB5944CA}"/>
              </a:ext>
            </a:extLst>
          </p:cNvPr>
          <p:cNvSpPr>
            <a:spLocks noGrp="1"/>
          </p:cNvSpPr>
          <p:nvPr>
            <p:ph sz="half" idx="17"/>
          </p:nvPr>
        </p:nvSpPr>
        <p:spPr>
          <a:xfrm>
            <a:off x="481626" y="4270219"/>
            <a:ext cx="6066131" cy="2231866"/>
          </a:xfrm>
        </p:spPr>
        <p:txBody>
          <a:bodyPr vert="horz" lIns="0" tIns="91440" rIns="0" bIns="45720" rtlCol="0">
            <a:normAutofit/>
          </a:bodyPr>
          <a:lstStyle>
            <a:lvl1pPr algn="l">
              <a:defRPr lang="en-US">
                <a:solidFill>
                  <a:schemeClr val="bg1"/>
                </a:solidFill>
              </a:defRPr>
            </a:lvl1pPr>
            <a:lvl2pPr algn="l">
              <a:defRPr lang="en-US">
                <a:solidFill>
                  <a:schemeClr val="bg1"/>
                </a:solidFill>
              </a:defRPr>
            </a:lvl2pPr>
            <a:lvl3pPr algn="l">
              <a:defRPr lang="en-US">
                <a:solidFill>
                  <a:schemeClr val="bg1"/>
                </a:solidFill>
              </a:defRPr>
            </a:lvl3pPr>
            <a:lvl4pPr algn="l">
              <a:defRPr lang="en-US">
                <a:solidFill>
                  <a:schemeClr val="bg1"/>
                </a:solidFill>
              </a:defRPr>
            </a:lvl4pPr>
            <a:lvl5pPr algn="l">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5" name="Rectangle 14">
            <a:extLst>
              <a:ext uri="{FF2B5EF4-FFF2-40B4-BE49-F238E27FC236}">
                <a16:creationId xmlns:a16="http://schemas.microsoft.com/office/drawing/2014/main" id="{A04FB686-2D13-4150-A3DA-B4C42CEB0611}"/>
              </a:ext>
            </a:extLst>
          </p:cNvPr>
          <p:cNvSpPr/>
          <p:nvPr userDrawn="1"/>
        </p:nvSpPr>
        <p:spPr>
          <a:xfrm>
            <a:off x="0" y="1676076"/>
            <a:ext cx="5000624"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223672962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087">
    <p:bg>
      <p:bgPr>
        <a:solidFill>
          <a:schemeClr val="tx1"/>
        </a:solidFill>
        <a:effectLst/>
      </p:bgPr>
    </p:bg>
    <p:spTree>
      <p:nvGrpSpPr>
        <p:cNvPr id="1" name=""/>
        <p:cNvGrpSpPr/>
        <p:nvPr/>
      </p:nvGrpSpPr>
      <p:grpSpPr>
        <a:xfrm>
          <a:off x="0" y="0"/>
          <a:ext cx="0" cy="0"/>
          <a:chOff x="0" y="0"/>
          <a:chExt cx="0" cy="0"/>
        </a:xfrm>
      </p:grpSpPr>
      <p:sp>
        <p:nvSpPr>
          <p:cNvPr id="13" name="Frame 12">
            <a:extLst>
              <a:ext uri="{FF2B5EF4-FFF2-40B4-BE49-F238E27FC236}">
                <a16:creationId xmlns:a16="http://schemas.microsoft.com/office/drawing/2014/main" id="{340144FE-7126-4739-B0FB-D5E985FFA78D}"/>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0" y="4073236"/>
            <a:ext cx="12192000" cy="27847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B8B30A-6702-C240-B089-7745990133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75448" y="521623"/>
            <a:ext cx="10322560" cy="5806440"/>
          </a:xfrm>
          <a:prstGeom prst="rect">
            <a:avLst/>
          </a:prstGeom>
        </p:spPr>
      </p:pic>
      <p:sp>
        <p:nvSpPr>
          <p:cNvPr id="6" name="Title 1">
            <a:extLst>
              <a:ext uri="{FF2B5EF4-FFF2-40B4-BE49-F238E27FC236}">
                <a16:creationId xmlns:a16="http://schemas.microsoft.com/office/drawing/2014/main" id="{1B9A579C-2A6D-0C43-8A7A-6FDACABC55FC}"/>
              </a:ext>
            </a:extLst>
          </p:cNvPr>
          <p:cNvSpPr>
            <a:spLocks noGrp="1"/>
          </p:cNvSpPr>
          <p:nvPr>
            <p:ph type="title"/>
          </p:nvPr>
        </p:nvSpPr>
        <p:spPr>
          <a:xfrm>
            <a:off x="481626" y="416966"/>
            <a:ext cx="6436711" cy="590931"/>
          </a:xfrm>
        </p:spPr>
        <p:txBody>
          <a:bodyPr wrap="square" lIns="0" rIns="0" anchor="b">
            <a:spAutoFit/>
          </a:bodyPr>
          <a:lstStyle>
            <a:lvl1pPr algn="l">
              <a:defRPr sz="3600">
                <a:solidFill>
                  <a:schemeClr val="bg1"/>
                </a:solidFill>
              </a:defRPr>
            </a:lvl1pPr>
          </a:lstStyle>
          <a:p>
            <a:r>
              <a:rPr lang="en-US" dirty="0"/>
              <a:t>Click to edit Master title style</a:t>
            </a:r>
          </a:p>
        </p:txBody>
      </p:sp>
      <p:sp>
        <p:nvSpPr>
          <p:cNvPr id="10" name="Text Placeholder 7">
            <a:extLst>
              <a:ext uri="{FF2B5EF4-FFF2-40B4-BE49-F238E27FC236}">
                <a16:creationId xmlns:a16="http://schemas.microsoft.com/office/drawing/2014/main" id="{9F065A30-AF64-C249-B404-523ED3453A31}"/>
              </a:ext>
            </a:extLst>
          </p:cNvPr>
          <p:cNvSpPr>
            <a:spLocks noGrp="1"/>
          </p:cNvSpPr>
          <p:nvPr>
            <p:ph type="body" sz="quarter" idx="13"/>
          </p:nvPr>
        </p:nvSpPr>
        <p:spPr>
          <a:xfrm>
            <a:off x="481627" y="1045475"/>
            <a:ext cx="6436710" cy="552450"/>
          </a:xfrm>
        </p:spPr>
        <p:txBody>
          <a:bodyPr lIns="45720" rIns="0">
            <a:normAutofit/>
          </a:bodyPr>
          <a:lstStyle>
            <a:lvl1pPr marL="0" indent="0" algn="l">
              <a:buNone/>
              <a:defRPr sz="2400">
                <a:solidFill>
                  <a:schemeClr val="accent2"/>
                </a:solidFill>
              </a:defRPr>
            </a:lvl1pPr>
          </a:lstStyle>
          <a:p>
            <a:pPr lvl="0"/>
            <a:endParaRPr lang="en-US" dirty="0"/>
          </a:p>
        </p:txBody>
      </p:sp>
      <p:sp>
        <p:nvSpPr>
          <p:cNvPr id="11" name="Content Placeholder 2">
            <a:extLst>
              <a:ext uri="{FF2B5EF4-FFF2-40B4-BE49-F238E27FC236}">
                <a16:creationId xmlns:a16="http://schemas.microsoft.com/office/drawing/2014/main" id="{74791226-64E3-B04C-8B23-40B592ECBF9C}"/>
              </a:ext>
            </a:extLst>
          </p:cNvPr>
          <p:cNvSpPr>
            <a:spLocks noGrp="1"/>
          </p:cNvSpPr>
          <p:nvPr>
            <p:ph sz="half" idx="16"/>
          </p:nvPr>
        </p:nvSpPr>
        <p:spPr>
          <a:xfrm>
            <a:off x="481626" y="1884491"/>
            <a:ext cx="6436711" cy="2032610"/>
          </a:xfrm>
        </p:spPr>
        <p:txBody>
          <a:bodyPr vert="horz" lIns="0" tIns="91440" rIns="0" bIns="45720" rtlCol="0">
            <a:normAutofit/>
          </a:bodyPr>
          <a:lstStyle>
            <a:lvl1pPr algn="l">
              <a:defRPr lang="en-US">
                <a:solidFill>
                  <a:schemeClr val="bg1"/>
                </a:solidFill>
              </a:defRPr>
            </a:lvl1pPr>
            <a:lvl2pPr algn="l">
              <a:defRPr lang="en-US">
                <a:solidFill>
                  <a:schemeClr val="bg1"/>
                </a:solidFill>
              </a:defRPr>
            </a:lvl2pPr>
            <a:lvl3pPr algn="l">
              <a:defRPr lang="en-US">
                <a:solidFill>
                  <a:schemeClr val="bg1"/>
                </a:solidFill>
              </a:defRPr>
            </a:lvl3pPr>
            <a:lvl4pPr algn="l">
              <a:defRPr lang="en-US">
                <a:solidFill>
                  <a:schemeClr val="bg1"/>
                </a:solidFill>
              </a:defRPr>
            </a:lvl4pPr>
            <a:lvl5pPr algn="l">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2">
            <a:extLst>
              <a:ext uri="{FF2B5EF4-FFF2-40B4-BE49-F238E27FC236}">
                <a16:creationId xmlns:a16="http://schemas.microsoft.com/office/drawing/2014/main" id="{34FFB160-3E05-7946-AB61-E60634A49A7F}"/>
              </a:ext>
            </a:extLst>
          </p:cNvPr>
          <p:cNvSpPr>
            <a:spLocks noGrp="1"/>
          </p:cNvSpPr>
          <p:nvPr>
            <p:ph sz="half" idx="17"/>
          </p:nvPr>
        </p:nvSpPr>
        <p:spPr>
          <a:xfrm>
            <a:off x="481626" y="4270219"/>
            <a:ext cx="6066131" cy="2231866"/>
          </a:xfrm>
        </p:spPr>
        <p:txBody>
          <a:bodyPr vert="horz" lIns="0" tIns="91440" rIns="0" bIns="45720" rtlCol="0">
            <a:normAutofit/>
          </a:bodyPr>
          <a:lstStyle>
            <a:lvl1pPr algn="l">
              <a:defRPr lang="en-US">
                <a:solidFill>
                  <a:schemeClr val="tx1"/>
                </a:solidFill>
              </a:defRPr>
            </a:lvl1pPr>
            <a:lvl2pPr algn="l">
              <a:defRPr lang="en-US">
                <a:solidFill>
                  <a:schemeClr val="tx1"/>
                </a:solidFill>
              </a:defRPr>
            </a:lvl2pPr>
            <a:lvl3pPr algn="l">
              <a:defRPr lang="en-US">
                <a:solidFill>
                  <a:schemeClr val="tx1"/>
                </a:solidFill>
              </a:defRPr>
            </a:lvl3pPr>
            <a:lvl4pPr algn="l">
              <a:defRPr lang="en-US">
                <a:solidFill>
                  <a:schemeClr val="tx1"/>
                </a:solidFill>
              </a:defRPr>
            </a:lvl4pPr>
            <a:lvl5pPr algn="l">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Picture Placeholder 2">
            <a:extLst>
              <a:ext uri="{FF2B5EF4-FFF2-40B4-BE49-F238E27FC236}">
                <a16:creationId xmlns:a16="http://schemas.microsoft.com/office/drawing/2014/main" id="{DC914E84-57E9-4069-843A-6C78C58AB767}"/>
              </a:ext>
            </a:extLst>
          </p:cNvPr>
          <p:cNvSpPr>
            <a:spLocks noGrp="1"/>
          </p:cNvSpPr>
          <p:nvPr>
            <p:ph type="pic" sz="quarter" idx="10"/>
          </p:nvPr>
        </p:nvSpPr>
        <p:spPr>
          <a:xfrm>
            <a:off x="7738208" y="1429500"/>
            <a:ext cx="2970823" cy="3940175"/>
          </a:xfrm>
          <a:solidFill>
            <a:srgbClr val="00B0F0"/>
          </a:solidFill>
          <a:ln w="19050">
            <a:solidFill>
              <a:schemeClr val="tx1"/>
            </a:solidFill>
          </a:ln>
        </p:spPr>
        <p:txBody>
          <a:bodyPr/>
          <a:lstStyle/>
          <a:p>
            <a:endParaRPr lang="en-US" dirty="0"/>
          </a:p>
        </p:txBody>
      </p:sp>
      <p:sp>
        <p:nvSpPr>
          <p:cNvPr id="15" name="Rectangle 14">
            <a:extLst>
              <a:ext uri="{FF2B5EF4-FFF2-40B4-BE49-F238E27FC236}">
                <a16:creationId xmlns:a16="http://schemas.microsoft.com/office/drawing/2014/main" id="{6BAF2C7F-83F9-4029-A759-433FDE8A8108}"/>
              </a:ext>
            </a:extLst>
          </p:cNvPr>
          <p:cNvSpPr/>
          <p:nvPr userDrawn="1"/>
        </p:nvSpPr>
        <p:spPr>
          <a:xfrm>
            <a:off x="0" y="1676076"/>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1539418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088">
    <p:spTree>
      <p:nvGrpSpPr>
        <p:cNvPr id="1" name=""/>
        <p:cNvGrpSpPr/>
        <p:nvPr/>
      </p:nvGrpSpPr>
      <p:grpSpPr>
        <a:xfrm>
          <a:off x="0" y="0"/>
          <a:ext cx="0" cy="0"/>
          <a:chOff x="0" y="0"/>
          <a:chExt cx="0" cy="0"/>
        </a:xfrm>
      </p:grpSpPr>
      <p:sp>
        <p:nvSpPr>
          <p:cNvPr id="12" name="Frame 11">
            <a:extLst>
              <a:ext uri="{FF2B5EF4-FFF2-40B4-BE49-F238E27FC236}">
                <a16:creationId xmlns:a16="http://schemas.microsoft.com/office/drawing/2014/main" id="{FBEA19D3-1252-43E3-AC24-B31E65EE90CE}"/>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0" y="0"/>
            <a:ext cx="281524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D494551-4B9E-F04F-A24A-F57E0A072B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37127" y="1"/>
            <a:ext cx="12191999" cy="6857999"/>
          </a:xfrm>
          <a:prstGeom prst="rect">
            <a:avLst/>
          </a:prstGeom>
        </p:spPr>
      </p:pic>
      <p:sp>
        <p:nvSpPr>
          <p:cNvPr id="3" name="Picture Placeholder 2">
            <a:extLst>
              <a:ext uri="{FF2B5EF4-FFF2-40B4-BE49-F238E27FC236}">
                <a16:creationId xmlns:a16="http://schemas.microsoft.com/office/drawing/2014/main" id="{036948C6-51A8-E54B-B15F-3FC3E6E3ABAF}"/>
              </a:ext>
            </a:extLst>
          </p:cNvPr>
          <p:cNvSpPr>
            <a:spLocks noGrp="1"/>
          </p:cNvSpPr>
          <p:nvPr>
            <p:ph type="pic" sz="quarter" idx="10"/>
          </p:nvPr>
        </p:nvSpPr>
        <p:spPr>
          <a:xfrm>
            <a:off x="1696460" y="1246938"/>
            <a:ext cx="3190875" cy="4305300"/>
          </a:xfrm>
          <a:solidFill>
            <a:srgbClr val="00B0F0"/>
          </a:solidFill>
        </p:spPr>
        <p:txBody>
          <a:bodyPr/>
          <a:lstStyle/>
          <a:p>
            <a:endParaRPr lang="en-US"/>
          </a:p>
        </p:txBody>
      </p:sp>
      <p:sp>
        <p:nvSpPr>
          <p:cNvPr id="7" name="Title 1">
            <a:extLst>
              <a:ext uri="{FF2B5EF4-FFF2-40B4-BE49-F238E27FC236}">
                <a16:creationId xmlns:a16="http://schemas.microsoft.com/office/drawing/2014/main" id="{C0CB4972-8926-054F-AD51-D777207B24EB}"/>
              </a:ext>
            </a:extLst>
          </p:cNvPr>
          <p:cNvSpPr>
            <a:spLocks noGrp="1"/>
          </p:cNvSpPr>
          <p:nvPr>
            <p:ph type="title"/>
          </p:nvPr>
        </p:nvSpPr>
        <p:spPr>
          <a:xfrm>
            <a:off x="5372099" y="656007"/>
            <a:ext cx="6302830" cy="590931"/>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8" name="Text Placeholder 7">
            <a:extLst>
              <a:ext uri="{FF2B5EF4-FFF2-40B4-BE49-F238E27FC236}">
                <a16:creationId xmlns:a16="http://schemas.microsoft.com/office/drawing/2014/main" id="{8C47A04D-0754-4D42-B2C4-4C839C15B0FE}"/>
              </a:ext>
            </a:extLst>
          </p:cNvPr>
          <p:cNvSpPr>
            <a:spLocks noGrp="1"/>
          </p:cNvSpPr>
          <p:nvPr>
            <p:ph type="body" sz="quarter" idx="13"/>
          </p:nvPr>
        </p:nvSpPr>
        <p:spPr>
          <a:xfrm>
            <a:off x="5372099" y="1284516"/>
            <a:ext cx="630282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1" name="Content Placeholder 2">
            <a:extLst>
              <a:ext uri="{FF2B5EF4-FFF2-40B4-BE49-F238E27FC236}">
                <a16:creationId xmlns:a16="http://schemas.microsoft.com/office/drawing/2014/main" id="{26F8A5DC-58B8-BA4A-A24A-3E24E7FBAE1E}"/>
              </a:ext>
            </a:extLst>
          </p:cNvPr>
          <p:cNvSpPr>
            <a:spLocks noGrp="1"/>
          </p:cNvSpPr>
          <p:nvPr>
            <p:ph sz="half" idx="16"/>
          </p:nvPr>
        </p:nvSpPr>
        <p:spPr>
          <a:xfrm>
            <a:off x="5372099" y="2123531"/>
            <a:ext cx="6302830" cy="4033836"/>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Rectangle 9">
            <a:extLst>
              <a:ext uri="{FF2B5EF4-FFF2-40B4-BE49-F238E27FC236}">
                <a16:creationId xmlns:a16="http://schemas.microsoft.com/office/drawing/2014/main" id="{1319313A-5F7F-4596-AAEF-8F40CD42D57C}"/>
              </a:ext>
            </a:extLst>
          </p:cNvPr>
          <p:cNvSpPr/>
          <p:nvPr userDrawn="1"/>
        </p:nvSpPr>
        <p:spPr>
          <a:xfrm>
            <a:off x="7191376" y="1821848"/>
            <a:ext cx="5000624"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12776649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089">
    <p:bg>
      <p:bgPr>
        <a:solidFill>
          <a:schemeClr val="tx1"/>
        </a:solidFill>
        <a:effectLst/>
      </p:bgPr>
    </p:bg>
    <p:spTree>
      <p:nvGrpSpPr>
        <p:cNvPr id="1" name=""/>
        <p:cNvGrpSpPr/>
        <p:nvPr/>
      </p:nvGrpSpPr>
      <p:grpSpPr>
        <a:xfrm>
          <a:off x="0" y="0"/>
          <a:ext cx="0" cy="0"/>
          <a:chOff x="0" y="0"/>
          <a:chExt cx="0" cy="0"/>
        </a:xfrm>
      </p:grpSpPr>
      <p:sp>
        <p:nvSpPr>
          <p:cNvPr id="13" name="Frame 12">
            <a:extLst>
              <a:ext uri="{FF2B5EF4-FFF2-40B4-BE49-F238E27FC236}">
                <a16:creationId xmlns:a16="http://schemas.microsoft.com/office/drawing/2014/main" id="{112CA852-C0C1-4C4A-B03C-E9E9AA2A2F58}"/>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0" y="0"/>
            <a:ext cx="28152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9320B2C-8285-3244-9EC7-01C585D9A7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7313" y="291586"/>
            <a:ext cx="11040717" cy="6210404"/>
          </a:xfrm>
          <a:prstGeom prst="rect">
            <a:avLst/>
          </a:prstGeom>
        </p:spPr>
      </p:pic>
      <p:sp>
        <p:nvSpPr>
          <p:cNvPr id="3" name="Picture Placeholder 2">
            <a:extLst>
              <a:ext uri="{FF2B5EF4-FFF2-40B4-BE49-F238E27FC236}">
                <a16:creationId xmlns:a16="http://schemas.microsoft.com/office/drawing/2014/main" id="{036948C6-51A8-E54B-B15F-3FC3E6E3ABAF}"/>
              </a:ext>
            </a:extLst>
          </p:cNvPr>
          <p:cNvSpPr>
            <a:spLocks noGrp="1"/>
          </p:cNvSpPr>
          <p:nvPr>
            <p:ph type="pic" sz="quarter" idx="10"/>
          </p:nvPr>
        </p:nvSpPr>
        <p:spPr>
          <a:xfrm>
            <a:off x="1629242" y="1201855"/>
            <a:ext cx="3291894" cy="4400923"/>
          </a:xfrm>
          <a:solidFill>
            <a:srgbClr val="00B0F0"/>
          </a:solidFill>
        </p:spPr>
        <p:txBody>
          <a:bodyPr/>
          <a:lstStyle/>
          <a:p>
            <a:endParaRPr lang="en-US"/>
          </a:p>
        </p:txBody>
      </p:sp>
      <p:sp>
        <p:nvSpPr>
          <p:cNvPr id="8" name="Title 1">
            <a:extLst>
              <a:ext uri="{FF2B5EF4-FFF2-40B4-BE49-F238E27FC236}">
                <a16:creationId xmlns:a16="http://schemas.microsoft.com/office/drawing/2014/main" id="{07DFCD1D-576A-A843-AFE1-33082EB44436}"/>
              </a:ext>
            </a:extLst>
          </p:cNvPr>
          <p:cNvSpPr>
            <a:spLocks noGrp="1"/>
          </p:cNvSpPr>
          <p:nvPr>
            <p:ph type="title"/>
          </p:nvPr>
        </p:nvSpPr>
        <p:spPr>
          <a:xfrm>
            <a:off x="5568043" y="656007"/>
            <a:ext cx="6106886" cy="590931"/>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11" name="Text Placeholder 7">
            <a:extLst>
              <a:ext uri="{FF2B5EF4-FFF2-40B4-BE49-F238E27FC236}">
                <a16:creationId xmlns:a16="http://schemas.microsoft.com/office/drawing/2014/main" id="{CF83D1C4-314A-1E4D-BADD-87B704463734}"/>
              </a:ext>
            </a:extLst>
          </p:cNvPr>
          <p:cNvSpPr>
            <a:spLocks noGrp="1"/>
          </p:cNvSpPr>
          <p:nvPr>
            <p:ph type="body" sz="quarter" idx="13"/>
          </p:nvPr>
        </p:nvSpPr>
        <p:spPr>
          <a:xfrm>
            <a:off x="5568043" y="1284516"/>
            <a:ext cx="6106885"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2" name="Content Placeholder 2">
            <a:extLst>
              <a:ext uri="{FF2B5EF4-FFF2-40B4-BE49-F238E27FC236}">
                <a16:creationId xmlns:a16="http://schemas.microsoft.com/office/drawing/2014/main" id="{91F216C0-44B6-8342-B603-764AC7A57148}"/>
              </a:ext>
            </a:extLst>
          </p:cNvPr>
          <p:cNvSpPr>
            <a:spLocks noGrp="1"/>
          </p:cNvSpPr>
          <p:nvPr>
            <p:ph sz="half" idx="16"/>
          </p:nvPr>
        </p:nvSpPr>
        <p:spPr>
          <a:xfrm>
            <a:off x="5568043" y="2123531"/>
            <a:ext cx="6106886" cy="4033836"/>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Rectangle 9">
            <a:extLst>
              <a:ext uri="{FF2B5EF4-FFF2-40B4-BE49-F238E27FC236}">
                <a16:creationId xmlns:a16="http://schemas.microsoft.com/office/drawing/2014/main" id="{F14B4B15-90EF-4EB4-BC24-BEF598D22272}"/>
              </a:ext>
            </a:extLst>
          </p:cNvPr>
          <p:cNvSpPr/>
          <p:nvPr userDrawn="1"/>
        </p:nvSpPr>
        <p:spPr>
          <a:xfrm>
            <a:off x="7191376" y="1821848"/>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42080893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090">
    <p:spTree>
      <p:nvGrpSpPr>
        <p:cNvPr id="1" name=""/>
        <p:cNvGrpSpPr/>
        <p:nvPr/>
      </p:nvGrpSpPr>
      <p:grpSpPr>
        <a:xfrm>
          <a:off x="0" y="0"/>
          <a:ext cx="0" cy="0"/>
          <a:chOff x="0" y="0"/>
          <a:chExt cx="0" cy="0"/>
        </a:xfrm>
      </p:grpSpPr>
      <p:sp>
        <p:nvSpPr>
          <p:cNvPr id="14" name="Frame 13">
            <a:extLst>
              <a:ext uri="{FF2B5EF4-FFF2-40B4-BE49-F238E27FC236}">
                <a16:creationId xmlns:a16="http://schemas.microsoft.com/office/drawing/2014/main" id="{A9A074CB-47DD-4D0E-BE4C-D56286AD8AF0}"/>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9376756" y="0"/>
            <a:ext cx="281524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230A554-2CD5-6C4E-AE0B-8654DAE8AD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9788" y="0"/>
            <a:ext cx="12192000" cy="6858000"/>
          </a:xfrm>
          <a:prstGeom prst="rect">
            <a:avLst/>
          </a:prstGeom>
        </p:spPr>
      </p:pic>
      <p:sp>
        <p:nvSpPr>
          <p:cNvPr id="3" name="Picture Placeholder 2">
            <a:extLst>
              <a:ext uri="{FF2B5EF4-FFF2-40B4-BE49-F238E27FC236}">
                <a16:creationId xmlns:a16="http://schemas.microsoft.com/office/drawing/2014/main" id="{036948C6-51A8-E54B-B15F-3FC3E6E3ABAF}"/>
              </a:ext>
            </a:extLst>
          </p:cNvPr>
          <p:cNvSpPr>
            <a:spLocks noGrp="1"/>
          </p:cNvSpPr>
          <p:nvPr>
            <p:ph type="pic" sz="quarter" idx="10"/>
          </p:nvPr>
        </p:nvSpPr>
        <p:spPr>
          <a:xfrm>
            <a:off x="7265988" y="1246938"/>
            <a:ext cx="3190875" cy="4305300"/>
          </a:xfrm>
          <a:solidFill>
            <a:srgbClr val="00B0F0"/>
          </a:solidFill>
        </p:spPr>
        <p:txBody>
          <a:bodyPr/>
          <a:lstStyle/>
          <a:p>
            <a:endParaRPr lang="en-US"/>
          </a:p>
        </p:txBody>
      </p:sp>
      <p:sp>
        <p:nvSpPr>
          <p:cNvPr id="11" name="Title 1">
            <a:extLst>
              <a:ext uri="{FF2B5EF4-FFF2-40B4-BE49-F238E27FC236}">
                <a16:creationId xmlns:a16="http://schemas.microsoft.com/office/drawing/2014/main" id="{BEEC5422-1391-9A45-AB4F-B2D2C6E852DA}"/>
              </a:ext>
            </a:extLst>
          </p:cNvPr>
          <p:cNvSpPr>
            <a:spLocks noGrp="1"/>
          </p:cNvSpPr>
          <p:nvPr>
            <p:ph type="title"/>
          </p:nvPr>
        </p:nvSpPr>
        <p:spPr>
          <a:xfrm>
            <a:off x="522513" y="656007"/>
            <a:ext cx="6302830" cy="590931"/>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9902C60D-66FE-6B46-A56B-F466016F2A8E}"/>
              </a:ext>
            </a:extLst>
          </p:cNvPr>
          <p:cNvSpPr>
            <a:spLocks noGrp="1"/>
          </p:cNvSpPr>
          <p:nvPr>
            <p:ph type="body" sz="quarter" idx="13"/>
          </p:nvPr>
        </p:nvSpPr>
        <p:spPr>
          <a:xfrm>
            <a:off x="522513" y="1284516"/>
            <a:ext cx="630282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3" name="Content Placeholder 2">
            <a:extLst>
              <a:ext uri="{FF2B5EF4-FFF2-40B4-BE49-F238E27FC236}">
                <a16:creationId xmlns:a16="http://schemas.microsoft.com/office/drawing/2014/main" id="{CD091968-E464-1B48-BE8C-7F9B67FAF9A8}"/>
              </a:ext>
            </a:extLst>
          </p:cNvPr>
          <p:cNvSpPr>
            <a:spLocks noGrp="1"/>
          </p:cNvSpPr>
          <p:nvPr>
            <p:ph sz="half" idx="16"/>
          </p:nvPr>
        </p:nvSpPr>
        <p:spPr>
          <a:xfrm>
            <a:off x="522513" y="2123531"/>
            <a:ext cx="6302830" cy="4033836"/>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Rectangle 9">
            <a:extLst>
              <a:ext uri="{FF2B5EF4-FFF2-40B4-BE49-F238E27FC236}">
                <a16:creationId xmlns:a16="http://schemas.microsoft.com/office/drawing/2014/main" id="{DEB3010C-F546-4E75-9AFD-6F28862B5E4C}"/>
              </a:ext>
            </a:extLst>
          </p:cNvPr>
          <p:cNvSpPr/>
          <p:nvPr userDrawn="1"/>
        </p:nvSpPr>
        <p:spPr>
          <a:xfrm>
            <a:off x="0" y="1821848"/>
            <a:ext cx="5000624"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2853988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091">
    <p:bg>
      <p:bgPr>
        <a:solidFill>
          <a:schemeClr val="tx1"/>
        </a:solidFill>
        <a:effectLst/>
      </p:bgPr>
    </p:bg>
    <p:spTree>
      <p:nvGrpSpPr>
        <p:cNvPr id="1" name=""/>
        <p:cNvGrpSpPr/>
        <p:nvPr/>
      </p:nvGrpSpPr>
      <p:grpSpPr>
        <a:xfrm>
          <a:off x="0" y="0"/>
          <a:ext cx="0" cy="0"/>
          <a:chOff x="0" y="0"/>
          <a:chExt cx="0" cy="0"/>
        </a:xfrm>
      </p:grpSpPr>
      <p:sp>
        <p:nvSpPr>
          <p:cNvPr id="13" name="Frame 12">
            <a:extLst>
              <a:ext uri="{FF2B5EF4-FFF2-40B4-BE49-F238E27FC236}">
                <a16:creationId xmlns:a16="http://schemas.microsoft.com/office/drawing/2014/main" id="{F3C5CBCE-B88C-47FF-982B-135E99EC4DE1}"/>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9376756" y="0"/>
            <a:ext cx="28152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25E7C-BBE5-9345-A76E-5BA1A91AB5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929" y="291586"/>
            <a:ext cx="11067718" cy="6225591"/>
          </a:xfrm>
          <a:prstGeom prst="rect">
            <a:avLst/>
          </a:prstGeom>
        </p:spPr>
      </p:pic>
      <p:sp>
        <p:nvSpPr>
          <p:cNvPr id="3" name="Picture Placeholder 2">
            <a:extLst>
              <a:ext uri="{FF2B5EF4-FFF2-40B4-BE49-F238E27FC236}">
                <a16:creationId xmlns:a16="http://schemas.microsoft.com/office/drawing/2014/main" id="{036948C6-51A8-E54B-B15F-3FC3E6E3ABAF}"/>
              </a:ext>
            </a:extLst>
          </p:cNvPr>
          <p:cNvSpPr>
            <a:spLocks noGrp="1"/>
          </p:cNvSpPr>
          <p:nvPr>
            <p:ph type="pic" sz="quarter" idx="10"/>
          </p:nvPr>
        </p:nvSpPr>
        <p:spPr>
          <a:xfrm>
            <a:off x="7215394" y="1201855"/>
            <a:ext cx="3291894" cy="4400923"/>
          </a:xfrm>
          <a:solidFill>
            <a:srgbClr val="00B0F0"/>
          </a:solidFill>
        </p:spPr>
        <p:txBody>
          <a:bodyPr/>
          <a:lstStyle/>
          <a:p>
            <a:endParaRPr lang="en-US"/>
          </a:p>
        </p:txBody>
      </p:sp>
      <p:sp>
        <p:nvSpPr>
          <p:cNvPr id="8" name="Title 1">
            <a:extLst>
              <a:ext uri="{FF2B5EF4-FFF2-40B4-BE49-F238E27FC236}">
                <a16:creationId xmlns:a16="http://schemas.microsoft.com/office/drawing/2014/main" id="{6429AA5F-902F-CD41-8118-F921D6337CDD}"/>
              </a:ext>
            </a:extLst>
          </p:cNvPr>
          <p:cNvSpPr>
            <a:spLocks noGrp="1"/>
          </p:cNvSpPr>
          <p:nvPr>
            <p:ph type="title"/>
          </p:nvPr>
        </p:nvSpPr>
        <p:spPr>
          <a:xfrm>
            <a:off x="522513" y="656007"/>
            <a:ext cx="6033032" cy="590931"/>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11" name="Text Placeholder 7">
            <a:extLst>
              <a:ext uri="{FF2B5EF4-FFF2-40B4-BE49-F238E27FC236}">
                <a16:creationId xmlns:a16="http://schemas.microsoft.com/office/drawing/2014/main" id="{EC1E7378-1651-DF47-854A-3EEEF16A6830}"/>
              </a:ext>
            </a:extLst>
          </p:cNvPr>
          <p:cNvSpPr>
            <a:spLocks noGrp="1"/>
          </p:cNvSpPr>
          <p:nvPr>
            <p:ph type="body" sz="quarter" idx="13"/>
          </p:nvPr>
        </p:nvSpPr>
        <p:spPr>
          <a:xfrm>
            <a:off x="522513" y="1284516"/>
            <a:ext cx="6033031"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2" name="Content Placeholder 2">
            <a:extLst>
              <a:ext uri="{FF2B5EF4-FFF2-40B4-BE49-F238E27FC236}">
                <a16:creationId xmlns:a16="http://schemas.microsoft.com/office/drawing/2014/main" id="{76B889C8-A4ED-A645-BE14-B6126C773D6F}"/>
              </a:ext>
            </a:extLst>
          </p:cNvPr>
          <p:cNvSpPr>
            <a:spLocks noGrp="1"/>
          </p:cNvSpPr>
          <p:nvPr>
            <p:ph sz="half" idx="16"/>
          </p:nvPr>
        </p:nvSpPr>
        <p:spPr>
          <a:xfrm>
            <a:off x="522513" y="2123531"/>
            <a:ext cx="6033032" cy="4033836"/>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Rectangle 9">
            <a:extLst>
              <a:ext uri="{FF2B5EF4-FFF2-40B4-BE49-F238E27FC236}">
                <a16:creationId xmlns:a16="http://schemas.microsoft.com/office/drawing/2014/main" id="{8F6E49A2-832E-4D06-9742-2AC2A03A9027}"/>
              </a:ext>
            </a:extLst>
          </p:cNvPr>
          <p:cNvSpPr/>
          <p:nvPr userDrawn="1"/>
        </p:nvSpPr>
        <p:spPr>
          <a:xfrm>
            <a:off x="0" y="1821848"/>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88095523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092">
    <p:spTree>
      <p:nvGrpSpPr>
        <p:cNvPr id="1" name=""/>
        <p:cNvGrpSpPr/>
        <p:nvPr/>
      </p:nvGrpSpPr>
      <p:grpSpPr>
        <a:xfrm>
          <a:off x="0" y="0"/>
          <a:ext cx="0" cy="0"/>
          <a:chOff x="0" y="0"/>
          <a:chExt cx="0" cy="0"/>
        </a:xfrm>
      </p:grpSpPr>
      <p:sp>
        <p:nvSpPr>
          <p:cNvPr id="15" name="Frame 14">
            <a:extLst>
              <a:ext uri="{FF2B5EF4-FFF2-40B4-BE49-F238E27FC236}">
                <a16:creationId xmlns:a16="http://schemas.microsoft.com/office/drawing/2014/main" id="{269DD4C4-94B0-4856-BC85-575C58CD69B4}"/>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9F0234D-D84B-E940-A1B6-5A77586155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7658" y="1602797"/>
            <a:ext cx="9256684" cy="5206885"/>
          </a:xfrm>
          <a:prstGeom prst="rect">
            <a:avLst/>
          </a:prstGeom>
        </p:spPr>
      </p:pic>
      <p:sp>
        <p:nvSpPr>
          <p:cNvPr id="4" name="Picture Placeholder 3">
            <a:extLst>
              <a:ext uri="{FF2B5EF4-FFF2-40B4-BE49-F238E27FC236}">
                <a16:creationId xmlns:a16="http://schemas.microsoft.com/office/drawing/2014/main" id="{E8FBE947-AD67-2D4A-980A-9257DC8CFBEC}"/>
              </a:ext>
            </a:extLst>
          </p:cNvPr>
          <p:cNvSpPr>
            <a:spLocks noGrp="1"/>
          </p:cNvSpPr>
          <p:nvPr>
            <p:ph type="pic" sz="quarter" idx="10"/>
          </p:nvPr>
        </p:nvSpPr>
        <p:spPr>
          <a:xfrm>
            <a:off x="3707650" y="2393950"/>
            <a:ext cx="4805363" cy="3138488"/>
          </a:xfrm>
          <a:solidFill>
            <a:srgbClr val="00B0F0"/>
          </a:solidFill>
        </p:spPr>
        <p:txBody>
          <a:bodyPr/>
          <a:lstStyle/>
          <a:p>
            <a:endParaRPr lang="en-US"/>
          </a:p>
        </p:txBody>
      </p:sp>
      <p:sp>
        <p:nvSpPr>
          <p:cNvPr id="10" name="Text Placeholder 7">
            <a:extLst>
              <a:ext uri="{FF2B5EF4-FFF2-40B4-BE49-F238E27FC236}">
                <a16:creationId xmlns:a16="http://schemas.microsoft.com/office/drawing/2014/main" id="{2609B0E0-C9D3-D346-87A8-F0B808D983BF}"/>
              </a:ext>
            </a:extLst>
          </p:cNvPr>
          <p:cNvSpPr>
            <a:spLocks noGrp="1"/>
          </p:cNvSpPr>
          <p:nvPr>
            <p:ph type="body" sz="quarter" idx="13"/>
          </p:nvPr>
        </p:nvSpPr>
        <p:spPr>
          <a:xfrm>
            <a:off x="522513" y="457200"/>
            <a:ext cx="11152415" cy="1379766"/>
          </a:xfrm>
        </p:spPr>
        <p:txBody>
          <a:bodyPr lIns="45720" rIns="0">
            <a:normAutofit/>
          </a:bodyPr>
          <a:lstStyle>
            <a:lvl1pPr marL="0" indent="0" algn="ctr">
              <a:buNone/>
              <a:defRPr sz="2400" b="0">
                <a:solidFill>
                  <a:schemeClr val="tx1"/>
                </a:solidFill>
              </a:defRPr>
            </a:lvl1pPr>
          </a:lstStyle>
          <a:p>
            <a:pPr lvl="0"/>
            <a:endParaRPr lang="en-US" dirty="0"/>
          </a:p>
        </p:txBody>
      </p:sp>
      <p:sp>
        <p:nvSpPr>
          <p:cNvPr id="11" name="Text Placeholder 7">
            <a:extLst>
              <a:ext uri="{FF2B5EF4-FFF2-40B4-BE49-F238E27FC236}">
                <a16:creationId xmlns:a16="http://schemas.microsoft.com/office/drawing/2014/main" id="{244795FE-1304-224A-930A-47F26613F2F1}"/>
              </a:ext>
            </a:extLst>
          </p:cNvPr>
          <p:cNvSpPr>
            <a:spLocks noGrp="1"/>
          </p:cNvSpPr>
          <p:nvPr>
            <p:ph type="body" sz="quarter" idx="14"/>
          </p:nvPr>
        </p:nvSpPr>
        <p:spPr>
          <a:xfrm>
            <a:off x="522513" y="2177788"/>
            <a:ext cx="2677887" cy="1700249"/>
          </a:xfrm>
        </p:spPr>
        <p:txBody>
          <a:bodyPr lIns="45720" rIns="0">
            <a:normAutofit/>
          </a:bodyPr>
          <a:lstStyle>
            <a:lvl1pPr marL="0" indent="0">
              <a:buNone/>
              <a:defRPr sz="2400">
                <a:solidFill>
                  <a:schemeClr val="accent2"/>
                </a:solidFill>
              </a:defRPr>
            </a:lvl1pPr>
          </a:lstStyle>
          <a:p>
            <a:pPr lvl="0"/>
            <a:endParaRPr lang="en-US" dirty="0"/>
          </a:p>
        </p:txBody>
      </p:sp>
      <p:sp>
        <p:nvSpPr>
          <p:cNvPr id="12" name="Text Placeholder 7">
            <a:extLst>
              <a:ext uri="{FF2B5EF4-FFF2-40B4-BE49-F238E27FC236}">
                <a16:creationId xmlns:a16="http://schemas.microsoft.com/office/drawing/2014/main" id="{4699FD07-2FAE-244E-B97D-2EAB1636A670}"/>
              </a:ext>
            </a:extLst>
          </p:cNvPr>
          <p:cNvSpPr>
            <a:spLocks noGrp="1"/>
          </p:cNvSpPr>
          <p:nvPr>
            <p:ph type="body" sz="quarter" idx="15"/>
          </p:nvPr>
        </p:nvSpPr>
        <p:spPr>
          <a:xfrm>
            <a:off x="9013370" y="2177788"/>
            <a:ext cx="2677887" cy="1700249"/>
          </a:xfrm>
        </p:spPr>
        <p:txBody>
          <a:bodyPr lIns="45720" rIns="0">
            <a:normAutofit/>
          </a:bodyPr>
          <a:lstStyle>
            <a:lvl1pPr marL="0" indent="0">
              <a:buNone/>
              <a:defRPr sz="2400">
                <a:solidFill>
                  <a:schemeClr val="accent2"/>
                </a:solidFill>
              </a:defRPr>
            </a:lvl1pPr>
          </a:lstStyle>
          <a:p>
            <a:pPr lvl="0"/>
            <a:endParaRPr lang="en-US" dirty="0"/>
          </a:p>
        </p:txBody>
      </p:sp>
      <p:sp>
        <p:nvSpPr>
          <p:cNvPr id="13" name="Text Placeholder 7">
            <a:extLst>
              <a:ext uri="{FF2B5EF4-FFF2-40B4-BE49-F238E27FC236}">
                <a16:creationId xmlns:a16="http://schemas.microsoft.com/office/drawing/2014/main" id="{09F7B2AC-8F96-EB42-B331-F80D423A08F7}"/>
              </a:ext>
            </a:extLst>
          </p:cNvPr>
          <p:cNvSpPr>
            <a:spLocks noGrp="1"/>
          </p:cNvSpPr>
          <p:nvPr>
            <p:ph type="body" sz="quarter" idx="16"/>
          </p:nvPr>
        </p:nvSpPr>
        <p:spPr>
          <a:xfrm>
            <a:off x="522513" y="4496445"/>
            <a:ext cx="2677887" cy="1700249"/>
          </a:xfrm>
        </p:spPr>
        <p:txBody>
          <a:bodyPr lIns="45720" rIns="0">
            <a:normAutofit/>
          </a:bodyPr>
          <a:lstStyle>
            <a:lvl1pPr marL="0" indent="0">
              <a:buNone/>
              <a:defRPr sz="2400">
                <a:solidFill>
                  <a:schemeClr val="accent2"/>
                </a:solidFill>
              </a:defRPr>
            </a:lvl1pPr>
          </a:lstStyle>
          <a:p>
            <a:pPr lvl="0"/>
            <a:endParaRPr lang="en-US" dirty="0"/>
          </a:p>
        </p:txBody>
      </p:sp>
      <p:sp>
        <p:nvSpPr>
          <p:cNvPr id="14" name="Text Placeholder 7">
            <a:extLst>
              <a:ext uri="{FF2B5EF4-FFF2-40B4-BE49-F238E27FC236}">
                <a16:creationId xmlns:a16="http://schemas.microsoft.com/office/drawing/2014/main" id="{C4B4D2FE-0CDB-1944-A719-779B68C99626}"/>
              </a:ext>
            </a:extLst>
          </p:cNvPr>
          <p:cNvSpPr>
            <a:spLocks noGrp="1"/>
          </p:cNvSpPr>
          <p:nvPr>
            <p:ph type="body" sz="quarter" idx="17"/>
          </p:nvPr>
        </p:nvSpPr>
        <p:spPr>
          <a:xfrm>
            <a:off x="9013370" y="4496445"/>
            <a:ext cx="2677887" cy="1700249"/>
          </a:xfrm>
        </p:spPr>
        <p:txBody>
          <a:bodyPr lIns="45720" rIns="0">
            <a:normAutofit/>
          </a:bodyPr>
          <a:lstStyle>
            <a:lvl1pPr marL="0" indent="0">
              <a:buNone/>
              <a:defRPr sz="2400">
                <a:solidFill>
                  <a:schemeClr val="accent2"/>
                </a:solidFill>
              </a:defRPr>
            </a:lvl1pPr>
          </a:lstStyle>
          <a:p>
            <a:pPr lvl="0"/>
            <a:endParaRPr lang="en-US" dirty="0"/>
          </a:p>
        </p:txBody>
      </p:sp>
    </p:spTree>
    <p:extLst>
      <p:ext uri="{BB962C8B-B14F-4D97-AF65-F5344CB8AC3E}">
        <p14:creationId xmlns:p14="http://schemas.microsoft.com/office/powerpoint/2010/main" val="2978187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09">
    <p:bg>
      <p:bgPr>
        <a:solidFill>
          <a:schemeClr val="tx1"/>
        </a:solidFill>
        <a:effectLst/>
      </p:bgPr>
    </p:bg>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F32DE2FD-7BD1-7A4A-BDC0-B65C25BBDF0C}"/>
              </a:ext>
            </a:extLst>
          </p:cNvPr>
          <p:cNvSpPr>
            <a:spLocks noGrp="1"/>
          </p:cNvSpPr>
          <p:nvPr>
            <p:ph type="pic" sz="quarter" idx="10"/>
          </p:nvPr>
        </p:nvSpPr>
        <p:spPr>
          <a:xfrm>
            <a:off x="257299" y="249238"/>
            <a:ext cx="11677402" cy="6359525"/>
          </a:xfrm>
          <a:solidFill>
            <a:srgbClr val="00B0F0"/>
          </a:solidFill>
        </p:spPr>
        <p:txBody>
          <a:bodyPr/>
          <a:lstStyle/>
          <a:p>
            <a:endParaRPr lang="en-US"/>
          </a:p>
        </p:txBody>
      </p:sp>
      <p:sp>
        <p:nvSpPr>
          <p:cNvPr id="10" name="Title 15">
            <a:extLst>
              <a:ext uri="{FF2B5EF4-FFF2-40B4-BE49-F238E27FC236}">
                <a16:creationId xmlns:a16="http://schemas.microsoft.com/office/drawing/2014/main" id="{7582B498-1824-F947-8BD4-035D01F8F176}"/>
              </a:ext>
            </a:extLst>
          </p:cNvPr>
          <p:cNvSpPr>
            <a:spLocks noGrp="1"/>
          </p:cNvSpPr>
          <p:nvPr>
            <p:ph type="title"/>
          </p:nvPr>
        </p:nvSpPr>
        <p:spPr>
          <a:xfrm>
            <a:off x="6096000" y="249383"/>
            <a:ext cx="5838701" cy="1539076"/>
          </a:xfrm>
        </p:spPr>
        <p:txBody>
          <a:bodyPr anchor="b" anchorCtr="0"/>
          <a:lstStyle>
            <a:lvl1pPr algn="ctr">
              <a:defRPr>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570109CB-5F35-CD43-8DF6-FEDF8802A8DA}"/>
              </a:ext>
            </a:extLst>
          </p:cNvPr>
          <p:cNvSpPr>
            <a:spLocks noGrp="1"/>
          </p:cNvSpPr>
          <p:nvPr>
            <p:ph type="body" idx="1"/>
          </p:nvPr>
        </p:nvSpPr>
        <p:spPr>
          <a:xfrm>
            <a:off x="7167281" y="2481958"/>
            <a:ext cx="4804003" cy="1249214"/>
          </a:xfrm>
        </p:spPr>
        <p:txBody>
          <a:bodyPr anchor="t" anchorCtr="0">
            <a:normAutofit/>
          </a:bodyPr>
          <a:lstStyle>
            <a:lvl1pPr marL="0" indent="0" algn="ctr">
              <a:buNone/>
              <a:defRPr sz="2000" b="0" i="0">
                <a:solidFill>
                  <a:schemeClr val="accent2"/>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8958217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09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B6271C-D02F-E546-8153-97CDE384C3F1}"/>
              </a:ext>
            </a:extLst>
          </p:cNvPr>
          <p:cNvSpPr/>
          <p:nvPr userDrawn="1"/>
        </p:nvSpPr>
        <p:spPr>
          <a:xfrm flipV="1">
            <a:off x="0" y="0"/>
            <a:ext cx="12192000" cy="42062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ame 14">
            <a:extLst>
              <a:ext uri="{FF2B5EF4-FFF2-40B4-BE49-F238E27FC236}">
                <a16:creationId xmlns:a16="http://schemas.microsoft.com/office/drawing/2014/main" id="{E79D0745-D995-4968-8536-3A3C7F5E1604}"/>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a:extLst>
              <a:ext uri="{FF2B5EF4-FFF2-40B4-BE49-F238E27FC236}">
                <a16:creationId xmlns:a16="http://schemas.microsoft.com/office/drawing/2014/main" id="{79F0234D-D84B-E940-A1B6-5A77586155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7658" y="1602797"/>
            <a:ext cx="9256684" cy="5206885"/>
          </a:xfrm>
          <a:prstGeom prst="rect">
            <a:avLst/>
          </a:prstGeom>
        </p:spPr>
      </p:pic>
      <p:sp>
        <p:nvSpPr>
          <p:cNvPr id="4" name="Picture Placeholder 3">
            <a:extLst>
              <a:ext uri="{FF2B5EF4-FFF2-40B4-BE49-F238E27FC236}">
                <a16:creationId xmlns:a16="http://schemas.microsoft.com/office/drawing/2014/main" id="{E8FBE947-AD67-2D4A-980A-9257DC8CFBEC}"/>
              </a:ext>
            </a:extLst>
          </p:cNvPr>
          <p:cNvSpPr>
            <a:spLocks noGrp="1"/>
          </p:cNvSpPr>
          <p:nvPr>
            <p:ph type="pic" sz="quarter" idx="10"/>
          </p:nvPr>
        </p:nvSpPr>
        <p:spPr>
          <a:xfrm>
            <a:off x="3707650" y="2393950"/>
            <a:ext cx="4805363" cy="3138488"/>
          </a:xfrm>
          <a:solidFill>
            <a:srgbClr val="00B0F0"/>
          </a:solidFill>
        </p:spPr>
        <p:txBody>
          <a:bodyPr/>
          <a:lstStyle/>
          <a:p>
            <a:endParaRPr lang="en-US"/>
          </a:p>
        </p:txBody>
      </p:sp>
      <p:sp>
        <p:nvSpPr>
          <p:cNvPr id="10" name="Text Placeholder 7">
            <a:extLst>
              <a:ext uri="{FF2B5EF4-FFF2-40B4-BE49-F238E27FC236}">
                <a16:creationId xmlns:a16="http://schemas.microsoft.com/office/drawing/2014/main" id="{95895283-2AD3-144B-932E-29BB310703A2}"/>
              </a:ext>
            </a:extLst>
          </p:cNvPr>
          <p:cNvSpPr>
            <a:spLocks noGrp="1"/>
          </p:cNvSpPr>
          <p:nvPr>
            <p:ph type="body" sz="quarter" idx="13"/>
          </p:nvPr>
        </p:nvSpPr>
        <p:spPr>
          <a:xfrm>
            <a:off x="522513" y="457200"/>
            <a:ext cx="11152415" cy="1379766"/>
          </a:xfrm>
        </p:spPr>
        <p:txBody>
          <a:bodyPr lIns="45720" rIns="0">
            <a:normAutofit/>
          </a:bodyPr>
          <a:lstStyle>
            <a:lvl1pPr marL="0" indent="0" algn="ctr">
              <a:buNone/>
              <a:defRPr sz="2400" b="0">
                <a:solidFill>
                  <a:schemeClr val="bg1"/>
                </a:solidFill>
              </a:defRPr>
            </a:lvl1pPr>
          </a:lstStyle>
          <a:p>
            <a:pPr lvl="0"/>
            <a:endParaRPr lang="en-US" dirty="0"/>
          </a:p>
        </p:txBody>
      </p:sp>
      <p:sp>
        <p:nvSpPr>
          <p:cNvPr id="11" name="Text Placeholder 7">
            <a:extLst>
              <a:ext uri="{FF2B5EF4-FFF2-40B4-BE49-F238E27FC236}">
                <a16:creationId xmlns:a16="http://schemas.microsoft.com/office/drawing/2014/main" id="{EE721036-901C-A34B-A723-393B81D950B6}"/>
              </a:ext>
            </a:extLst>
          </p:cNvPr>
          <p:cNvSpPr>
            <a:spLocks noGrp="1"/>
          </p:cNvSpPr>
          <p:nvPr>
            <p:ph type="body" sz="quarter" idx="14"/>
          </p:nvPr>
        </p:nvSpPr>
        <p:spPr>
          <a:xfrm>
            <a:off x="522513" y="2177788"/>
            <a:ext cx="2677887" cy="1700249"/>
          </a:xfrm>
        </p:spPr>
        <p:txBody>
          <a:bodyPr lIns="45720" rIns="0">
            <a:normAutofit/>
          </a:bodyPr>
          <a:lstStyle>
            <a:lvl1pPr marL="0" indent="0">
              <a:buNone/>
              <a:defRPr sz="2400">
                <a:solidFill>
                  <a:schemeClr val="accent2"/>
                </a:solidFill>
              </a:defRPr>
            </a:lvl1pPr>
          </a:lstStyle>
          <a:p>
            <a:pPr lvl="0"/>
            <a:endParaRPr lang="en-US" dirty="0"/>
          </a:p>
        </p:txBody>
      </p:sp>
      <p:sp>
        <p:nvSpPr>
          <p:cNvPr id="12" name="Text Placeholder 7">
            <a:extLst>
              <a:ext uri="{FF2B5EF4-FFF2-40B4-BE49-F238E27FC236}">
                <a16:creationId xmlns:a16="http://schemas.microsoft.com/office/drawing/2014/main" id="{B34BF497-42E2-624E-8028-28C59B998397}"/>
              </a:ext>
            </a:extLst>
          </p:cNvPr>
          <p:cNvSpPr>
            <a:spLocks noGrp="1"/>
          </p:cNvSpPr>
          <p:nvPr>
            <p:ph type="body" sz="quarter" idx="15"/>
          </p:nvPr>
        </p:nvSpPr>
        <p:spPr>
          <a:xfrm>
            <a:off x="9013370" y="2177788"/>
            <a:ext cx="2677887" cy="1700249"/>
          </a:xfrm>
        </p:spPr>
        <p:txBody>
          <a:bodyPr lIns="45720" rIns="0">
            <a:normAutofit/>
          </a:bodyPr>
          <a:lstStyle>
            <a:lvl1pPr marL="0" indent="0">
              <a:buNone/>
              <a:defRPr sz="2400">
                <a:solidFill>
                  <a:schemeClr val="accent2"/>
                </a:solidFill>
              </a:defRPr>
            </a:lvl1pPr>
          </a:lstStyle>
          <a:p>
            <a:pPr lvl="0"/>
            <a:endParaRPr lang="en-US" dirty="0"/>
          </a:p>
        </p:txBody>
      </p:sp>
      <p:sp>
        <p:nvSpPr>
          <p:cNvPr id="13" name="Text Placeholder 7">
            <a:extLst>
              <a:ext uri="{FF2B5EF4-FFF2-40B4-BE49-F238E27FC236}">
                <a16:creationId xmlns:a16="http://schemas.microsoft.com/office/drawing/2014/main" id="{E611D42E-37DC-B648-AC5F-CB308577991C}"/>
              </a:ext>
            </a:extLst>
          </p:cNvPr>
          <p:cNvSpPr>
            <a:spLocks noGrp="1"/>
          </p:cNvSpPr>
          <p:nvPr>
            <p:ph type="body" sz="quarter" idx="16"/>
          </p:nvPr>
        </p:nvSpPr>
        <p:spPr>
          <a:xfrm>
            <a:off x="522513" y="4496445"/>
            <a:ext cx="2677887" cy="1700249"/>
          </a:xfrm>
        </p:spPr>
        <p:txBody>
          <a:bodyPr lIns="45720" rIns="0">
            <a:normAutofit/>
          </a:bodyPr>
          <a:lstStyle>
            <a:lvl1pPr marL="0" indent="0">
              <a:buNone/>
              <a:defRPr sz="2400">
                <a:solidFill>
                  <a:schemeClr val="accent2"/>
                </a:solidFill>
              </a:defRPr>
            </a:lvl1pPr>
          </a:lstStyle>
          <a:p>
            <a:pPr lvl="0"/>
            <a:endParaRPr lang="en-US" dirty="0"/>
          </a:p>
        </p:txBody>
      </p:sp>
      <p:sp>
        <p:nvSpPr>
          <p:cNvPr id="14" name="Text Placeholder 7">
            <a:extLst>
              <a:ext uri="{FF2B5EF4-FFF2-40B4-BE49-F238E27FC236}">
                <a16:creationId xmlns:a16="http://schemas.microsoft.com/office/drawing/2014/main" id="{F4D9FEBF-7370-B545-921F-70334771928A}"/>
              </a:ext>
            </a:extLst>
          </p:cNvPr>
          <p:cNvSpPr>
            <a:spLocks noGrp="1"/>
          </p:cNvSpPr>
          <p:nvPr>
            <p:ph type="body" sz="quarter" idx="17"/>
          </p:nvPr>
        </p:nvSpPr>
        <p:spPr>
          <a:xfrm>
            <a:off x="9013370" y="4496445"/>
            <a:ext cx="2677887" cy="1700249"/>
          </a:xfrm>
        </p:spPr>
        <p:txBody>
          <a:bodyPr lIns="45720" rIns="0">
            <a:normAutofit/>
          </a:bodyPr>
          <a:lstStyle>
            <a:lvl1pPr marL="0" indent="0">
              <a:buNone/>
              <a:defRPr sz="2400">
                <a:solidFill>
                  <a:schemeClr val="accent2"/>
                </a:solidFill>
              </a:defRPr>
            </a:lvl1pPr>
          </a:lstStyle>
          <a:p>
            <a:pPr lvl="0"/>
            <a:endParaRPr lang="en-US" dirty="0"/>
          </a:p>
        </p:txBody>
      </p:sp>
    </p:spTree>
    <p:extLst>
      <p:ext uri="{BB962C8B-B14F-4D97-AF65-F5344CB8AC3E}">
        <p14:creationId xmlns:p14="http://schemas.microsoft.com/office/powerpoint/2010/main" val="249282343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094">
    <p:spTree>
      <p:nvGrpSpPr>
        <p:cNvPr id="1" name=""/>
        <p:cNvGrpSpPr/>
        <p:nvPr/>
      </p:nvGrpSpPr>
      <p:grpSpPr>
        <a:xfrm>
          <a:off x="0" y="0"/>
          <a:ext cx="0" cy="0"/>
          <a:chOff x="0" y="0"/>
          <a:chExt cx="0" cy="0"/>
        </a:xfrm>
      </p:grpSpPr>
      <p:sp>
        <p:nvSpPr>
          <p:cNvPr id="13" name="Frame 12">
            <a:extLst>
              <a:ext uri="{FF2B5EF4-FFF2-40B4-BE49-F238E27FC236}">
                <a16:creationId xmlns:a16="http://schemas.microsoft.com/office/drawing/2014/main" id="{7E2D765F-34B4-4E39-A988-0C8AE637B72F}"/>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9376756" y="0"/>
            <a:ext cx="281524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58CFC5-F375-B443-A3F2-DB660A3796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01320" y="809626"/>
            <a:ext cx="6338473" cy="5238748"/>
          </a:xfrm>
          <a:prstGeom prst="rect">
            <a:avLst/>
          </a:prstGeom>
          <a:effectLst>
            <a:reflection blurRad="6350" stA="52000" endA="300" endPos="35000" dir="5400000" sy="-100000" algn="bl" rotWithShape="0"/>
          </a:effectLst>
        </p:spPr>
      </p:pic>
      <p:sp>
        <p:nvSpPr>
          <p:cNvPr id="8" name="Picture Placeholder 7">
            <a:extLst>
              <a:ext uri="{FF2B5EF4-FFF2-40B4-BE49-F238E27FC236}">
                <a16:creationId xmlns:a16="http://schemas.microsoft.com/office/drawing/2014/main" id="{3A130B52-909F-F84C-A701-E5C25B2D7B70}"/>
              </a:ext>
            </a:extLst>
          </p:cNvPr>
          <p:cNvSpPr>
            <a:spLocks noGrp="1"/>
          </p:cNvSpPr>
          <p:nvPr>
            <p:ph type="pic" sz="quarter" idx="10"/>
          </p:nvPr>
        </p:nvSpPr>
        <p:spPr>
          <a:xfrm>
            <a:off x="6359626" y="1006513"/>
            <a:ext cx="6021860" cy="3382607"/>
          </a:xfrm>
          <a:solidFill>
            <a:srgbClr val="00B0F0"/>
          </a:solidFill>
        </p:spPr>
        <p:txBody>
          <a:bodyPr/>
          <a:lstStyle/>
          <a:p>
            <a:endParaRPr lang="en-US"/>
          </a:p>
        </p:txBody>
      </p:sp>
      <p:sp>
        <p:nvSpPr>
          <p:cNvPr id="10" name="Title 1">
            <a:extLst>
              <a:ext uri="{FF2B5EF4-FFF2-40B4-BE49-F238E27FC236}">
                <a16:creationId xmlns:a16="http://schemas.microsoft.com/office/drawing/2014/main" id="{0C57545E-E252-8C40-AD4A-7ED65C6004F8}"/>
              </a:ext>
            </a:extLst>
          </p:cNvPr>
          <p:cNvSpPr>
            <a:spLocks noGrp="1"/>
          </p:cNvSpPr>
          <p:nvPr>
            <p:ph type="title"/>
          </p:nvPr>
        </p:nvSpPr>
        <p:spPr>
          <a:xfrm>
            <a:off x="522513" y="656007"/>
            <a:ext cx="5468168" cy="590931"/>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11" name="Text Placeholder 7">
            <a:extLst>
              <a:ext uri="{FF2B5EF4-FFF2-40B4-BE49-F238E27FC236}">
                <a16:creationId xmlns:a16="http://schemas.microsoft.com/office/drawing/2014/main" id="{A0E2730A-2F87-3B45-99D1-0D105DDD3361}"/>
              </a:ext>
            </a:extLst>
          </p:cNvPr>
          <p:cNvSpPr>
            <a:spLocks noGrp="1"/>
          </p:cNvSpPr>
          <p:nvPr>
            <p:ph type="body" sz="quarter" idx="13"/>
          </p:nvPr>
        </p:nvSpPr>
        <p:spPr>
          <a:xfrm>
            <a:off x="522513" y="1284516"/>
            <a:ext cx="5468167"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2" name="Content Placeholder 2">
            <a:extLst>
              <a:ext uri="{FF2B5EF4-FFF2-40B4-BE49-F238E27FC236}">
                <a16:creationId xmlns:a16="http://schemas.microsoft.com/office/drawing/2014/main" id="{60EC95FD-EE51-8142-A230-53B64334357D}"/>
              </a:ext>
            </a:extLst>
          </p:cNvPr>
          <p:cNvSpPr>
            <a:spLocks noGrp="1"/>
          </p:cNvSpPr>
          <p:nvPr>
            <p:ph sz="half" idx="16"/>
          </p:nvPr>
        </p:nvSpPr>
        <p:spPr>
          <a:xfrm>
            <a:off x="522513" y="2123531"/>
            <a:ext cx="5468168" cy="4033836"/>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Rectangle 13">
            <a:extLst>
              <a:ext uri="{FF2B5EF4-FFF2-40B4-BE49-F238E27FC236}">
                <a16:creationId xmlns:a16="http://schemas.microsoft.com/office/drawing/2014/main" id="{91213E92-F044-4F6A-93AD-60A291E46F70}"/>
              </a:ext>
            </a:extLst>
          </p:cNvPr>
          <p:cNvSpPr/>
          <p:nvPr userDrawn="1"/>
        </p:nvSpPr>
        <p:spPr>
          <a:xfrm>
            <a:off x="0" y="1821848"/>
            <a:ext cx="5000624"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40387706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095">
    <p:bg>
      <p:bgPr>
        <a:solidFill>
          <a:schemeClr val="tx1"/>
        </a:solidFill>
        <a:effectLst/>
      </p:bgPr>
    </p:bg>
    <p:spTree>
      <p:nvGrpSpPr>
        <p:cNvPr id="1" name=""/>
        <p:cNvGrpSpPr/>
        <p:nvPr/>
      </p:nvGrpSpPr>
      <p:grpSpPr>
        <a:xfrm>
          <a:off x="0" y="0"/>
          <a:ext cx="0" cy="0"/>
          <a:chOff x="0" y="0"/>
          <a:chExt cx="0" cy="0"/>
        </a:xfrm>
      </p:grpSpPr>
      <p:sp>
        <p:nvSpPr>
          <p:cNvPr id="13" name="Frame 12">
            <a:extLst>
              <a:ext uri="{FF2B5EF4-FFF2-40B4-BE49-F238E27FC236}">
                <a16:creationId xmlns:a16="http://schemas.microsoft.com/office/drawing/2014/main" id="{DCEA34B0-67F3-4E46-A282-4CAF8E5792D2}"/>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9376756" y="0"/>
            <a:ext cx="28152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58CFC5-F375-B443-A3F2-DB660A3796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01320" y="809626"/>
            <a:ext cx="6338473" cy="5238748"/>
          </a:xfrm>
          <a:prstGeom prst="rect">
            <a:avLst/>
          </a:prstGeom>
          <a:effectLst>
            <a:reflection blurRad="6350" stA="52000" endA="300" endPos="35000" dir="5400000" sy="-100000" algn="bl" rotWithShape="0"/>
          </a:effectLst>
        </p:spPr>
      </p:pic>
      <p:sp>
        <p:nvSpPr>
          <p:cNvPr id="8" name="Picture Placeholder 7">
            <a:extLst>
              <a:ext uri="{FF2B5EF4-FFF2-40B4-BE49-F238E27FC236}">
                <a16:creationId xmlns:a16="http://schemas.microsoft.com/office/drawing/2014/main" id="{3A130B52-909F-F84C-A701-E5C25B2D7B70}"/>
              </a:ext>
            </a:extLst>
          </p:cNvPr>
          <p:cNvSpPr>
            <a:spLocks noGrp="1"/>
          </p:cNvSpPr>
          <p:nvPr>
            <p:ph type="pic" sz="quarter" idx="10"/>
          </p:nvPr>
        </p:nvSpPr>
        <p:spPr>
          <a:xfrm>
            <a:off x="6359626" y="1006513"/>
            <a:ext cx="6021860" cy="3382607"/>
          </a:xfrm>
          <a:solidFill>
            <a:srgbClr val="00B0F0"/>
          </a:solidFill>
        </p:spPr>
        <p:txBody>
          <a:bodyPr/>
          <a:lstStyle/>
          <a:p>
            <a:endParaRPr lang="en-US"/>
          </a:p>
        </p:txBody>
      </p:sp>
      <p:sp>
        <p:nvSpPr>
          <p:cNvPr id="10" name="Title 1">
            <a:extLst>
              <a:ext uri="{FF2B5EF4-FFF2-40B4-BE49-F238E27FC236}">
                <a16:creationId xmlns:a16="http://schemas.microsoft.com/office/drawing/2014/main" id="{26FF9608-45F7-5442-A3E8-B097863A4016}"/>
              </a:ext>
            </a:extLst>
          </p:cNvPr>
          <p:cNvSpPr>
            <a:spLocks noGrp="1"/>
          </p:cNvSpPr>
          <p:nvPr>
            <p:ph type="title"/>
          </p:nvPr>
        </p:nvSpPr>
        <p:spPr>
          <a:xfrm>
            <a:off x="522513" y="656007"/>
            <a:ext cx="5468168" cy="590931"/>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11" name="Text Placeholder 7">
            <a:extLst>
              <a:ext uri="{FF2B5EF4-FFF2-40B4-BE49-F238E27FC236}">
                <a16:creationId xmlns:a16="http://schemas.microsoft.com/office/drawing/2014/main" id="{6A45A720-D514-8242-B938-5150D9AD1305}"/>
              </a:ext>
            </a:extLst>
          </p:cNvPr>
          <p:cNvSpPr>
            <a:spLocks noGrp="1"/>
          </p:cNvSpPr>
          <p:nvPr>
            <p:ph type="body" sz="quarter" idx="13"/>
          </p:nvPr>
        </p:nvSpPr>
        <p:spPr>
          <a:xfrm>
            <a:off x="522513" y="1284516"/>
            <a:ext cx="5468167"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2" name="Content Placeholder 2">
            <a:extLst>
              <a:ext uri="{FF2B5EF4-FFF2-40B4-BE49-F238E27FC236}">
                <a16:creationId xmlns:a16="http://schemas.microsoft.com/office/drawing/2014/main" id="{D4D748B5-D8E3-2743-B72D-E76B9F2F358C}"/>
              </a:ext>
            </a:extLst>
          </p:cNvPr>
          <p:cNvSpPr>
            <a:spLocks noGrp="1"/>
          </p:cNvSpPr>
          <p:nvPr>
            <p:ph sz="half" idx="16"/>
          </p:nvPr>
        </p:nvSpPr>
        <p:spPr>
          <a:xfrm>
            <a:off x="522513" y="2123531"/>
            <a:ext cx="5468168" cy="4033836"/>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Rectangle 13">
            <a:extLst>
              <a:ext uri="{FF2B5EF4-FFF2-40B4-BE49-F238E27FC236}">
                <a16:creationId xmlns:a16="http://schemas.microsoft.com/office/drawing/2014/main" id="{5746D3D8-CC6A-4BB7-B275-ADD729134802}"/>
              </a:ext>
            </a:extLst>
          </p:cNvPr>
          <p:cNvSpPr/>
          <p:nvPr userDrawn="1"/>
        </p:nvSpPr>
        <p:spPr>
          <a:xfrm>
            <a:off x="0" y="1821848"/>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281314457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096">
    <p:bg>
      <p:bgPr>
        <a:solidFill>
          <a:schemeClr val="tx1"/>
        </a:solidFill>
        <a:effectLst/>
      </p:bgPr>
    </p:bg>
    <p:spTree>
      <p:nvGrpSpPr>
        <p:cNvPr id="1" name=""/>
        <p:cNvGrpSpPr/>
        <p:nvPr/>
      </p:nvGrpSpPr>
      <p:grpSpPr>
        <a:xfrm>
          <a:off x="0" y="0"/>
          <a:ext cx="0" cy="0"/>
          <a:chOff x="0" y="0"/>
          <a:chExt cx="0" cy="0"/>
        </a:xfrm>
      </p:grpSpPr>
      <p:sp>
        <p:nvSpPr>
          <p:cNvPr id="10" name="Frame 9">
            <a:extLst>
              <a:ext uri="{FF2B5EF4-FFF2-40B4-BE49-F238E27FC236}">
                <a16:creationId xmlns:a16="http://schemas.microsoft.com/office/drawing/2014/main" id="{893DEBAD-D9DE-4B08-83D9-45BD8C4A7337}"/>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3829396" y="0"/>
            <a:ext cx="45332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B942C54-2C26-1A41-BAF4-CADC72C599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1470" y="0"/>
            <a:ext cx="9249060" cy="5202597"/>
          </a:xfrm>
          <a:prstGeom prst="rect">
            <a:avLst/>
          </a:prstGeom>
        </p:spPr>
      </p:pic>
      <p:sp>
        <p:nvSpPr>
          <p:cNvPr id="12" name="Content Placeholder 2">
            <a:extLst>
              <a:ext uri="{FF2B5EF4-FFF2-40B4-BE49-F238E27FC236}">
                <a16:creationId xmlns:a16="http://schemas.microsoft.com/office/drawing/2014/main" id="{A857885F-AE58-B743-82E2-8E057F2023D3}"/>
              </a:ext>
            </a:extLst>
          </p:cNvPr>
          <p:cNvSpPr>
            <a:spLocks noGrp="1"/>
          </p:cNvSpPr>
          <p:nvPr>
            <p:ph sz="half" idx="17"/>
          </p:nvPr>
        </p:nvSpPr>
        <p:spPr>
          <a:xfrm>
            <a:off x="9078686" y="510130"/>
            <a:ext cx="2645228" cy="5841684"/>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3" name="Content Placeholder 2">
            <a:extLst>
              <a:ext uri="{FF2B5EF4-FFF2-40B4-BE49-F238E27FC236}">
                <a16:creationId xmlns:a16="http://schemas.microsoft.com/office/drawing/2014/main" id="{1FE36A5C-E23F-2F47-93D1-CDE69B4CD153}"/>
              </a:ext>
            </a:extLst>
          </p:cNvPr>
          <p:cNvSpPr>
            <a:spLocks noGrp="1"/>
          </p:cNvSpPr>
          <p:nvPr>
            <p:ph sz="half" idx="18"/>
          </p:nvPr>
        </p:nvSpPr>
        <p:spPr>
          <a:xfrm>
            <a:off x="424543" y="510130"/>
            <a:ext cx="2645228" cy="5841684"/>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Content Placeholder 2">
            <a:extLst>
              <a:ext uri="{FF2B5EF4-FFF2-40B4-BE49-F238E27FC236}">
                <a16:creationId xmlns:a16="http://schemas.microsoft.com/office/drawing/2014/main" id="{4A47086C-E4B3-9C47-8A3B-66322D3F51AF}"/>
              </a:ext>
            </a:extLst>
          </p:cNvPr>
          <p:cNvSpPr>
            <a:spLocks noGrp="1"/>
          </p:cNvSpPr>
          <p:nvPr>
            <p:ph sz="half" idx="19"/>
          </p:nvPr>
        </p:nvSpPr>
        <p:spPr>
          <a:xfrm>
            <a:off x="4049486" y="5000487"/>
            <a:ext cx="4025816" cy="1579927"/>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Picture Placeholder 16">
            <a:extLst>
              <a:ext uri="{FF2B5EF4-FFF2-40B4-BE49-F238E27FC236}">
                <a16:creationId xmlns:a16="http://schemas.microsoft.com/office/drawing/2014/main" id="{B3FAA43B-8556-4FCF-A49F-16200A2367A8}"/>
              </a:ext>
            </a:extLst>
          </p:cNvPr>
          <p:cNvSpPr>
            <a:spLocks noGrp="1"/>
          </p:cNvSpPr>
          <p:nvPr>
            <p:ph type="pic" sz="quarter" idx="10"/>
          </p:nvPr>
        </p:nvSpPr>
        <p:spPr>
          <a:xfrm>
            <a:off x="3389376" y="812006"/>
            <a:ext cx="5413248" cy="3850482"/>
          </a:xfrm>
          <a:custGeom>
            <a:avLst/>
            <a:gdLst>
              <a:gd name="connsiteX0" fmla="*/ 0 w 5413248"/>
              <a:gd name="connsiteY0" fmla="*/ 0 h 3833813"/>
              <a:gd name="connsiteX1" fmla="*/ 1197316 w 5413248"/>
              <a:gd name="connsiteY1" fmla="*/ 0 h 3833813"/>
              <a:gd name="connsiteX2" fmla="*/ 1198499 w 5413248"/>
              <a:gd name="connsiteY2" fmla="*/ 67469 h 3833813"/>
              <a:gd name="connsiteX3" fmla="*/ 1271524 w 5413248"/>
              <a:gd name="connsiteY3" fmla="*/ 70644 h 3833813"/>
              <a:gd name="connsiteX4" fmla="*/ 1300099 w 5413248"/>
              <a:gd name="connsiteY4" fmla="*/ 48419 h 3833813"/>
              <a:gd name="connsiteX5" fmla="*/ 1327086 w 5413248"/>
              <a:gd name="connsiteY5" fmla="*/ 77788 h 3833813"/>
              <a:gd name="connsiteX6" fmla="*/ 1456468 w 5413248"/>
              <a:gd name="connsiteY6" fmla="*/ 73819 h 3833813"/>
              <a:gd name="connsiteX7" fmla="*/ 1481074 w 5413248"/>
              <a:gd name="connsiteY7" fmla="*/ 42069 h 3833813"/>
              <a:gd name="connsiteX8" fmla="*/ 1522349 w 5413248"/>
              <a:gd name="connsiteY8" fmla="*/ 76994 h 3833813"/>
              <a:gd name="connsiteX9" fmla="*/ 1598549 w 5413248"/>
              <a:gd name="connsiteY9" fmla="*/ 70644 h 3833813"/>
              <a:gd name="connsiteX10" fmla="*/ 1598549 w 5413248"/>
              <a:gd name="connsiteY10" fmla="*/ 0 h 3833813"/>
              <a:gd name="connsiteX11" fmla="*/ 3785735 w 5413248"/>
              <a:gd name="connsiteY11" fmla="*/ 0 h 3833813"/>
              <a:gd name="connsiteX12" fmla="*/ 3786918 w 5413248"/>
              <a:gd name="connsiteY12" fmla="*/ 67469 h 3833813"/>
              <a:gd name="connsiteX13" fmla="*/ 3859943 w 5413248"/>
              <a:gd name="connsiteY13" fmla="*/ 70644 h 3833813"/>
              <a:gd name="connsiteX14" fmla="*/ 3888518 w 5413248"/>
              <a:gd name="connsiteY14" fmla="*/ 48419 h 3833813"/>
              <a:gd name="connsiteX15" fmla="*/ 3915505 w 5413248"/>
              <a:gd name="connsiteY15" fmla="*/ 77788 h 3833813"/>
              <a:gd name="connsiteX16" fmla="*/ 4044887 w 5413248"/>
              <a:gd name="connsiteY16" fmla="*/ 73819 h 3833813"/>
              <a:gd name="connsiteX17" fmla="*/ 4069493 w 5413248"/>
              <a:gd name="connsiteY17" fmla="*/ 42069 h 3833813"/>
              <a:gd name="connsiteX18" fmla="*/ 4110768 w 5413248"/>
              <a:gd name="connsiteY18" fmla="*/ 76994 h 3833813"/>
              <a:gd name="connsiteX19" fmla="*/ 4186968 w 5413248"/>
              <a:gd name="connsiteY19" fmla="*/ 70644 h 3833813"/>
              <a:gd name="connsiteX20" fmla="*/ 4186968 w 5413248"/>
              <a:gd name="connsiteY20" fmla="*/ 0 h 3833813"/>
              <a:gd name="connsiteX21" fmla="*/ 5413248 w 5413248"/>
              <a:gd name="connsiteY21" fmla="*/ 0 h 3833813"/>
              <a:gd name="connsiteX22" fmla="*/ 5413248 w 5413248"/>
              <a:gd name="connsiteY22" fmla="*/ 3833813 h 3833813"/>
              <a:gd name="connsiteX23" fmla="*/ 0 w 5413248"/>
              <a:gd name="connsiteY23" fmla="*/ 3833813 h 383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413248" h="3833813">
                <a:moveTo>
                  <a:pt x="0" y="0"/>
                </a:moveTo>
                <a:lnTo>
                  <a:pt x="1197316" y="0"/>
                </a:lnTo>
                <a:lnTo>
                  <a:pt x="1198499" y="67469"/>
                </a:lnTo>
                <a:lnTo>
                  <a:pt x="1271524" y="70644"/>
                </a:lnTo>
                <a:lnTo>
                  <a:pt x="1300099" y="48419"/>
                </a:lnTo>
                <a:lnTo>
                  <a:pt x="1327086" y="77788"/>
                </a:lnTo>
                <a:lnTo>
                  <a:pt x="1456468" y="73819"/>
                </a:lnTo>
                <a:lnTo>
                  <a:pt x="1481074" y="42069"/>
                </a:lnTo>
                <a:lnTo>
                  <a:pt x="1522349" y="76994"/>
                </a:lnTo>
                <a:lnTo>
                  <a:pt x="1598549" y="70644"/>
                </a:lnTo>
                <a:lnTo>
                  <a:pt x="1598549" y="0"/>
                </a:lnTo>
                <a:lnTo>
                  <a:pt x="3785735" y="0"/>
                </a:lnTo>
                <a:lnTo>
                  <a:pt x="3786918" y="67469"/>
                </a:lnTo>
                <a:lnTo>
                  <a:pt x="3859943" y="70644"/>
                </a:lnTo>
                <a:lnTo>
                  <a:pt x="3888518" y="48419"/>
                </a:lnTo>
                <a:lnTo>
                  <a:pt x="3915505" y="77788"/>
                </a:lnTo>
                <a:lnTo>
                  <a:pt x="4044887" y="73819"/>
                </a:lnTo>
                <a:lnTo>
                  <a:pt x="4069493" y="42069"/>
                </a:lnTo>
                <a:lnTo>
                  <a:pt x="4110768" y="76994"/>
                </a:lnTo>
                <a:lnTo>
                  <a:pt x="4186968" y="70644"/>
                </a:lnTo>
                <a:lnTo>
                  <a:pt x="4186968" y="0"/>
                </a:lnTo>
                <a:lnTo>
                  <a:pt x="5413248" y="0"/>
                </a:lnTo>
                <a:lnTo>
                  <a:pt x="5413248" y="3833813"/>
                </a:lnTo>
                <a:lnTo>
                  <a:pt x="0" y="3833813"/>
                </a:lnTo>
                <a:close/>
              </a:path>
            </a:pathLst>
          </a:custGeom>
          <a:solidFill>
            <a:srgbClr val="00B0F0"/>
          </a:solidFill>
        </p:spPr>
        <p:txBody>
          <a:bodyPr wrap="square">
            <a:noAutofit/>
          </a:bodyPr>
          <a:lstStyle/>
          <a:p>
            <a:endParaRPr lang="en-US"/>
          </a:p>
        </p:txBody>
      </p:sp>
    </p:spTree>
    <p:extLst>
      <p:ext uri="{BB962C8B-B14F-4D97-AF65-F5344CB8AC3E}">
        <p14:creationId xmlns:p14="http://schemas.microsoft.com/office/powerpoint/2010/main" val="7439438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097">
    <p:spTree>
      <p:nvGrpSpPr>
        <p:cNvPr id="1" name=""/>
        <p:cNvGrpSpPr/>
        <p:nvPr/>
      </p:nvGrpSpPr>
      <p:grpSpPr>
        <a:xfrm>
          <a:off x="0" y="0"/>
          <a:ext cx="0" cy="0"/>
          <a:chOff x="0" y="0"/>
          <a:chExt cx="0" cy="0"/>
        </a:xfrm>
      </p:grpSpPr>
      <p:sp>
        <p:nvSpPr>
          <p:cNvPr id="11" name="Frame 10">
            <a:extLst>
              <a:ext uri="{FF2B5EF4-FFF2-40B4-BE49-F238E27FC236}">
                <a16:creationId xmlns:a16="http://schemas.microsoft.com/office/drawing/2014/main" id="{495C4A3F-5444-466E-A488-FA8F2C64383A}"/>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3829396" y="0"/>
            <a:ext cx="453320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B942C54-2C26-1A41-BAF4-CADC72C599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1470" y="0"/>
            <a:ext cx="9249060" cy="5202597"/>
          </a:xfrm>
          <a:prstGeom prst="rect">
            <a:avLst/>
          </a:prstGeom>
        </p:spPr>
      </p:pic>
      <p:sp>
        <p:nvSpPr>
          <p:cNvPr id="6" name="Content Placeholder 2">
            <a:extLst>
              <a:ext uri="{FF2B5EF4-FFF2-40B4-BE49-F238E27FC236}">
                <a16:creationId xmlns:a16="http://schemas.microsoft.com/office/drawing/2014/main" id="{A217C79C-AAFE-2244-B94B-DD2D00160739}"/>
              </a:ext>
            </a:extLst>
          </p:cNvPr>
          <p:cNvSpPr>
            <a:spLocks noGrp="1"/>
          </p:cNvSpPr>
          <p:nvPr>
            <p:ph sz="half" idx="17"/>
          </p:nvPr>
        </p:nvSpPr>
        <p:spPr>
          <a:xfrm>
            <a:off x="9078686" y="510130"/>
            <a:ext cx="2645228" cy="5841684"/>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7" name="Content Placeholder 2">
            <a:extLst>
              <a:ext uri="{FF2B5EF4-FFF2-40B4-BE49-F238E27FC236}">
                <a16:creationId xmlns:a16="http://schemas.microsoft.com/office/drawing/2014/main" id="{898F75CC-7200-564F-B065-BD424D788A7B}"/>
              </a:ext>
            </a:extLst>
          </p:cNvPr>
          <p:cNvSpPr>
            <a:spLocks noGrp="1"/>
          </p:cNvSpPr>
          <p:nvPr>
            <p:ph sz="half" idx="18"/>
          </p:nvPr>
        </p:nvSpPr>
        <p:spPr>
          <a:xfrm>
            <a:off x="424543" y="510130"/>
            <a:ext cx="2645228" cy="5841684"/>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8" name="Content Placeholder 2">
            <a:extLst>
              <a:ext uri="{FF2B5EF4-FFF2-40B4-BE49-F238E27FC236}">
                <a16:creationId xmlns:a16="http://schemas.microsoft.com/office/drawing/2014/main" id="{ACBB78FF-AB79-654C-BE6A-1453E34193B2}"/>
              </a:ext>
            </a:extLst>
          </p:cNvPr>
          <p:cNvSpPr>
            <a:spLocks noGrp="1"/>
          </p:cNvSpPr>
          <p:nvPr>
            <p:ph sz="half" idx="19"/>
          </p:nvPr>
        </p:nvSpPr>
        <p:spPr>
          <a:xfrm>
            <a:off x="4049486" y="5000487"/>
            <a:ext cx="4025816" cy="1579927"/>
          </a:xfrm>
        </p:spPr>
        <p:txBody>
          <a:bodyPr vert="horz" lIns="0" tIns="91440" rIns="0" bIns="45720" rtlCol="0">
            <a:normAutofit/>
          </a:bodyPr>
          <a:lstStyle>
            <a:lvl1pPr>
              <a:defRPr lang="en-US" sz="1800">
                <a:solidFill>
                  <a:schemeClr val="bg1"/>
                </a:solidFill>
              </a:defRPr>
            </a:lvl1pPr>
            <a:lvl2pPr>
              <a:defRPr lang="en-US" sz="1800">
                <a:solidFill>
                  <a:schemeClr val="bg1"/>
                </a:solidFill>
              </a:defRPr>
            </a:lvl2pPr>
            <a:lvl3pPr>
              <a:defRPr lang="en-US" sz="1800">
                <a:solidFill>
                  <a:schemeClr val="bg1"/>
                </a:solidFill>
              </a:defRPr>
            </a:lvl3pPr>
            <a:lvl4pPr>
              <a:defRPr lang="en-US" sz="1800">
                <a:solidFill>
                  <a:schemeClr val="bg1"/>
                </a:solidFill>
              </a:defRPr>
            </a:lvl4pPr>
            <a:lvl5pPr>
              <a:defRPr lang="en-US" sz="1800">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3" name="Picture Placeholder 12">
            <a:extLst>
              <a:ext uri="{FF2B5EF4-FFF2-40B4-BE49-F238E27FC236}">
                <a16:creationId xmlns:a16="http://schemas.microsoft.com/office/drawing/2014/main" id="{366F0D59-3A2C-4E8E-B762-F400072D2A11}"/>
              </a:ext>
            </a:extLst>
          </p:cNvPr>
          <p:cNvSpPr>
            <a:spLocks noGrp="1"/>
          </p:cNvSpPr>
          <p:nvPr>
            <p:ph type="pic" sz="quarter" idx="10"/>
          </p:nvPr>
        </p:nvSpPr>
        <p:spPr>
          <a:xfrm>
            <a:off x="3389376" y="812006"/>
            <a:ext cx="5413248" cy="3850482"/>
          </a:xfrm>
          <a:custGeom>
            <a:avLst/>
            <a:gdLst>
              <a:gd name="connsiteX0" fmla="*/ 0 w 5413248"/>
              <a:gd name="connsiteY0" fmla="*/ 0 h 3833813"/>
              <a:gd name="connsiteX1" fmla="*/ 1197316 w 5413248"/>
              <a:gd name="connsiteY1" fmla="*/ 0 h 3833813"/>
              <a:gd name="connsiteX2" fmla="*/ 1198499 w 5413248"/>
              <a:gd name="connsiteY2" fmla="*/ 67469 h 3833813"/>
              <a:gd name="connsiteX3" fmla="*/ 1271524 w 5413248"/>
              <a:gd name="connsiteY3" fmla="*/ 70644 h 3833813"/>
              <a:gd name="connsiteX4" fmla="*/ 1300099 w 5413248"/>
              <a:gd name="connsiteY4" fmla="*/ 48419 h 3833813"/>
              <a:gd name="connsiteX5" fmla="*/ 1327086 w 5413248"/>
              <a:gd name="connsiteY5" fmla="*/ 77788 h 3833813"/>
              <a:gd name="connsiteX6" fmla="*/ 1456468 w 5413248"/>
              <a:gd name="connsiteY6" fmla="*/ 73819 h 3833813"/>
              <a:gd name="connsiteX7" fmla="*/ 1481074 w 5413248"/>
              <a:gd name="connsiteY7" fmla="*/ 42069 h 3833813"/>
              <a:gd name="connsiteX8" fmla="*/ 1522349 w 5413248"/>
              <a:gd name="connsiteY8" fmla="*/ 76994 h 3833813"/>
              <a:gd name="connsiteX9" fmla="*/ 1598549 w 5413248"/>
              <a:gd name="connsiteY9" fmla="*/ 70644 h 3833813"/>
              <a:gd name="connsiteX10" fmla="*/ 1598549 w 5413248"/>
              <a:gd name="connsiteY10" fmla="*/ 0 h 3833813"/>
              <a:gd name="connsiteX11" fmla="*/ 3785735 w 5413248"/>
              <a:gd name="connsiteY11" fmla="*/ 0 h 3833813"/>
              <a:gd name="connsiteX12" fmla="*/ 3786918 w 5413248"/>
              <a:gd name="connsiteY12" fmla="*/ 67469 h 3833813"/>
              <a:gd name="connsiteX13" fmla="*/ 3859943 w 5413248"/>
              <a:gd name="connsiteY13" fmla="*/ 70644 h 3833813"/>
              <a:gd name="connsiteX14" fmla="*/ 3888518 w 5413248"/>
              <a:gd name="connsiteY14" fmla="*/ 48419 h 3833813"/>
              <a:gd name="connsiteX15" fmla="*/ 3915505 w 5413248"/>
              <a:gd name="connsiteY15" fmla="*/ 77788 h 3833813"/>
              <a:gd name="connsiteX16" fmla="*/ 4044887 w 5413248"/>
              <a:gd name="connsiteY16" fmla="*/ 73819 h 3833813"/>
              <a:gd name="connsiteX17" fmla="*/ 4069493 w 5413248"/>
              <a:gd name="connsiteY17" fmla="*/ 42069 h 3833813"/>
              <a:gd name="connsiteX18" fmla="*/ 4110768 w 5413248"/>
              <a:gd name="connsiteY18" fmla="*/ 76994 h 3833813"/>
              <a:gd name="connsiteX19" fmla="*/ 4186968 w 5413248"/>
              <a:gd name="connsiteY19" fmla="*/ 70644 h 3833813"/>
              <a:gd name="connsiteX20" fmla="*/ 4186968 w 5413248"/>
              <a:gd name="connsiteY20" fmla="*/ 0 h 3833813"/>
              <a:gd name="connsiteX21" fmla="*/ 5413248 w 5413248"/>
              <a:gd name="connsiteY21" fmla="*/ 0 h 3833813"/>
              <a:gd name="connsiteX22" fmla="*/ 5413248 w 5413248"/>
              <a:gd name="connsiteY22" fmla="*/ 3833813 h 3833813"/>
              <a:gd name="connsiteX23" fmla="*/ 0 w 5413248"/>
              <a:gd name="connsiteY23" fmla="*/ 3833813 h 383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413248" h="3833813">
                <a:moveTo>
                  <a:pt x="0" y="0"/>
                </a:moveTo>
                <a:lnTo>
                  <a:pt x="1197316" y="0"/>
                </a:lnTo>
                <a:lnTo>
                  <a:pt x="1198499" y="67469"/>
                </a:lnTo>
                <a:lnTo>
                  <a:pt x="1271524" y="70644"/>
                </a:lnTo>
                <a:lnTo>
                  <a:pt x="1300099" y="48419"/>
                </a:lnTo>
                <a:lnTo>
                  <a:pt x="1327086" y="77788"/>
                </a:lnTo>
                <a:lnTo>
                  <a:pt x="1456468" y="73819"/>
                </a:lnTo>
                <a:lnTo>
                  <a:pt x="1481074" y="42069"/>
                </a:lnTo>
                <a:lnTo>
                  <a:pt x="1522349" y="76994"/>
                </a:lnTo>
                <a:lnTo>
                  <a:pt x="1598549" y="70644"/>
                </a:lnTo>
                <a:lnTo>
                  <a:pt x="1598549" y="0"/>
                </a:lnTo>
                <a:lnTo>
                  <a:pt x="3785735" y="0"/>
                </a:lnTo>
                <a:lnTo>
                  <a:pt x="3786918" y="67469"/>
                </a:lnTo>
                <a:lnTo>
                  <a:pt x="3859943" y="70644"/>
                </a:lnTo>
                <a:lnTo>
                  <a:pt x="3888518" y="48419"/>
                </a:lnTo>
                <a:lnTo>
                  <a:pt x="3915505" y="77788"/>
                </a:lnTo>
                <a:lnTo>
                  <a:pt x="4044887" y="73819"/>
                </a:lnTo>
                <a:lnTo>
                  <a:pt x="4069493" y="42069"/>
                </a:lnTo>
                <a:lnTo>
                  <a:pt x="4110768" y="76994"/>
                </a:lnTo>
                <a:lnTo>
                  <a:pt x="4186968" y="70644"/>
                </a:lnTo>
                <a:lnTo>
                  <a:pt x="4186968" y="0"/>
                </a:lnTo>
                <a:lnTo>
                  <a:pt x="5413248" y="0"/>
                </a:lnTo>
                <a:lnTo>
                  <a:pt x="5413248" y="3833813"/>
                </a:lnTo>
                <a:lnTo>
                  <a:pt x="0" y="3833813"/>
                </a:lnTo>
                <a:close/>
              </a:path>
            </a:pathLst>
          </a:custGeom>
          <a:solidFill>
            <a:srgbClr val="00B0F0"/>
          </a:solidFill>
        </p:spPr>
        <p:txBody>
          <a:bodyPr wrap="square">
            <a:noAutofit/>
          </a:bodyPr>
          <a:lstStyle/>
          <a:p>
            <a:endParaRPr lang="en-US"/>
          </a:p>
        </p:txBody>
      </p:sp>
    </p:spTree>
    <p:extLst>
      <p:ext uri="{BB962C8B-B14F-4D97-AF65-F5344CB8AC3E}">
        <p14:creationId xmlns:p14="http://schemas.microsoft.com/office/powerpoint/2010/main" val="307975782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098">
    <p:spTree>
      <p:nvGrpSpPr>
        <p:cNvPr id="1" name=""/>
        <p:cNvGrpSpPr/>
        <p:nvPr/>
      </p:nvGrpSpPr>
      <p:grpSpPr>
        <a:xfrm>
          <a:off x="0" y="0"/>
          <a:ext cx="0" cy="0"/>
          <a:chOff x="0" y="0"/>
          <a:chExt cx="0" cy="0"/>
        </a:xfrm>
      </p:grpSpPr>
      <p:sp>
        <p:nvSpPr>
          <p:cNvPr id="14" name="Frame 13">
            <a:extLst>
              <a:ext uri="{FF2B5EF4-FFF2-40B4-BE49-F238E27FC236}">
                <a16:creationId xmlns:a16="http://schemas.microsoft.com/office/drawing/2014/main" id="{22D8EF59-8A84-4FB2-A967-4C549A52B00D}"/>
              </a:ext>
            </a:extLst>
          </p:cNvPr>
          <p:cNvSpPr/>
          <p:nvPr userDrawn="1"/>
        </p:nvSpPr>
        <p:spPr>
          <a:xfrm>
            <a:off x="0" y="0"/>
            <a:ext cx="12192000" cy="6858000"/>
          </a:xfrm>
          <a:prstGeom prst="frame">
            <a:avLst>
              <a:gd name="adj1" fmla="val 37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9376756" y="0"/>
            <a:ext cx="281524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7F93EDC-AE4C-744E-A7DC-BAB39CED9162}"/>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4378008" y="824312"/>
            <a:ext cx="10322560" cy="5806440"/>
          </a:xfrm>
          <a:prstGeom prst="rect">
            <a:avLst/>
          </a:prstGeom>
        </p:spPr>
      </p:pic>
      <p:sp>
        <p:nvSpPr>
          <p:cNvPr id="8" name="Picture Placeholder 7">
            <a:extLst>
              <a:ext uri="{FF2B5EF4-FFF2-40B4-BE49-F238E27FC236}">
                <a16:creationId xmlns:a16="http://schemas.microsoft.com/office/drawing/2014/main" id="{3A130B52-909F-F84C-A701-E5C25B2D7B70}"/>
              </a:ext>
            </a:extLst>
          </p:cNvPr>
          <p:cNvSpPr>
            <a:spLocks noGrp="1"/>
          </p:cNvSpPr>
          <p:nvPr>
            <p:ph type="pic" sz="quarter" idx="10"/>
          </p:nvPr>
        </p:nvSpPr>
        <p:spPr>
          <a:xfrm>
            <a:off x="6170141" y="1527410"/>
            <a:ext cx="6021860" cy="3803179"/>
          </a:xfrm>
          <a:solidFill>
            <a:srgbClr val="00B0F0"/>
          </a:solidFill>
        </p:spPr>
        <p:txBody>
          <a:bodyPr/>
          <a:lstStyle/>
          <a:p>
            <a:endParaRPr lang="en-US"/>
          </a:p>
        </p:txBody>
      </p:sp>
      <p:sp>
        <p:nvSpPr>
          <p:cNvPr id="11" name="Title 1">
            <a:extLst>
              <a:ext uri="{FF2B5EF4-FFF2-40B4-BE49-F238E27FC236}">
                <a16:creationId xmlns:a16="http://schemas.microsoft.com/office/drawing/2014/main" id="{7272090D-B8F3-D141-9887-F095DD610A42}"/>
              </a:ext>
            </a:extLst>
          </p:cNvPr>
          <p:cNvSpPr>
            <a:spLocks noGrp="1"/>
          </p:cNvSpPr>
          <p:nvPr>
            <p:ph type="title"/>
          </p:nvPr>
        </p:nvSpPr>
        <p:spPr>
          <a:xfrm>
            <a:off x="522513" y="656007"/>
            <a:ext cx="5372101" cy="590931"/>
          </a:xfrm>
        </p:spPr>
        <p:txBody>
          <a:bodyPr wrap="square" lIns="0" rIns="0" anchor="b">
            <a:spAutoFit/>
          </a:bodyPr>
          <a:lstStyle>
            <a:lvl1pPr>
              <a:defRPr sz="36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A41B68DE-2FFD-C047-90C3-38C41C343E30}"/>
              </a:ext>
            </a:extLst>
          </p:cNvPr>
          <p:cNvSpPr>
            <a:spLocks noGrp="1"/>
          </p:cNvSpPr>
          <p:nvPr>
            <p:ph type="body" sz="quarter" idx="13"/>
          </p:nvPr>
        </p:nvSpPr>
        <p:spPr>
          <a:xfrm>
            <a:off x="522514" y="1284516"/>
            <a:ext cx="53721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3" name="Content Placeholder 2">
            <a:extLst>
              <a:ext uri="{FF2B5EF4-FFF2-40B4-BE49-F238E27FC236}">
                <a16:creationId xmlns:a16="http://schemas.microsoft.com/office/drawing/2014/main" id="{2BA761D5-67F3-9D48-B8CA-BD72F4564AF8}"/>
              </a:ext>
            </a:extLst>
          </p:cNvPr>
          <p:cNvSpPr>
            <a:spLocks noGrp="1"/>
          </p:cNvSpPr>
          <p:nvPr>
            <p:ph sz="half" idx="16"/>
          </p:nvPr>
        </p:nvSpPr>
        <p:spPr>
          <a:xfrm>
            <a:off x="522513" y="2123531"/>
            <a:ext cx="5372101" cy="4033836"/>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0" name="Rectangle 9">
            <a:extLst>
              <a:ext uri="{FF2B5EF4-FFF2-40B4-BE49-F238E27FC236}">
                <a16:creationId xmlns:a16="http://schemas.microsoft.com/office/drawing/2014/main" id="{C7BAEEA7-C2A3-4C17-A2D9-07B26DE58304}"/>
              </a:ext>
            </a:extLst>
          </p:cNvPr>
          <p:cNvSpPr/>
          <p:nvPr userDrawn="1"/>
        </p:nvSpPr>
        <p:spPr>
          <a:xfrm>
            <a:off x="0" y="1821848"/>
            <a:ext cx="5000624"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19910355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099">
    <p:bg>
      <p:bgPr>
        <a:solidFill>
          <a:schemeClr val="tx1"/>
        </a:solidFill>
        <a:effectLst/>
      </p:bgPr>
    </p:bg>
    <p:spTree>
      <p:nvGrpSpPr>
        <p:cNvPr id="1" name=""/>
        <p:cNvGrpSpPr/>
        <p:nvPr/>
      </p:nvGrpSpPr>
      <p:grpSpPr>
        <a:xfrm>
          <a:off x="0" y="0"/>
          <a:ext cx="0" cy="0"/>
          <a:chOff x="0" y="0"/>
          <a:chExt cx="0" cy="0"/>
        </a:xfrm>
      </p:grpSpPr>
      <p:sp>
        <p:nvSpPr>
          <p:cNvPr id="10" name="Frame 9">
            <a:extLst>
              <a:ext uri="{FF2B5EF4-FFF2-40B4-BE49-F238E27FC236}">
                <a16:creationId xmlns:a16="http://schemas.microsoft.com/office/drawing/2014/main" id="{5598968B-D406-4264-977D-415392EAB616}"/>
              </a:ext>
            </a:extLst>
          </p:cNvPr>
          <p:cNvSpPr/>
          <p:nvPr userDrawn="1"/>
        </p:nvSpPr>
        <p:spPr>
          <a:xfrm>
            <a:off x="0" y="0"/>
            <a:ext cx="12192000" cy="6858000"/>
          </a:xfrm>
          <a:prstGeom prst="frame">
            <a:avLst>
              <a:gd name="adj1" fmla="val 37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3AB6271C-D02F-E546-8153-97CDE384C3F1}"/>
              </a:ext>
            </a:extLst>
          </p:cNvPr>
          <p:cNvSpPr/>
          <p:nvPr userDrawn="1"/>
        </p:nvSpPr>
        <p:spPr>
          <a:xfrm>
            <a:off x="9376756" y="0"/>
            <a:ext cx="28152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7F93EDC-AE4C-744E-A7DC-BAB39CED9162}"/>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4378008" y="824312"/>
            <a:ext cx="10322560" cy="5806440"/>
          </a:xfrm>
          <a:prstGeom prst="rect">
            <a:avLst/>
          </a:prstGeom>
        </p:spPr>
      </p:pic>
      <p:sp>
        <p:nvSpPr>
          <p:cNvPr id="8" name="Picture Placeholder 7">
            <a:extLst>
              <a:ext uri="{FF2B5EF4-FFF2-40B4-BE49-F238E27FC236}">
                <a16:creationId xmlns:a16="http://schemas.microsoft.com/office/drawing/2014/main" id="{3A130B52-909F-F84C-A701-E5C25B2D7B70}"/>
              </a:ext>
            </a:extLst>
          </p:cNvPr>
          <p:cNvSpPr>
            <a:spLocks noGrp="1"/>
          </p:cNvSpPr>
          <p:nvPr>
            <p:ph type="pic" sz="quarter" idx="10"/>
          </p:nvPr>
        </p:nvSpPr>
        <p:spPr>
          <a:xfrm>
            <a:off x="6170141" y="1527410"/>
            <a:ext cx="6021860" cy="3803179"/>
          </a:xfrm>
          <a:solidFill>
            <a:srgbClr val="00B0F0"/>
          </a:solidFill>
        </p:spPr>
        <p:txBody>
          <a:bodyPr/>
          <a:lstStyle/>
          <a:p>
            <a:endParaRPr lang="en-US"/>
          </a:p>
        </p:txBody>
      </p:sp>
      <p:sp>
        <p:nvSpPr>
          <p:cNvPr id="11" name="Title 1">
            <a:extLst>
              <a:ext uri="{FF2B5EF4-FFF2-40B4-BE49-F238E27FC236}">
                <a16:creationId xmlns:a16="http://schemas.microsoft.com/office/drawing/2014/main" id="{13CEC65D-159A-1E42-94F1-AE5BEF9D24FA}"/>
              </a:ext>
            </a:extLst>
          </p:cNvPr>
          <p:cNvSpPr>
            <a:spLocks noGrp="1"/>
          </p:cNvSpPr>
          <p:nvPr>
            <p:ph type="title"/>
          </p:nvPr>
        </p:nvSpPr>
        <p:spPr>
          <a:xfrm>
            <a:off x="522513" y="656007"/>
            <a:ext cx="5468168" cy="590931"/>
          </a:xfrm>
        </p:spPr>
        <p:txBody>
          <a:bodyPr wrap="square" lIns="0" rIns="0" anchor="b">
            <a:spAutoFit/>
          </a:bodyPr>
          <a:lstStyle>
            <a:lvl1pPr>
              <a:defRPr sz="3600">
                <a:solidFill>
                  <a:schemeClr val="bg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2E4290BB-9A32-A740-A4A9-6523B3F366A6}"/>
              </a:ext>
            </a:extLst>
          </p:cNvPr>
          <p:cNvSpPr>
            <a:spLocks noGrp="1"/>
          </p:cNvSpPr>
          <p:nvPr>
            <p:ph type="body" sz="quarter" idx="13"/>
          </p:nvPr>
        </p:nvSpPr>
        <p:spPr>
          <a:xfrm>
            <a:off x="522513" y="1284516"/>
            <a:ext cx="5468167"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3" name="Content Placeholder 2">
            <a:extLst>
              <a:ext uri="{FF2B5EF4-FFF2-40B4-BE49-F238E27FC236}">
                <a16:creationId xmlns:a16="http://schemas.microsoft.com/office/drawing/2014/main" id="{8D5713F8-F6C3-F645-92F4-5ACE9480A813}"/>
              </a:ext>
            </a:extLst>
          </p:cNvPr>
          <p:cNvSpPr>
            <a:spLocks noGrp="1"/>
          </p:cNvSpPr>
          <p:nvPr>
            <p:ph sz="half" idx="16"/>
          </p:nvPr>
        </p:nvSpPr>
        <p:spPr>
          <a:xfrm>
            <a:off x="522513" y="2123531"/>
            <a:ext cx="5468168" cy="4033836"/>
          </a:xfrm>
        </p:spPr>
        <p:txBody>
          <a:bodyPr vert="horz" lIns="0" tIns="91440" rIns="0" bIns="45720" rtlCol="0">
            <a:normAutofit/>
          </a:bodyPr>
          <a:lstStyle>
            <a:lvl1pPr>
              <a:defRPr lang="en-US">
                <a:solidFill>
                  <a:schemeClr val="bg1"/>
                </a:solidFill>
              </a:defRPr>
            </a:lvl1pPr>
            <a:lvl2pPr>
              <a:defRPr lang="en-US">
                <a:solidFill>
                  <a:schemeClr val="bg1"/>
                </a:solidFill>
              </a:defRPr>
            </a:lvl2pPr>
            <a:lvl3pPr>
              <a:defRPr lang="en-US">
                <a:solidFill>
                  <a:schemeClr val="bg1"/>
                </a:solidFill>
              </a:defRPr>
            </a:lvl3pPr>
            <a:lvl4pPr>
              <a:defRPr lang="en-US">
                <a:solidFill>
                  <a:schemeClr val="bg1"/>
                </a:solidFill>
              </a:defRPr>
            </a:lvl4pPr>
            <a:lvl5pPr>
              <a:defRPr lang="en-US">
                <a:solidFill>
                  <a:schemeClr val="bg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4" name="Rectangle 13">
            <a:extLst>
              <a:ext uri="{FF2B5EF4-FFF2-40B4-BE49-F238E27FC236}">
                <a16:creationId xmlns:a16="http://schemas.microsoft.com/office/drawing/2014/main" id="{A2FA7456-EB37-4288-9BA8-634F70A2F6DC}"/>
              </a:ext>
            </a:extLst>
          </p:cNvPr>
          <p:cNvSpPr/>
          <p:nvPr userDrawn="1"/>
        </p:nvSpPr>
        <p:spPr>
          <a:xfrm>
            <a:off x="0" y="1821848"/>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327891498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01">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Picture Placeholder 2">
            <a:extLst>
              <a:ext uri="{FF2B5EF4-FFF2-40B4-BE49-F238E27FC236}">
                <a16:creationId xmlns:a16="http://schemas.microsoft.com/office/drawing/2014/main" id="{4C75DBAF-FF46-A948-8B69-01E7D7EB2180}"/>
              </a:ext>
            </a:extLst>
          </p:cNvPr>
          <p:cNvSpPr>
            <a:spLocks noGrp="1"/>
          </p:cNvSpPr>
          <p:nvPr>
            <p:ph type="pic" sz="quarter" idx="11"/>
          </p:nvPr>
        </p:nvSpPr>
        <p:spPr>
          <a:xfrm>
            <a:off x="7632947" y="0"/>
            <a:ext cx="914401" cy="6466572"/>
          </a:xfrm>
          <a:solidFill>
            <a:srgbClr val="00B0F0"/>
          </a:solidFill>
        </p:spPr>
        <p:txBody>
          <a:bodyPr/>
          <a:lstStyle/>
          <a:p>
            <a:endParaRPr lang="en-US" dirty="0"/>
          </a:p>
        </p:txBody>
      </p:sp>
      <p:sp>
        <p:nvSpPr>
          <p:cNvPr id="27" name="Picture Placeholder 2">
            <a:extLst>
              <a:ext uri="{FF2B5EF4-FFF2-40B4-BE49-F238E27FC236}">
                <a16:creationId xmlns:a16="http://schemas.microsoft.com/office/drawing/2014/main" id="{8B561366-A3FA-8B47-8834-442B8F336565}"/>
              </a:ext>
            </a:extLst>
          </p:cNvPr>
          <p:cNvSpPr>
            <a:spLocks noGrp="1"/>
          </p:cNvSpPr>
          <p:nvPr>
            <p:ph type="pic" sz="quarter" idx="12"/>
          </p:nvPr>
        </p:nvSpPr>
        <p:spPr>
          <a:xfrm>
            <a:off x="8706392" y="391428"/>
            <a:ext cx="914401" cy="6466572"/>
          </a:xfrm>
          <a:solidFill>
            <a:srgbClr val="00B0F0"/>
          </a:solidFill>
        </p:spPr>
        <p:txBody>
          <a:bodyPr/>
          <a:lstStyle/>
          <a:p>
            <a:endParaRPr lang="en-US" dirty="0"/>
          </a:p>
        </p:txBody>
      </p:sp>
      <p:sp>
        <p:nvSpPr>
          <p:cNvPr id="29" name="Picture Placeholder 2">
            <a:extLst>
              <a:ext uri="{FF2B5EF4-FFF2-40B4-BE49-F238E27FC236}">
                <a16:creationId xmlns:a16="http://schemas.microsoft.com/office/drawing/2014/main" id="{7A6320EA-414F-7743-9AFB-B6DB69AB87FC}"/>
              </a:ext>
            </a:extLst>
          </p:cNvPr>
          <p:cNvSpPr>
            <a:spLocks noGrp="1"/>
          </p:cNvSpPr>
          <p:nvPr>
            <p:ph type="pic" sz="quarter" idx="14"/>
          </p:nvPr>
        </p:nvSpPr>
        <p:spPr>
          <a:xfrm>
            <a:off x="10853283" y="391428"/>
            <a:ext cx="914401" cy="6466572"/>
          </a:xfrm>
          <a:solidFill>
            <a:srgbClr val="00B0F0"/>
          </a:solidFill>
        </p:spPr>
        <p:txBody>
          <a:bodyPr/>
          <a:lstStyle/>
          <a:p>
            <a:endParaRPr lang="en-US"/>
          </a:p>
        </p:txBody>
      </p:sp>
      <p:sp>
        <p:nvSpPr>
          <p:cNvPr id="31" name="Picture Placeholder 2">
            <a:extLst>
              <a:ext uri="{FF2B5EF4-FFF2-40B4-BE49-F238E27FC236}">
                <a16:creationId xmlns:a16="http://schemas.microsoft.com/office/drawing/2014/main" id="{F57E84CC-5DE5-DA49-9FA7-8C3CF8886041}"/>
              </a:ext>
            </a:extLst>
          </p:cNvPr>
          <p:cNvSpPr>
            <a:spLocks noGrp="1"/>
          </p:cNvSpPr>
          <p:nvPr>
            <p:ph type="pic" sz="quarter" idx="15"/>
          </p:nvPr>
        </p:nvSpPr>
        <p:spPr>
          <a:xfrm>
            <a:off x="9779837" y="0"/>
            <a:ext cx="914401" cy="6466572"/>
          </a:xfrm>
          <a:solidFill>
            <a:srgbClr val="00B0F0"/>
          </a:solidFill>
        </p:spPr>
        <p:txBody>
          <a:bodyPr/>
          <a:lstStyle/>
          <a:p>
            <a:endParaRPr lang="en-US" dirty="0"/>
          </a:p>
        </p:txBody>
      </p:sp>
      <p:sp>
        <p:nvSpPr>
          <p:cNvPr id="11" name="Title 1">
            <a:extLst>
              <a:ext uri="{FF2B5EF4-FFF2-40B4-BE49-F238E27FC236}">
                <a16:creationId xmlns:a16="http://schemas.microsoft.com/office/drawing/2014/main" id="{ABF3634B-2F47-6F4F-9A68-9CD32CF844EF}"/>
              </a:ext>
            </a:extLst>
          </p:cNvPr>
          <p:cNvSpPr>
            <a:spLocks noGrp="1"/>
          </p:cNvSpPr>
          <p:nvPr>
            <p:ph type="title" hasCustomPrompt="1"/>
          </p:nvPr>
        </p:nvSpPr>
        <p:spPr>
          <a:xfrm>
            <a:off x="423558" y="579499"/>
            <a:ext cx="5810988" cy="701731"/>
          </a:xfrm>
        </p:spPr>
        <p:txBody>
          <a:bodyPr wrap="square" lIns="0" rIns="0" anchor="b">
            <a:spAutoFit/>
          </a:bodyPr>
          <a:lstStyle>
            <a:lvl1pPr>
              <a:defRPr sz="4400" b="1">
                <a:solidFill>
                  <a:schemeClr val="tx1"/>
                </a:solidFill>
              </a:defRPr>
            </a:lvl1pPr>
          </a:lstStyle>
          <a:p>
            <a:r>
              <a:rPr lang="en-US" dirty="0"/>
              <a:t>Meet the Team</a:t>
            </a:r>
          </a:p>
        </p:txBody>
      </p:sp>
      <p:sp>
        <p:nvSpPr>
          <p:cNvPr id="12" name="Text Placeholder 7">
            <a:extLst>
              <a:ext uri="{FF2B5EF4-FFF2-40B4-BE49-F238E27FC236}">
                <a16:creationId xmlns:a16="http://schemas.microsoft.com/office/drawing/2014/main" id="{FC246E09-1136-A44A-ACEA-9C1F8E79613C}"/>
              </a:ext>
            </a:extLst>
          </p:cNvPr>
          <p:cNvSpPr>
            <a:spLocks noGrp="1"/>
          </p:cNvSpPr>
          <p:nvPr>
            <p:ph type="body" sz="quarter" idx="16"/>
          </p:nvPr>
        </p:nvSpPr>
        <p:spPr>
          <a:xfrm>
            <a:off x="423557" y="1619250"/>
            <a:ext cx="5810988" cy="4659251"/>
          </a:xfrm>
        </p:spPr>
        <p:txBody>
          <a:bodyPr lIns="45720" rIns="0">
            <a:normAutofit/>
          </a:bodyPr>
          <a:lstStyle>
            <a:lvl1pPr marL="0" indent="0">
              <a:buNone/>
              <a:defRPr sz="2400">
                <a:solidFill>
                  <a:schemeClr val="tx1"/>
                </a:solidFill>
              </a:defRPr>
            </a:lvl1pPr>
          </a:lstStyle>
          <a:p>
            <a:pPr lvl="0"/>
            <a:endParaRPr lang="en-US" dirty="0"/>
          </a:p>
        </p:txBody>
      </p:sp>
      <p:sp>
        <p:nvSpPr>
          <p:cNvPr id="13" name="Picture Placeholder 2">
            <a:extLst>
              <a:ext uri="{FF2B5EF4-FFF2-40B4-BE49-F238E27FC236}">
                <a16:creationId xmlns:a16="http://schemas.microsoft.com/office/drawing/2014/main" id="{100C2D1E-3CDE-0C47-A853-A9BF2C9DE517}"/>
              </a:ext>
            </a:extLst>
          </p:cNvPr>
          <p:cNvSpPr>
            <a:spLocks noGrp="1"/>
          </p:cNvSpPr>
          <p:nvPr>
            <p:ph type="pic" sz="quarter" idx="17"/>
          </p:nvPr>
        </p:nvSpPr>
        <p:spPr>
          <a:xfrm>
            <a:off x="6545083" y="391428"/>
            <a:ext cx="914401" cy="6466572"/>
          </a:xfrm>
          <a:solidFill>
            <a:srgbClr val="00B0F0"/>
          </a:solidFill>
        </p:spPr>
        <p:txBody>
          <a:bodyPr/>
          <a:lstStyle/>
          <a:p>
            <a:endParaRPr lang="en-US" dirty="0"/>
          </a:p>
        </p:txBody>
      </p:sp>
      <p:sp>
        <p:nvSpPr>
          <p:cNvPr id="10" name="Rectangle 9">
            <a:extLst>
              <a:ext uri="{FF2B5EF4-FFF2-40B4-BE49-F238E27FC236}">
                <a16:creationId xmlns:a16="http://schemas.microsoft.com/office/drawing/2014/main" id="{8FE45442-67D9-4F1D-9FB7-926D4F888D6E}"/>
              </a:ext>
            </a:extLst>
          </p:cNvPr>
          <p:cNvSpPr/>
          <p:nvPr userDrawn="1"/>
        </p:nvSpPr>
        <p:spPr>
          <a:xfrm>
            <a:off x="-1" y="1385071"/>
            <a:ext cx="3873731" cy="1278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4848761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02">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Picture Placeholder 2">
            <a:extLst>
              <a:ext uri="{FF2B5EF4-FFF2-40B4-BE49-F238E27FC236}">
                <a16:creationId xmlns:a16="http://schemas.microsoft.com/office/drawing/2014/main" id="{4C75DBAF-FF46-A948-8B69-01E7D7EB2180}"/>
              </a:ext>
            </a:extLst>
          </p:cNvPr>
          <p:cNvSpPr>
            <a:spLocks noGrp="1"/>
          </p:cNvSpPr>
          <p:nvPr>
            <p:ph type="pic" sz="quarter" idx="11"/>
          </p:nvPr>
        </p:nvSpPr>
        <p:spPr>
          <a:xfrm>
            <a:off x="7632947" y="0"/>
            <a:ext cx="914401" cy="6466572"/>
          </a:xfrm>
          <a:solidFill>
            <a:srgbClr val="00B0F0"/>
          </a:solidFill>
        </p:spPr>
        <p:txBody>
          <a:bodyPr/>
          <a:lstStyle/>
          <a:p>
            <a:endParaRPr lang="en-US" dirty="0"/>
          </a:p>
        </p:txBody>
      </p:sp>
      <p:sp>
        <p:nvSpPr>
          <p:cNvPr id="27" name="Picture Placeholder 2">
            <a:extLst>
              <a:ext uri="{FF2B5EF4-FFF2-40B4-BE49-F238E27FC236}">
                <a16:creationId xmlns:a16="http://schemas.microsoft.com/office/drawing/2014/main" id="{8B561366-A3FA-8B47-8834-442B8F336565}"/>
              </a:ext>
            </a:extLst>
          </p:cNvPr>
          <p:cNvSpPr>
            <a:spLocks noGrp="1"/>
          </p:cNvSpPr>
          <p:nvPr>
            <p:ph type="pic" sz="quarter" idx="12"/>
          </p:nvPr>
        </p:nvSpPr>
        <p:spPr>
          <a:xfrm>
            <a:off x="8706392" y="391428"/>
            <a:ext cx="914401" cy="6466572"/>
          </a:xfrm>
          <a:solidFill>
            <a:srgbClr val="00B0F0"/>
          </a:solidFill>
        </p:spPr>
        <p:txBody>
          <a:bodyPr/>
          <a:lstStyle/>
          <a:p>
            <a:endParaRPr lang="en-US" dirty="0"/>
          </a:p>
        </p:txBody>
      </p:sp>
      <p:sp>
        <p:nvSpPr>
          <p:cNvPr id="29" name="Picture Placeholder 2">
            <a:extLst>
              <a:ext uri="{FF2B5EF4-FFF2-40B4-BE49-F238E27FC236}">
                <a16:creationId xmlns:a16="http://schemas.microsoft.com/office/drawing/2014/main" id="{7A6320EA-414F-7743-9AFB-B6DB69AB87FC}"/>
              </a:ext>
            </a:extLst>
          </p:cNvPr>
          <p:cNvSpPr>
            <a:spLocks noGrp="1"/>
          </p:cNvSpPr>
          <p:nvPr>
            <p:ph type="pic" sz="quarter" idx="14"/>
          </p:nvPr>
        </p:nvSpPr>
        <p:spPr>
          <a:xfrm>
            <a:off x="10853283" y="391428"/>
            <a:ext cx="914401" cy="6466572"/>
          </a:xfrm>
          <a:solidFill>
            <a:srgbClr val="00B0F0"/>
          </a:solidFill>
        </p:spPr>
        <p:txBody>
          <a:bodyPr/>
          <a:lstStyle/>
          <a:p>
            <a:endParaRPr lang="en-US"/>
          </a:p>
        </p:txBody>
      </p:sp>
      <p:sp>
        <p:nvSpPr>
          <p:cNvPr id="31" name="Picture Placeholder 2">
            <a:extLst>
              <a:ext uri="{FF2B5EF4-FFF2-40B4-BE49-F238E27FC236}">
                <a16:creationId xmlns:a16="http://schemas.microsoft.com/office/drawing/2014/main" id="{F57E84CC-5DE5-DA49-9FA7-8C3CF8886041}"/>
              </a:ext>
            </a:extLst>
          </p:cNvPr>
          <p:cNvSpPr>
            <a:spLocks noGrp="1"/>
          </p:cNvSpPr>
          <p:nvPr>
            <p:ph type="pic" sz="quarter" idx="15"/>
          </p:nvPr>
        </p:nvSpPr>
        <p:spPr>
          <a:xfrm>
            <a:off x="9779837" y="0"/>
            <a:ext cx="914401" cy="6466572"/>
          </a:xfrm>
          <a:solidFill>
            <a:srgbClr val="00B0F0"/>
          </a:solidFill>
        </p:spPr>
        <p:txBody>
          <a:bodyPr/>
          <a:lstStyle/>
          <a:p>
            <a:endParaRPr lang="en-US" dirty="0"/>
          </a:p>
        </p:txBody>
      </p:sp>
      <p:sp>
        <p:nvSpPr>
          <p:cNvPr id="11" name="Title 1">
            <a:extLst>
              <a:ext uri="{FF2B5EF4-FFF2-40B4-BE49-F238E27FC236}">
                <a16:creationId xmlns:a16="http://schemas.microsoft.com/office/drawing/2014/main" id="{C10E7BBA-1621-D24D-901B-AE6F69C6E74B}"/>
              </a:ext>
            </a:extLst>
          </p:cNvPr>
          <p:cNvSpPr>
            <a:spLocks noGrp="1"/>
          </p:cNvSpPr>
          <p:nvPr>
            <p:ph type="title" hasCustomPrompt="1"/>
          </p:nvPr>
        </p:nvSpPr>
        <p:spPr>
          <a:xfrm>
            <a:off x="423558" y="579499"/>
            <a:ext cx="5810988" cy="701731"/>
          </a:xfrm>
        </p:spPr>
        <p:txBody>
          <a:bodyPr wrap="square" lIns="0" rIns="0" anchor="b">
            <a:spAutoFit/>
          </a:bodyPr>
          <a:lstStyle>
            <a:lvl1pPr>
              <a:defRPr sz="4400" b="1">
                <a:solidFill>
                  <a:schemeClr val="bg1"/>
                </a:solidFill>
              </a:defRPr>
            </a:lvl1pPr>
          </a:lstStyle>
          <a:p>
            <a:r>
              <a:rPr lang="en-US" dirty="0"/>
              <a:t>Meet the Team</a:t>
            </a:r>
          </a:p>
        </p:txBody>
      </p:sp>
      <p:sp>
        <p:nvSpPr>
          <p:cNvPr id="12" name="Text Placeholder 7">
            <a:extLst>
              <a:ext uri="{FF2B5EF4-FFF2-40B4-BE49-F238E27FC236}">
                <a16:creationId xmlns:a16="http://schemas.microsoft.com/office/drawing/2014/main" id="{B554EBD8-1A94-5A4F-9302-117C2300F8C8}"/>
              </a:ext>
            </a:extLst>
          </p:cNvPr>
          <p:cNvSpPr>
            <a:spLocks noGrp="1"/>
          </p:cNvSpPr>
          <p:nvPr>
            <p:ph type="body" sz="quarter" idx="16"/>
          </p:nvPr>
        </p:nvSpPr>
        <p:spPr>
          <a:xfrm>
            <a:off x="423557" y="1619250"/>
            <a:ext cx="5810988" cy="4659251"/>
          </a:xfrm>
        </p:spPr>
        <p:txBody>
          <a:bodyPr lIns="45720" rIns="0">
            <a:normAutofit/>
          </a:bodyPr>
          <a:lstStyle>
            <a:lvl1pPr marL="0" indent="0">
              <a:buNone/>
              <a:defRPr sz="2400">
                <a:solidFill>
                  <a:schemeClr val="bg1"/>
                </a:solidFill>
              </a:defRPr>
            </a:lvl1pPr>
          </a:lstStyle>
          <a:p>
            <a:pPr lvl="0"/>
            <a:endParaRPr lang="en-US" dirty="0"/>
          </a:p>
        </p:txBody>
      </p:sp>
      <p:sp>
        <p:nvSpPr>
          <p:cNvPr id="13" name="Picture Placeholder 2">
            <a:extLst>
              <a:ext uri="{FF2B5EF4-FFF2-40B4-BE49-F238E27FC236}">
                <a16:creationId xmlns:a16="http://schemas.microsoft.com/office/drawing/2014/main" id="{FCE4DF3F-497F-6B45-B93A-4D90A6D41E7A}"/>
              </a:ext>
            </a:extLst>
          </p:cNvPr>
          <p:cNvSpPr>
            <a:spLocks noGrp="1"/>
          </p:cNvSpPr>
          <p:nvPr>
            <p:ph type="pic" sz="quarter" idx="17"/>
          </p:nvPr>
        </p:nvSpPr>
        <p:spPr>
          <a:xfrm>
            <a:off x="6545083" y="391428"/>
            <a:ext cx="914401" cy="6466572"/>
          </a:xfrm>
          <a:solidFill>
            <a:srgbClr val="00B0F0"/>
          </a:solidFill>
        </p:spPr>
        <p:txBody>
          <a:bodyPr/>
          <a:lstStyle/>
          <a:p>
            <a:endParaRPr lang="en-US" dirty="0"/>
          </a:p>
        </p:txBody>
      </p:sp>
      <p:sp>
        <p:nvSpPr>
          <p:cNvPr id="10" name="Rectangle 9">
            <a:extLst>
              <a:ext uri="{FF2B5EF4-FFF2-40B4-BE49-F238E27FC236}">
                <a16:creationId xmlns:a16="http://schemas.microsoft.com/office/drawing/2014/main" id="{EA40B672-01D0-4DED-AB3D-9843BD827C79}"/>
              </a:ext>
            </a:extLst>
          </p:cNvPr>
          <p:cNvSpPr/>
          <p:nvPr userDrawn="1"/>
        </p:nvSpPr>
        <p:spPr>
          <a:xfrm>
            <a:off x="-1" y="1385071"/>
            <a:ext cx="3873731" cy="1278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35861978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03">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4AB4E4-0182-B547-B77D-E80EDA173544}"/>
              </a:ext>
            </a:extLst>
          </p:cNvPr>
          <p:cNvSpPr/>
          <p:nvPr userDrawn="1"/>
        </p:nvSpPr>
        <p:spPr>
          <a:xfrm>
            <a:off x="253563" y="241479"/>
            <a:ext cx="11681138" cy="6375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E3BBDF87-0379-B44E-A454-143AC8371FD1}"/>
              </a:ext>
            </a:extLst>
          </p:cNvPr>
          <p:cNvSpPr>
            <a:spLocks noGrp="1"/>
          </p:cNvSpPr>
          <p:nvPr>
            <p:ph type="pic" sz="quarter" idx="10"/>
          </p:nvPr>
        </p:nvSpPr>
        <p:spPr>
          <a:xfrm>
            <a:off x="0" y="1652270"/>
            <a:ext cx="3727450" cy="5205730"/>
          </a:xfrm>
          <a:solidFill>
            <a:srgbClr val="00B0F0"/>
          </a:solidFill>
        </p:spPr>
        <p:txBody>
          <a:bodyPr/>
          <a:lstStyle/>
          <a:p>
            <a:endParaRPr lang="en-US"/>
          </a:p>
        </p:txBody>
      </p:sp>
      <p:sp>
        <p:nvSpPr>
          <p:cNvPr id="24" name="Picture Placeholder 2">
            <a:extLst>
              <a:ext uri="{FF2B5EF4-FFF2-40B4-BE49-F238E27FC236}">
                <a16:creationId xmlns:a16="http://schemas.microsoft.com/office/drawing/2014/main" id="{4C75DBAF-FF46-A948-8B69-01E7D7EB2180}"/>
              </a:ext>
            </a:extLst>
          </p:cNvPr>
          <p:cNvSpPr>
            <a:spLocks noGrp="1"/>
          </p:cNvSpPr>
          <p:nvPr>
            <p:ph type="pic" sz="quarter" idx="11"/>
          </p:nvPr>
        </p:nvSpPr>
        <p:spPr>
          <a:xfrm>
            <a:off x="7632947" y="0"/>
            <a:ext cx="914401" cy="6466572"/>
          </a:xfrm>
          <a:solidFill>
            <a:srgbClr val="00B0F0"/>
          </a:solidFill>
        </p:spPr>
        <p:txBody>
          <a:bodyPr/>
          <a:lstStyle/>
          <a:p>
            <a:endParaRPr lang="en-US" dirty="0"/>
          </a:p>
        </p:txBody>
      </p:sp>
      <p:sp>
        <p:nvSpPr>
          <p:cNvPr id="27" name="Picture Placeholder 2">
            <a:extLst>
              <a:ext uri="{FF2B5EF4-FFF2-40B4-BE49-F238E27FC236}">
                <a16:creationId xmlns:a16="http://schemas.microsoft.com/office/drawing/2014/main" id="{8B561366-A3FA-8B47-8834-442B8F336565}"/>
              </a:ext>
            </a:extLst>
          </p:cNvPr>
          <p:cNvSpPr>
            <a:spLocks noGrp="1"/>
          </p:cNvSpPr>
          <p:nvPr>
            <p:ph type="pic" sz="quarter" idx="12"/>
          </p:nvPr>
        </p:nvSpPr>
        <p:spPr>
          <a:xfrm>
            <a:off x="8706392" y="391428"/>
            <a:ext cx="914401" cy="6466572"/>
          </a:xfrm>
          <a:solidFill>
            <a:srgbClr val="00B0F0"/>
          </a:solidFill>
        </p:spPr>
        <p:txBody>
          <a:bodyPr/>
          <a:lstStyle/>
          <a:p>
            <a:endParaRPr lang="en-US" dirty="0"/>
          </a:p>
        </p:txBody>
      </p:sp>
      <p:sp>
        <p:nvSpPr>
          <p:cNvPr id="29" name="Picture Placeholder 2">
            <a:extLst>
              <a:ext uri="{FF2B5EF4-FFF2-40B4-BE49-F238E27FC236}">
                <a16:creationId xmlns:a16="http://schemas.microsoft.com/office/drawing/2014/main" id="{7A6320EA-414F-7743-9AFB-B6DB69AB87FC}"/>
              </a:ext>
            </a:extLst>
          </p:cNvPr>
          <p:cNvSpPr>
            <a:spLocks noGrp="1"/>
          </p:cNvSpPr>
          <p:nvPr>
            <p:ph type="pic" sz="quarter" idx="14"/>
          </p:nvPr>
        </p:nvSpPr>
        <p:spPr>
          <a:xfrm>
            <a:off x="10853283" y="391428"/>
            <a:ext cx="914401" cy="6466572"/>
          </a:xfrm>
          <a:solidFill>
            <a:srgbClr val="00B0F0"/>
          </a:solidFill>
        </p:spPr>
        <p:txBody>
          <a:bodyPr/>
          <a:lstStyle/>
          <a:p>
            <a:endParaRPr lang="en-US"/>
          </a:p>
        </p:txBody>
      </p:sp>
      <p:sp>
        <p:nvSpPr>
          <p:cNvPr id="31" name="Picture Placeholder 2">
            <a:extLst>
              <a:ext uri="{FF2B5EF4-FFF2-40B4-BE49-F238E27FC236}">
                <a16:creationId xmlns:a16="http://schemas.microsoft.com/office/drawing/2014/main" id="{F57E84CC-5DE5-DA49-9FA7-8C3CF8886041}"/>
              </a:ext>
            </a:extLst>
          </p:cNvPr>
          <p:cNvSpPr>
            <a:spLocks noGrp="1"/>
          </p:cNvSpPr>
          <p:nvPr>
            <p:ph type="pic" sz="quarter" idx="15"/>
          </p:nvPr>
        </p:nvSpPr>
        <p:spPr>
          <a:xfrm>
            <a:off x="9779837" y="0"/>
            <a:ext cx="914401" cy="6466572"/>
          </a:xfrm>
          <a:solidFill>
            <a:srgbClr val="00B0F0"/>
          </a:solidFill>
        </p:spPr>
        <p:txBody>
          <a:bodyPr/>
          <a:lstStyle/>
          <a:p>
            <a:endParaRPr lang="en-US" dirty="0"/>
          </a:p>
        </p:txBody>
      </p:sp>
      <p:sp>
        <p:nvSpPr>
          <p:cNvPr id="40" name="Title 1">
            <a:extLst>
              <a:ext uri="{FF2B5EF4-FFF2-40B4-BE49-F238E27FC236}">
                <a16:creationId xmlns:a16="http://schemas.microsoft.com/office/drawing/2014/main" id="{7B9370BD-FE72-6849-939C-A17663483F8F}"/>
              </a:ext>
            </a:extLst>
          </p:cNvPr>
          <p:cNvSpPr>
            <a:spLocks noGrp="1"/>
          </p:cNvSpPr>
          <p:nvPr>
            <p:ph type="title" hasCustomPrompt="1"/>
          </p:nvPr>
        </p:nvSpPr>
        <p:spPr>
          <a:xfrm>
            <a:off x="423557" y="579499"/>
            <a:ext cx="6941519" cy="701731"/>
          </a:xfrm>
        </p:spPr>
        <p:txBody>
          <a:bodyPr wrap="square" lIns="0" rIns="0" anchor="b">
            <a:spAutoFit/>
          </a:bodyPr>
          <a:lstStyle>
            <a:lvl1pPr>
              <a:defRPr sz="4400" b="1">
                <a:solidFill>
                  <a:schemeClr val="tx1"/>
                </a:solidFill>
              </a:defRPr>
            </a:lvl1pPr>
          </a:lstStyle>
          <a:p>
            <a:r>
              <a:rPr lang="en-US" dirty="0"/>
              <a:t>NAME Here</a:t>
            </a:r>
          </a:p>
        </p:txBody>
      </p:sp>
      <p:sp>
        <p:nvSpPr>
          <p:cNvPr id="41" name="Text Placeholder 7">
            <a:extLst>
              <a:ext uri="{FF2B5EF4-FFF2-40B4-BE49-F238E27FC236}">
                <a16:creationId xmlns:a16="http://schemas.microsoft.com/office/drawing/2014/main" id="{07B0B108-E79B-C144-A94B-83A72C342D85}"/>
              </a:ext>
            </a:extLst>
          </p:cNvPr>
          <p:cNvSpPr>
            <a:spLocks noGrp="1"/>
          </p:cNvSpPr>
          <p:nvPr>
            <p:ph type="body" sz="quarter" idx="13" hasCustomPrompt="1"/>
          </p:nvPr>
        </p:nvSpPr>
        <p:spPr>
          <a:xfrm>
            <a:off x="3997639" y="1354003"/>
            <a:ext cx="336743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42" name="Text Placeholder 7">
            <a:extLst>
              <a:ext uri="{FF2B5EF4-FFF2-40B4-BE49-F238E27FC236}">
                <a16:creationId xmlns:a16="http://schemas.microsoft.com/office/drawing/2014/main" id="{FD7DBF63-C9B5-A147-835F-AC729F1B77D1}"/>
              </a:ext>
            </a:extLst>
          </p:cNvPr>
          <p:cNvSpPr>
            <a:spLocks noGrp="1"/>
          </p:cNvSpPr>
          <p:nvPr>
            <p:ph type="body" sz="quarter" idx="16"/>
          </p:nvPr>
        </p:nvSpPr>
        <p:spPr>
          <a:xfrm>
            <a:off x="3981013" y="2946726"/>
            <a:ext cx="3384063" cy="2557271"/>
          </a:xfrm>
        </p:spPr>
        <p:txBody>
          <a:bodyPr lIns="45720" rIns="0" anchor="ctr">
            <a:normAutofit/>
          </a:bodyPr>
          <a:lstStyle>
            <a:lvl1pPr marL="0" indent="0">
              <a:buNone/>
              <a:defRPr sz="2400">
                <a:solidFill>
                  <a:schemeClr val="tx1"/>
                </a:solidFill>
              </a:defRPr>
            </a:lvl1pPr>
          </a:lstStyle>
          <a:p>
            <a:pPr lvl="0"/>
            <a:endParaRPr lang="en-US" dirty="0"/>
          </a:p>
        </p:txBody>
      </p:sp>
    </p:spTree>
    <p:extLst>
      <p:ext uri="{BB962C8B-B14F-4D97-AF65-F5344CB8AC3E}">
        <p14:creationId xmlns:p14="http://schemas.microsoft.com/office/powerpoint/2010/main" val="319496373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38" Type="http://schemas.openxmlformats.org/officeDocument/2006/relationships/slideLayout" Target="../slideLayouts/slideLayout138.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28" Type="http://schemas.openxmlformats.org/officeDocument/2006/relationships/slideLayout" Target="../slideLayouts/slideLayout128.xml"/><Relationship Id="rId144" Type="http://schemas.openxmlformats.org/officeDocument/2006/relationships/slideLayout" Target="../slideLayouts/slideLayout144.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134" Type="http://schemas.openxmlformats.org/officeDocument/2006/relationships/slideLayout" Target="../slideLayouts/slideLayout134.xml"/><Relationship Id="rId139" Type="http://schemas.openxmlformats.org/officeDocument/2006/relationships/slideLayout" Target="../slideLayouts/slideLayout13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16" Type="http://schemas.openxmlformats.org/officeDocument/2006/relationships/slideLayout" Target="../slideLayouts/slideLayout116.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137" Type="http://schemas.openxmlformats.org/officeDocument/2006/relationships/slideLayout" Target="../slideLayouts/slideLayout13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40" Type="http://schemas.openxmlformats.org/officeDocument/2006/relationships/slideLayout" Target="../slideLayouts/slideLayout140.xml"/><Relationship Id="rId145" Type="http://schemas.openxmlformats.org/officeDocument/2006/relationships/slideLayout" Target="../slideLayouts/slideLayout14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43" Type="http://schemas.openxmlformats.org/officeDocument/2006/relationships/slideLayout" Target="../slideLayouts/slideLayout14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C84044-9314-C942-BF6E-189FE45C9A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AF7AFD-A2CC-DA47-9A0B-AF83321462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281EB6-30B9-1B41-B0E3-695CAF0D7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2"/>
                </a:solidFill>
              </a:defRPr>
            </a:lvl1pPr>
          </a:lstStyle>
          <a:p>
            <a:fld id="{955F659C-CF41-FD47-8DE1-E0B6CE47D2D7}" type="datetimeFigureOut">
              <a:rPr lang="en-US" smtClean="0"/>
              <a:pPr/>
              <a:t>3/7/2019</a:t>
            </a:fld>
            <a:endParaRPr lang="en-US" dirty="0"/>
          </a:p>
        </p:txBody>
      </p:sp>
      <p:sp>
        <p:nvSpPr>
          <p:cNvPr id="5" name="Footer Placeholder 4">
            <a:extLst>
              <a:ext uri="{FF2B5EF4-FFF2-40B4-BE49-F238E27FC236}">
                <a16:creationId xmlns:a16="http://schemas.microsoft.com/office/drawing/2014/main" id="{8474E701-2708-0243-82F5-17CB6B2C13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2"/>
                </a:solidFill>
              </a:defRPr>
            </a:lvl1pPr>
          </a:lstStyle>
          <a:p>
            <a:endParaRPr lang="en-US"/>
          </a:p>
        </p:txBody>
      </p:sp>
      <p:sp>
        <p:nvSpPr>
          <p:cNvPr id="6" name="Slide Number Placeholder 5">
            <a:extLst>
              <a:ext uri="{FF2B5EF4-FFF2-40B4-BE49-F238E27FC236}">
                <a16:creationId xmlns:a16="http://schemas.microsoft.com/office/drawing/2014/main" id="{21AEAEB5-80A8-9944-8E58-9D4D737E9A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2"/>
                </a:solidFill>
              </a:defRPr>
            </a:lvl1pPr>
          </a:lstStyle>
          <a:p>
            <a:fld id="{36D29CFC-AA43-0C42-AA12-EB6DCFE058BF}" type="slidenum">
              <a:rPr lang="en-US" smtClean="0"/>
              <a:pPr/>
              <a:t>‹#›</a:t>
            </a:fld>
            <a:endParaRPr lang="en-US"/>
          </a:p>
        </p:txBody>
      </p:sp>
      <p:sp>
        <p:nvSpPr>
          <p:cNvPr id="7" name="Rectangle 6">
            <a:extLst>
              <a:ext uri="{FF2B5EF4-FFF2-40B4-BE49-F238E27FC236}">
                <a16:creationId xmlns:a16="http://schemas.microsoft.com/office/drawing/2014/main" id="{938F740E-673F-4DE6-A428-5A3ED2F7B5D1}"/>
              </a:ext>
            </a:extLst>
          </p:cNvPr>
          <p:cNvSpPr/>
          <p:nvPr userDrawn="1"/>
        </p:nvSpPr>
        <p:spPr>
          <a:xfrm rot="5400000">
            <a:off x="11604686" y="5799924"/>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135559243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5" r:id="rId3"/>
    <p:sldLayoutId id="2147483674" r:id="rId4"/>
    <p:sldLayoutId id="2147483677" r:id="rId5"/>
    <p:sldLayoutId id="2147483676" r:id="rId6"/>
    <p:sldLayoutId id="2147483678" r:id="rId7"/>
    <p:sldLayoutId id="2147483679" r:id="rId8"/>
    <p:sldLayoutId id="2147483680" r:id="rId9"/>
    <p:sldLayoutId id="2147483681" r:id="rId10"/>
    <p:sldLayoutId id="2147483683" r:id="rId11"/>
    <p:sldLayoutId id="2147483682" r:id="rId12"/>
    <p:sldLayoutId id="2147483684" r:id="rId13"/>
    <p:sldLayoutId id="2147483685" r:id="rId14"/>
    <p:sldLayoutId id="2147483686" r:id="rId15"/>
    <p:sldLayoutId id="2147483687" r:id="rId16"/>
    <p:sldLayoutId id="2147483689" r:id="rId17"/>
    <p:sldLayoutId id="2147483690" r:id="rId18"/>
    <p:sldLayoutId id="2147483802" r:id="rId19"/>
    <p:sldLayoutId id="2147483688" r:id="rId20"/>
    <p:sldLayoutId id="2147483692" r:id="rId21"/>
    <p:sldLayoutId id="2147483691" r:id="rId22"/>
    <p:sldLayoutId id="2147483694" r:id="rId23"/>
    <p:sldLayoutId id="2147483693" r:id="rId24"/>
    <p:sldLayoutId id="2147483695" r:id="rId25"/>
    <p:sldLayoutId id="2147483696" r:id="rId26"/>
    <p:sldLayoutId id="2147483731" r:id="rId27"/>
    <p:sldLayoutId id="2147483732" r:id="rId28"/>
    <p:sldLayoutId id="2147483697" r:id="rId29"/>
    <p:sldLayoutId id="2147483698" r:id="rId30"/>
    <p:sldLayoutId id="2147483733" r:id="rId31"/>
    <p:sldLayoutId id="2147483734" r:id="rId32"/>
    <p:sldLayoutId id="2147483735" r:id="rId33"/>
    <p:sldLayoutId id="2147483736" r:id="rId34"/>
    <p:sldLayoutId id="2147483737" r:id="rId35"/>
    <p:sldLayoutId id="2147483738" r:id="rId36"/>
    <p:sldLayoutId id="2147483740" r:id="rId37"/>
    <p:sldLayoutId id="2147483739" r:id="rId38"/>
    <p:sldLayoutId id="2147483741" r:id="rId39"/>
    <p:sldLayoutId id="2147483742" r:id="rId40"/>
    <p:sldLayoutId id="2147483743" r:id="rId41"/>
    <p:sldLayoutId id="2147483744" r:id="rId42"/>
    <p:sldLayoutId id="2147483746" r:id="rId43"/>
    <p:sldLayoutId id="2147483747" r:id="rId44"/>
    <p:sldLayoutId id="2147483749" r:id="rId45"/>
    <p:sldLayoutId id="2147483750" r:id="rId46"/>
    <p:sldLayoutId id="2147483752" r:id="rId47"/>
    <p:sldLayoutId id="2147483751" r:id="rId48"/>
    <p:sldLayoutId id="2147483745" r:id="rId49"/>
    <p:sldLayoutId id="2147483748" r:id="rId50"/>
    <p:sldLayoutId id="2147483753" r:id="rId51"/>
    <p:sldLayoutId id="2147483754" r:id="rId52"/>
    <p:sldLayoutId id="2147483755" r:id="rId53"/>
    <p:sldLayoutId id="2147483756" r:id="rId54"/>
    <p:sldLayoutId id="2147483757" r:id="rId55"/>
    <p:sldLayoutId id="2147483758" r:id="rId56"/>
    <p:sldLayoutId id="2147483759" r:id="rId57"/>
    <p:sldLayoutId id="2147483760" r:id="rId58"/>
    <p:sldLayoutId id="2147483761" r:id="rId59"/>
    <p:sldLayoutId id="2147483762" r:id="rId60"/>
    <p:sldLayoutId id="2147483763" r:id="rId61"/>
    <p:sldLayoutId id="2147483764" r:id="rId62"/>
    <p:sldLayoutId id="2147483765" r:id="rId63"/>
    <p:sldLayoutId id="2147483766" r:id="rId64"/>
    <p:sldLayoutId id="2147483767" r:id="rId65"/>
    <p:sldLayoutId id="2147483768" r:id="rId66"/>
    <p:sldLayoutId id="2147483769" r:id="rId67"/>
    <p:sldLayoutId id="2147483770" r:id="rId68"/>
    <p:sldLayoutId id="2147483771" r:id="rId69"/>
    <p:sldLayoutId id="2147483772" r:id="rId70"/>
    <p:sldLayoutId id="2147483721" r:id="rId71"/>
    <p:sldLayoutId id="2147483722" r:id="rId72"/>
    <p:sldLayoutId id="2147483717" r:id="rId73"/>
    <p:sldLayoutId id="2147483716" r:id="rId74"/>
    <p:sldLayoutId id="2147483719" r:id="rId75"/>
    <p:sldLayoutId id="2147483718" r:id="rId76"/>
    <p:sldLayoutId id="2147483713" r:id="rId77"/>
    <p:sldLayoutId id="2147483724" r:id="rId78"/>
    <p:sldLayoutId id="2147483720" r:id="rId79"/>
    <p:sldLayoutId id="2147483723" r:id="rId80"/>
    <p:sldLayoutId id="2147483712" r:id="rId81"/>
    <p:sldLayoutId id="2147483725" r:id="rId82"/>
    <p:sldLayoutId id="2147483711" r:id="rId83"/>
    <p:sldLayoutId id="2147483726" r:id="rId84"/>
    <p:sldLayoutId id="2147483710" r:id="rId85"/>
    <p:sldLayoutId id="2147483715" r:id="rId86"/>
    <p:sldLayoutId id="2147483709" r:id="rId87"/>
    <p:sldLayoutId id="2147483714" r:id="rId88"/>
    <p:sldLayoutId id="2147483708" r:id="rId89"/>
    <p:sldLayoutId id="2147483729" r:id="rId90"/>
    <p:sldLayoutId id="2147483707" r:id="rId91"/>
    <p:sldLayoutId id="2147483727" r:id="rId92"/>
    <p:sldLayoutId id="2147483706" r:id="rId93"/>
    <p:sldLayoutId id="2147483730" r:id="rId94"/>
    <p:sldLayoutId id="2147483705" r:id="rId95"/>
    <p:sldLayoutId id="2147483728" r:id="rId96"/>
    <p:sldLayoutId id="2147483775" r:id="rId97"/>
    <p:sldLayoutId id="2147483776" r:id="rId98"/>
    <p:sldLayoutId id="2147483773" r:id="rId99"/>
    <p:sldLayoutId id="2147483774" r:id="rId100"/>
    <p:sldLayoutId id="2147483777" r:id="rId101"/>
    <p:sldLayoutId id="2147483779" r:id="rId102"/>
    <p:sldLayoutId id="2147483778" r:id="rId103"/>
    <p:sldLayoutId id="2147483780" r:id="rId104"/>
    <p:sldLayoutId id="2147483783" r:id="rId105"/>
    <p:sldLayoutId id="2147483784" r:id="rId106"/>
    <p:sldLayoutId id="2147483782" r:id="rId107"/>
    <p:sldLayoutId id="2147483781" r:id="rId108"/>
    <p:sldLayoutId id="2147483785" r:id="rId109"/>
    <p:sldLayoutId id="2147483786" r:id="rId110"/>
    <p:sldLayoutId id="2147483787" r:id="rId111"/>
    <p:sldLayoutId id="2147483792" r:id="rId112"/>
    <p:sldLayoutId id="2147483788" r:id="rId113"/>
    <p:sldLayoutId id="2147483793" r:id="rId114"/>
    <p:sldLayoutId id="2147483789" r:id="rId115"/>
    <p:sldLayoutId id="2147483794" r:id="rId116"/>
    <p:sldLayoutId id="2147483790" r:id="rId117"/>
    <p:sldLayoutId id="2147483795" r:id="rId118"/>
    <p:sldLayoutId id="2147483791" r:id="rId119"/>
    <p:sldLayoutId id="2147483796" r:id="rId120"/>
    <p:sldLayoutId id="2147483654" r:id="rId121"/>
    <p:sldLayoutId id="2147483797" r:id="rId122"/>
    <p:sldLayoutId id="2147483808" r:id="rId123"/>
    <p:sldLayoutId id="2147483804" r:id="rId124"/>
    <p:sldLayoutId id="2147483805" r:id="rId125"/>
    <p:sldLayoutId id="2147483806" r:id="rId126"/>
    <p:sldLayoutId id="2147483807" r:id="rId127"/>
    <p:sldLayoutId id="2147483803" r:id="rId128"/>
    <p:sldLayoutId id="2147483809" r:id="rId129"/>
    <p:sldLayoutId id="2147483810" r:id="rId130"/>
    <p:sldLayoutId id="2147483811" r:id="rId131"/>
    <p:sldLayoutId id="2147483812" r:id="rId132"/>
    <p:sldLayoutId id="2147483818" r:id="rId133"/>
    <p:sldLayoutId id="2147483817" r:id="rId134"/>
    <p:sldLayoutId id="2147483798" r:id="rId135"/>
    <p:sldLayoutId id="2147483799" r:id="rId136"/>
    <p:sldLayoutId id="2147483821" r:id="rId137"/>
    <p:sldLayoutId id="2147483820" r:id="rId138"/>
    <p:sldLayoutId id="2147483800" r:id="rId139"/>
    <p:sldLayoutId id="2147483801" r:id="rId140"/>
    <p:sldLayoutId id="2147483819" r:id="rId141"/>
    <p:sldLayoutId id="2147483816" r:id="rId142"/>
    <p:sldLayoutId id="2147483815" r:id="rId143"/>
    <p:sldLayoutId id="2147483814" r:id="rId144"/>
    <p:sldLayoutId id="2147483813" r:id="rId1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0.xml"/><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9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9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99.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00.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0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0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0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0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0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0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0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08.xml"/></Relationships>
</file>

<file path=ppt/slides/_rels/slide1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3.xml"/><Relationship Id="rId1" Type="http://schemas.openxmlformats.org/officeDocument/2006/relationships/slideLayout" Target="../slideLayouts/slideLayout17.xml"/></Relationships>
</file>

<file path=ppt/slides/_rels/slide11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4.xml"/><Relationship Id="rId1" Type="http://schemas.openxmlformats.org/officeDocument/2006/relationships/slideLayout" Target="../slideLayouts/slideLayout109.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11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15.xml"/><Relationship Id="rId1" Type="http://schemas.openxmlformats.org/officeDocument/2006/relationships/slideLayout" Target="../slideLayouts/slideLayout110.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1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1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1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1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1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1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1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18.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19.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20.xml"/></Relationships>
</file>

<file path=ppt/slides/_rels/slide1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6.xml"/><Relationship Id="rId1" Type="http://schemas.openxmlformats.org/officeDocument/2006/relationships/slideLayout" Target="../slideLayouts/slideLayout1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2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9.xml"/></Relationships>
</file>

<file path=ppt/slides/_rels/slide129.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notesSlide" Target="../notesSlides/notesSlide129.xml"/><Relationship Id="rId4" Type="http://schemas.openxmlformats.org/officeDocument/2006/relationships/tags" Target="../tags/tag4.xml"/><Relationship Id="rId9"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9.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2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22.xml"/></Relationships>
</file>

<file path=ppt/slides/_rels/slide1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3.xml"/><Relationship Id="rId1" Type="http://schemas.openxmlformats.org/officeDocument/2006/relationships/slideLayout" Target="../slideLayouts/slideLayout1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2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2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2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26.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27.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2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29.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30.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3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32.xml"/></Relationships>
</file>

<file path=ppt/slides/_rels/slide1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4.xml"/><Relationship Id="rId1" Type="http://schemas.openxmlformats.org/officeDocument/2006/relationships/slideLayout" Target="../slideLayouts/slideLayout17.xml"/></Relationships>
</file>

<file path=ppt/slides/_rels/slide145.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45.xml"/><Relationship Id="rId1" Type="http://schemas.openxmlformats.org/officeDocument/2006/relationships/slideLayout" Target="../slideLayouts/slideLayout12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46.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46.xml"/><Relationship Id="rId1" Type="http://schemas.openxmlformats.org/officeDocument/2006/relationships/slideLayout" Target="../slideLayouts/slideLayout122.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36.svg"/><Relationship Id="rId4" Type="http://schemas.openxmlformats.org/officeDocument/2006/relationships/image" Target="../media/image38.svg"/><Relationship Id="rId9" Type="http://schemas.openxmlformats.org/officeDocument/2006/relationships/image" Target="../media/image35.png"/></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2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2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2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22.xml"/></Relationships>
</file>

<file path=ppt/slides/_rels/slide1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1.xml"/><Relationship Id="rId1" Type="http://schemas.openxmlformats.org/officeDocument/2006/relationships/slideLayout" Target="../slideLayouts/slideLayout17.xml"/></Relationships>
</file>

<file path=ppt/slides/_rels/slide152.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svg"/><Relationship Id="rId2" Type="http://schemas.openxmlformats.org/officeDocument/2006/relationships/notesSlide" Target="../notesSlides/notesSlide152.xml"/><Relationship Id="rId1" Type="http://schemas.openxmlformats.org/officeDocument/2006/relationships/slideLayout" Target="../slideLayouts/slideLayout122.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54.svg"/></Relationships>
</file>

<file path=ppt/slides/_rels/slide153.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svg"/><Relationship Id="rId2" Type="http://schemas.openxmlformats.org/officeDocument/2006/relationships/notesSlide" Target="../notesSlides/notesSlide153.xml"/><Relationship Id="rId1" Type="http://schemas.openxmlformats.org/officeDocument/2006/relationships/slideLayout" Target="../slideLayouts/slideLayout122.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54.svg"/></Relationships>
</file>

<file path=ppt/slides/_rels/slide154.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svg"/><Relationship Id="rId2" Type="http://schemas.openxmlformats.org/officeDocument/2006/relationships/notesSlide" Target="../notesSlides/notesSlide154.xml"/><Relationship Id="rId1" Type="http://schemas.openxmlformats.org/officeDocument/2006/relationships/slideLayout" Target="../slideLayouts/slideLayout122.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54.svg"/></Relationships>
</file>

<file path=ppt/slides/_rels/slide1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5.xml"/><Relationship Id="rId1" Type="http://schemas.openxmlformats.org/officeDocument/2006/relationships/slideLayout" Target="../slideLayouts/slideLayout17.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3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34.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35.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36.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35.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36.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35.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36.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35.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36.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35.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36.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35.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3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37.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38.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21.xml"/></Relationships>
</file>

<file path=ppt/slides/_rels/slide173.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73.xml"/><Relationship Id="rId1" Type="http://schemas.openxmlformats.org/officeDocument/2006/relationships/slideLayout" Target="../slideLayouts/slideLayout139.xml"/><Relationship Id="rId6" Type="http://schemas.openxmlformats.org/officeDocument/2006/relationships/image" Target="../media/image58.svg"/><Relationship Id="rId5" Type="http://schemas.openxmlformats.org/officeDocument/2006/relationships/image" Target="../media/image57.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s>
</file>

<file path=ppt/slides/_rels/slide174.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74.xml"/><Relationship Id="rId1" Type="http://schemas.openxmlformats.org/officeDocument/2006/relationships/slideLayout" Target="../slideLayouts/slideLayout140.xml"/><Relationship Id="rId6" Type="http://schemas.openxmlformats.org/officeDocument/2006/relationships/image" Target="../media/image66.svg"/><Relationship Id="rId5" Type="http://schemas.openxmlformats.org/officeDocument/2006/relationships/image" Target="../media/image65.png"/><Relationship Id="rId10" Type="http://schemas.openxmlformats.org/officeDocument/2006/relationships/image" Target="../media/image70.svg"/><Relationship Id="rId4" Type="http://schemas.openxmlformats.org/officeDocument/2006/relationships/image" Target="../media/image64.svg"/><Relationship Id="rId9" Type="http://schemas.openxmlformats.org/officeDocument/2006/relationships/image" Target="../media/image69.png"/></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4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21.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4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43.xml"/></Relationships>
</file>

<file path=ppt/slides/_rels/slide179.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179.xml"/><Relationship Id="rId1" Type="http://schemas.openxmlformats.org/officeDocument/2006/relationships/slideLayout" Target="../slideLayouts/slideLayout144.xml"/><Relationship Id="rId6" Type="http://schemas.openxmlformats.org/officeDocument/2006/relationships/image" Target="../media/image74.svg"/><Relationship Id="rId5" Type="http://schemas.openxmlformats.org/officeDocument/2006/relationships/image" Target="../media/image73.png"/><Relationship Id="rId10" Type="http://schemas.openxmlformats.org/officeDocument/2006/relationships/image" Target="../media/image78.svg"/><Relationship Id="rId4" Type="http://schemas.openxmlformats.org/officeDocument/2006/relationships/image" Target="../media/image72.svg"/><Relationship Id="rId9" Type="http://schemas.openxmlformats.org/officeDocument/2006/relationships/image" Target="../media/image7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4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0.xml"/></Relationships>
</file>

<file path=ppt/slides/_rels/slide7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3.xm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6.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9.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8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8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8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90.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9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9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9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9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9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AF24414-25DA-4F46-9899-58D3C2AD67AD}"/>
              </a:ext>
            </a:extLst>
          </p:cNvPr>
          <p:cNvSpPr>
            <a:spLocks noGrp="1"/>
          </p:cNvSpPr>
          <p:nvPr>
            <p:ph type="pic" sz="quarter" idx="10"/>
          </p:nvPr>
        </p:nvSpPr>
        <p:spPr/>
      </p:sp>
      <p:sp>
        <p:nvSpPr>
          <p:cNvPr id="16" name="Title 15">
            <a:extLst>
              <a:ext uri="{FF2B5EF4-FFF2-40B4-BE49-F238E27FC236}">
                <a16:creationId xmlns:a16="http://schemas.microsoft.com/office/drawing/2014/main" id="{EEA8E820-4318-A542-B555-1802C7064589}"/>
              </a:ext>
            </a:extLst>
          </p:cNvPr>
          <p:cNvSpPr>
            <a:spLocks noGrp="1"/>
          </p:cNvSpPr>
          <p:nvPr>
            <p:ph type="title"/>
          </p:nvPr>
        </p:nvSpPr>
        <p:spPr/>
        <p:txBody>
          <a:bodyPr/>
          <a:lstStyle/>
          <a:p>
            <a:r>
              <a:rPr lang="en-US" dirty="0"/>
              <a:t>Multipurpose PowerPoint Template</a:t>
            </a:r>
          </a:p>
        </p:txBody>
      </p:sp>
      <p:sp>
        <p:nvSpPr>
          <p:cNvPr id="6" name="Text Placeholder 5">
            <a:extLst>
              <a:ext uri="{FF2B5EF4-FFF2-40B4-BE49-F238E27FC236}">
                <a16:creationId xmlns:a16="http://schemas.microsoft.com/office/drawing/2014/main" id="{1995B584-DE3C-A648-A2C5-8DCC1B2DF873}"/>
              </a:ext>
            </a:extLst>
          </p:cNvPr>
          <p:cNvSpPr>
            <a:spLocks noGrp="1"/>
          </p:cNvSpPr>
          <p:nvPr>
            <p:ph type="body"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838200" y="727665"/>
            <a:ext cx="2146300" cy="3200400"/>
          </a:xfrm>
          <a:prstGeom prst="rect">
            <a:avLst/>
          </a:prstGeom>
        </p:spPr>
      </p:pic>
      <p:sp>
        <p:nvSpPr>
          <p:cNvPr id="39" name="Rectangle 38">
            <a:extLst>
              <a:ext uri="{FF2B5EF4-FFF2-40B4-BE49-F238E27FC236}">
                <a16:creationId xmlns:a16="http://schemas.microsoft.com/office/drawing/2014/main" id="{7981483C-A880-0B48-9517-C141DAC968B6}"/>
              </a:ext>
            </a:extLst>
          </p:cNvPr>
          <p:cNvSpPr/>
          <p:nvPr/>
        </p:nvSpPr>
        <p:spPr>
          <a:xfrm>
            <a:off x="11645321" y="1"/>
            <a:ext cx="550059" cy="40494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138DD0D-127D-8449-8B2F-E415FD674002}"/>
              </a:ext>
            </a:extLst>
          </p:cNvPr>
          <p:cNvSpPr/>
          <p:nvPr/>
        </p:nvSpPr>
        <p:spPr>
          <a:xfrm>
            <a:off x="3811979" y="2602669"/>
            <a:ext cx="918194" cy="163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Date Placeholder 17">
            <a:extLst>
              <a:ext uri="{FF2B5EF4-FFF2-40B4-BE49-F238E27FC236}">
                <a16:creationId xmlns:a16="http://schemas.microsoft.com/office/drawing/2014/main" id="{6FA8D5F4-67FC-C147-A150-914CFF3DA8B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dirty="0">
                <a:solidFill>
                  <a:schemeClr val="bg1"/>
                </a:solidFill>
              </a:rPr>
              <a:t>BLAK</a:t>
            </a:r>
          </a:p>
        </p:txBody>
      </p:sp>
      <p:sp>
        <p:nvSpPr>
          <p:cNvPr id="46" name="Freeform 290">
            <a:extLst>
              <a:ext uri="{FF2B5EF4-FFF2-40B4-BE49-F238E27FC236}">
                <a16:creationId xmlns:a16="http://schemas.microsoft.com/office/drawing/2014/main" id="{A5711397-43CD-914E-AD2E-ADB9FD2D97CC}"/>
              </a:ext>
            </a:extLst>
          </p:cNvPr>
          <p:cNvSpPr/>
          <p:nvPr/>
        </p:nvSpPr>
        <p:spPr>
          <a:xfrm>
            <a:off x="10396295"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2" name="Footer Placeholder 1">
            <a:extLst>
              <a:ext uri="{FF2B5EF4-FFF2-40B4-BE49-F238E27FC236}">
                <a16:creationId xmlns:a16="http://schemas.microsoft.com/office/drawing/2014/main" id="{66DF6AAF-18DF-4CE6-B871-E4589EC86E93}"/>
              </a:ext>
            </a:extLst>
          </p:cNvPr>
          <p:cNvSpPr>
            <a:spLocks noGrp="1"/>
          </p:cNvSpPr>
          <p:nvPr>
            <p:ph type="ftr" sz="quarter" idx="3"/>
          </p:nvPr>
        </p:nvSpPr>
        <p:spPr/>
        <p:txBody>
          <a:bodyPr/>
          <a:lstStyle/>
          <a:p>
            <a:pPr algn="r"/>
            <a:r>
              <a:rPr lang="en-US" dirty="0"/>
              <a:t>Multipurpose PowerPoint Template – Made with         by Showeet</a:t>
            </a:r>
          </a:p>
        </p:txBody>
      </p:sp>
    </p:spTree>
    <p:extLst>
      <p:ext uri="{BB962C8B-B14F-4D97-AF65-F5344CB8AC3E}">
        <p14:creationId xmlns:p14="http://schemas.microsoft.com/office/powerpoint/2010/main" val="2191563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530B469-46BB-4735-A364-F5ABE7522DEB}"/>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5691354" y="0"/>
            <a:ext cx="6500646" cy="40780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2AEAB96-5AC2-7945-80CD-EBD132A4E7BE}"/>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E43327BD-6B2A-414A-9418-E5FA4AEACC44}"/>
              </a:ext>
            </a:extLst>
          </p:cNvPr>
          <p:cNvSpPr>
            <a:spLocks noGrp="1"/>
          </p:cNvSpPr>
          <p:nvPr>
            <p:ph type="body" idx="1"/>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24" name="Rectangle 23">
            <a:extLst>
              <a:ext uri="{FF2B5EF4-FFF2-40B4-BE49-F238E27FC236}">
                <a16:creationId xmlns:a16="http://schemas.microsoft.com/office/drawing/2014/main" id="{BE7DB755-1052-8F4C-A234-8BB927B533D9}"/>
              </a:ext>
            </a:extLst>
          </p:cNvPr>
          <p:cNvSpPr/>
          <p:nvPr/>
        </p:nvSpPr>
        <p:spPr>
          <a:xfrm>
            <a:off x="8574545" y="2087025"/>
            <a:ext cx="918194" cy="163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132295" y="1991996"/>
            <a:ext cx="1927410" cy="2874008"/>
          </a:xfrm>
          <a:prstGeom prst="rect">
            <a:avLst/>
          </a:prstGeom>
        </p:spPr>
      </p:pic>
      <p:sp>
        <p:nvSpPr>
          <p:cNvPr id="15" name="Date Placeholder 17">
            <a:extLst>
              <a:ext uri="{FF2B5EF4-FFF2-40B4-BE49-F238E27FC236}">
                <a16:creationId xmlns:a16="http://schemas.microsoft.com/office/drawing/2014/main" id="{D224CEC6-AEE5-474C-B0FF-4F3A25F2E9B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16" name="Freeform 290">
            <a:extLst>
              <a:ext uri="{FF2B5EF4-FFF2-40B4-BE49-F238E27FC236}">
                <a16:creationId xmlns:a16="http://schemas.microsoft.com/office/drawing/2014/main" id="{501F21EA-E362-574A-8627-B8550850E4B0}"/>
              </a:ext>
            </a:extLst>
          </p:cNvPr>
          <p:cNvSpPr/>
          <p:nvPr/>
        </p:nvSpPr>
        <p:spPr>
          <a:xfrm>
            <a:off x="109773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17" name="Footer Placeholder 22">
            <a:extLst>
              <a:ext uri="{FF2B5EF4-FFF2-40B4-BE49-F238E27FC236}">
                <a16:creationId xmlns:a16="http://schemas.microsoft.com/office/drawing/2014/main" id="{2FEE2394-4072-E141-8F27-56D7309A2D95}"/>
              </a:ext>
            </a:extLst>
          </p:cNvPr>
          <p:cNvSpPr txBox="1">
            <a:spLocks/>
          </p:cNvSpPr>
          <p:nvPr/>
        </p:nvSpPr>
        <p:spPr>
          <a:xfrm>
            <a:off x="4681763" y="6303091"/>
            <a:ext cx="7188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noProof="1">
                <a:solidFill>
                  <a:schemeClr val="bg1"/>
                </a:solidFill>
              </a:rPr>
              <a:t>Multipurpose PowerPoint Template – Made with         by Showeet</a:t>
            </a:r>
          </a:p>
        </p:txBody>
      </p:sp>
    </p:spTree>
    <p:extLst>
      <p:ext uri="{BB962C8B-B14F-4D97-AF65-F5344CB8AC3E}">
        <p14:creationId xmlns:p14="http://schemas.microsoft.com/office/powerpoint/2010/main" val="51134899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Meet the team</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r>
              <a:rPr lang="en-US" dirty="0"/>
              <a:t>Introduce your team to your audience</a:t>
            </a:r>
          </a:p>
        </p:txBody>
      </p:sp>
      <p:pic>
        <p:nvPicPr>
          <p:cNvPr id="5" name="Picture 4">
            <a:extLst>
              <a:ext uri="{FF2B5EF4-FFF2-40B4-BE49-F238E27FC236}">
                <a16:creationId xmlns:a16="http://schemas.microsoft.com/office/drawing/2014/main" id="{623E05B3-CD00-4A0F-8F29-C01242B16C76}"/>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20974276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D51C872-FEED-E540-8816-7E115DF80CE6}"/>
              </a:ext>
            </a:extLst>
          </p:cNvPr>
          <p:cNvSpPr>
            <a:spLocks noGrp="1"/>
          </p:cNvSpPr>
          <p:nvPr>
            <p:ph type="title"/>
          </p:nvPr>
        </p:nvSpPr>
        <p:spPr/>
        <p:txBody>
          <a:bodyPr/>
          <a:lstStyle/>
          <a:p>
            <a:r>
              <a:rPr lang="en-US" noProof="1"/>
              <a:t>Meet The Team</a:t>
            </a:r>
          </a:p>
        </p:txBody>
      </p:sp>
      <p:sp>
        <p:nvSpPr>
          <p:cNvPr id="10" name="Text Placeholder 9">
            <a:extLst>
              <a:ext uri="{FF2B5EF4-FFF2-40B4-BE49-F238E27FC236}">
                <a16:creationId xmlns:a16="http://schemas.microsoft.com/office/drawing/2014/main" id="{15F4B4F3-F5F3-3240-8622-CFEB27D94DF8}"/>
              </a:ext>
            </a:extLst>
          </p:cNvPr>
          <p:cNvSpPr>
            <a:spLocks noGrp="1"/>
          </p:cNvSpPr>
          <p:nvPr>
            <p:ph type="body" sz="quarter"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1" name="Date Placeholder 17">
            <a:extLst>
              <a:ext uri="{FF2B5EF4-FFF2-40B4-BE49-F238E27FC236}">
                <a16:creationId xmlns:a16="http://schemas.microsoft.com/office/drawing/2014/main" id="{5DEBC796-6554-4D15-BF02-0BD7B86A343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FBBB38D4-D8C0-4229-9409-488E47AD405C}"/>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8845FCA9-9BF5-433A-B95E-193709C48F13}"/>
              </a:ext>
            </a:extLst>
          </p:cNvPr>
          <p:cNvSpPr>
            <a:spLocks noGrp="1"/>
          </p:cNvSpPr>
          <p:nvPr>
            <p:ph type="pic" sz="quarter" idx="12"/>
          </p:nvPr>
        </p:nvSpPr>
        <p:spPr/>
      </p:sp>
      <p:sp>
        <p:nvSpPr>
          <p:cNvPr id="7" name="Picture Placeholder 6">
            <a:extLst>
              <a:ext uri="{FF2B5EF4-FFF2-40B4-BE49-F238E27FC236}">
                <a16:creationId xmlns:a16="http://schemas.microsoft.com/office/drawing/2014/main" id="{6AD7410B-5C81-41F1-AD8D-0A42D67E2F5A}"/>
              </a:ext>
            </a:extLst>
          </p:cNvPr>
          <p:cNvSpPr>
            <a:spLocks noGrp="1"/>
          </p:cNvSpPr>
          <p:nvPr>
            <p:ph type="pic" sz="quarter" idx="14"/>
          </p:nvPr>
        </p:nvSpPr>
        <p:spPr/>
      </p:sp>
      <p:sp>
        <p:nvSpPr>
          <p:cNvPr id="12" name="Picture Placeholder 11">
            <a:extLst>
              <a:ext uri="{FF2B5EF4-FFF2-40B4-BE49-F238E27FC236}">
                <a16:creationId xmlns:a16="http://schemas.microsoft.com/office/drawing/2014/main" id="{4B755EFB-7C28-4A48-9D78-403221B3159B}"/>
              </a:ext>
            </a:extLst>
          </p:cNvPr>
          <p:cNvSpPr>
            <a:spLocks noGrp="1"/>
          </p:cNvSpPr>
          <p:nvPr>
            <p:ph type="pic" sz="quarter" idx="15"/>
          </p:nvPr>
        </p:nvSpPr>
        <p:spPr/>
      </p:sp>
      <p:sp>
        <p:nvSpPr>
          <p:cNvPr id="14" name="Picture Placeholder 13">
            <a:extLst>
              <a:ext uri="{FF2B5EF4-FFF2-40B4-BE49-F238E27FC236}">
                <a16:creationId xmlns:a16="http://schemas.microsoft.com/office/drawing/2014/main" id="{3964EACB-FE5E-4CCA-800D-8FD47C87FC78}"/>
              </a:ext>
            </a:extLst>
          </p:cNvPr>
          <p:cNvSpPr>
            <a:spLocks noGrp="1"/>
          </p:cNvSpPr>
          <p:nvPr>
            <p:ph type="pic" sz="quarter" idx="17"/>
          </p:nvPr>
        </p:nvSpPr>
        <p:spPr/>
      </p:sp>
    </p:spTree>
    <p:extLst>
      <p:ext uri="{BB962C8B-B14F-4D97-AF65-F5344CB8AC3E}">
        <p14:creationId xmlns:p14="http://schemas.microsoft.com/office/powerpoint/2010/main" val="25819893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BB04252-74A9-E348-BB12-0FBAEA8E8491}"/>
              </a:ext>
            </a:extLst>
          </p:cNvPr>
          <p:cNvSpPr>
            <a:spLocks noGrp="1"/>
          </p:cNvSpPr>
          <p:nvPr>
            <p:ph type="title"/>
          </p:nvPr>
        </p:nvSpPr>
        <p:spPr/>
        <p:txBody>
          <a:bodyPr/>
          <a:lstStyle/>
          <a:p>
            <a:r>
              <a:rPr lang="en-US" noProof="1"/>
              <a:t>Meet The Team</a:t>
            </a:r>
          </a:p>
        </p:txBody>
      </p:sp>
      <p:sp>
        <p:nvSpPr>
          <p:cNvPr id="10" name="Text Placeholder 9">
            <a:extLst>
              <a:ext uri="{FF2B5EF4-FFF2-40B4-BE49-F238E27FC236}">
                <a16:creationId xmlns:a16="http://schemas.microsoft.com/office/drawing/2014/main" id="{0BFD0071-99D5-A349-91BD-5A3D4D7D9019}"/>
              </a:ext>
            </a:extLst>
          </p:cNvPr>
          <p:cNvSpPr>
            <a:spLocks noGrp="1"/>
          </p:cNvSpPr>
          <p:nvPr>
            <p:ph type="body" sz="quarter"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1" name="Date Placeholder 17">
            <a:extLst>
              <a:ext uri="{FF2B5EF4-FFF2-40B4-BE49-F238E27FC236}">
                <a16:creationId xmlns:a16="http://schemas.microsoft.com/office/drawing/2014/main" id="{7FB54194-FE3E-48B5-805A-DBEF5F372F0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C3DB2B82-C8C3-484C-B165-6E36AAA17FA2}"/>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19CD85E2-E9DB-49AC-A727-71F237CAC825}"/>
              </a:ext>
            </a:extLst>
          </p:cNvPr>
          <p:cNvSpPr>
            <a:spLocks noGrp="1"/>
          </p:cNvSpPr>
          <p:nvPr>
            <p:ph type="pic" sz="quarter" idx="12"/>
          </p:nvPr>
        </p:nvSpPr>
        <p:spPr/>
      </p:sp>
      <p:sp>
        <p:nvSpPr>
          <p:cNvPr id="7" name="Picture Placeholder 6">
            <a:extLst>
              <a:ext uri="{FF2B5EF4-FFF2-40B4-BE49-F238E27FC236}">
                <a16:creationId xmlns:a16="http://schemas.microsoft.com/office/drawing/2014/main" id="{ED0CE01A-CFE9-4880-AD81-16387D760454}"/>
              </a:ext>
            </a:extLst>
          </p:cNvPr>
          <p:cNvSpPr>
            <a:spLocks noGrp="1"/>
          </p:cNvSpPr>
          <p:nvPr>
            <p:ph type="pic" sz="quarter" idx="14"/>
          </p:nvPr>
        </p:nvSpPr>
        <p:spPr/>
      </p:sp>
      <p:sp>
        <p:nvSpPr>
          <p:cNvPr id="12" name="Picture Placeholder 11">
            <a:extLst>
              <a:ext uri="{FF2B5EF4-FFF2-40B4-BE49-F238E27FC236}">
                <a16:creationId xmlns:a16="http://schemas.microsoft.com/office/drawing/2014/main" id="{D45783C8-3110-4AC7-BC5E-52BA6EBA4285}"/>
              </a:ext>
            </a:extLst>
          </p:cNvPr>
          <p:cNvSpPr>
            <a:spLocks noGrp="1"/>
          </p:cNvSpPr>
          <p:nvPr>
            <p:ph type="pic" sz="quarter" idx="15"/>
          </p:nvPr>
        </p:nvSpPr>
        <p:spPr/>
      </p:sp>
      <p:sp>
        <p:nvSpPr>
          <p:cNvPr id="14" name="Picture Placeholder 13">
            <a:extLst>
              <a:ext uri="{FF2B5EF4-FFF2-40B4-BE49-F238E27FC236}">
                <a16:creationId xmlns:a16="http://schemas.microsoft.com/office/drawing/2014/main" id="{C87E40BD-B78B-468A-A9BE-01AC7207D36E}"/>
              </a:ext>
            </a:extLst>
          </p:cNvPr>
          <p:cNvSpPr>
            <a:spLocks noGrp="1"/>
          </p:cNvSpPr>
          <p:nvPr>
            <p:ph type="pic" sz="quarter" idx="17"/>
          </p:nvPr>
        </p:nvSpPr>
        <p:spPr/>
      </p:sp>
    </p:spTree>
    <p:extLst>
      <p:ext uri="{BB962C8B-B14F-4D97-AF65-F5344CB8AC3E}">
        <p14:creationId xmlns:p14="http://schemas.microsoft.com/office/powerpoint/2010/main" val="378777818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9E9BF62-2C9B-40CE-B0F0-3E91AC6CB253}"/>
              </a:ext>
            </a:extLst>
          </p:cNvPr>
          <p:cNvSpPr>
            <a:spLocks noGrp="1"/>
          </p:cNvSpPr>
          <p:nvPr>
            <p:ph type="pic" sz="quarter" idx="10"/>
          </p:nvPr>
        </p:nvSpPr>
        <p:spPr/>
      </p:sp>
      <p:sp>
        <p:nvSpPr>
          <p:cNvPr id="7" name="Title 6">
            <a:extLst>
              <a:ext uri="{FF2B5EF4-FFF2-40B4-BE49-F238E27FC236}">
                <a16:creationId xmlns:a16="http://schemas.microsoft.com/office/drawing/2014/main" id="{00D78D95-E7E8-1E4E-97E3-85A4FA2AFCB7}"/>
              </a:ext>
            </a:extLst>
          </p:cNvPr>
          <p:cNvSpPr>
            <a:spLocks noGrp="1"/>
          </p:cNvSpPr>
          <p:nvPr>
            <p:ph type="title"/>
          </p:nvPr>
        </p:nvSpPr>
        <p:spPr/>
        <p:txBody>
          <a:bodyPr/>
          <a:lstStyle/>
          <a:p>
            <a:r>
              <a:rPr lang="en-US" noProof="1"/>
              <a:t>NAME Here</a:t>
            </a:r>
          </a:p>
        </p:txBody>
      </p:sp>
      <p:sp>
        <p:nvSpPr>
          <p:cNvPr id="8" name="Text Placeholder 7">
            <a:extLst>
              <a:ext uri="{FF2B5EF4-FFF2-40B4-BE49-F238E27FC236}">
                <a16:creationId xmlns:a16="http://schemas.microsoft.com/office/drawing/2014/main" id="{E013A69C-D34C-3040-B920-C102B31EC5C3}"/>
              </a:ext>
            </a:extLst>
          </p:cNvPr>
          <p:cNvSpPr>
            <a:spLocks noGrp="1"/>
          </p:cNvSpPr>
          <p:nvPr>
            <p:ph type="body" sz="quarter" idx="13"/>
          </p:nvPr>
        </p:nvSpPr>
        <p:spPr/>
        <p:txBody>
          <a:bodyPr/>
          <a:lstStyle/>
          <a:p>
            <a:r>
              <a:rPr lang="en-US" noProof="1"/>
              <a:t>Job Title Here</a:t>
            </a:r>
          </a:p>
        </p:txBody>
      </p:sp>
      <p:sp>
        <p:nvSpPr>
          <p:cNvPr id="9" name="Text Placeholder 8">
            <a:extLst>
              <a:ext uri="{FF2B5EF4-FFF2-40B4-BE49-F238E27FC236}">
                <a16:creationId xmlns:a16="http://schemas.microsoft.com/office/drawing/2014/main" id="{23DF3B5C-FCF3-8045-8EBE-88FE3BDFF525}"/>
              </a:ext>
            </a:extLst>
          </p:cNvPr>
          <p:cNvSpPr>
            <a:spLocks noGrp="1"/>
          </p:cNvSpPr>
          <p:nvPr>
            <p:ph type="body" sz="quarter" idx="16"/>
          </p:nvPr>
        </p:nvSpPr>
        <p:spPr/>
        <p:txBody>
          <a:bodyPr>
            <a:noAutofit/>
          </a:bodyPr>
          <a:lstStyle/>
          <a:p>
            <a:r>
              <a:rPr lang="en-US" noProof="1"/>
              <a:t>Lorem ipsum dolor sit amet, consectetur adipiscing elit. Donec sollicitudin dolor a ex rhoncus pharetra. Vestibulum ante ipsum primis in faucibus orci.</a:t>
            </a:r>
          </a:p>
        </p:txBody>
      </p:sp>
      <p:sp>
        <p:nvSpPr>
          <p:cNvPr id="52" name="TextBox 51">
            <a:extLst>
              <a:ext uri="{FF2B5EF4-FFF2-40B4-BE49-F238E27FC236}">
                <a16:creationId xmlns:a16="http://schemas.microsoft.com/office/drawing/2014/main" id="{F85F3022-7049-664D-BDEE-EB799F77F5C5}"/>
              </a:ext>
            </a:extLst>
          </p:cNvPr>
          <p:cNvSpPr txBox="1"/>
          <p:nvPr/>
        </p:nvSpPr>
        <p:spPr>
          <a:xfrm>
            <a:off x="3841661" y="2300620"/>
            <a:ext cx="373820" cy="1569660"/>
          </a:xfrm>
          <a:prstGeom prst="rect">
            <a:avLst/>
          </a:prstGeom>
          <a:noFill/>
        </p:spPr>
        <p:txBody>
          <a:bodyPr wrap="square" rtlCol="0">
            <a:spAutoFit/>
          </a:bodyPr>
          <a:lstStyle/>
          <a:p>
            <a:r>
              <a:rPr lang="en-US" sz="9600" b="1" noProof="1"/>
              <a:t>“</a:t>
            </a:r>
          </a:p>
        </p:txBody>
      </p:sp>
      <p:sp>
        <p:nvSpPr>
          <p:cNvPr id="53" name="TextBox 52">
            <a:extLst>
              <a:ext uri="{FF2B5EF4-FFF2-40B4-BE49-F238E27FC236}">
                <a16:creationId xmlns:a16="http://schemas.microsoft.com/office/drawing/2014/main" id="{1773C608-25DB-2F48-8EC1-83DC34EC1FEB}"/>
              </a:ext>
            </a:extLst>
          </p:cNvPr>
          <p:cNvSpPr txBox="1"/>
          <p:nvPr/>
        </p:nvSpPr>
        <p:spPr>
          <a:xfrm>
            <a:off x="6676132" y="5288340"/>
            <a:ext cx="373820" cy="1569660"/>
          </a:xfrm>
          <a:prstGeom prst="rect">
            <a:avLst/>
          </a:prstGeom>
          <a:noFill/>
        </p:spPr>
        <p:txBody>
          <a:bodyPr wrap="square" rtlCol="0">
            <a:spAutoFit/>
          </a:bodyPr>
          <a:lstStyle/>
          <a:p>
            <a:r>
              <a:rPr lang="en-US" sz="9600" b="1" noProof="1"/>
              <a:t>”</a:t>
            </a:r>
          </a:p>
        </p:txBody>
      </p:sp>
      <p:sp>
        <p:nvSpPr>
          <p:cNvPr id="62" name="Rectangle 61">
            <a:extLst>
              <a:ext uri="{FF2B5EF4-FFF2-40B4-BE49-F238E27FC236}">
                <a16:creationId xmlns:a16="http://schemas.microsoft.com/office/drawing/2014/main" id="{6B1E501D-95BB-9444-9D0E-DD1E53B191D1}"/>
              </a:ext>
            </a:extLst>
          </p:cNvPr>
          <p:cNvSpPr/>
          <p:nvPr/>
        </p:nvSpPr>
        <p:spPr>
          <a:xfrm>
            <a:off x="3997639" y="2108941"/>
            <a:ext cx="918194" cy="163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3" name="Date Placeholder 17">
            <a:extLst>
              <a:ext uri="{FF2B5EF4-FFF2-40B4-BE49-F238E27FC236}">
                <a16:creationId xmlns:a16="http://schemas.microsoft.com/office/drawing/2014/main" id="{2FDD9FC5-99E4-4380-A065-382DCF1B820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48F3E535-4BA3-4A32-97A2-8F2FD8E93E06}"/>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AD39075C-9D61-4E1E-951B-5D031C54362F}"/>
              </a:ext>
            </a:extLst>
          </p:cNvPr>
          <p:cNvSpPr>
            <a:spLocks noGrp="1"/>
          </p:cNvSpPr>
          <p:nvPr>
            <p:ph type="pic" sz="quarter" idx="12"/>
          </p:nvPr>
        </p:nvSpPr>
        <p:spPr/>
      </p:sp>
      <p:sp>
        <p:nvSpPr>
          <p:cNvPr id="10" name="Picture Placeholder 9">
            <a:extLst>
              <a:ext uri="{FF2B5EF4-FFF2-40B4-BE49-F238E27FC236}">
                <a16:creationId xmlns:a16="http://schemas.microsoft.com/office/drawing/2014/main" id="{3F04157F-4573-41F9-8C67-B21FB7F6DB64}"/>
              </a:ext>
            </a:extLst>
          </p:cNvPr>
          <p:cNvSpPr>
            <a:spLocks noGrp="1"/>
          </p:cNvSpPr>
          <p:nvPr>
            <p:ph type="pic" sz="quarter" idx="14"/>
          </p:nvPr>
        </p:nvSpPr>
        <p:spPr/>
      </p:sp>
      <p:sp>
        <p:nvSpPr>
          <p:cNvPr id="12" name="Picture Placeholder 11">
            <a:extLst>
              <a:ext uri="{FF2B5EF4-FFF2-40B4-BE49-F238E27FC236}">
                <a16:creationId xmlns:a16="http://schemas.microsoft.com/office/drawing/2014/main" id="{D6085D83-5B4D-40A1-9EAB-997F0B1F7B18}"/>
              </a:ext>
            </a:extLst>
          </p:cNvPr>
          <p:cNvSpPr>
            <a:spLocks noGrp="1"/>
          </p:cNvSpPr>
          <p:nvPr>
            <p:ph type="pic" sz="quarter" idx="15"/>
          </p:nvPr>
        </p:nvSpPr>
        <p:spPr/>
      </p:sp>
    </p:spTree>
    <p:extLst>
      <p:ext uri="{BB962C8B-B14F-4D97-AF65-F5344CB8AC3E}">
        <p14:creationId xmlns:p14="http://schemas.microsoft.com/office/powerpoint/2010/main" val="21180158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8CC4E3A-9F6A-4B2B-B837-373934504987}"/>
              </a:ext>
            </a:extLst>
          </p:cNvPr>
          <p:cNvSpPr>
            <a:spLocks noGrp="1"/>
          </p:cNvSpPr>
          <p:nvPr>
            <p:ph type="pic" sz="quarter" idx="10"/>
          </p:nvPr>
        </p:nvSpPr>
        <p:spPr/>
      </p:sp>
      <p:sp>
        <p:nvSpPr>
          <p:cNvPr id="7" name="Title 6">
            <a:extLst>
              <a:ext uri="{FF2B5EF4-FFF2-40B4-BE49-F238E27FC236}">
                <a16:creationId xmlns:a16="http://schemas.microsoft.com/office/drawing/2014/main" id="{371C48F6-3134-9745-8B8A-131F40E9E2E8}"/>
              </a:ext>
            </a:extLst>
          </p:cNvPr>
          <p:cNvSpPr>
            <a:spLocks noGrp="1"/>
          </p:cNvSpPr>
          <p:nvPr>
            <p:ph type="title"/>
          </p:nvPr>
        </p:nvSpPr>
        <p:spPr/>
        <p:txBody>
          <a:bodyPr/>
          <a:lstStyle/>
          <a:p>
            <a:r>
              <a:rPr lang="en-US" noProof="1"/>
              <a:t>NAME Here</a:t>
            </a:r>
          </a:p>
        </p:txBody>
      </p:sp>
      <p:sp>
        <p:nvSpPr>
          <p:cNvPr id="8" name="Text Placeholder 7">
            <a:extLst>
              <a:ext uri="{FF2B5EF4-FFF2-40B4-BE49-F238E27FC236}">
                <a16:creationId xmlns:a16="http://schemas.microsoft.com/office/drawing/2014/main" id="{40378B0E-EDF6-2647-A6F2-694D5D75913D}"/>
              </a:ext>
            </a:extLst>
          </p:cNvPr>
          <p:cNvSpPr>
            <a:spLocks noGrp="1"/>
          </p:cNvSpPr>
          <p:nvPr>
            <p:ph type="body" sz="quarter" idx="13"/>
          </p:nvPr>
        </p:nvSpPr>
        <p:spPr/>
        <p:txBody>
          <a:bodyPr/>
          <a:lstStyle/>
          <a:p>
            <a:r>
              <a:rPr lang="en-US" noProof="1"/>
              <a:t>Job Title Here</a:t>
            </a:r>
          </a:p>
        </p:txBody>
      </p:sp>
      <p:sp>
        <p:nvSpPr>
          <p:cNvPr id="9" name="Text Placeholder 8">
            <a:extLst>
              <a:ext uri="{FF2B5EF4-FFF2-40B4-BE49-F238E27FC236}">
                <a16:creationId xmlns:a16="http://schemas.microsoft.com/office/drawing/2014/main" id="{F5AE574B-E42B-ED4D-8209-4C0EB42A495C}"/>
              </a:ext>
            </a:extLst>
          </p:cNvPr>
          <p:cNvSpPr>
            <a:spLocks noGrp="1"/>
          </p:cNvSpPr>
          <p:nvPr>
            <p:ph type="body" sz="quarter" idx="16"/>
          </p:nvPr>
        </p:nvSpPr>
        <p:spPr/>
        <p:txBody>
          <a:bodyPr>
            <a:normAutofit/>
          </a:bodyPr>
          <a:lstStyle/>
          <a:p>
            <a:r>
              <a:rPr lang="en-US" noProof="1"/>
              <a:t>Lorem ipsum dolor sit amet, consectetur adipiscing elit. Donec sollicitudin dolor a ex rhoncus pharetra. Vestibulum ante ipsum primis in faucibus orci.</a:t>
            </a:r>
          </a:p>
        </p:txBody>
      </p:sp>
      <p:sp>
        <p:nvSpPr>
          <p:cNvPr id="52" name="TextBox 51">
            <a:extLst>
              <a:ext uri="{FF2B5EF4-FFF2-40B4-BE49-F238E27FC236}">
                <a16:creationId xmlns:a16="http://schemas.microsoft.com/office/drawing/2014/main" id="{F85F3022-7049-664D-BDEE-EB799F77F5C5}"/>
              </a:ext>
            </a:extLst>
          </p:cNvPr>
          <p:cNvSpPr txBox="1"/>
          <p:nvPr/>
        </p:nvSpPr>
        <p:spPr>
          <a:xfrm>
            <a:off x="3841661" y="2300620"/>
            <a:ext cx="373820" cy="1569660"/>
          </a:xfrm>
          <a:prstGeom prst="rect">
            <a:avLst/>
          </a:prstGeom>
          <a:noFill/>
        </p:spPr>
        <p:txBody>
          <a:bodyPr wrap="square" rtlCol="0">
            <a:spAutoFit/>
          </a:bodyPr>
          <a:lstStyle/>
          <a:p>
            <a:r>
              <a:rPr lang="en-US" sz="9600" b="1" noProof="1">
                <a:solidFill>
                  <a:schemeClr val="bg1"/>
                </a:solidFill>
              </a:rPr>
              <a:t>“</a:t>
            </a:r>
          </a:p>
        </p:txBody>
      </p:sp>
      <p:sp>
        <p:nvSpPr>
          <p:cNvPr id="53" name="TextBox 52">
            <a:extLst>
              <a:ext uri="{FF2B5EF4-FFF2-40B4-BE49-F238E27FC236}">
                <a16:creationId xmlns:a16="http://schemas.microsoft.com/office/drawing/2014/main" id="{1773C608-25DB-2F48-8EC1-83DC34EC1FEB}"/>
              </a:ext>
            </a:extLst>
          </p:cNvPr>
          <p:cNvSpPr txBox="1"/>
          <p:nvPr/>
        </p:nvSpPr>
        <p:spPr>
          <a:xfrm>
            <a:off x="6676132" y="5288340"/>
            <a:ext cx="373820" cy="1569660"/>
          </a:xfrm>
          <a:prstGeom prst="rect">
            <a:avLst/>
          </a:prstGeom>
          <a:noFill/>
        </p:spPr>
        <p:txBody>
          <a:bodyPr wrap="square" rtlCol="0">
            <a:spAutoFit/>
          </a:bodyPr>
          <a:lstStyle/>
          <a:p>
            <a:r>
              <a:rPr lang="en-US" sz="9600" b="1" noProof="1">
                <a:solidFill>
                  <a:schemeClr val="bg1"/>
                </a:solidFill>
              </a:rPr>
              <a:t>”</a:t>
            </a:r>
          </a:p>
        </p:txBody>
      </p:sp>
      <p:sp>
        <p:nvSpPr>
          <p:cNvPr id="62" name="Rectangle 61">
            <a:extLst>
              <a:ext uri="{FF2B5EF4-FFF2-40B4-BE49-F238E27FC236}">
                <a16:creationId xmlns:a16="http://schemas.microsoft.com/office/drawing/2014/main" id="{6B1E501D-95BB-9444-9D0E-DD1E53B191D1}"/>
              </a:ext>
            </a:extLst>
          </p:cNvPr>
          <p:cNvSpPr/>
          <p:nvPr/>
        </p:nvSpPr>
        <p:spPr>
          <a:xfrm>
            <a:off x="3997639" y="2108941"/>
            <a:ext cx="918194" cy="163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3" name="Date Placeholder 17">
            <a:extLst>
              <a:ext uri="{FF2B5EF4-FFF2-40B4-BE49-F238E27FC236}">
                <a16:creationId xmlns:a16="http://schemas.microsoft.com/office/drawing/2014/main" id="{1F568E75-EB71-4144-A523-4976D99613F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B007E338-506A-4B20-8DB9-D187A976F191}"/>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A0FEA7FD-21CC-4BE6-813B-9A16DD21EB0A}"/>
              </a:ext>
            </a:extLst>
          </p:cNvPr>
          <p:cNvSpPr>
            <a:spLocks noGrp="1"/>
          </p:cNvSpPr>
          <p:nvPr>
            <p:ph type="pic" sz="quarter" idx="12"/>
          </p:nvPr>
        </p:nvSpPr>
        <p:spPr/>
      </p:sp>
      <p:sp>
        <p:nvSpPr>
          <p:cNvPr id="10" name="Picture Placeholder 9">
            <a:extLst>
              <a:ext uri="{FF2B5EF4-FFF2-40B4-BE49-F238E27FC236}">
                <a16:creationId xmlns:a16="http://schemas.microsoft.com/office/drawing/2014/main" id="{53B9A008-5C98-425B-82CA-DF973379C0DF}"/>
              </a:ext>
            </a:extLst>
          </p:cNvPr>
          <p:cNvSpPr>
            <a:spLocks noGrp="1"/>
          </p:cNvSpPr>
          <p:nvPr>
            <p:ph type="pic" sz="quarter" idx="14"/>
          </p:nvPr>
        </p:nvSpPr>
        <p:spPr/>
      </p:sp>
      <p:sp>
        <p:nvSpPr>
          <p:cNvPr id="12" name="Picture Placeholder 11">
            <a:extLst>
              <a:ext uri="{FF2B5EF4-FFF2-40B4-BE49-F238E27FC236}">
                <a16:creationId xmlns:a16="http://schemas.microsoft.com/office/drawing/2014/main" id="{FCCE45E1-C9C4-4B1A-B07F-F87266C6BE36}"/>
              </a:ext>
            </a:extLst>
          </p:cNvPr>
          <p:cNvSpPr>
            <a:spLocks noGrp="1"/>
          </p:cNvSpPr>
          <p:nvPr>
            <p:ph type="pic" sz="quarter" idx="15"/>
          </p:nvPr>
        </p:nvSpPr>
        <p:spPr/>
      </p:sp>
    </p:spTree>
    <p:extLst>
      <p:ext uri="{BB962C8B-B14F-4D97-AF65-F5344CB8AC3E}">
        <p14:creationId xmlns:p14="http://schemas.microsoft.com/office/powerpoint/2010/main" val="40368142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6C5DBA4-537B-2847-813D-AB21A0B3E80F}"/>
              </a:ext>
            </a:extLst>
          </p:cNvPr>
          <p:cNvSpPr>
            <a:spLocks noGrp="1"/>
          </p:cNvSpPr>
          <p:nvPr>
            <p:ph type="body" sz="quarter" idx="13"/>
          </p:nvPr>
        </p:nvSpPr>
        <p:spPr/>
        <p:txBody>
          <a:bodyPr/>
          <a:lstStyle/>
          <a:p>
            <a:r>
              <a:rPr lang="en-US" noProof="1"/>
              <a:t>Job Title Here</a:t>
            </a:r>
          </a:p>
        </p:txBody>
      </p:sp>
      <p:sp>
        <p:nvSpPr>
          <p:cNvPr id="7" name="Text Placeholder 6">
            <a:extLst>
              <a:ext uri="{FF2B5EF4-FFF2-40B4-BE49-F238E27FC236}">
                <a16:creationId xmlns:a16="http://schemas.microsoft.com/office/drawing/2014/main" id="{FCFE8C84-5027-E846-A5C9-F9BFDCF8F70B}"/>
              </a:ext>
            </a:extLst>
          </p:cNvPr>
          <p:cNvSpPr>
            <a:spLocks noGrp="1"/>
          </p:cNvSpPr>
          <p:nvPr>
            <p:ph type="body" sz="quarter" idx="16"/>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Text Placeholder 7">
            <a:extLst>
              <a:ext uri="{FF2B5EF4-FFF2-40B4-BE49-F238E27FC236}">
                <a16:creationId xmlns:a16="http://schemas.microsoft.com/office/drawing/2014/main" id="{2AA9BE8C-6478-4C4B-BA0C-C3028FF1F402}"/>
              </a:ext>
            </a:extLst>
          </p:cNvPr>
          <p:cNvSpPr>
            <a:spLocks noGrp="1"/>
          </p:cNvSpPr>
          <p:nvPr>
            <p:ph type="body" sz="quarter" idx="18"/>
          </p:nvPr>
        </p:nvSpPr>
        <p:spPr/>
        <p:txBody>
          <a:bodyPr/>
          <a:lstStyle/>
          <a:p>
            <a:r>
              <a:rPr lang="en-US" noProof="1"/>
              <a:t>Job Title Here</a:t>
            </a:r>
          </a:p>
        </p:txBody>
      </p:sp>
      <p:sp>
        <p:nvSpPr>
          <p:cNvPr id="9" name="Text Placeholder 8">
            <a:extLst>
              <a:ext uri="{FF2B5EF4-FFF2-40B4-BE49-F238E27FC236}">
                <a16:creationId xmlns:a16="http://schemas.microsoft.com/office/drawing/2014/main" id="{0E635641-FDC3-4D48-BAC2-A60FBC1FFEDC}"/>
              </a:ext>
            </a:extLst>
          </p:cNvPr>
          <p:cNvSpPr>
            <a:spLocks noGrp="1"/>
          </p:cNvSpPr>
          <p:nvPr>
            <p:ph type="body" sz="quarter" idx="19"/>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Text Placeholder 9">
            <a:extLst>
              <a:ext uri="{FF2B5EF4-FFF2-40B4-BE49-F238E27FC236}">
                <a16:creationId xmlns:a16="http://schemas.microsoft.com/office/drawing/2014/main" id="{3B2ABE79-3AA7-4B42-985D-AB6C74AC90F8}"/>
              </a:ext>
            </a:extLst>
          </p:cNvPr>
          <p:cNvSpPr>
            <a:spLocks noGrp="1"/>
          </p:cNvSpPr>
          <p:nvPr>
            <p:ph type="body" sz="quarter" idx="21"/>
          </p:nvPr>
        </p:nvSpPr>
        <p:spPr/>
        <p:txBody>
          <a:bodyPr/>
          <a:lstStyle/>
          <a:p>
            <a:r>
              <a:rPr lang="en-US" noProof="1"/>
              <a:t>Job Title Here</a:t>
            </a:r>
          </a:p>
        </p:txBody>
      </p:sp>
      <p:sp>
        <p:nvSpPr>
          <p:cNvPr id="11" name="Text Placeholder 10">
            <a:extLst>
              <a:ext uri="{FF2B5EF4-FFF2-40B4-BE49-F238E27FC236}">
                <a16:creationId xmlns:a16="http://schemas.microsoft.com/office/drawing/2014/main" id="{E857766D-4D5E-D549-AA9A-8CE3ACD59FCF}"/>
              </a:ext>
            </a:extLst>
          </p:cNvPr>
          <p:cNvSpPr>
            <a:spLocks noGrp="1"/>
          </p:cNvSpPr>
          <p:nvPr>
            <p:ph type="body" sz="quarter" idx="22"/>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2" name="Text Placeholder 11">
            <a:extLst>
              <a:ext uri="{FF2B5EF4-FFF2-40B4-BE49-F238E27FC236}">
                <a16:creationId xmlns:a16="http://schemas.microsoft.com/office/drawing/2014/main" id="{6001DD5C-4475-A946-94F0-7CE33D87D9C9}"/>
              </a:ext>
            </a:extLst>
          </p:cNvPr>
          <p:cNvSpPr>
            <a:spLocks noGrp="1"/>
          </p:cNvSpPr>
          <p:nvPr>
            <p:ph type="body" sz="quarter" idx="24"/>
          </p:nvPr>
        </p:nvSpPr>
        <p:spPr/>
        <p:txBody>
          <a:bodyPr/>
          <a:lstStyle/>
          <a:p>
            <a:r>
              <a:rPr lang="en-US" noProof="1"/>
              <a:t>Job Title Here</a:t>
            </a:r>
          </a:p>
        </p:txBody>
      </p:sp>
      <p:sp>
        <p:nvSpPr>
          <p:cNvPr id="13" name="Text Placeholder 12">
            <a:extLst>
              <a:ext uri="{FF2B5EF4-FFF2-40B4-BE49-F238E27FC236}">
                <a16:creationId xmlns:a16="http://schemas.microsoft.com/office/drawing/2014/main" id="{6749114C-1D65-B94C-8D3D-DD828BB95383}"/>
              </a:ext>
            </a:extLst>
          </p:cNvPr>
          <p:cNvSpPr>
            <a:spLocks noGrp="1"/>
          </p:cNvSpPr>
          <p:nvPr>
            <p:ph type="body" sz="quarter" idx="25"/>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4" name="Text Placeholder 13">
            <a:extLst>
              <a:ext uri="{FF2B5EF4-FFF2-40B4-BE49-F238E27FC236}">
                <a16:creationId xmlns:a16="http://schemas.microsoft.com/office/drawing/2014/main" id="{7C488ECF-5E89-5E47-9F65-6B34E1E0ACB3}"/>
              </a:ext>
            </a:extLst>
          </p:cNvPr>
          <p:cNvSpPr>
            <a:spLocks noGrp="1"/>
          </p:cNvSpPr>
          <p:nvPr>
            <p:ph type="body" sz="quarter" idx="26"/>
          </p:nvPr>
        </p:nvSpPr>
        <p:spPr/>
        <p:txBody>
          <a:bodyPr/>
          <a:lstStyle/>
          <a:p>
            <a:r>
              <a:rPr lang="en-US" noProof="1"/>
              <a:t>NAME Here</a:t>
            </a:r>
          </a:p>
        </p:txBody>
      </p:sp>
      <p:sp>
        <p:nvSpPr>
          <p:cNvPr id="15" name="Text Placeholder 14">
            <a:extLst>
              <a:ext uri="{FF2B5EF4-FFF2-40B4-BE49-F238E27FC236}">
                <a16:creationId xmlns:a16="http://schemas.microsoft.com/office/drawing/2014/main" id="{3959F7EB-25D1-2442-86A7-54875B1F4A41}"/>
              </a:ext>
            </a:extLst>
          </p:cNvPr>
          <p:cNvSpPr>
            <a:spLocks noGrp="1"/>
          </p:cNvSpPr>
          <p:nvPr>
            <p:ph type="body" sz="quarter" idx="27"/>
          </p:nvPr>
        </p:nvSpPr>
        <p:spPr/>
        <p:txBody>
          <a:bodyPr/>
          <a:lstStyle/>
          <a:p>
            <a:r>
              <a:rPr lang="en-US" noProof="1"/>
              <a:t>NAME Here</a:t>
            </a:r>
          </a:p>
        </p:txBody>
      </p:sp>
      <p:sp>
        <p:nvSpPr>
          <p:cNvPr id="16" name="Text Placeholder 15">
            <a:extLst>
              <a:ext uri="{FF2B5EF4-FFF2-40B4-BE49-F238E27FC236}">
                <a16:creationId xmlns:a16="http://schemas.microsoft.com/office/drawing/2014/main" id="{BB742004-4391-E044-B76E-61A9F723C71E}"/>
              </a:ext>
            </a:extLst>
          </p:cNvPr>
          <p:cNvSpPr>
            <a:spLocks noGrp="1"/>
          </p:cNvSpPr>
          <p:nvPr>
            <p:ph type="body" sz="quarter" idx="28"/>
          </p:nvPr>
        </p:nvSpPr>
        <p:spPr/>
        <p:txBody>
          <a:bodyPr/>
          <a:lstStyle/>
          <a:p>
            <a:r>
              <a:rPr lang="en-US" noProof="1"/>
              <a:t>NAME Here</a:t>
            </a:r>
          </a:p>
        </p:txBody>
      </p:sp>
      <p:sp>
        <p:nvSpPr>
          <p:cNvPr id="17" name="Text Placeholder 16">
            <a:extLst>
              <a:ext uri="{FF2B5EF4-FFF2-40B4-BE49-F238E27FC236}">
                <a16:creationId xmlns:a16="http://schemas.microsoft.com/office/drawing/2014/main" id="{9A7AA472-8B9D-8E46-AF25-6D0027923008}"/>
              </a:ext>
            </a:extLst>
          </p:cNvPr>
          <p:cNvSpPr>
            <a:spLocks noGrp="1"/>
          </p:cNvSpPr>
          <p:nvPr>
            <p:ph type="body" sz="quarter" idx="29"/>
          </p:nvPr>
        </p:nvSpPr>
        <p:spPr/>
        <p:txBody>
          <a:bodyPr/>
          <a:lstStyle/>
          <a:p>
            <a:r>
              <a:rPr lang="en-US" noProof="1"/>
              <a:t>NAME Here</a:t>
            </a:r>
          </a:p>
        </p:txBody>
      </p:sp>
      <p:cxnSp>
        <p:nvCxnSpPr>
          <p:cNvPr id="19" name="Straight Connector 18">
            <a:extLst>
              <a:ext uri="{FF2B5EF4-FFF2-40B4-BE49-F238E27FC236}">
                <a16:creationId xmlns:a16="http://schemas.microsoft.com/office/drawing/2014/main" id="{407E24D3-FD37-D443-9E1C-C4B882E43C45}"/>
              </a:ext>
            </a:extLst>
          </p:cNvPr>
          <p:cNvCxnSpPr/>
          <p:nvPr/>
        </p:nvCxnSpPr>
        <p:spPr>
          <a:xfrm flipV="1">
            <a:off x="3192087"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60C1B14-5E67-5E4A-8FB1-626366C354B6}"/>
              </a:ext>
            </a:extLst>
          </p:cNvPr>
          <p:cNvCxnSpPr/>
          <p:nvPr/>
        </p:nvCxnSpPr>
        <p:spPr>
          <a:xfrm flipV="1">
            <a:off x="6118167"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67F0431-7E02-3947-B422-0158DB07CDAA}"/>
              </a:ext>
            </a:extLst>
          </p:cNvPr>
          <p:cNvCxnSpPr/>
          <p:nvPr/>
        </p:nvCxnSpPr>
        <p:spPr>
          <a:xfrm flipV="1">
            <a:off x="9027621"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Date Placeholder 17">
            <a:extLst>
              <a:ext uri="{FF2B5EF4-FFF2-40B4-BE49-F238E27FC236}">
                <a16:creationId xmlns:a16="http://schemas.microsoft.com/office/drawing/2014/main" id="{24A14BAD-770C-4B0C-8F0E-3A96C5187EC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DEC8F367-D3E9-48EE-85E4-AA110D5001AB}"/>
              </a:ext>
            </a:extLst>
          </p:cNvPr>
          <p:cNvSpPr>
            <a:spLocks noGrp="1"/>
          </p:cNvSpPr>
          <p:nvPr>
            <p:ph type="pic" sz="quarter" idx="10"/>
          </p:nvPr>
        </p:nvSpPr>
        <p:spPr/>
      </p:sp>
      <p:sp>
        <p:nvSpPr>
          <p:cNvPr id="5" name="Picture Placeholder 4">
            <a:extLst>
              <a:ext uri="{FF2B5EF4-FFF2-40B4-BE49-F238E27FC236}">
                <a16:creationId xmlns:a16="http://schemas.microsoft.com/office/drawing/2014/main" id="{E579B783-D7E1-43BC-A9D5-4FECD6CC12EF}"/>
              </a:ext>
            </a:extLst>
          </p:cNvPr>
          <p:cNvSpPr>
            <a:spLocks noGrp="1"/>
          </p:cNvSpPr>
          <p:nvPr>
            <p:ph type="pic" sz="quarter" idx="17"/>
          </p:nvPr>
        </p:nvSpPr>
        <p:spPr/>
      </p:sp>
      <p:sp>
        <p:nvSpPr>
          <p:cNvPr id="26" name="Picture Placeholder 25">
            <a:extLst>
              <a:ext uri="{FF2B5EF4-FFF2-40B4-BE49-F238E27FC236}">
                <a16:creationId xmlns:a16="http://schemas.microsoft.com/office/drawing/2014/main" id="{2F3937D1-4AD0-4ADA-977C-2CDD934D18B8}"/>
              </a:ext>
            </a:extLst>
          </p:cNvPr>
          <p:cNvSpPr>
            <a:spLocks noGrp="1"/>
          </p:cNvSpPr>
          <p:nvPr>
            <p:ph type="pic" sz="quarter" idx="20"/>
          </p:nvPr>
        </p:nvSpPr>
        <p:spPr/>
      </p:sp>
      <p:sp>
        <p:nvSpPr>
          <p:cNvPr id="28" name="Picture Placeholder 27">
            <a:extLst>
              <a:ext uri="{FF2B5EF4-FFF2-40B4-BE49-F238E27FC236}">
                <a16:creationId xmlns:a16="http://schemas.microsoft.com/office/drawing/2014/main" id="{1B4A10ED-FB88-43EE-A541-50B52D2ACC4A}"/>
              </a:ext>
            </a:extLst>
          </p:cNvPr>
          <p:cNvSpPr>
            <a:spLocks noGrp="1"/>
          </p:cNvSpPr>
          <p:nvPr>
            <p:ph type="pic" sz="quarter" idx="23"/>
          </p:nvPr>
        </p:nvSpPr>
        <p:spPr/>
      </p:sp>
    </p:spTree>
    <p:extLst>
      <p:ext uri="{BB962C8B-B14F-4D97-AF65-F5344CB8AC3E}">
        <p14:creationId xmlns:p14="http://schemas.microsoft.com/office/powerpoint/2010/main" val="15217082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EFCF1BF-B55A-094F-9869-ED4517590A39}"/>
              </a:ext>
            </a:extLst>
          </p:cNvPr>
          <p:cNvSpPr>
            <a:spLocks noGrp="1"/>
          </p:cNvSpPr>
          <p:nvPr>
            <p:ph type="body" sz="quarter" idx="13"/>
          </p:nvPr>
        </p:nvSpPr>
        <p:spPr/>
        <p:txBody>
          <a:bodyPr/>
          <a:lstStyle/>
          <a:p>
            <a:r>
              <a:rPr lang="en-US" noProof="1"/>
              <a:t>Job Title Here</a:t>
            </a:r>
          </a:p>
        </p:txBody>
      </p:sp>
      <p:sp>
        <p:nvSpPr>
          <p:cNvPr id="7" name="Text Placeholder 6">
            <a:extLst>
              <a:ext uri="{FF2B5EF4-FFF2-40B4-BE49-F238E27FC236}">
                <a16:creationId xmlns:a16="http://schemas.microsoft.com/office/drawing/2014/main" id="{441B1C87-274D-824C-823A-251F4931CFF4}"/>
              </a:ext>
            </a:extLst>
          </p:cNvPr>
          <p:cNvSpPr>
            <a:spLocks noGrp="1"/>
          </p:cNvSpPr>
          <p:nvPr>
            <p:ph type="body" sz="quarter" idx="16"/>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Text Placeholder 7">
            <a:extLst>
              <a:ext uri="{FF2B5EF4-FFF2-40B4-BE49-F238E27FC236}">
                <a16:creationId xmlns:a16="http://schemas.microsoft.com/office/drawing/2014/main" id="{A5266009-2135-9C44-9DDB-EA64A5C4DD7A}"/>
              </a:ext>
            </a:extLst>
          </p:cNvPr>
          <p:cNvSpPr>
            <a:spLocks noGrp="1"/>
          </p:cNvSpPr>
          <p:nvPr>
            <p:ph type="body" sz="quarter" idx="18"/>
          </p:nvPr>
        </p:nvSpPr>
        <p:spPr/>
        <p:txBody>
          <a:bodyPr/>
          <a:lstStyle/>
          <a:p>
            <a:r>
              <a:rPr lang="en-US" noProof="1"/>
              <a:t>Job Title Here</a:t>
            </a:r>
          </a:p>
        </p:txBody>
      </p:sp>
      <p:sp>
        <p:nvSpPr>
          <p:cNvPr id="9" name="Text Placeholder 8">
            <a:extLst>
              <a:ext uri="{FF2B5EF4-FFF2-40B4-BE49-F238E27FC236}">
                <a16:creationId xmlns:a16="http://schemas.microsoft.com/office/drawing/2014/main" id="{52656A79-DEB9-E946-B941-3CCAD01AC996}"/>
              </a:ext>
            </a:extLst>
          </p:cNvPr>
          <p:cNvSpPr>
            <a:spLocks noGrp="1"/>
          </p:cNvSpPr>
          <p:nvPr>
            <p:ph type="body" sz="quarter" idx="19"/>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Text Placeholder 9">
            <a:extLst>
              <a:ext uri="{FF2B5EF4-FFF2-40B4-BE49-F238E27FC236}">
                <a16:creationId xmlns:a16="http://schemas.microsoft.com/office/drawing/2014/main" id="{EFE12D31-C7DE-AB49-A5E0-3F6EEDA6EE4D}"/>
              </a:ext>
            </a:extLst>
          </p:cNvPr>
          <p:cNvSpPr>
            <a:spLocks noGrp="1"/>
          </p:cNvSpPr>
          <p:nvPr>
            <p:ph type="body" sz="quarter" idx="21"/>
          </p:nvPr>
        </p:nvSpPr>
        <p:spPr/>
        <p:txBody>
          <a:bodyPr/>
          <a:lstStyle/>
          <a:p>
            <a:r>
              <a:rPr lang="en-US" noProof="1"/>
              <a:t>Job Title Here</a:t>
            </a:r>
          </a:p>
        </p:txBody>
      </p:sp>
      <p:sp>
        <p:nvSpPr>
          <p:cNvPr id="11" name="Text Placeholder 10">
            <a:extLst>
              <a:ext uri="{FF2B5EF4-FFF2-40B4-BE49-F238E27FC236}">
                <a16:creationId xmlns:a16="http://schemas.microsoft.com/office/drawing/2014/main" id="{00E40D1F-0C7B-D74B-9E39-814C4CD369D5}"/>
              </a:ext>
            </a:extLst>
          </p:cNvPr>
          <p:cNvSpPr>
            <a:spLocks noGrp="1"/>
          </p:cNvSpPr>
          <p:nvPr>
            <p:ph type="body" sz="quarter" idx="22"/>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2" name="Text Placeholder 11">
            <a:extLst>
              <a:ext uri="{FF2B5EF4-FFF2-40B4-BE49-F238E27FC236}">
                <a16:creationId xmlns:a16="http://schemas.microsoft.com/office/drawing/2014/main" id="{6A7D48E9-F5E4-7C40-B224-61F396B67F07}"/>
              </a:ext>
            </a:extLst>
          </p:cNvPr>
          <p:cNvSpPr>
            <a:spLocks noGrp="1"/>
          </p:cNvSpPr>
          <p:nvPr>
            <p:ph type="body" sz="quarter" idx="24"/>
          </p:nvPr>
        </p:nvSpPr>
        <p:spPr/>
        <p:txBody>
          <a:bodyPr/>
          <a:lstStyle/>
          <a:p>
            <a:r>
              <a:rPr lang="en-US" noProof="1"/>
              <a:t>Job Title Here</a:t>
            </a:r>
          </a:p>
        </p:txBody>
      </p:sp>
      <p:sp>
        <p:nvSpPr>
          <p:cNvPr id="13" name="Text Placeholder 12">
            <a:extLst>
              <a:ext uri="{FF2B5EF4-FFF2-40B4-BE49-F238E27FC236}">
                <a16:creationId xmlns:a16="http://schemas.microsoft.com/office/drawing/2014/main" id="{24B48E41-5DF8-734C-B3F2-B9EF569F5D31}"/>
              </a:ext>
            </a:extLst>
          </p:cNvPr>
          <p:cNvSpPr>
            <a:spLocks noGrp="1"/>
          </p:cNvSpPr>
          <p:nvPr>
            <p:ph type="body" sz="quarter" idx="25"/>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4" name="Text Placeholder 13">
            <a:extLst>
              <a:ext uri="{FF2B5EF4-FFF2-40B4-BE49-F238E27FC236}">
                <a16:creationId xmlns:a16="http://schemas.microsoft.com/office/drawing/2014/main" id="{EA1D2499-FC82-E346-B5B3-44BF01D50D4C}"/>
              </a:ext>
            </a:extLst>
          </p:cNvPr>
          <p:cNvSpPr>
            <a:spLocks noGrp="1"/>
          </p:cNvSpPr>
          <p:nvPr>
            <p:ph type="body" sz="quarter" idx="26"/>
          </p:nvPr>
        </p:nvSpPr>
        <p:spPr/>
        <p:txBody>
          <a:bodyPr/>
          <a:lstStyle/>
          <a:p>
            <a:r>
              <a:rPr lang="en-US" noProof="1"/>
              <a:t>NAME Here</a:t>
            </a:r>
          </a:p>
        </p:txBody>
      </p:sp>
      <p:sp>
        <p:nvSpPr>
          <p:cNvPr id="15" name="Text Placeholder 14">
            <a:extLst>
              <a:ext uri="{FF2B5EF4-FFF2-40B4-BE49-F238E27FC236}">
                <a16:creationId xmlns:a16="http://schemas.microsoft.com/office/drawing/2014/main" id="{5AB8DC16-2B61-1B4B-AB8F-AE0F8B8F8F8B}"/>
              </a:ext>
            </a:extLst>
          </p:cNvPr>
          <p:cNvSpPr>
            <a:spLocks noGrp="1"/>
          </p:cNvSpPr>
          <p:nvPr>
            <p:ph type="body" sz="quarter" idx="27"/>
          </p:nvPr>
        </p:nvSpPr>
        <p:spPr/>
        <p:txBody>
          <a:bodyPr/>
          <a:lstStyle/>
          <a:p>
            <a:r>
              <a:rPr lang="en-US" noProof="1"/>
              <a:t>NAME Here</a:t>
            </a:r>
          </a:p>
        </p:txBody>
      </p:sp>
      <p:sp>
        <p:nvSpPr>
          <p:cNvPr id="17" name="Text Placeholder 16">
            <a:extLst>
              <a:ext uri="{FF2B5EF4-FFF2-40B4-BE49-F238E27FC236}">
                <a16:creationId xmlns:a16="http://schemas.microsoft.com/office/drawing/2014/main" id="{1E780A59-4F88-764E-A0E0-2D2944C932D7}"/>
              </a:ext>
            </a:extLst>
          </p:cNvPr>
          <p:cNvSpPr>
            <a:spLocks noGrp="1"/>
          </p:cNvSpPr>
          <p:nvPr>
            <p:ph type="body" sz="quarter" idx="28"/>
          </p:nvPr>
        </p:nvSpPr>
        <p:spPr/>
        <p:txBody>
          <a:bodyPr/>
          <a:lstStyle/>
          <a:p>
            <a:r>
              <a:rPr lang="en-US" noProof="1"/>
              <a:t>NAME Here</a:t>
            </a:r>
          </a:p>
        </p:txBody>
      </p:sp>
      <p:sp>
        <p:nvSpPr>
          <p:cNvPr id="24" name="Text Placeholder 23">
            <a:extLst>
              <a:ext uri="{FF2B5EF4-FFF2-40B4-BE49-F238E27FC236}">
                <a16:creationId xmlns:a16="http://schemas.microsoft.com/office/drawing/2014/main" id="{C981F99D-3D9E-5F4F-A319-7ADE0BB0C0FC}"/>
              </a:ext>
            </a:extLst>
          </p:cNvPr>
          <p:cNvSpPr>
            <a:spLocks noGrp="1"/>
          </p:cNvSpPr>
          <p:nvPr>
            <p:ph type="body" sz="quarter" idx="29"/>
          </p:nvPr>
        </p:nvSpPr>
        <p:spPr/>
        <p:txBody>
          <a:bodyPr/>
          <a:lstStyle/>
          <a:p>
            <a:r>
              <a:rPr lang="en-US" noProof="1"/>
              <a:t>NAME Here</a:t>
            </a:r>
          </a:p>
        </p:txBody>
      </p:sp>
      <p:cxnSp>
        <p:nvCxnSpPr>
          <p:cNvPr id="19" name="Straight Connector 18">
            <a:extLst>
              <a:ext uri="{FF2B5EF4-FFF2-40B4-BE49-F238E27FC236}">
                <a16:creationId xmlns:a16="http://schemas.microsoft.com/office/drawing/2014/main" id="{EF2C36F3-3160-B64A-AF48-FF7922A88084}"/>
              </a:ext>
            </a:extLst>
          </p:cNvPr>
          <p:cNvCxnSpPr/>
          <p:nvPr/>
        </p:nvCxnSpPr>
        <p:spPr>
          <a:xfrm flipV="1">
            <a:off x="3192087"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62FE0EC-56D4-B84B-8AE1-154B695ECAC2}"/>
              </a:ext>
            </a:extLst>
          </p:cNvPr>
          <p:cNvCxnSpPr/>
          <p:nvPr/>
        </p:nvCxnSpPr>
        <p:spPr>
          <a:xfrm flipV="1">
            <a:off x="6118167"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2556D38-D124-0048-A297-C022DB629DA8}"/>
              </a:ext>
            </a:extLst>
          </p:cNvPr>
          <p:cNvCxnSpPr/>
          <p:nvPr/>
        </p:nvCxnSpPr>
        <p:spPr>
          <a:xfrm flipV="1">
            <a:off x="9027621"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3" name="Date Placeholder 17">
            <a:extLst>
              <a:ext uri="{FF2B5EF4-FFF2-40B4-BE49-F238E27FC236}">
                <a16:creationId xmlns:a16="http://schemas.microsoft.com/office/drawing/2014/main" id="{CDB1B6A2-1F52-436F-982B-11E0B4B72B6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044BC4FE-F937-45BA-A26F-E4CD0E56345C}"/>
              </a:ext>
            </a:extLst>
          </p:cNvPr>
          <p:cNvSpPr>
            <a:spLocks noGrp="1"/>
          </p:cNvSpPr>
          <p:nvPr>
            <p:ph type="pic" sz="quarter" idx="10"/>
          </p:nvPr>
        </p:nvSpPr>
        <p:spPr/>
      </p:sp>
      <p:sp>
        <p:nvSpPr>
          <p:cNvPr id="5" name="Picture Placeholder 4">
            <a:extLst>
              <a:ext uri="{FF2B5EF4-FFF2-40B4-BE49-F238E27FC236}">
                <a16:creationId xmlns:a16="http://schemas.microsoft.com/office/drawing/2014/main" id="{B0A9C60A-1BF8-4C36-A28A-237AA43DCBB3}"/>
              </a:ext>
            </a:extLst>
          </p:cNvPr>
          <p:cNvSpPr>
            <a:spLocks noGrp="1"/>
          </p:cNvSpPr>
          <p:nvPr>
            <p:ph type="pic" sz="quarter" idx="17"/>
          </p:nvPr>
        </p:nvSpPr>
        <p:spPr/>
      </p:sp>
      <p:sp>
        <p:nvSpPr>
          <p:cNvPr id="26" name="Picture Placeholder 25">
            <a:extLst>
              <a:ext uri="{FF2B5EF4-FFF2-40B4-BE49-F238E27FC236}">
                <a16:creationId xmlns:a16="http://schemas.microsoft.com/office/drawing/2014/main" id="{0CF63E53-C0B8-4263-AFFC-8ABDDB923CC0}"/>
              </a:ext>
            </a:extLst>
          </p:cNvPr>
          <p:cNvSpPr>
            <a:spLocks noGrp="1"/>
          </p:cNvSpPr>
          <p:nvPr>
            <p:ph type="pic" sz="quarter" idx="20"/>
          </p:nvPr>
        </p:nvSpPr>
        <p:spPr/>
      </p:sp>
      <p:sp>
        <p:nvSpPr>
          <p:cNvPr id="29" name="Picture Placeholder 28">
            <a:extLst>
              <a:ext uri="{FF2B5EF4-FFF2-40B4-BE49-F238E27FC236}">
                <a16:creationId xmlns:a16="http://schemas.microsoft.com/office/drawing/2014/main" id="{FA0CAF9F-CB54-42DC-A2A3-6CB3D70EEF0D}"/>
              </a:ext>
            </a:extLst>
          </p:cNvPr>
          <p:cNvSpPr>
            <a:spLocks noGrp="1"/>
          </p:cNvSpPr>
          <p:nvPr>
            <p:ph type="pic" sz="quarter" idx="23"/>
          </p:nvPr>
        </p:nvSpPr>
        <p:spPr/>
      </p:sp>
    </p:spTree>
    <p:extLst>
      <p:ext uri="{BB962C8B-B14F-4D97-AF65-F5344CB8AC3E}">
        <p14:creationId xmlns:p14="http://schemas.microsoft.com/office/powerpoint/2010/main" val="39453252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AAE9C1F-0887-F348-9291-F745C351B8C9}"/>
              </a:ext>
            </a:extLst>
          </p:cNvPr>
          <p:cNvSpPr>
            <a:spLocks noGrp="1"/>
          </p:cNvSpPr>
          <p:nvPr>
            <p:ph type="body" sz="quarter" idx="18"/>
          </p:nvPr>
        </p:nvSpPr>
        <p:spPr/>
        <p:txBody>
          <a:bodyPr/>
          <a:lstStyle/>
          <a:p>
            <a:r>
              <a:rPr lang="en-US" noProof="1"/>
              <a:t>Job Title Here</a:t>
            </a:r>
          </a:p>
        </p:txBody>
      </p:sp>
      <p:sp>
        <p:nvSpPr>
          <p:cNvPr id="7" name="Text Placeholder 6">
            <a:extLst>
              <a:ext uri="{FF2B5EF4-FFF2-40B4-BE49-F238E27FC236}">
                <a16:creationId xmlns:a16="http://schemas.microsoft.com/office/drawing/2014/main" id="{ADAB3216-55BC-5845-A6A0-C9B2C634988E}"/>
              </a:ext>
            </a:extLst>
          </p:cNvPr>
          <p:cNvSpPr>
            <a:spLocks noGrp="1"/>
          </p:cNvSpPr>
          <p:nvPr>
            <p:ph type="body" sz="quarter" idx="19"/>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Text Placeholder 7">
            <a:extLst>
              <a:ext uri="{FF2B5EF4-FFF2-40B4-BE49-F238E27FC236}">
                <a16:creationId xmlns:a16="http://schemas.microsoft.com/office/drawing/2014/main" id="{0AEEABFA-AEB1-9641-A454-C04730B7493C}"/>
              </a:ext>
            </a:extLst>
          </p:cNvPr>
          <p:cNvSpPr>
            <a:spLocks noGrp="1"/>
          </p:cNvSpPr>
          <p:nvPr>
            <p:ph type="body" sz="quarter" idx="21"/>
          </p:nvPr>
        </p:nvSpPr>
        <p:spPr/>
        <p:txBody>
          <a:bodyPr/>
          <a:lstStyle/>
          <a:p>
            <a:r>
              <a:rPr lang="en-US" noProof="1"/>
              <a:t>Job Title Here</a:t>
            </a:r>
          </a:p>
        </p:txBody>
      </p:sp>
      <p:sp>
        <p:nvSpPr>
          <p:cNvPr id="9" name="Text Placeholder 8">
            <a:extLst>
              <a:ext uri="{FF2B5EF4-FFF2-40B4-BE49-F238E27FC236}">
                <a16:creationId xmlns:a16="http://schemas.microsoft.com/office/drawing/2014/main" id="{1F375622-6A5D-3642-AD49-C72A2CC7F16D}"/>
              </a:ext>
            </a:extLst>
          </p:cNvPr>
          <p:cNvSpPr>
            <a:spLocks noGrp="1"/>
          </p:cNvSpPr>
          <p:nvPr>
            <p:ph type="body" sz="quarter" idx="22"/>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Text Placeholder 9">
            <a:extLst>
              <a:ext uri="{FF2B5EF4-FFF2-40B4-BE49-F238E27FC236}">
                <a16:creationId xmlns:a16="http://schemas.microsoft.com/office/drawing/2014/main" id="{E9CD34C0-EB1E-B240-A974-095F2FD4EC19}"/>
              </a:ext>
            </a:extLst>
          </p:cNvPr>
          <p:cNvSpPr>
            <a:spLocks noGrp="1"/>
          </p:cNvSpPr>
          <p:nvPr>
            <p:ph type="body" sz="quarter" idx="24"/>
          </p:nvPr>
        </p:nvSpPr>
        <p:spPr/>
        <p:txBody>
          <a:bodyPr/>
          <a:lstStyle/>
          <a:p>
            <a:r>
              <a:rPr lang="en-US" noProof="1"/>
              <a:t>Job Title Here</a:t>
            </a:r>
          </a:p>
        </p:txBody>
      </p:sp>
      <p:sp>
        <p:nvSpPr>
          <p:cNvPr id="11" name="Text Placeholder 10">
            <a:extLst>
              <a:ext uri="{FF2B5EF4-FFF2-40B4-BE49-F238E27FC236}">
                <a16:creationId xmlns:a16="http://schemas.microsoft.com/office/drawing/2014/main" id="{5B9EB28B-F555-A845-9E7A-77917B8187CD}"/>
              </a:ext>
            </a:extLst>
          </p:cNvPr>
          <p:cNvSpPr>
            <a:spLocks noGrp="1"/>
          </p:cNvSpPr>
          <p:nvPr>
            <p:ph type="body" sz="quarter" idx="25"/>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2" name="Text Placeholder 11">
            <a:extLst>
              <a:ext uri="{FF2B5EF4-FFF2-40B4-BE49-F238E27FC236}">
                <a16:creationId xmlns:a16="http://schemas.microsoft.com/office/drawing/2014/main" id="{90B6C0AC-4627-C348-89F2-425D09296FA5}"/>
              </a:ext>
            </a:extLst>
          </p:cNvPr>
          <p:cNvSpPr>
            <a:spLocks noGrp="1"/>
          </p:cNvSpPr>
          <p:nvPr>
            <p:ph type="body" sz="quarter" idx="27"/>
          </p:nvPr>
        </p:nvSpPr>
        <p:spPr/>
        <p:txBody>
          <a:bodyPr/>
          <a:lstStyle/>
          <a:p>
            <a:r>
              <a:rPr lang="en-US" noProof="1"/>
              <a:t>Job Title Here</a:t>
            </a:r>
          </a:p>
        </p:txBody>
      </p:sp>
      <p:sp>
        <p:nvSpPr>
          <p:cNvPr id="13" name="Text Placeholder 12">
            <a:extLst>
              <a:ext uri="{FF2B5EF4-FFF2-40B4-BE49-F238E27FC236}">
                <a16:creationId xmlns:a16="http://schemas.microsoft.com/office/drawing/2014/main" id="{65FCA4FD-CFAE-B14E-94B9-337B6299CF15}"/>
              </a:ext>
            </a:extLst>
          </p:cNvPr>
          <p:cNvSpPr>
            <a:spLocks noGrp="1"/>
          </p:cNvSpPr>
          <p:nvPr>
            <p:ph type="body" sz="quarter" idx="28"/>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4" name="Text Placeholder 13">
            <a:extLst>
              <a:ext uri="{FF2B5EF4-FFF2-40B4-BE49-F238E27FC236}">
                <a16:creationId xmlns:a16="http://schemas.microsoft.com/office/drawing/2014/main" id="{CB7DB535-9BCC-9045-A353-D1E85CB00C8E}"/>
              </a:ext>
            </a:extLst>
          </p:cNvPr>
          <p:cNvSpPr>
            <a:spLocks noGrp="1"/>
          </p:cNvSpPr>
          <p:nvPr>
            <p:ph type="body" sz="quarter" idx="29"/>
          </p:nvPr>
        </p:nvSpPr>
        <p:spPr/>
        <p:txBody>
          <a:bodyPr/>
          <a:lstStyle/>
          <a:p>
            <a:r>
              <a:rPr lang="en-US" noProof="1"/>
              <a:t>NAME Here</a:t>
            </a:r>
          </a:p>
        </p:txBody>
      </p:sp>
      <p:sp>
        <p:nvSpPr>
          <p:cNvPr id="27" name="Text Placeholder 26">
            <a:extLst>
              <a:ext uri="{FF2B5EF4-FFF2-40B4-BE49-F238E27FC236}">
                <a16:creationId xmlns:a16="http://schemas.microsoft.com/office/drawing/2014/main" id="{4501F3C2-B7D5-2549-950F-41D8247F7941}"/>
              </a:ext>
            </a:extLst>
          </p:cNvPr>
          <p:cNvSpPr>
            <a:spLocks noGrp="1"/>
          </p:cNvSpPr>
          <p:nvPr>
            <p:ph type="body" sz="quarter" idx="30"/>
          </p:nvPr>
        </p:nvSpPr>
        <p:spPr/>
        <p:txBody>
          <a:bodyPr/>
          <a:lstStyle/>
          <a:p>
            <a:r>
              <a:rPr lang="en-US" noProof="1"/>
              <a:t>NAME Here</a:t>
            </a:r>
          </a:p>
        </p:txBody>
      </p:sp>
      <p:sp>
        <p:nvSpPr>
          <p:cNvPr id="35" name="Text Placeholder 34">
            <a:extLst>
              <a:ext uri="{FF2B5EF4-FFF2-40B4-BE49-F238E27FC236}">
                <a16:creationId xmlns:a16="http://schemas.microsoft.com/office/drawing/2014/main" id="{A2C06EB8-25D8-4840-AD95-12047AA84E19}"/>
              </a:ext>
            </a:extLst>
          </p:cNvPr>
          <p:cNvSpPr>
            <a:spLocks noGrp="1"/>
          </p:cNvSpPr>
          <p:nvPr>
            <p:ph type="body" sz="quarter" idx="31"/>
          </p:nvPr>
        </p:nvSpPr>
        <p:spPr/>
        <p:txBody>
          <a:bodyPr/>
          <a:lstStyle/>
          <a:p>
            <a:r>
              <a:rPr lang="en-US" noProof="1"/>
              <a:t>NAME Here</a:t>
            </a:r>
          </a:p>
        </p:txBody>
      </p:sp>
      <p:sp>
        <p:nvSpPr>
          <p:cNvPr id="36" name="Text Placeholder 35">
            <a:extLst>
              <a:ext uri="{FF2B5EF4-FFF2-40B4-BE49-F238E27FC236}">
                <a16:creationId xmlns:a16="http://schemas.microsoft.com/office/drawing/2014/main" id="{B1F43C7E-60CA-9D48-B5ED-DD04A45583CD}"/>
              </a:ext>
            </a:extLst>
          </p:cNvPr>
          <p:cNvSpPr>
            <a:spLocks noGrp="1"/>
          </p:cNvSpPr>
          <p:nvPr>
            <p:ph type="body" sz="quarter" idx="32"/>
          </p:nvPr>
        </p:nvSpPr>
        <p:spPr/>
        <p:txBody>
          <a:bodyPr/>
          <a:lstStyle/>
          <a:p>
            <a:r>
              <a:rPr lang="en-US" noProof="1"/>
              <a:t>NAME Here</a:t>
            </a:r>
          </a:p>
        </p:txBody>
      </p:sp>
      <p:cxnSp>
        <p:nvCxnSpPr>
          <p:cNvPr id="22" name="Straight Connector 21">
            <a:extLst>
              <a:ext uri="{FF2B5EF4-FFF2-40B4-BE49-F238E27FC236}">
                <a16:creationId xmlns:a16="http://schemas.microsoft.com/office/drawing/2014/main" id="{74AF9165-5FA8-F647-9837-D3C353F0C465}"/>
              </a:ext>
            </a:extLst>
          </p:cNvPr>
          <p:cNvCxnSpPr/>
          <p:nvPr/>
        </p:nvCxnSpPr>
        <p:spPr>
          <a:xfrm flipV="1">
            <a:off x="3192087"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81287CF-3243-3041-A916-9CC5EFD30874}"/>
              </a:ext>
            </a:extLst>
          </p:cNvPr>
          <p:cNvCxnSpPr/>
          <p:nvPr/>
        </p:nvCxnSpPr>
        <p:spPr>
          <a:xfrm flipV="1">
            <a:off x="6118167"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EB0E008-6A73-E741-97D8-5E6073DBDC7B}"/>
              </a:ext>
            </a:extLst>
          </p:cNvPr>
          <p:cNvCxnSpPr/>
          <p:nvPr/>
        </p:nvCxnSpPr>
        <p:spPr>
          <a:xfrm flipV="1">
            <a:off x="9027621"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8" name="Date Placeholder 17">
            <a:extLst>
              <a:ext uri="{FF2B5EF4-FFF2-40B4-BE49-F238E27FC236}">
                <a16:creationId xmlns:a16="http://schemas.microsoft.com/office/drawing/2014/main" id="{56F8E4C2-DFF2-44FC-AE52-BD60A7BA4A0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3B26A171-7473-4F39-A252-40FAA8450BE8}"/>
              </a:ext>
            </a:extLst>
          </p:cNvPr>
          <p:cNvSpPr>
            <a:spLocks noGrp="1"/>
          </p:cNvSpPr>
          <p:nvPr>
            <p:ph type="pic" sz="quarter" idx="23"/>
          </p:nvPr>
        </p:nvSpPr>
        <p:spPr/>
      </p:sp>
      <p:sp>
        <p:nvSpPr>
          <p:cNvPr id="5" name="Picture Placeholder 4">
            <a:extLst>
              <a:ext uri="{FF2B5EF4-FFF2-40B4-BE49-F238E27FC236}">
                <a16:creationId xmlns:a16="http://schemas.microsoft.com/office/drawing/2014/main" id="{132EBEA5-3F30-4C02-9F57-73B361A21C4A}"/>
              </a:ext>
            </a:extLst>
          </p:cNvPr>
          <p:cNvSpPr>
            <a:spLocks noGrp="1"/>
          </p:cNvSpPr>
          <p:nvPr>
            <p:ph type="pic" sz="quarter" idx="17"/>
          </p:nvPr>
        </p:nvSpPr>
        <p:spPr/>
      </p:sp>
      <p:sp>
        <p:nvSpPr>
          <p:cNvPr id="16" name="Picture Placeholder 15">
            <a:extLst>
              <a:ext uri="{FF2B5EF4-FFF2-40B4-BE49-F238E27FC236}">
                <a16:creationId xmlns:a16="http://schemas.microsoft.com/office/drawing/2014/main" id="{EC1198DA-5B2A-4DF0-9DDE-5132A40C3764}"/>
              </a:ext>
            </a:extLst>
          </p:cNvPr>
          <p:cNvSpPr>
            <a:spLocks noGrp="1"/>
          </p:cNvSpPr>
          <p:nvPr>
            <p:ph type="pic" sz="quarter" idx="20"/>
          </p:nvPr>
        </p:nvSpPr>
        <p:spPr/>
      </p:sp>
      <p:sp>
        <p:nvSpPr>
          <p:cNvPr id="18" name="Picture Placeholder 17">
            <a:extLst>
              <a:ext uri="{FF2B5EF4-FFF2-40B4-BE49-F238E27FC236}">
                <a16:creationId xmlns:a16="http://schemas.microsoft.com/office/drawing/2014/main" id="{21FB06B6-248B-4496-8D48-4FE665E9AE9E}"/>
              </a:ext>
            </a:extLst>
          </p:cNvPr>
          <p:cNvSpPr>
            <a:spLocks noGrp="1"/>
          </p:cNvSpPr>
          <p:nvPr>
            <p:ph type="pic" sz="quarter" idx="26"/>
          </p:nvPr>
        </p:nvSpPr>
        <p:spPr/>
      </p:sp>
    </p:spTree>
    <p:extLst>
      <p:ext uri="{BB962C8B-B14F-4D97-AF65-F5344CB8AC3E}">
        <p14:creationId xmlns:p14="http://schemas.microsoft.com/office/powerpoint/2010/main" val="187429334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1DE3CDA-3A23-5840-893E-0665250CCB67}"/>
              </a:ext>
            </a:extLst>
          </p:cNvPr>
          <p:cNvSpPr>
            <a:spLocks noGrp="1"/>
          </p:cNvSpPr>
          <p:nvPr>
            <p:ph type="body" sz="quarter" idx="18"/>
          </p:nvPr>
        </p:nvSpPr>
        <p:spPr/>
        <p:txBody>
          <a:bodyPr/>
          <a:lstStyle/>
          <a:p>
            <a:r>
              <a:rPr lang="en-US" noProof="1"/>
              <a:t>Job Title Here</a:t>
            </a:r>
          </a:p>
        </p:txBody>
      </p:sp>
      <p:sp>
        <p:nvSpPr>
          <p:cNvPr id="7" name="Text Placeholder 6">
            <a:extLst>
              <a:ext uri="{FF2B5EF4-FFF2-40B4-BE49-F238E27FC236}">
                <a16:creationId xmlns:a16="http://schemas.microsoft.com/office/drawing/2014/main" id="{7507F425-4251-394E-B217-BFEDF6DCF0B3}"/>
              </a:ext>
            </a:extLst>
          </p:cNvPr>
          <p:cNvSpPr>
            <a:spLocks noGrp="1"/>
          </p:cNvSpPr>
          <p:nvPr>
            <p:ph type="body" sz="quarter" idx="19"/>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Text Placeholder 7">
            <a:extLst>
              <a:ext uri="{FF2B5EF4-FFF2-40B4-BE49-F238E27FC236}">
                <a16:creationId xmlns:a16="http://schemas.microsoft.com/office/drawing/2014/main" id="{9783374A-FE52-8249-814D-B989685681F6}"/>
              </a:ext>
            </a:extLst>
          </p:cNvPr>
          <p:cNvSpPr>
            <a:spLocks noGrp="1"/>
          </p:cNvSpPr>
          <p:nvPr>
            <p:ph type="body" sz="quarter" idx="21"/>
          </p:nvPr>
        </p:nvSpPr>
        <p:spPr/>
        <p:txBody>
          <a:bodyPr/>
          <a:lstStyle/>
          <a:p>
            <a:r>
              <a:rPr lang="en-US" noProof="1"/>
              <a:t>Job Title Here</a:t>
            </a:r>
          </a:p>
        </p:txBody>
      </p:sp>
      <p:sp>
        <p:nvSpPr>
          <p:cNvPr id="9" name="Text Placeholder 8">
            <a:extLst>
              <a:ext uri="{FF2B5EF4-FFF2-40B4-BE49-F238E27FC236}">
                <a16:creationId xmlns:a16="http://schemas.microsoft.com/office/drawing/2014/main" id="{480433AA-3401-D547-83A3-7AF24C795858}"/>
              </a:ext>
            </a:extLst>
          </p:cNvPr>
          <p:cNvSpPr>
            <a:spLocks noGrp="1"/>
          </p:cNvSpPr>
          <p:nvPr>
            <p:ph type="body" sz="quarter" idx="22"/>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Text Placeholder 9">
            <a:extLst>
              <a:ext uri="{FF2B5EF4-FFF2-40B4-BE49-F238E27FC236}">
                <a16:creationId xmlns:a16="http://schemas.microsoft.com/office/drawing/2014/main" id="{F7500C5E-3AAB-1D49-933D-389A96AD7641}"/>
              </a:ext>
            </a:extLst>
          </p:cNvPr>
          <p:cNvSpPr>
            <a:spLocks noGrp="1"/>
          </p:cNvSpPr>
          <p:nvPr>
            <p:ph type="body" sz="quarter" idx="24"/>
          </p:nvPr>
        </p:nvSpPr>
        <p:spPr/>
        <p:txBody>
          <a:bodyPr/>
          <a:lstStyle/>
          <a:p>
            <a:r>
              <a:rPr lang="en-US" noProof="1"/>
              <a:t>Job Title Here</a:t>
            </a:r>
          </a:p>
        </p:txBody>
      </p:sp>
      <p:sp>
        <p:nvSpPr>
          <p:cNvPr id="11" name="Text Placeholder 10">
            <a:extLst>
              <a:ext uri="{FF2B5EF4-FFF2-40B4-BE49-F238E27FC236}">
                <a16:creationId xmlns:a16="http://schemas.microsoft.com/office/drawing/2014/main" id="{3D503E28-0679-A649-9E3C-3D6D48288D92}"/>
              </a:ext>
            </a:extLst>
          </p:cNvPr>
          <p:cNvSpPr>
            <a:spLocks noGrp="1"/>
          </p:cNvSpPr>
          <p:nvPr>
            <p:ph type="body" sz="quarter" idx="25"/>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2" name="Text Placeholder 11">
            <a:extLst>
              <a:ext uri="{FF2B5EF4-FFF2-40B4-BE49-F238E27FC236}">
                <a16:creationId xmlns:a16="http://schemas.microsoft.com/office/drawing/2014/main" id="{39537F07-0759-A144-A582-9DCE18FDD9D3}"/>
              </a:ext>
            </a:extLst>
          </p:cNvPr>
          <p:cNvSpPr>
            <a:spLocks noGrp="1"/>
          </p:cNvSpPr>
          <p:nvPr>
            <p:ph type="body" sz="quarter" idx="27"/>
          </p:nvPr>
        </p:nvSpPr>
        <p:spPr/>
        <p:txBody>
          <a:bodyPr/>
          <a:lstStyle/>
          <a:p>
            <a:r>
              <a:rPr lang="en-US" noProof="1"/>
              <a:t>Job Title Here</a:t>
            </a:r>
          </a:p>
        </p:txBody>
      </p:sp>
      <p:sp>
        <p:nvSpPr>
          <p:cNvPr id="13" name="Text Placeholder 12">
            <a:extLst>
              <a:ext uri="{FF2B5EF4-FFF2-40B4-BE49-F238E27FC236}">
                <a16:creationId xmlns:a16="http://schemas.microsoft.com/office/drawing/2014/main" id="{E5D14E08-C939-6244-81F9-BAE31EECC2E8}"/>
              </a:ext>
            </a:extLst>
          </p:cNvPr>
          <p:cNvSpPr>
            <a:spLocks noGrp="1"/>
          </p:cNvSpPr>
          <p:nvPr>
            <p:ph type="body" sz="quarter" idx="28"/>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4" name="Text Placeholder 13">
            <a:extLst>
              <a:ext uri="{FF2B5EF4-FFF2-40B4-BE49-F238E27FC236}">
                <a16:creationId xmlns:a16="http://schemas.microsoft.com/office/drawing/2014/main" id="{33CA28BD-86D4-E744-91A3-06DC3ADD4872}"/>
              </a:ext>
            </a:extLst>
          </p:cNvPr>
          <p:cNvSpPr>
            <a:spLocks noGrp="1"/>
          </p:cNvSpPr>
          <p:nvPr>
            <p:ph type="body" sz="quarter" idx="29"/>
          </p:nvPr>
        </p:nvSpPr>
        <p:spPr/>
        <p:txBody>
          <a:bodyPr/>
          <a:lstStyle/>
          <a:p>
            <a:r>
              <a:rPr lang="en-US" noProof="1"/>
              <a:t>NAME Here</a:t>
            </a:r>
          </a:p>
        </p:txBody>
      </p:sp>
      <p:sp>
        <p:nvSpPr>
          <p:cNvPr id="15" name="Text Placeholder 14">
            <a:extLst>
              <a:ext uri="{FF2B5EF4-FFF2-40B4-BE49-F238E27FC236}">
                <a16:creationId xmlns:a16="http://schemas.microsoft.com/office/drawing/2014/main" id="{8F778F38-D959-CA45-BF9D-65E94BCED49A}"/>
              </a:ext>
            </a:extLst>
          </p:cNvPr>
          <p:cNvSpPr>
            <a:spLocks noGrp="1"/>
          </p:cNvSpPr>
          <p:nvPr>
            <p:ph type="body" sz="quarter" idx="30"/>
          </p:nvPr>
        </p:nvSpPr>
        <p:spPr/>
        <p:txBody>
          <a:bodyPr/>
          <a:lstStyle/>
          <a:p>
            <a:r>
              <a:rPr lang="en-US" noProof="1"/>
              <a:t>NAME Here</a:t>
            </a:r>
          </a:p>
        </p:txBody>
      </p:sp>
      <p:sp>
        <p:nvSpPr>
          <p:cNvPr id="17" name="Text Placeholder 16">
            <a:extLst>
              <a:ext uri="{FF2B5EF4-FFF2-40B4-BE49-F238E27FC236}">
                <a16:creationId xmlns:a16="http://schemas.microsoft.com/office/drawing/2014/main" id="{79CC7863-1CD9-B34F-9681-630BCAC40A54}"/>
              </a:ext>
            </a:extLst>
          </p:cNvPr>
          <p:cNvSpPr>
            <a:spLocks noGrp="1"/>
          </p:cNvSpPr>
          <p:nvPr>
            <p:ph type="body" sz="quarter" idx="31"/>
          </p:nvPr>
        </p:nvSpPr>
        <p:spPr/>
        <p:txBody>
          <a:bodyPr/>
          <a:lstStyle/>
          <a:p>
            <a:r>
              <a:rPr lang="en-US" noProof="1"/>
              <a:t>NAME Here</a:t>
            </a:r>
          </a:p>
        </p:txBody>
      </p:sp>
      <p:sp>
        <p:nvSpPr>
          <p:cNvPr id="19" name="Text Placeholder 18">
            <a:extLst>
              <a:ext uri="{FF2B5EF4-FFF2-40B4-BE49-F238E27FC236}">
                <a16:creationId xmlns:a16="http://schemas.microsoft.com/office/drawing/2014/main" id="{0052A5E3-CADF-9343-B495-142FE6660492}"/>
              </a:ext>
            </a:extLst>
          </p:cNvPr>
          <p:cNvSpPr>
            <a:spLocks noGrp="1"/>
          </p:cNvSpPr>
          <p:nvPr>
            <p:ph type="body" sz="quarter" idx="32"/>
          </p:nvPr>
        </p:nvSpPr>
        <p:spPr/>
        <p:txBody>
          <a:bodyPr/>
          <a:lstStyle/>
          <a:p>
            <a:r>
              <a:rPr lang="en-US" noProof="1"/>
              <a:t>NAME Here</a:t>
            </a:r>
          </a:p>
        </p:txBody>
      </p:sp>
      <p:cxnSp>
        <p:nvCxnSpPr>
          <p:cNvPr id="26" name="Straight Connector 25">
            <a:extLst>
              <a:ext uri="{FF2B5EF4-FFF2-40B4-BE49-F238E27FC236}">
                <a16:creationId xmlns:a16="http://schemas.microsoft.com/office/drawing/2014/main" id="{3B27E8EB-56A8-DB4F-9669-33CA63A20576}"/>
              </a:ext>
            </a:extLst>
          </p:cNvPr>
          <p:cNvCxnSpPr/>
          <p:nvPr/>
        </p:nvCxnSpPr>
        <p:spPr>
          <a:xfrm flipV="1">
            <a:off x="3192087"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BB7F594-E316-F445-B917-758DBB16CFE6}"/>
              </a:ext>
            </a:extLst>
          </p:cNvPr>
          <p:cNvCxnSpPr/>
          <p:nvPr/>
        </p:nvCxnSpPr>
        <p:spPr>
          <a:xfrm flipV="1">
            <a:off x="6118167"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183DE59-8FCE-2444-B452-92F5406CA63F}"/>
              </a:ext>
            </a:extLst>
          </p:cNvPr>
          <p:cNvCxnSpPr/>
          <p:nvPr/>
        </p:nvCxnSpPr>
        <p:spPr>
          <a:xfrm flipV="1">
            <a:off x="9027621" y="498764"/>
            <a:ext cx="0" cy="58939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Date Placeholder 17">
            <a:extLst>
              <a:ext uri="{FF2B5EF4-FFF2-40B4-BE49-F238E27FC236}">
                <a16:creationId xmlns:a16="http://schemas.microsoft.com/office/drawing/2014/main" id="{3667385A-EE9B-4F3D-AD88-DC11A7084B6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FACF69EC-1188-44CF-90F2-EC96C8EACDFC}"/>
              </a:ext>
            </a:extLst>
          </p:cNvPr>
          <p:cNvSpPr>
            <a:spLocks noGrp="1"/>
          </p:cNvSpPr>
          <p:nvPr>
            <p:ph type="pic" sz="quarter" idx="23"/>
          </p:nvPr>
        </p:nvSpPr>
        <p:spPr/>
      </p:sp>
      <p:sp>
        <p:nvSpPr>
          <p:cNvPr id="5" name="Picture Placeholder 4">
            <a:extLst>
              <a:ext uri="{FF2B5EF4-FFF2-40B4-BE49-F238E27FC236}">
                <a16:creationId xmlns:a16="http://schemas.microsoft.com/office/drawing/2014/main" id="{6AFA8133-5A3D-4C31-A220-6A836264C907}"/>
              </a:ext>
            </a:extLst>
          </p:cNvPr>
          <p:cNvSpPr>
            <a:spLocks noGrp="1"/>
          </p:cNvSpPr>
          <p:nvPr>
            <p:ph type="pic" sz="quarter" idx="17"/>
          </p:nvPr>
        </p:nvSpPr>
        <p:spPr/>
      </p:sp>
      <p:sp>
        <p:nvSpPr>
          <p:cNvPr id="23" name="Picture Placeholder 22">
            <a:extLst>
              <a:ext uri="{FF2B5EF4-FFF2-40B4-BE49-F238E27FC236}">
                <a16:creationId xmlns:a16="http://schemas.microsoft.com/office/drawing/2014/main" id="{A4F5655D-A215-44A8-934D-8406490625D3}"/>
              </a:ext>
            </a:extLst>
          </p:cNvPr>
          <p:cNvSpPr>
            <a:spLocks noGrp="1"/>
          </p:cNvSpPr>
          <p:nvPr>
            <p:ph type="pic" sz="quarter" idx="20"/>
          </p:nvPr>
        </p:nvSpPr>
        <p:spPr/>
      </p:sp>
      <p:sp>
        <p:nvSpPr>
          <p:cNvPr id="25" name="Picture Placeholder 24">
            <a:extLst>
              <a:ext uri="{FF2B5EF4-FFF2-40B4-BE49-F238E27FC236}">
                <a16:creationId xmlns:a16="http://schemas.microsoft.com/office/drawing/2014/main" id="{36C1AB82-3D78-416A-A2A5-F342B331F9B8}"/>
              </a:ext>
            </a:extLst>
          </p:cNvPr>
          <p:cNvSpPr>
            <a:spLocks noGrp="1"/>
          </p:cNvSpPr>
          <p:nvPr>
            <p:ph type="pic" sz="quarter" idx="26"/>
          </p:nvPr>
        </p:nvSpPr>
        <p:spPr/>
      </p:sp>
    </p:spTree>
    <p:extLst>
      <p:ext uri="{BB962C8B-B14F-4D97-AF65-F5344CB8AC3E}">
        <p14:creationId xmlns:p14="http://schemas.microsoft.com/office/powerpoint/2010/main" val="347505760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1B8CD1E-98A8-4B0D-A826-9F689592829A}"/>
              </a:ext>
            </a:extLst>
          </p:cNvPr>
          <p:cNvSpPr>
            <a:spLocks noGrp="1"/>
          </p:cNvSpPr>
          <p:nvPr>
            <p:ph type="pic" sz="quarter" idx="11"/>
          </p:nvPr>
        </p:nvSpPr>
        <p:spPr/>
      </p:sp>
      <p:sp>
        <p:nvSpPr>
          <p:cNvPr id="10" name="Text Placeholder 9">
            <a:extLst>
              <a:ext uri="{FF2B5EF4-FFF2-40B4-BE49-F238E27FC236}">
                <a16:creationId xmlns:a16="http://schemas.microsoft.com/office/drawing/2014/main" id="{5651BA74-DD6C-8E40-973A-61804B39F137}"/>
              </a:ext>
            </a:extLst>
          </p:cNvPr>
          <p:cNvSpPr>
            <a:spLocks noGrp="1"/>
          </p:cNvSpPr>
          <p:nvPr>
            <p:ph type="body" sz="quarter" idx="24"/>
          </p:nvPr>
        </p:nvSpPr>
        <p:spPr/>
        <p:txBody>
          <a:bodyPr/>
          <a:lstStyle/>
          <a:p>
            <a:r>
              <a:rPr lang="en-US" noProof="1"/>
              <a:t>Graphic Designer</a:t>
            </a:r>
          </a:p>
        </p:txBody>
      </p:sp>
      <p:sp>
        <p:nvSpPr>
          <p:cNvPr id="11" name="Text Placeholder 10">
            <a:extLst>
              <a:ext uri="{FF2B5EF4-FFF2-40B4-BE49-F238E27FC236}">
                <a16:creationId xmlns:a16="http://schemas.microsoft.com/office/drawing/2014/main" id="{DB96377B-B6D9-3541-9090-4F6A242B442C}"/>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2" name="Text Placeholder 11">
            <a:extLst>
              <a:ext uri="{FF2B5EF4-FFF2-40B4-BE49-F238E27FC236}">
                <a16:creationId xmlns:a16="http://schemas.microsoft.com/office/drawing/2014/main" id="{96C0823B-3007-6546-869B-726FA94955C9}"/>
              </a:ext>
            </a:extLst>
          </p:cNvPr>
          <p:cNvSpPr>
            <a:spLocks noGrp="1"/>
          </p:cNvSpPr>
          <p:nvPr>
            <p:ph type="body" sz="quarter" idx="31"/>
          </p:nvPr>
        </p:nvSpPr>
        <p:spPr/>
        <p:txBody>
          <a:bodyPr/>
          <a:lstStyle/>
          <a:p>
            <a:r>
              <a:rPr lang="en-US" noProof="1"/>
              <a:t>SHOWEET Philipp</a:t>
            </a:r>
          </a:p>
        </p:txBody>
      </p:sp>
      <p:sp>
        <p:nvSpPr>
          <p:cNvPr id="13" name="Text Placeholder 12">
            <a:extLst>
              <a:ext uri="{FF2B5EF4-FFF2-40B4-BE49-F238E27FC236}">
                <a16:creationId xmlns:a16="http://schemas.microsoft.com/office/drawing/2014/main" id="{3132B0BD-07CE-C449-8AF9-549AE6E2C0CC}"/>
              </a:ext>
            </a:extLst>
          </p:cNvPr>
          <p:cNvSpPr>
            <a:spLocks noGrp="1"/>
          </p:cNvSpPr>
          <p:nvPr>
            <p:ph type="body" sz="quarter" idx="32"/>
          </p:nvPr>
        </p:nvSpPr>
        <p:spPr/>
        <p:txBody>
          <a:bodyPr/>
          <a:lstStyle/>
          <a:p>
            <a:r>
              <a:rPr lang="en-US" noProof="1"/>
              <a:t>President</a:t>
            </a:r>
          </a:p>
        </p:txBody>
      </p:sp>
      <p:sp>
        <p:nvSpPr>
          <p:cNvPr id="14" name="Text Placeholder 13">
            <a:extLst>
              <a:ext uri="{FF2B5EF4-FFF2-40B4-BE49-F238E27FC236}">
                <a16:creationId xmlns:a16="http://schemas.microsoft.com/office/drawing/2014/main" id="{B959BB66-43DC-7B48-9657-572955FFB848}"/>
              </a:ext>
            </a:extLst>
          </p:cNvPr>
          <p:cNvSpPr>
            <a:spLocks noGrp="1"/>
          </p:cNvSpPr>
          <p:nvPr>
            <p:ph type="body" sz="quarter" idx="33"/>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16" name="Text Placeholder 15">
            <a:extLst>
              <a:ext uri="{FF2B5EF4-FFF2-40B4-BE49-F238E27FC236}">
                <a16:creationId xmlns:a16="http://schemas.microsoft.com/office/drawing/2014/main" id="{1122B0F8-61C1-9B4D-8E6F-2051A6CDEDCB}"/>
              </a:ext>
            </a:extLst>
          </p:cNvPr>
          <p:cNvSpPr>
            <a:spLocks noGrp="1"/>
          </p:cNvSpPr>
          <p:nvPr>
            <p:ph type="body" sz="quarter" idx="34"/>
          </p:nvPr>
        </p:nvSpPr>
        <p:spPr/>
        <p:txBody>
          <a:bodyPr/>
          <a:lstStyle/>
          <a:p>
            <a:r>
              <a:rPr lang="en-US" noProof="1"/>
              <a:t>SHOWEET David</a:t>
            </a:r>
          </a:p>
        </p:txBody>
      </p:sp>
      <p:sp>
        <p:nvSpPr>
          <p:cNvPr id="17" name="Date Placeholder 17">
            <a:extLst>
              <a:ext uri="{FF2B5EF4-FFF2-40B4-BE49-F238E27FC236}">
                <a16:creationId xmlns:a16="http://schemas.microsoft.com/office/drawing/2014/main" id="{834208D7-6925-4F1A-9308-30AA36BD4CD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468078AF-10C2-4BD1-9423-7BA44592820C}"/>
              </a:ext>
            </a:extLst>
          </p:cNvPr>
          <p:cNvSpPr>
            <a:spLocks noGrp="1"/>
          </p:cNvSpPr>
          <p:nvPr>
            <p:ph type="pic" sz="quarter" idx="10"/>
          </p:nvPr>
        </p:nvSpPr>
        <p:spPr/>
      </p:sp>
    </p:spTree>
    <p:extLst>
      <p:ext uri="{BB962C8B-B14F-4D97-AF65-F5344CB8AC3E}">
        <p14:creationId xmlns:p14="http://schemas.microsoft.com/office/powerpoint/2010/main" val="2901121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F3B921D-AC82-44CA-9D3B-E2DF04C26D7C}"/>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0" y="0"/>
            <a:ext cx="6500646" cy="40780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A9E6786-BA15-494E-A5DE-5923521DEB4F}"/>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D08D08B3-EA71-3847-81D1-C301ECC6B9A1}"/>
              </a:ext>
            </a:extLst>
          </p:cNvPr>
          <p:cNvSpPr>
            <a:spLocks noGrp="1"/>
          </p:cNvSpPr>
          <p:nvPr>
            <p:ph type="body" idx="1"/>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132294" y="1991996"/>
            <a:ext cx="1927412" cy="2874008"/>
          </a:xfrm>
          <a:prstGeom prst="rect">
            <a:avLst/>
          </a:prstGeom>
        </p:spPr>
      </p:pic>
      <p:sp>
        <p:nvSpPr>
          <p:cNvPr id="24" name="Rectangle 23">
            <a:extLst>
              <a:ext uri="{FF2B5EF4-FFF2-40B4-BE49-F238E27FC236}">
                <a16:creationId xmlns:a16="http://schemas.microsoft.com/office/drawing/2014/main" id="{BE7DB755-1052-8F4C-A234-8BB927B533D9}"/>
              </a:ext>
            </a:extLst>
          </p:cNvPr>
          <p:cNvSpPr/>
          <p:nvPr/>
        </p:nvSpPr>
        <p:spPr>
          <a:xfrm>
            <a:off x="2627697" y="2087025"/>
            <a:ext cx="918194" cy="163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0" name="Date Placeholder 17">
            <a:extLst>
              <a:ext uri="{FF2B5EF4-FFF2-40B4-BE49-F238E27FC236}">
                <a16:creationId xmlns:a16="http://schemas.microsoft.com/office/drawing/2014/main" id="{9ED10E6B-17D5-974B-97FE-BF5849333CF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11" name="Freeform 290">
            <a:extLst>
              <a:ext uri="{FF2B5EF4-FFF2-40B4-BE49-F238E27FC236}">
                <a16:creationId xmlns:a16="http://schemas.microsoft.com/office/drawing/2014/main" id="{30C72936-0582-6745-8F16-AB8223920A48}"/>
              </a:ext>
            </a:extLst>
          </p:cNvPr>
          <p:cNvSpPr/>
          <p:nvPr/>
        </p:nvSpPr>
        <p:spPr>
          <a:xfrm>
            <a:off x="109773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12" name="Footer Placeholder 22">
            <a:extLst>
              <a:ext uri="{FF2B5EF4-FFF2-40B4-BE49-F238E27FC236}">
                <a16:creationId xmlns:a16="http://schemas.microsoft.com/office/drawing/2014/main" id="{F99A2D24-5085-704A-A3D1-49B32B5DBCE0}"/>
              </a:ext>
            </a:extLst>
          </p:cNvPr>
          <p:cNvSpPr txBox="1">
            <a:spLocks/>
          </p:cNvSpPr>
          <p:nvPr/>
        </p:nvSpPr>
        <p:spPr>
          <a:xfrm>
            <a:off x="4681763" y="6303091"/>
            <a:ext cx="7188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noProof="1"/>
              <a:t>Multipurpose PowerPoint Template – Made with         by Showeet</a:t>
            </a:r>
          </a:p>
        </p:txBody>
      </p:sp>
    </p:spTree>
    <p:extLst>
      <p:ext uri="{BB962C8B-B14F-4D97-AF65-F5344CB8AC3E}">
        <p14:creationId xmlns:p14="http://schemas.microsoft.com/office/powerpoint/2010/main" val="53345296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EA173AD-8ED3-074E-ABB0-4914821D5885}"/>
              </a:ext>
            </a:extLst>
          </p:cNvPr>
          <p:cNvSpPr>
            <a:spLocks noGrp="1"/>
          </p:cNvSpPr>
          <p:nvPr>
            <p:ph type="body" sz="quarter" idx="24"/>
          </p:nvPr>
        </p:nvSpPr>
        <p:spPr/>
        <p:txBody>
          <a:bodyPr/>
          <a:lstStyle/>
          <a:p>
            <a:r>
              <a:rPr lang="en-US" noProof="1"/>
              <a:t>Project Manager</a:t>
            </a:r>
          </a:p>
        </p:txBody>
      </p:sp>
      <p:sp>
        <p:nvSpPr>
          <p:cNvPr id="11" name="Text Placeholder 10">
            <a:extLst>
              <a:ext uri="{FF2B5EF4-FFF2-40B4-BE49-F238E27FC236}">
                <a16:creationId xmlns:a16="http://schemas.microsoft.com/office/drawing/2014/main" id="{11E91D2E-F674-B84D-9A3B-D59D3B66F07E}"/>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12" name="Text Placeholder 11">
            <a:extLst>
              <a:ext uri="{FF2B5EF4-FFF2-40B4-BE49-F238E27FC236}">
                <a16:creationId xmlns:a16="http://schemas.microsoft.com/office/drawing/2014/main" id="{F0408F6C-D4F0-294B-A829-254232A684C3}"/>
              </a:ext>
            </a:extLst>
          </p:cNvPr>
          <p:cNvSpPr>
            <a:spLocks noGrp="1"/>
          </p:cNvSpPr>
          <p:nvPr>
            <p:ph type="body" sz="quarter" idx="31"/>
          </p:nvPr>
        </p:nvSpPr>
        <p:spPr/>
        <p:txBody>
          <a:bodyPr/>
          <a:lstStyle/>
          <a:p>
            <a:r>
              <a:rPr lang="en-US" noProof="1"/>
              <a:t>SHOWEET Jane</a:t>
            </a:r>
          </a:p>
        </p:txBody>
      </p:sp>
      <p:sp>
        <p:nvSpPr>
          <p:cNvPr id="14" name="Text Placeholder 13">
            <a:extLst>
              <a:ext uri="{FF2B5EF4-FFF2-40B4-BE49-F238E27FC236}">
                <a16:creationId xmlns:a16="http://schemas.microsoft.com/office/drawing/2014/main" id="{727053F4-969E-0C46-8B7E-2A410F35E110}"/>
              </a:ext>
            </a:extLst>
          </p:cNvPr>
          <p:cNvSpPr>
            <a:spLocks noGrp="1"/>
          </p:cNvSpPr>
          <p:nvPr>
            <p:ph type="body" sz="quarter" idx="32"/>
          </p:nvPr>
        </p:nvSpPr>
        <p:spPr/>
        <p:txBody>
          <a:bodyPr/>
          <a:lstStyle/>
          <a:p>
            <a:r>
              <a:rPr lang="en-US" noProof="1"/>
              <a:t>Creative Director</a:t>
            </a:r>
          </a:p>
        </p:txBody>
      </p:sp>
      <p:sp>
        <p:nvSpPr>
          <p:cNvPr id="16" name="Text Placeholder 15">
            <a:extLst>
              <a:ext uri="{FF2B5EF4-FFF2-40B4-BE49-F238E27FC236}">
                <a16:creationId xmlns:a16="http://schemas.microsoft.com/office/drawing/2014/main" id="{F9091FFF-8324-C343-8D57-9E9960081B0F}"/>
              </a:ext>
            </a:extLst>
          </p:cNvPr>
          <p:cNvSpPr>
            <a:spLocks noGrp="1"/>
          </p:cNvSpPr>
          <p:nvPr>
            <p:ph type="body" sz="quarter" idx="33"/>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17" name="Text Placeholder 16">
            <a:extLst>
              <a:ext uri="{FF2B5EF4-FFF2-40B4-BE49-F238E27FC236}">
                <a16:creationId xmlns:a16="http://schemas.microsoft.com/office/drawing/2014/main" id="{26C9A4B8-1858-0947-B3CD-56436A223F39}"/>
              </a:ext>
            </a:extLst>
          </p:cNvPr>
          <p:cNvSpPr>
            <a:spLocks noGrp="1"/>
          </p:cNvSpPr>
          <p:nvPr>
            <p:ph type="body" sz="quarter" idx="34"/>
          </p:nvPr>
        </p:nvSpPr>
        <p:spPr/>
        <p:txBody>
          <a:bodyPr/>
          <a:lstStyle/>
          <a:p>
            <a:r>
              <a:rPr lang="en-US" noProof="1"/>
              <a:t>SHOWEET John</a:t>
            </a:r>
          </a:p>
        </p:txBody>
      </p:sp>
      <p:sp>
        <p:nvSpPr>
          <p:cNvPr id="18" name="Date Placeholder 17">
            <a:extLst>
              <a:ext uri="{FF2B5EF4-FFF2-40B4-BE49-F238E27FC236}">
                <a16:creationId xmlns:a16="http://schemas.microsoft.com/office/drawing/2014/main" id="{B36D82CA-A0D7-4F64-A4B2-74C30D9AFB7C}"/>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976B6E11-5F19-4DCB-8FBA-33123AB647C3}"/>
              </a:ext>
            </a:extLst>
          </p:cNvPr>
          <p:cNvSpPr>
            <a:spLocks noGrp="1"/>
          </p:cNvSpPr>
          <p:nvPr>
            <p:ph type="pic" sz="quarter" idx="10"/>
          </p:nvPr>
        </p:nvSpPr>
        <p:spPr/>
      </p:sp>
      <p:sp>
        <p:nvSpPr>
          <p:cNvPr id="5" name="Picture Placeholder 4">
            <a:extLst>
              <a:ext uri="{FF2B5EF4-FFF2-40B4-BE49-F238E27FC236}">
                <a16:creationId xmlns:a16="http://schemas.microsoft.com/office/drawing/2014/main" id="{9B394BF3-CFCE-497F-9BAB-5AE7D43CFBD8}"/>
              </a:ext>
            </a:extLst>
          </p:cNvPr>
          <p:cNvSpPr>
            <a:spLocks noGrp="1"/>
          </p:cNvSpPr>
          <p:nvPr>
            <p:ph type="pic" sz="quarter" idx="11"/>
          </p:nvPr>
        </p:nvSpPr>
        <p:spPr/>
      </p:sp>
    </p:spTree>
    <p:extLst>
      <p:ext uri="{BB962C8B-B14F-4D97-AF65-F5344CB8AC3E}">
        <p14:creationId xmlns:p14="http://schemas.microsoft.com/office/powerpoint/2010/main" val="19550235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AECB23C-0A67-484D-99F2-A31183F15457}"/>
              </a:ext>
            </a:extLst>
          </p:cNvPr>
          <p:cNvSpPr>
            <a:spLocks noGrp="1"/>
          </p:cNvSpPr>
          <p:nvPr>
            <p:ph type="pic" sz="quarter" idx="23"/>
          </p:nvPr>
        </p:nvSpPr>
        <p:spPr/>
      </p:sp>
      <p:sp>
        <p:nvSpPr>
          <p:cNvPr id="25" name="Rectangle 24">
            <a:extLst>
              <a:ext uri="{FF2B5EF4-FFF2-40B4-BE49-F238E27FC236}">
                <a16:creationId xmlns:a16="http://schemas.microsoft.com/office/drawing/2014/main" id="{49764C4B-94C6-EF4D-8083-1A6096F6FEB3}"/>
              </a:ext>
            </a:extLst>
          </p:cNvPr>
          <p:cNvSpPr/>
          <p:nvPr/>
        </p:nvSpPr>
        <p:spPr>
          <a:xfrm>
            <a:off x="6609012" y="1712422"/>
            <a:ext cx="5582987" cy="4908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3" name="Text Placeholder 2">
            <a:extLst>
              <a:ext uri="{FF2B5EF4-FFF2-40B4-BE49-F238E27FC236}">
                <a16:creationId xmlns:a16="http://schemas.microsoft.com/office/drawing/2014/main" id="{3FD3A948-D5AA-1742-A448-FCB8BB5387E7}"/>
              </a:ext>
            </a:extLst>
          </p:cNvPr>
          <p:cNvSpPr>
            <a:spLocks noGrp="1"/>
          </p:cNvSpPr>
          <p:nvPr>
            <p:ph type="body" sz="quarter" idx="24"/>
          </p:nvPr>
        </p:nvSpPr>
        <p:spPr/>
        <p:txBody>
          <a:bodyPr/>
          <a:lstStyle/>
          <a:p>
            <a:r>
              <a:rPr lang="en-US" noProof="1"/>
              <a:t>Graphic Designer</a:t>
            </a:r>
          </a:p>
        </p:txBody>
      </p:sp>
      <p:sp>
        <p:nvSpPr>
          <p:cNvPr id="4" name="Text Placeholder 3">
            <a:extLst>
              <a:ext uri="{FF2B5EF4-FFF2-40B4-BE49-F238E27FC236}">
                <a16:creationId xmlns:a16="http://schemas.microsoft.com/office/drawing/2014/main" id="{A1C0EAE3-9C89-1248-9246-DDB3B61EAA30}"/>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Text Placeholder 4">
            <a:extLst>
              <a:ext uri="{FF2B5EF4-FFF2-40B4-BE49-F238E27FC236}">
                <a16:creationId xmlns:a16="http://schemas.microsoft.com/office/drawing/2014/main" id="{73156DE4-12F5-414F-86C8-B0BC1DCADF91}"/>
              </a:ext>
            </a:extLst>
          </p:cNvPr>
          <p:cNvSpPr>
            <a:spLocks noGrp="1"/>
          </p:cNvSpPr>
          <p:nvPr>
            <p:ph type="body" sz="quarter" idx="31"/>
          </p:nvPr>
        </p:nvSpPr>
        <p:spPr/>
        <p:txBody>
          <a:bodyPr/>
          <a:lstStyle/>
          <a:p>
            <a:r>
              <a:rPr lang="en-US" noProof="1"/>
              <a:t>SHOWEET John</a:t>
            </a:r>
          </a:p>
        </p:txBody>
      </p:sp>
      <p:sp>
        <p:nvSpPr>
          <p:cNvPr id="24" name="Rectangle 23">
            <a:extLst>
              <a:ext uri="{FF2B5EF4-FFF2-40B4-BE49-F238E27FC236}">
                <a16:creationId xmlns:a16="http://schemas.microsoft.com/office/drawing/2014/main" id="{974B8987-7181-E042-8DCE-DB7449EAC3A6}"/>
              </a:ext>
            </a:extLst>
          </p:cNvPr>
          <p:cNvSpPr/>
          <p:nvPr/>
        </p:nvSpPr>
        <p:spPr>
          <a:xfrm>
            <a:off x="6866312" y="3509932"/>
            <a:ext cx="5325688" cy="1158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8" name="Date Placeholder 17">
            <a:extLst>
              <a:ext uri="{FF2B5EF4-FFF2-40B4-BE49-F238E27FC236}">
                <a16:creationId xmlns:a16="http://schemas.microsoft.com/office/drawing/2014/main" id="{EF137FF1-52F0-4911-9A83-9A3AF8151668}"/>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6229298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0B33CA-B4F8-4F8B-B601-8D9EAFC7E801}"/>
              </a:ext>
            </a:extLst>
          </p:cNvPr>
          <p:cNvSpPr>
            <a:spLocks noGrp="1"/>
          </p:cNvSpPr>
          <p:nvPr>
            <p:ph type="pic" sz="quarter" idx="23"/>
          </p:nvPr>
        </p:nvSpPr>
        <p:spPr/>
      </p:sp>
      <p:sp>
        <p:nvSpPr>
          <p:cNvPr id="25" name="Rectangle 24">
            <a:extLst>
              <a:ext uri="{FF2B5EF4-FFF2-40B4-BE49-F238E27FC236}">
                <a16:creationId xmlns:a16="http://schemas.microsoft.com/office/drawing/2014/main" id="{49764C4B-94C6-EF4D-8083-1A6096F6FEB3}"/>
              </a:ext>
            </a:extLst>
          </p:cNvPr>
          <p:cNvSpPr/>
          <p:nvPr/>
        </p:nvSpPr>
        <p:spPr>
          <a:xfrm>
            <a:off x="6609012" y="1725870"/>
            <a:ext cx="5582987" cy="48963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74B8987-7181-E042-8DCE-DB7449EAC3A6}"/>
              </a:ext>
            </a:extLst>
          </p:cNvPr>
          <p:cNvSpPr/>
          <p:nvPr/>
        </p:nvSpPr>
        <p:spPr>
          <a:xfrm>
            <a:off x="6866312" y="3509932"/>
            <a:ext cx="5325688" cy="115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DEC126F0-ABAD-514C-BF1F-AA49B6A2C85D}"/>
              </a:ext>
            </a:extLst>
          </p:cNvPr>
          <p:cNvSpPr>
            <a:spLocks noGrp="1"/>
          </p:cNvSpPr>
          <p:nvPr>
            <p:ph type="body" sz="quarter" idx="24"/>
          </p:nvPr>
        </p:nvSpPr>
        <p:spPr/>
        <p:txBody>
          <a:bodyPr/>
          <a:lstStyle/>
          <a:p>
            <a:r>
              <a:rPr lang="en-US" dirty="0"/>
              <a:t>Graphic Designer</a:t>
            </a:r>
          </a:p>
        </p:txBody>
      </p:sp>
      <p:sp>
        <p:nvSpPr>
          <p:cNvPr id="4" name="Text Placeholder 3">
            <a:extLst>
              <a:ext uri="{FF2B5EF4-FFF2-40B4-BE49-F238E27FC236}">
                <a16:creationId xmlns:a16="http://schemas.microsoft.com/office/drawing/2014/main" id="{DD430E3F-4FE8-B642-B300-E4B16157A644}"/>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Text Placeholder 4">
            <a:extLst>
              <a:ext uri="{FF2B5EF4-FFF2-40B4-BE49-F238E27FC236}">
                <a16:creationId xmlns:a16="http://schemas.microsoft.com/office/drawing/2014/main" id="{EDDCDC8D-D505-7445-A1FC-AF6B575496D5}"/>
              </a:ext>
            </a:extLst>
          </p:cNvPr>
          <p:cNvSpPr>
            <a:spLocks noGrp="1"/>
          </p:cNvSpPr>
          <p:nvPr>
            <p:ph type="body" sz="quarter" idx="31"/>
          </p:nvPr>
        </p:nvSpPr>
        <p:spPr/>
        <p:txBody>
          <a:bodyPr/>
          <a:lstStyle/>
          <a:p>
            <a:r>
              <a:rPr lang="en-US" dirty="0"/>
              <a:t>SHOWEET John</a:t>
            </a:r>
          </a:p>
        </p:txBody>
      </p:sp>
      <p:sp>
        <p:nvSpPr>
          <p:cNvPr id="8" name="Date Placeholder 17">
            <a:extLst>
              <a:ext uri="{FF2B5EF4-FFF2-40B4-BE49-F238E27FC236}">
                <a16:creationId xmlns:a16="http://schemas.microsoft.com/office/drawing/2014/main" id="{321CF155-FF25-4AC7-9F05-5BC9EB6A6EA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94841936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Our services</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r>
              <a:rPr lang="en-US" dirty="0"/>
              <a:t>Introduce your services to your audience</a:t>
            </a:r>
          </a:p>
        </p:txBody>
      </p:sp>
      <p:pic>
        <p:nvPicPr>
          <p:cNvPr id="5" name="Picture 4">
            <a:extLst>
              <a:ext uri="{FF2B5EF4-FFF2-40B4-BE49-F238E27FC236}">
                <a16:creationId xmlns:a16="http://schemas.microsoft.com/office/drawing/2014/main" id="{A4F91B0E-B83A-4BD7-878B-8948BEB7FAB0}"/>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197412578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C69EC80-B8C1-4BC1-AF16-CB754EFDD869}"/>
              </a:ext>
            </a:extLst>
          </p:cNvPr>
          <p:cNvSpPr>
            <a:spLocks noGrp="1"/>
          </p:cNvSpPr>
          <p:nvPr>
            <p:ph type="pic" sz="quarter" idx="23"/>
          </p:nvPr>
        </p:nvSpPr>
        <p:spPr/>
      </p:sp>
      <p:sp>
        <p:nvSpPr>
          <p:cNvPr id="4" name="Rectangle 3">
            <a:extLst>
              <a:ext uri="{FF2B5EF4-FFF2-40B4-BE49-F238E27FC236}">
                <a16:creationId xmlns:a16="http://schemas.microsoft.com/office/drawing/2014/main" id="{D922D976-D9E6-8D4A-B8E9-71E386A2CD26}"/>
              </a:ext>
            </a:extLst>
          </p:cNvPr>
          <p:cNvSpPr/>
          <p:nvPr/>
        </p:nvSpPr>
        <p:spPr>
          <a:xfrm>
            <a:off x="3858768" y="-2"/>
            <a:ext cx="4480560" cy="63750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7" name="Title 16">
            <a:extLst>
              <a:ext uri="{FF2B5EF4-FFF2-40B4-BE49-F238E27FC236}">
                <a16:creationId xmlns:a16="http://schemas.microsoft.com/office/drawing/2014/main" id="{2547E5E1-E3B3-0141-BC99-B77630B7DF36}"/>
              </a:ext>
            </a:extLst>
          </p:cNvPr>
          <p:cNvSpPr>
            <a:spLocks noGrp="1"/>
          </p:cNvSpPr>
          <p:nvPr>
            <p:ph type="title"/>
          </p:nvPr>
        </p:nvSpPr>
        <p:spPr/>
        <p:txBody>
          <a:bodyPr>
            <a:normAutofit fontScale="90000"/>
          </a:bodyPr>
          <a:lstStyle/>
          <a:p>
            <a:r>
              <a:rPr lang="en-US" noProof="1"/>
              <a:t>Our</a:t>
            </a:r>
            <a:br>
              <a:rPr lang="en-US" noProof="1"/>
            </a:br>
            <a:r>
              <a:rPr lang="en-US" noProof="1"/>
              <a:t>SERVICES</a:t>
            </a:r>
          </a:p>
        </p:txBody>
      </p:sp>
      <p:sp>
        <p:nvSpPr>
          <p:cNvPr id="40" name="Text Placeholder 39">
            <a:extLst>
              <a:ext uri="{FF2B5EF4-FFF2-40B4-BE49-F238E27FC236}">
                <a16:creationId xmlns:a16="http://schemas.microsoft.com/office/drawing/2014/main" id="{214FF361-0048-9240-9A6B-534363F2D00B}"/>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41" name="Text Placeholder 40">
            <a:extLst>
              <a:ext uri="{FF2B5EF4-FFF2-40B4-BE49-F238E27FC236}">
                <a16:creationId xmlns:a16="http://schemas.microsoft.com/office/drawing/2014/main" id="{DC46C81C-FC7A-D74C-8B92-A1A6F9AD72C2}"/>
              </a:ext>
            </a:extLst>
          </p:cNvPr>
          <p:cNvSpPr>
            <a:spLocks noGrp="1"/>
          </p:cNvSpPr>
          <p:nvPr>
            <p:ph type="body" sz="quarter" idx="25"/>
          </p:nvPr>
        </p:nvSpPr>
        <p:spPr/>
        <p:txBody>
          <a:bodyPr/>
          <a:lstStyle/>
          <a:p>
            <a:pPr marL="0" indent="0">
              <a:buNone/>
            </a:pPr>
            <a:r>
              <a:rPr lang="en-US" noProof="1"/>
              <a:t>Lorem Ipsum dolor sit amet</a:t>
            </a:r>
          </a:p>
        </p:txBody>
      </p:sp>
      <p:sp>
        <p:nvSpPr>
          <p:cNvPr id="42" name="Text Placeholder 41">
            <a:extLst>
              <a:ext uri="{FF2B5EF4-FFF2-40B4-BE49-F238E27FC236}">
                <a16:creationId xmlns:a16="http://schemas.microsoft.com/office/drawing/2014/main" id="{2AD3D600-BF92-7447-9824-0E04C757129F}"/>
              </a:ext>
            </a:extLst>
          </p:cNvPr>
          <p:cNvSpPr>
            <a:spLocks noGrp="1"/>
          </p:cNvSpPr>
          <p:nvPr>
            <p:ph type="body" sz="quarter" idx="26"/>
          </p:nvPr>
        </p:nvSpPr>
        <p:spPr/>
        <p:txBody>
          <a:bodyPr/>
          <a:lstStyle/>
          <a:p>
            <a:pPr marL="0" indent="0">
              <a:buNone/>
            </a:pPr>
            <a:r>
              <a:rPr lang="en-US" noProof="1"/>
              <a:t>Lorem Ipsum dolor sit amet</a:t>
            </a:r>
          </a:p>
        </p:txBody>
      </p:sp>
      <p:sp>
        <p:nvSpPr>
          <p:cNvPr id="43" name="Text Placeholder 42">
            <a:extLst>
              <a:ext uri="{FF2B5EF4-FFF2-40B4-BE49-F238E27FC236}">
                <a16:creationId xmlns:a16="http://schemas.microsoft.com/office/drawing/2014/main" id="{81EEDCC5-295A-7744-A01B-6E5A177731ED}"/>
              </a:ext>
            </a:extLst>
          </p:cNvPr>
          <p:cNvSpPr>
            <a:spLocks noGrp="1"/>
          </p:cNvSpPr>
          <p:nvPr>
            <p:ph type="body" sz="quarter" idx="27"/>
          </p:nvPr>
        </p:nvSpPr>
        <p:spPr/>
        <p:txBody>
          <a:bodyPr/>
          <a:lstStyle/>
          <a:p>
            <a:pPr marL="0" indent="0">
              <a:buNone/>
            </a:pPr>
            <a:r>
              <a:rPr lang="en-US" noProof="1"/>
              <a:t>Lorem Ipsum dolor sit amet</a:t>
            </a:r>
          </a:p>
        </p:txBody>
      </p:sp>
      <p:sp>
        <p:nvSpPr>
          <p:cNvPr id="44" name="Text Placeholder 43">
            <a:extLst>
              <a:ext uri="{FF2B5EF4-FFF2-40B4-BE49-F238E27FC236}">
                <a16:creationId xmlns:a16="http://schemas.microsoft.com/office/drawing/2014/main" id="{CA0360AB-6B6D-0E49-AFE4-917A2E569C5B}"/>
              </a:ext>
            </a:extLst>
          </p:cNvPr>
          <p:cNvSpPr>
            <a:spLocks noGrp="1"/>
          </p:cNvSpPr>
          <p:nvPr>
            <p:ph type="body" sz="quarter" idx="28"/>
          </p:nvPr>
        </p:nvSpPr>
        <p:spPr/>
        <p:txBody>
          <a:bodyPr/>
          <a:lstStyle/>
          <a:p>
            <a:pPr marL="0" indent="0">
              <a:buNone/>
            </a:pPr>
            <a:r>
              <a:rPr lang="en-US" noProof="1"/>
              <a:t>Lorem Ipsum dolor sit amet</a:t>
            </a:r>
          </a:p>
        </p:txBody>
      </p:sp>
      <p:pic>
        <p:nvPicPr>
          <p:cNvPr id="31" name="Graphic 30" descr="Monitor">
            <a:extLst>
              <a:ext uri="{FF2B5EF4-FFF2-40B4-BE49-F238E27FC236}">
                <a16:creationId xmlns:a16="http://schemas.microsoft.com/office/drawing/2014/main" id="{4EC3662B-EDF6-CA45-82C0-D4C312DD86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09500" y="557583"/>
            <a:ext cx="914400" cy="914400"/>
          </a:xfrm>
          <a:prstGeom prst="rect">
            <a:avLst/>
          </a:prstGeom>
        </p:spPr>
      </p:pic>
      <p:pic>
        <p:nvPicPr>
          <p:cNvPr id="33" name="Graphic 32" descr="Camera">
            <a:extLst>
              <a:ext uri="{FF2B5EF4-FFF2-40B4-BE49-F238E27FC236}">
                <a16:creationId xmlns:a16="http://schemas.microsoft.com/office/drawing/2014/main" id="{916B3627-147F-814C-81D8-18B9F6A66E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09500" y="2087883"/>
            <a:ext cx="914400" cy="914400"/>
          </a:xfrm>
          <a:prstGeom prst="rect">
            <a:avLst/>
          </a:prstGeom>
        </p:spPr>
      </p:pic>
      <p:pic>
        <p:nvPicPr>
          <p:cNvPr id="35" name="Graphic 34" descr="Headphones">
            <a:extLst>
              <a:ext uri="{FF2B5EF4-FFF2-40B4-BE49-F238E27FC236}">
                <a16:creationId xmlns:a16="http://schemas.microsoft.com/office/drawing/2014/main" id="{1E608C6A-C71F-2B42-9D20-F37E400C793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09500" y="3618183"/>
            <a:ext cx="914400" cy="914400"/>
          </a:xfrm>
          <a:prstGeom prst="rect">
            <a:avLst/>
          </a:prstGeom>
        </p:spPr>
      </p:pic>
      <p:pic>
        <p:nvPicPr>
          <p:cNvPr id="37" name="Graphic 36" descr="Virtual Reality Headset">
            <a:extLst>
              <a:ext uri="{FF2B5EF4-FFF2-40B4-BE49-F238E27FC236}">
                <a16:creationId xmlns:a16="http://schemas.microsoft.com/office/drawing/2014/main" id="{86BAC9FD-E36B-4F48-A2AF-DC1B3CC51E2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09500" y="5148484"/>
            <a:ext cx="914400" cy="914400"/>
          </a:xfrm>
          <a:prstGeom prst="rect">
            <a:avLst/>
          </a:prstGeom>
        </p:spPr>
      </p:pic>
      <p:sp>
        <p:nvSpPr>
          <p:cNvPr id="16" name="Date Placeholder 17">
            <a:extLst>
              <a:ext uri="{FF2B5EF4-FFF2-40B4-BE49-F238E27FC236}">
                <a16:creationId xmlns:a16="http://schemas.microsoft.com/office/drawing/2014/main" id="{C94F1043-E92B-48C2-8CB4-99874352714F}"/>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289563468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145F782-7C7D-4627-B1E2-49BB77515FA7}"/>
              </a:ext>
            </a:extLst>
          </p:cNvPr>
          <p:cNvSpPr>
            <a:spLocks noGrp="1"/>
          </p:cNvSpPr>
          <p:nvPr>
            <p:ph type="pic" sz="quarter" idx="23"/>
          </p:nvPr>
        </p:nvSpPr>
        <p:spPr/>
      </p:sp>
      <p:sp>
        <p:nvSpPr>
          <p:cNvPr id="4" name="Rectangle 3">
            <a:extLst>
              <a:ext uri="{FF2B5EF4-FFF2-40B4-BE49-F238E27FC236}">
                <a16:creationId xmlns:a16="http://schemas.microsoft.com/office/drawing/2014/main" id="{D922D976-D9E6-8D4A-B8E9-71E386A2CD26}"/>
              </a:ext>
            </a:extLst>
          </p:cNvPr>
          <p:cNvSpPr/>
          <p:nvPr/>
        </p:nvSpPr>
        <p:spPr>
          <a:xfrm>
            <a:off x="3858768" y="-2"/>
            <a:ext cx="4480560" cy="63750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7" name="Title 16">
            <a:extLst>
              <a:ext uri="{FF2B5EF4-FFF2-40B4-BE49-F238E27FC236}">
                <a16:creationId xmlns:a16="http://schemas.microsoft.com/office/drawing/2014/main" id="{2547E5E1-E3B3-0141-BC99-B77630B7DF36}"/>
              </a:ext>
            </a:extLst>
          </p:cNvPr>
          <p:cNvSpPr>
            <a:spLocks noGrp="1"/>
          </p:cNvSpPr>
          <p:nvPr>
            <p:ph type="title"/>
          </p:nvPr>
        </p:nvSpPr>
        <p:spPr/>
        <p:txBody>
          <a:bodyPr>
            <a:normAutofit fontScale="90000"/>
          </a:bodyPr>
          <a:lstStyle/>
          <a:p>
            <a:r>
              <a:rPr lang="en-US" noProof="1"/>
              <a:t>Our</a:t>
            </a:r>
            <a:br>
              <a:rPr lang="en-US" noProof="1"/>
            </a:br>
            <a:r>
              <a:rPr lang="en-US" noProof="1"/>
              <a:t>SERVICES</a:t>
            </a:r>
          </a:p>
        </p:txBody>
      </p:sp>
      <p:sp>
        <p:nvSpPr>
          <p:cNvPr id="27" name="Text Placeholder 26">
            <a:extLst>
              <a:ext uri="{FF2B5EF4-FFF2-40B4-BE49-F238E27FC236}">
                <a16:creationId xmlns:a16="http://schemas.microsoft.com/office/drawing/2014/main" id="{BE2D8387-7A40-0B4D-B09B-570A5146A455}"/>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28" name="Text Placeholder 27">
            <a:extLst>
              <a:ext uri="{FF2B5EF4-FFF2-40B4-BE49-F238E27FC236}">
                <a16:creationId xmlns:a16="http://schemas.microsoft.com/office/drawing/2014/main" id="{44ADA179-00D2-9E4C-BF68-E3FF42382C89}"/>
              </a:ext>
            </a:extLst>
          </p:cNvPr>
          <p:cNvSpPr>
            <a:spLocks noGrp="1"/>
          </p:cNvSpPr>
          <p:nvPr>
            <p:ph type="body" sz="quarter" idx="25"/>
          </p:nvPr>
        </p:nvSpPr>
        <p:spPr/>
        <p:txBody>
          <a:bodyPr/>
          <a:lstStyle/>
          <a:p>
            <a:pPr marL="0" indent="0">
              <a:buNone/>
            </a:pPr>
            <a:r>
              <a:rPr lang="en-US" noProof="1"/>
              <a:t>Lorem Ipsum dolor sit amet</a:t>
            </a:r>
          </a:p>
        </p:txBody>
      </p:sp>
      <p:sp>
        <p:nvSpPr>
          <p:cNvPr id="29" name="Text Placeholder 28">
            <a:extLst>
              <a:ext uri="{FF2B5EF4-FFF2-40B4-BE49-F238E27FC236}">
                <a16:creationId xmlns:a16="http://schemas.microsoft.com/office/drawing/2014/main" id="{E98FB7C3-37D4-1746-8C4E-A42F8E9850F9}"/>
              </a:ext>
            </a:extLst>
          </p:cNvPr>
          <p:cNvSpPr>
            <a:spLocks noGrp="1"/>
          </p:cNvSpPr>
          <p:nvPr>
            <p:ph type="body" sz="quarter" idx="26"/>
          </p:nvPr>
        </p:nvSpPr>
        <p:spPr/>
        <p:txBody>
          <a:bodyPr/>
          <a:lstStyle/>
          <a:p>
            <a:pPr marL="0" indent="0">
              <a:buNone/>
            </a:pPr>
            <a:r>
              <a:rPr lang="en-US" noProof="1"/>
              <a:t>Lorem Ipsum dolor sit amet</a:t>
            </a:r>
          </a:p>
        </p:txBody>
      </p:sp>
      <p:sp>
        <p:nvSpPr>
          <p:cNvPr id="30" name="Text Placeholder 29">
            <a:extLst>
              <a:ext uri="{FF2B5EF4-FFF2-40B4-BE49-F238E27FC236}">
                <a16:creationId xmlns:a16="http://schemas.microsoft.com/office/drawing/2014/main" id="{A9FE091C-B52D-F245-B32A-C12612F1474F}"/>
              </a:ext>
            </a:extLst>
          </p:cNvPr>
          <p:cNvSpPr>
            <a:spLocks noGrp="1"/>
          </p:cNvSpPr>
          <p:nvPr>
            <p:ph type="body" sz="quarter" idx="27"/>
          </p:nvPr>
        </p:nvSpPr>
        <p:spPr/>
        <p:txBody>
          <a:bodyPr/>
          <a:lstStyle/>
          <a:p>
            <a:pPr marL="0" indent="0">
              <a:buNone/>
            </a:pPr>
            <a:r>
              <a:rPr lang="en-US" noProof="1"/>
              <a:t>Lorem Ipsum dolor sit amet</a:t>
            </a:r>
          </a:p>
        </p:txBody>
      </p:sp>
      <p:sp>
        <p:nvSpPr>
          <p:cNvPr id="31" name="Text Placeholder 30">
            <a:extLst>
              <a:ext uri="{FF2B5EF4-FFF2-40B4-BE49-F238E27FC236}">
                <a16:creationId xmlns:a16="http://schemas.microsoft.com/office/drawing/2014/main" id="{7DA0EBFA-3BF3-A24C-BA3B-D7B89084C463}"/>
              </a:ext>
            </a:extLst>
          </p:cNvPr>
          <p:cNvSpPr>
            <a:spLocks noGrp="1"/>
          </p:cNvSpPr>
          <p:nvPr>
            <p:ph type="body" sz="quarter" idx="28"/>
          </p:nvPr>
        </p:nvSpPr>
        <p:spPr/>
        <p:txBody>
          <a:bodyPr/>
          <a:lstStyle/>
          <a:p>
            <a:pPr marL="0" indent="0">
              <a:buNone/>
            </a:pPr>
            <a:r>
              <a:rPr lang="en-US" noProof="1"/>
              <a:t>Lorem Ipsum dolor sit amet</a:t>
            </a:r>
          </a:p>
        </p:txBody>
      </p:sp>
      <p:pic>
        <p:nvPicPr>
          <p:cNvPr id="21" name="Graphic 20" descr="Monitor">
            <a:extLst>
              <a:ext uri="{FF2B5EF4-FFF2-40B4-BE49-F238E27FC236}">
                <a16:creationId xmlns:a16="http://schemas.microsoft.com/office/drawing/2014/main" id="{4DAA9DA5-5443-CE4E-9DD5-67C2F5F378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09500" y="557583"/>
            <a:ext cx="914400" cy="914400"/>
          </a:xfrm>
          <a:prstGeom prst="rect">
            <a:avLst/>
          </a:prstGeom>
        </p:spPr>
      </p:pic>
      <p:pic>
        <p:nvPicPr>
          <p:cNvPr id="22" name="Graphic 21" descr="Camera">
            <a:extLst>
              <a:ext uri="{FF2B5EF4-FFF2-40B4-BE49-F238E27FC236}">
                <a16:creationId xmlns:a16="http://schemas.microsoft.com/office/drawing/2014/main" id="{98E7CF53-0C4A-EB4E-A349-891120A19B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09500" y="2087883"/>
            <a:ext cx="914400" cy="914400"/>
          </a:xfrm>
          <a:prstGeom prst="rect">
            <a:avLst/>
          </a:prstGeom>
        </p:spPr>
      </p:pic>
      <p:pic>
        <p:nvPicPr>
          <p:cNvPr id="23" name="Graphic 22" descr="Headphones">
            <a:extLst>
              <a:ext uri="{FF2B5EF4-FFF2-40B4-BE49-F238E27FC236}">
                <a16:creationId xmlns:a16="http://schemas.microsoft.com/office/drawing/2014/main" id="{8D9BF2CE-D09F-8F4E-9785-907E39C2ABF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09500" y="3618183"/>
            <a:ext cx="914400" cy="914400"/>
          </a:xfrm>
          <a:prstGeom prst="rect">
            <a:avLst/>
          </a:prstGeom>
        </p:spPr>
      </p:pic>
      <p:pic>
        <p:nvPicPr>
          <p:cNvPr id="25" name="Graphic 24" descr="Virtual Reality Headset">
            <a:extLst>
              <a:ext uri="{FF2B5EF4-FFF2-40B4-BE49-F238E27FC236}">
                <a16:creationId xmlns:a16="http://schemas.microsoft.com/office/drawing/2014/main" id="{B9DFF645-FD30-2D41-88B2-486CB9CAC3C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09500" y="5148484"/>
            <a:ext cx="914400" cy="914400"/>
          </a:xfrm>
          <a:prstGeom prst="rect">
            <a:avLst/>
          </a:prstGeom>
        </p:spPr>
      </p:pic>
      <p:sp>
        <p:nvSpPr>
          <p:cNvPr id="15" name="Date Placeholder 17">
            <a:extLst>
              <a:ext uri="{FF2B5EF4-FFF2-40B4-BE49-F238E27FC236}">
                <a16:creationId xmlns:a16="http://schemas.microsoft.com/office/drawing/2014/main" id="{ED8517C7-40AF-4018-8C04-4BB7F7EBA64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82349900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0E20C85-92AF-4E03-8473-AC9FB17DFC93}"/>
              </a:ext>
            </a:extLst>
          </p:cNvPr>
          <p:cNvSpPr>
            <a:spLocks noGrp="1"/>
          </p:cNvSpPr>
          <p:nvPr>
            <p:ph type="pic" sz="quarter" idx="23"/>
          </p:nvPr>
        </p:nvSpPr>
        <p:spPr/>
      </p:sp>
      <p:sp>
        <p:nvSpPr>
          <p:cNvPr id="7" name="Title 6">
            <a:extLst>
              <a:ext uri="{FF2B5EF4-FFF2-40B4-BE49-F238E27FC236}">
                <a16:creationId xmlns:a16="http://schemas.microsoft.com/office/drawing/2014/main" id="{948649D2-0AA9-2D49-86A5-12C72F652474}"/>
              </a:ext>
            </a:extLst>
          </p:cNvPr>
          <p:cNvSpPr>
            <a:spLocks noGrp="1"/>
          </p:cNvSpPr>
          <p:nvPr>
            <p:ph type="title"/>
          </p:nvPr>
        </p:nvSpPr>
        <p:spPr/>
        <p:txBody>
          <a:bodyPr/>
          <a:lstStyle/>
          <a:p>
            <a:r>
              <a:rPr lang="en-US" noProof="1"/>
              <a:t>Our Services</a:t>
            </a:r>
          </a:p>
        </p:txBody>
      </p:sp>
      <p:sp>
        <p:nvSpPr>
          <p:cNvPr id="22" name="Text Placeholder 21">
            <a:extLst>
              <a:ext uri="{FF2B5EF4-FFF2-40B4-BE49-F238E27FC236}">
                <a16:creationId xmlns:a16="http://schemas.microsoft.com/office/drawing/2014/main" id="{A223C43A-0A04-9546-B84D-B76F073F25CC}"/>
              </a:ext>
            </a:extLst>
          </p:cNvPr>
          <p:cNvSpPr>
            <a:spLocks noGrp="1"/>
          </p:cNvSpPr>
          <p:nvPr>
            <p:ph type="body" idx="24"/>
          </p:nvPr>
        </p:nvSpPr>
        <p:spPr/>
        <p:txBody>
          <a:bodyPr>
            <a:normAutofit fontScale="775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10" name="Rectangle 9">
            <a:extLst>
              <a:ext uri="{FF2B5EF4-FFF2-40B4-BE49-F238E27FC236}">
                <a16:creationId xmlns:a16="http://schemas.microsoft.com/office/drawing/2014/main" id="{2AB683A8-7E04-A349-897A-9F3617710452}"/>
              </a:ext>
            </a:extLst>
          </p:cNvPr>
          <p:cNvSpPr/>
          <p:nvPr/>
        </p:nvSpPr>
        <p:spPr>
          <a:xfrm>
            <a:off x="0" y="4634494"/>
            <a:ext cx="4400550" cy="6639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#2</a:t>
            </a:r>
          </a:p>
        </p:txBody>
      </p:sp>
      <p:sp>
        <p:nvSpPr>
          <p:cNvPr id="11" name="Rectangle 10">
            <a:extLst>
              <a:ext uri="{FF2B5EF4-FFF2-40B4-BE49-F238E27FC236}">
                <a16:creationId xmlns:a16="http://schemas.microsoft.com/office/drawing/2014/main" id="{982D5A23-0F06-A747-8E3A-8D25855C3E33}"/>
              </a:ext>
            </a:extLst>
          </p:cNvPr>
          <p:cNvSpPr/>
          <p:nvPr/>
        </p:nvSpPr>
        <p:spPr>
          <a:xfrm>
            <a:off x="0" y="5298395"/>
            <a:ext cx="4400550" cy="6639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#3</a:t>
            </a:r>
          </a:p>
        </p:txBody>
      </p:sp>
      <p:sp>
        <p:nvSpPr>
          <p:cNvPr id="12" name="Rectangle 11">
            <a:extLst>
              <a:ext uri="{FF2B5EF4-FFF2-40B4-BE49-F238E27FC236}">
                <a16:creationId xmlns:a16="http://schemas.microsoft.com/office/drawing/2014/main" id="{955FB1E6-7B1C-364E-B8A1-26199E4CC5B7}"/>
              </a:ext>
            </a:extLst>
          </p:cNvPr>
          <p:cNvSpPr/>
          <p:nvPr/>
        </p:nvSpPr>
        <p:spPr>
          <a:xfrm>
            <a:off x="0" y="5962297"/>
            <a:ext cx="4400550" cy="6639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#4</a:t>
            </a:r>
          </a:p>
        </p:txBody>
      </p:sp>
      <p:sp>
        <p:nvSpPr>
          <p:cNvPr id="13" name="Rectangle 12">
            <a:extLst>
              <a:ext uri="{FF2B5EF4-FFF2-40B4-BE49-F238E27FC236}">
                <a16:creationId xmlns:a16="http://schemas.microsoft.com/office/drawing/2014/main" id="{FD70989D-A022-A544-A213-22EA528915C7}"/>
              </a:ext>
            </a:extLst>
          </p:cNvPr>
          <p:cNvSpPr/>
          <p:nvPr/>
        </p:nvSpPr>
        <p:spPr>
          <a:xfrm>
            <a:off x="0" y="3970592"/>
            <a:ext cx="4400550" cy="6639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#1</a:t>
            </a:r>
          </a:p>
        </p:txBody>
      </p:sp>
    </p:spTree>
    <p:extLst>
      <p:ext uri="{BB962C8B-B14F-4D97-AF65-F5344CB8AC3E}">
        <p14:creationId xmlns:p14="http://schemas.microsoft.com/office/powerpoint/2010/main" val="360841312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8399BBE-450C-42DE-9F82-F77E32D10FDC}"/>
              </a:ext>
            </a:extLst>
          </p:cNvPr>
          <p:cNvSpPr>
            <a:spLocks noGrp="1"/>
          </p:cNvSpPr>
          <p:nvPr>
            <p:ph type="pic" sz="quarter" idx="23"/>
          </p:nvPr>
        </p:nvSpPr>
        <p:spPr/>
      </p:sp>
      <p:sp>
        <p:nvSpPr>
          <p:cNvPr id="7" name="Title 6">
            <a:extLst>
              <a:ext uri="{FF2B5EF4-FFF2-40B4-BE49-F238E27FC236}">
                <a16:creationId xmlns:a16="http://schemas.microsoft.com/office/drawing/2014/main" id="{948649D2-0AA9-2D49-86A5-12C72F652474}"/>
              </a:ext>
            </a:extLst>
          </p:cNvPr>
          <p:cNvSpPr>
            <a:spLocks noGrp="1"/>
          </p:cNvSpPr>
          <p:nvPr>
            <p:ph type="title"/>
          </p:nvPr>
        </p:nvSpPr>
        <p:spPr/>
        <p:txBody>
          <a:bodyPr/>
          <a:lstStyle/>
          <a:p>
            <a:r>
              <a:rPr lang="en-US" noProof="1"/>
              <a:t>Our Services</a:t>
            </a:r>
          </a:p>
        </p:txBody>
      </p:sp>
      <p:sp>
        <p:nvSpPr>
          <p:cNvPr id="15" name="Text Placeholder 14">
            <a:extLst>
              <a:ext uri="{FF2B5EF4-FFF2-40B4-BE49-F238E27FC236}">
                <a16:creationId xmlns:a16="http://schemas.microsoft.com/office/drawing/2014/main" id="{F1957108-78F6-5743-A054-78491ACA6C6A}"/>
              </a:ext>
            </a:extLst>
          </p:cNvPr>
          <p:cNvSpPr>
            <a:spLocks noGrp="1"/>
          </p:cNvSpPr>
          <p:nvPr>
            <p:ph type="body" idx="24"/>
          </p:nvPr>
        </p:nvSpPr>
        <p:spPr/>
        <p:txBody>
          <a:bodyPr>
            <a:normAutofit fontScale="775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10" name="Rectangle 9">
            <a:extLst>
              <a:ext uri="{FF2B5EF4-FFF2-40B4-BE49-F238E27FC236}">
                <a16:creationId xmlns:a16="http://schemas.microsoft.com/office/drawing/2014/main" id="{2AB683A8-7E04-A349-897A-9F3617710452}"/>
              </a:ext>
            </a:extLst>
          </p:cNvPr>
          <p:cNvSpPr/>
          <p:nvPr/>
        </p:nvSpPr>
        <p:spPr>
          <a:xfrm>
            <a:off x="0" y="4634494"/>
            <a:ext cx="4400550" cy="6639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#2</a:t>
            </a:r>
          </a:p>
        </p:txBody>
      </p:sp>
      <p:sp>
        <p:nvSpPr>
          <p:cNvPr id="11" name="Rectangle 10">
            <a:extLst>
              <a:ext uri="{FF2B5EF4-FFF2-40B4-BE49-F238E27FC236}">
                <a16:creationId xmlns:a16="http://schemas.microsoft.com/office/drawing/2014/main" id="{982D5A23-0F06-A747-8E3A-8D25855C3E33}"/>
              </a:ext>
            </a:extLst>
          </p:cNvPr>
          <p:cNvSpPr/>
          <p:nvPr/>
        </p:nvSpPr>
        <p:spPr>
          <a:xfrm>
            <a:off x="0" y="5298395"/>
            <a:ext cx="4400550" cy="6639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#3</a:t>
            </a:r>
          </a:p>
        </p:txBody>
      </p:sp>
      <p:sp>
        <p:nvSpPr>
          <p:cNvPr id="12" name="Rectangle 11">
            <a:extLst>
              <a:ext uri="{FF2B5EF4-FFF2-40B4-BE49-F238E27FC236}">
                <a16:creationId xmlns:a16="http://schemas.microsoft.com/office/drawing/2014/main" id="{955FB1E6-7B1C-364E-B8A1-26199E4CC5B7}"/>
              </a:ext>
            </a:extLst>
          </p:cNvPr>
          <p:cNvSpPr/>
          <p:nvPr/>
        </p:nvSpPr>
        <p:spPr>
          <a:xfrm>
            <a:off x="0" y="5962297"/>
            <a:ext cx="4400550" cy="663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#4</a:t>
            </a:r>
          </a:p>
        </p:txBody>
      </p:sp>
      <p:sp>
        <p:nvSpPr>
          <p:cNvPr id="13" name="Rectangle 12">
            <a:extLst>
              <a:ext uri="{FF2B5EF4-FFF2-40B4-BE49-F238E27FC236}">
                <a16:creationId xmlns:a16="http://schemas.microsoft.com/office/drawing/2014/main" id="{FD70989D-A022-A544-A213-22EA528915C7}"/>
              </a:ext>
            </a:extLst>
          </p:cNvPr>
          <p:cNvSpPr/>
          <p:nvPr/>
        </p:nvSpPr>
        <p:spPr>
          <a:xfrm>
            <a:off x="0" y="3970592"/>
            <a:ext cx="4400550" cy="663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#1</a:t>
            </a:r>
          </a:p>
        </p:txBody>
      </p:sp>
    </p:spTree>
    <p:extLst>
      <p:ext uri="{BB962C8B-B14F-4D97-AF65-F5344CB8AC3E}">
        <p14:creationId xmlns:p14="http://schemas.microsoft.com/office/powerpoint/2010/main" val="96027358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82374C-9DB5-F04B-96D8-808AF5FB896E}"/>
              </a:ext>
            </a:extLst>
          </p:cNvPr>
          <p:cNvSpPr/>
          <p:nvPr/>
        </p:nvSpPr>
        <p:spPr>
          <a:xfrm>
            <a:off x="-1" y="231802"/>
            <a:ext cx="7351059" cy="4402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1" name="Title 10">
            <a:extLst>
              <a:ext uri="{FF2B5EF4-FFF2-40B4-BE49-F238E27FC236}">
                <a16:creationId xmlns:a16="http://schemas.microsoft.com/office/drawing/2014/main" id="{92D36254-7423-F048-9DCD-35190DF7F9ED}"/>
              </a:ext>
            </a:extLst>
          </p:cNvPr>
          <p:cNvSpPr>
            <a:spLocks noGrp="1"/>
          </p:cNvSpPr>
          <p:nvPr>
            <p:ph type="title"/>
          </p:nvPr>
        </p:nvSpPr>
        <p:spPr/>
        <p:txBody>
          <a:bodyPr/>
          <a:lstStyle/>
          <a:p>
            <a:r>
              <a:rPr lang="en-US" noProof="1"/>
              <a:t>Service #1</a:t>
            </a:r>
          </a:p>
        </p:txBody>
      </p:sp>
      <p:sp>
        <p:nvSpPr>
          <p:cNvPr id="39" name="Text Placeholder 38">
            <a:extLst>
              <a:ext uri="{FF2B5EF4-FFF2-40B4-BE49-F238E27FC236}">
                <a16:creationId xmlns:a16="http://schemas.microsoft.com/office/drawing/2014/main" id="{3F5BD77D-0106-B347-A397-95B78EED0E7F}"/>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 Sed id risus viverra, scelerisque nisl eu, fringilla enim. Praesent vehicula urna nec dui varius iaculis ac id urna. Maecenas id ex dui.</a:t>
            </a:r>
          </a:p>
        </p:txBody>
      </p:sp>
      <p:sp>
        <p:nvSpPr>
          <p:cNvPr id="12" name="Rectangle 11">
            <a:extLst>
              <a:ext uri="{FF2B5EF4-FFF2-40B4-BE49-F238E27FC236}">
                <a16:creationId xmlns:a16="http://schemas.microsoft.com/office/drawing/2014/main" id="{8DB0DA2F-90AA-481B-92D1-6E1713396DC5}"/>
              </a:ext>
            </a:extLst>
          </p:cNvPr>
          <p:cNvSpPr/>
          <p:nvPr userDrawn="1"/>
        </p:nvSpPr>
        <p:spPr>
          <a:xfrm>
            <a:off x="0" y="4634492"/>
            <a:ext cx="4400550" cy="6606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#2</a:t>
            </a:r>
          </a:p>
        </p:txBody>
      </p:sp>
      <p:sp>
        <p:nvSpPr>
          <p:cNvPr id="13" name="Rectangle 12">
            <a:extLst>
              <a:ext uri="{FF2B5EF4-FFF2-40B4-BE49-F238E27FC236}">
                <a16:creationId xmlns:a16="http://schemas.microsoft.com/office/drawing/2014/main" id="{6167469D-BFD9-4FB6-BA56-3A573B3D4AB2}"/>
              </a:ext>
            </a:extLst>
          </p:cNvPr>
          <p:cNvSpPr/>
          <p:nvPr userDrawn="1"/>
        </p:nvSpPr>
        <p:spPr>
          <a:xfrm>
            <a:off x="0" y="5295168"/>
            <a:ext cx="4400550" cy="6606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#3</a:t>
            </a:r>
          </a:p>
        </p:txBody>
      </p:sp>
      <p:sp>
        <p:nvSpPr>
          <p:cNvPr id="14" name="Rectangle 13">
            <a:extLst>
              <a:ext uri="{FF2B5EF4-FFF2-40B4-BE49-F238E27FC236}">
                <a16:creationId xmlns:a16="http://schemas.microsoft.com/office/drawing/2014/main" id="{D8DCA9D4-9BC7-494F-8A04-11EFDF71B48A}"/>
              </a:ext>
            </a:extLst>
          </p:cNvPr>
          <p:cNvSpPr/>
          <p:nvPr userDrawn="1"/>
        </p:nvSpPr>
        <p:spPr>
          <a:xfrm>
            <a:off x="0" y="5955845"/>
            <a:ext cx="4400550" cy="6606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#4</a:t>
            </a:r>
          </a:p>
        </p:txBody>
      </p:sp>
      <p:sp>
        <p:nvSpPr>
          <p:cNvPr id="3" name="Picture Placeholder 2">
            <a:extLst>
              <a:ext uri="{FF2B5EF4-FFF2-40B4-BE49-F238E27FC236}">
                <a16:creationId xmlns:a16="http://schemas.microsoft.com/office/drawing/2014/main" id="{109CC9E8-5676-4D8F-8529-ADA4631B67C3}"/>
              </a:ext>
            </a:extLst>
          </p:cNvPr>
          <p:cNvSpPr>
            <a:spLocks noGrp="1"/>
          </p:cNvSpPr>
          <p:nvPr>
            <p:ph type="pic" sz="quarter" idx="23"/>
          </p:nvPr>
        </p:nvSpPr>
        <p:spPr/>
      </p:sp>
    </p:spTree>
    <p:extLst>
      <p:ext uri="{BB962C8B-B14F-4D97-AF65-F5344CB8AC3E}">
        <p14:creationId xmlns:p14="http://schemas.microsoft.com/office/powerpoint/2010/main" val="8176890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82374C-9DB5-F04B-96D8-808AF5FB896E}"/>
              </a:ext>
            </a:extLst>
          </p:cNvPr>
          <p:cNvSpPr/>
          <p:nvPr/>
        </p:nvSpPr>
        <p:spPr>
          <a:xfrm>
            <a:off x="-1" y="231802"/>
            <a:ext cx="7351059" cy="4402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1" name="Title 10">
            <a:extLst>
              <a:ext uri="{FF2B5EF4-FFF2-40B4-BE49-F238E27FC236}">
                <a16:creationId xmlns:a16="http://schemas.microsoft.com/office/drawing/2014/main" id="{92D36254-7423-F048-9DCD-35190DF7F9ED}"/>
              </a:ext>
            </a:extLst>
          </p:cNvPr>
          <p:cNvSpPr>
            <a:spLocks noGrp="1"/>
          </p:cNvSpPr>
          <p:nvPr>
            <p:ph type="title"/>
          </p:nvPr>
        </p:nvSpPr>
        <p:spPr/>
        <p:txBody>
          <a:bodyPr/>
          <a:lstStyle/>
          <a:p>
            <a:r>
              <a:rPr lang="en-US" noProof="1"/>
              <a:t>Service #1</a:t>
            </a:r>
          </a:p>
        </p:txBody>
      </p:sp>
      <p:sp>
        <p:nvSpPr>
          <p:cNvPr id="9" name="Text Placeholder 8">
            <a:extLst>
              <a:ext uri="{FF2B5EF4-FFF2-40B4-BE49-F238E27FC236}">
                <a16:creationId xmlns:a16="http://schemas.microsoft.com/office/drawing/2014/main" id="{BB33C5F8-07F1-4E4C-9CDE-D40EAE866E87}"/>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 Sed id risus viverra, scelerisque nisl eu, fringilla enim. Praesent vehicula urna nec dui varius iaculis ac id urna. Maecenas id ex dui.</a:t>
            </a:r>
          </a:p>
        </p:txBody>
      </p:sp>
      <p:sp>
        <p:nvSpPr>
          <p:cNvPr id="16" name="Rectangle 15">
            <a:extLst>
              <a:ext uri="{FF2B5EF4-FFF2-40B4-BE49-F238E27FC236}">
                <a16:creationId xmlns:a16="http://schemas.microsoft.com/office/drawing/2014/main" id="{0981902A-F204-460B-8DAB-82387E5ADA57}"/>
              </a:ext>
            </a:extLst>
          </p:cNvPr>
          <p:cNvSpPr/>
          <p:nvPr userDrawn="1"/>
        </p:nvSpPr>
        <p:spPr>
          <a:xfrm>
            <a:off x="0" y="4634492"/>
            <a:ext cx="4400550" cy="6606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#2</a:t>
            </a:r>
          </a:p>
        </p:txBody>
      </p:sp>
      <p:sp>
        <p:nvSpPr>
          <p:cNvPr id="17" name="Rectangle 16">
            <a:extLst>
              <a:ext uri="{FF2B5EF4-FFF2-40B4-BE49-F238E27FC236}">
                <a16:creationId xmlns:a16="http://schemas.microsoft.com/office/drawing/2014/main" id="{513E5E72-1C7A-491F-A5FD-32B42EAB5AD2}"/>
              </a:ext>
            </a:extLst>
          </p:cNvPr>
          <p:cNvSpPr/>
          <p:nvPr userDrawn="1"/>
        </p:nvSpPr>
        <p:spPr>
          <a:xfrm>
            <a:off x="0" y="5295168"/>
            <a:ext cx="4400550" cy="660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#3</a:t>
            </a:r>
          </a:p>
        </p:txBody>
      </p:sp>
      <p:sp>
        <p:nvSpPr>
          <p:cNvPr id="18" name="Rectangle 17">
            <a:extLst>
              <a:ext uri="{FF2B5EF4-FFF2-40B4-BE49-F238E27FC236}">
                <a16:creationId xmlns:a16="http://schemas.microsoft.com/office/drawing/2014/main" id="{B6354F11-6569-4C29-ADD3-0E56CC2868E6}"/>
              </a:ext>
            </a:extLst>
          </p:cNvPr>
          <p:cNvSpPr/>
          <p:nvPr userDrawn="1"/>
        </p:nvSpPr>
        <p:spPr>
          <a:xfrm>
            <a:off x="0" y="5955845"/>
            <a:ext cx="4400550" cy="6606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#4</a:t>
            </a:r>
          </a:p>
        </p:txBody>
      </p:sp>
      <p:sp>
        <p:nvSpPr>
          <p:cNvPr id="3" name="Picture Placeholder 2">
            <a:extLst>
              <a:ext uri="{FF2B5EF4-FFF2-40B4-BE49-F238E27FC236}">
                <a16:creationId xmlns:a16="http://schemas.microsoft.com/office/drawing/2014/main" id="{9BE7ED40-A612-4879-8E54-86F119CB0CC0}"/>
              </a:ext>
            </a:extLst>
          </p:cNvPr>
          <p:cNvSpPr>
            <a:spLocks noGrp="1"/>
          </p:cNvSpPr>
          <p:nvPr>
            <p:ph type="pic" sz="quarter" idx="23"/>
          </p:nvPr>
        </p:nvSpPr>
        <p:spPr/>
      </p:sp>
    </p:spTree>
    <p:extLst>
      <p:ext uri="{BB962C8B-B14F-4D97-AF65-F5344CB8AC3E}">
        <p14:creationId xmlns:p14="http://schemas.microsoft.com/office/powerpoint/2010/main" val="4034301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CE840CE-B249-4362-8D72-A221B0A07EB6}"/>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0" y="0"/>
            <a:ext cx="6500646" cy="40780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7DED27B-21C8-6444-8B77-5176C2049060}"/>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8426B7FB-4AC2-EA47-BAF4-B954F2608C97}"/>
              </a:ext>
            </a:extLst>
          </p:cNvPr>
          <p:cNvSpPr>
            <a:spLocks noGrp="1"/>
          </p:cNvSpPr>
          <p:nvPr>
            <p:ph type="body" idx="1"/>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24" name="Rectangle 23">
            <a:extLst>
              <a:ext uri="{FF2B5EF4-FFF2-40B4-BE49-F238E27FC236}">
                <a16:creationId xmlns:a16="http://schemas.microsoft.com/office/drawing/2014/main" id="{BE7DB755-1052-8F4C-A234-8BB927B533D9}"/>
              </a:ext>
            </a:extLst>
          </p:cNvPr>
          <p:cNvSpPr/>
          <p:nvPr/>
        </p:nvSpPr>
        <p:spPr>
          <a:xfrm>
            <a:off x="2627697" y="2087025"/>
            <a:ext cx="918194" cy="163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132295" y="1991996"/>
            <a:ext cx="1927410" cy="2874008"/>
          </a:xfrm>
          <a:prstGeom prst="rect">
            <a:avLst/>
          </a:prstGeom>
        </p:spPr>
      </p:pic>
      <p:sp>
        <p:nvSpPr>
          <p:cNvPr id="15" name="Date Placeholder 17">
            <a:extLst>
              <a:ext uri="{FF2B5EF4-FFF2-40B4-BE49-F238E27FC236}">
                <a16:creationId xmlns:a16="http://schemas.microsoft.com/office/drawing/2014/main" id="{043E164C-B3F8-E240-8252-79F18BE4254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16" name="Freeform 290">
            <a:extLst>
              <a:ext uri="{FF2B5EF4-FFF2-40B4-BE49-F238E27FC236}">
                <a16:creationId xmlns:a16="http://schemas.microsoft.com/office/drawing/2014/main" id="{03E626B4-9111-B44B-8E54-5781031AECE3}"/>
              </a:ext>
            </a:extLst>
          </p:cNvPr>
          <p:cNvSpPr/>
          <p:nvPr/>
        </p:nvSpPr>
        <p:spPr>
          <a:xfrm>
            <a:off x="109773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17" name="Footer Placeholder 22">
            <a:extLst>
              <a:ext uri="{FF2B5EF4-FFF2-40B4-BE49-F238E27FC236}">
                <a16:creationId xmlns:a16="http://schemas.microsoft.com/office/drawing/2014/main" id="{F69CBFE2-7930-DE47-93FA-EF847E77517F}"/>
              </a:ext>
            </a:extLst>
          </p:cNvPr>
          <p:cNvSpPr txBox="1">
            <a:spLocks/>
          </p:cNvSpPr>
          <p:nvPr/>
        </p:nvSpPr>
        <p:spPr>
          <a:xfrm>
            <a:off x="4681763" y="6303091"/>
            <a:ext cx="7188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noProof="1">
                <a:solidFill>
                  <a:schemeClr val="bg1"/>
                </a:solidFill>
              </a:rPr>
              <a:t>Multipurpose PowerPoint Template – Made with         by Showeet</a:t>
            </a:r>
          </a:p>
        </p:txBody>
      </p:sp>
    </p:spTree>
    <p:extLst>
      <p:ext uri="{BB962C8B-B14F-4D97-AF65-F5344CB8AC3E}">
        <p14:creationId xmlns:p14="http://schemas.microsoft.com/office/powerpoint/2010/main" val="89513115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42A3445-1D23-3D44-BFB1-99138F5CE76F}"/>
              </a:ext>
            </a:extLst>
          </p:cNvPr>
          <p:cNvSpPr/>
          <p:nvPr/>
        </p:nvSpPr>
        <p:spPr>
          <a:xfrm>
            <a:off x="25490" y="891478"/>
            <a:ext cx="7351059" cy="438924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7" name="Title 26">
            <a:extLst>
              <a:ext uri="{FF2B5EF4-FFF2-40B4-BE49-F238E27FC236}">
                <a16:creationId xmlns:a16="http://schemas.microsoft.com/office/drawing/2014/main" id="{960A307D-8C83-C54D-AEFC-E9A329A26923}"/>
              </a:ext>
            </a:extLst>
          </p:cNvPr>
          <p:cNvSpPr>
            <a:spLocks noGrp="1"/>
          </p:cNvSpPr>
          <p:nvPr>
            <p:ph type="title"/>
          </p:nvPr>
        </p:nvSpPr>
        <p:spPr/>
        <p:txBody>
          <a:bodyPr/>
          <a:lstStyle/>
          <a:p>
            <a:r>
              <a:rPr lang="en-US" noProof="1"/>
              <a:t>Service #2</a:t>
            </a:r>
          </a:p>
        </p:txBody>
      </p:sp>
      <p:sp>
        <p:nvSpPr>
          <p:cNvPr id="56" name="Text Placeholder 55">
            <a:extLst>
              <a:ext uri="{FF2B5EF4-FFF2-40B4-BE49-F238E27FC236}">
                <a16:creationId xmlns:a16="http://schemas.microsoft.com/office/drawing/2014/main" id="{6EDD0E3B-1CB8-FA41-ACAB-0CD8DAD5A3F0}"/>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 Sed id risus viverra, scelerisque nisl eu, fringilla enim. Praesent vehicula urna nec dui varius iaculis ac id urna. Maecenas id ex dui.</a:t>
            </a:r>
          </a:p>
        </p:txBody>
      </p:sp>
      <p:sp>
        <p:nvSpPr>
          <p:cNvPr id="25" name="Rectangle 24">
            <a:extLst>
              <a:ext uri="{FF2B5EF4-FFF2-40B4-BE49-F238E27FC236}">
                <a16:creationId xmlns:a16="http://schemas.microsoft.com/office/drawing/2014/main" id="{100CEB7D-C9AC-CA4B-98AC-384DBF8DBB4F}"/>
              </a:ext>
            </a:extLst>
          </p:cNvPr>
          <p:cNvSpPr/>
          <p:nvPr/>
        </p:nvSpPr>
        <p:spPr>
          <a:xfrm>
            <a:off x="25490" y="223349"/>
            <a:ext cx="4400550" cy="6681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#1</a:t>
            </a:r>
          </a:p>
        </p:txBody>
      </p:sp>
      <p:grpSp>
        <p:nvGrpSpPr>
          <p:cNvPr id="10" name="Group 9">
            <a:extLst>
              <a:ext uri="{FF2B5EF4-FFF2-40B4-BE49-F238E27FC236}">
                <a16:creationId xmlns:a16="http://schemas.microsoft.com/office/drawing/2014/main" id="{56759FA3-134D-4EC9-8558-F76A39B62CE1}"/>
              </a:ext>
            </a:extLst>
          </p:cNvPr>
          <p:cNvGrpSpPr/>
          <p:nvPr/>
        </p:nvGrpSpPr>
        <p:grpSpPr>
          <a:xfrm>
            <a:off x="0" y="5280723"/>
            <a:ext cx="4400550" cy="1335799"/>
            <a:chOff x="0" y="5298395"/>
            <a:chExt cx="4400550" cy="1327803"/>
          </a:xfrm>
        </p:grpSpPr>
        <p:sp>
          <p:nvSpPr>
            <p:cNvPr id="11" name="Rectangle 10">
              <a:extLst>
                <a:ext uri="{FF2B5EF4-FFF2-40B4-BE49-F238E27FC236}">
                  <a16:creationId xmlns:a16="http://schemas.microsoft.com/office/drawing/2014/main" id="{9DDC0F9E-1ACE-4263-96EF-97CF7B31C01E}"/>
                </a:ext>
              </a:extLst>
            </p:cNvPr>
            <p:cNvSpPr/>
            <p:nvPr/>
          </p:nvSpPr>
          <p:spPr>
            <a:xfrm>
              <a:off x="0" y="5298395"/>
              <a:ext cx="4400550" cy="6639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#3</a:t>
              </a:r>
            </a:p>
          </p:txBody>
        </p:sp>
        <p:sp>
          <p:nvSpPr>
            <p:cNvPr id="12" name="Rectangle 11">
              <a:extLst>
                <a:ext uri="{FF2B5EF4-FFF2-40B4-BE49-F238E27FC236}">
                  <a16:creationId xmlns:a16="http://schemas.microsoft.com/office/drawing/2014/main" id="{470E98BA-4BD9-4B1D-BE98-C37A3BF6E6C4}"/>
                </a:ext>
              </a:extLst>
            </p:cNvPr>
            <p:cNvSpPr/>
            <p:nvPr/>
          </p:nvSpPr>
          <p:spPr>
            <a:xfrm>
              <a:off x="0" y="5962297"/>
              <a:ext cx="4400550" cy="6639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#4</a:t>
              </a:r>
            </a:p>
          </p:txBody>
        </p:sp>
      </p:grpSp>
      <p:sp>
        <p:nvSpPr>
          <p:cNvPr id="3" name="Picture Placeholder 2">
            <a:extLst>
              <a:ext uri="{FF2B5EF4-FFF2-40B4-BE49-F238E27FC236}">
                <a16:creationId xmlns:a16="http://schemas.microsoft.com/office/drawing/2014/main" id="{51248C24-6642-4F58-8B82-4749F6DD627C}"/>
              </a:ext>
            </a:extLst>
          </p:cNvPr>
          <p:cNvSpPr>
            <a:spLocks noGrp="1"/>
          </p:cNvSpPr>
          <p:nvPr>
            <p:ph type="pic" sz="quarter" idx="23"/>
          </p:nvPr>
        </p:nvSpPr>
        <p:spPr/>
      </p:sp>
    </p:spTree>
    <p:extLst>
      <p:ext uri="{BB962C8B-B14F-4D97-AF65-F5344CB8AC3E}">
        <p14:creationId xmlns:p14="http://schemas.microsoft.com/office/powerpoint/2010/main" val="302516518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42A3445-1D23-3D44-BFB1-99138F5CE76F}"/>
              </a:ext>
            </a:extLst>
          </p:cNvPr>
          <p:cNvSpPr/>
          <p:nvPr/>
        </p:nvSpPr>
        <p:spPr>
          <a:xfrm>
            <a:off x="0" y="891478"/>
            <a:ext cx="7376549" cy="43892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7" name="Title 26">
            <a:extLst>
              <a:ext uri="{FF2B5EF4-FFF2-40B4-BE49-F238E27FC236}">
                <a16:creationId xmlns:a16="http://schemas.microsoft.com/office/drawing/2014/main" id="{960A307D-8C83-C54D-AEFC-E9A329A26923}"/>
              </a:ext>
            </a:extLst>
          </p:cNvPr>
          <p:cNvSpPr>
            <a:spLocks noGrp="1"/>
          </p:cNvSpPr>
          <p:nvPr>
            <p:ph type="title"/>
          </p:nvPr>
        </p:nvSpPr>
        <p:spPr/>
        <p:txBody>
          <a:bodyPr/>
          <a:lstStyle/>
          <a:p>
            <a:r>
              <a:rPr lang="en-US" noProof="1"/>
              <a:t>Service #2</a:t>
            </a:r>
          </a:p>
        </p:txBody>
      </p:sp>
      <p:sp>
        <p:nvSpPr>
          <p:cNvPr id="9" name="Text Placeholder 8">
            <a:extLst>
              <a:ext uri="{FF2B5EF4-FFF2-40B4-BE49-F238E27FC236}">
                <a16:creationId xmlns:a16="http://schemas.microsoft.com/office/drawing/2014/main" id="{C1A68E79-B30E-0E40-8468-BD6D71BAAB91}"/>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 Sed id risus viverra, scelerisque nisl eu, fringilla enim. Praesent vehicula urna nec dui varius iaculis ac id urna. Maecenas id ex dui.</a:t>
            </a:r>
          </a:p>
        </p:txBody>
      </p:sp>
      <p:sp>
        <p:nvSpPr>
          <p:cNvPr id="13" name="Rectangle 12">
            <a:extLst>
              <a:ext uri="{FF2B5EF4-FFF2-40B4-BE49-F238E27FC236}">
                <a16:creationId xmlns:a16="http://schemas.microsoft.com/office/drawing/2014/main" id="{C0CD7812-080C-054D-AAC1-7653829F9B50}"/>
              </a:ext>
            </a:extLst>
          </p:cNvPr>
          <p:cNvSpPr/>
          <p:nvPr/>
        </p:nvSpPr>
        <p:spPr>
          <a:xfrm>
            <a:off x="0" y="227576"/>
            <a:ext cx="4400550" cy="663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#1</a:t>
            </a:r>
          </a:p>
        </p:txBody>
      </p:sp>
      <p:sp>
        <p:nvSpPr>
          <p:cNvPr id="14" name="Rectangle 13">
            <a:extLst>
              <a:ext uri="{FF2B5EF4-FFF2-40B4-BE49-F238E27FC236}">
                <a16:creationId xmlns:a16="http://schemas.microsoft.com/office/drawing/2014/main" id="{2DD03145-CA10-47CC-ADA4-BFA51CF66B23}"/>
              </a:ext>
            </a:extLst>
          </p:cNvPr>
          <p:cNvSpPr/>
          <p:nvPr/>
        </p:nvSpPr>
        <p:spPr>
          <a:xfrm>
            <a:off x="0" y="5280723"/>
            <a:ext cx="4400550" cy="6678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#3</a:t>
            </a:r>
          </a:p>
        </p:txBody>
      </p:sp>
      <p:sp>
        <p:nvSpPr>
          <p:cNvPr id="16" name="Rectangle 15">
            <a:extLst>
              <a:ext uri="{FF2B5EF4-FFF2-40B4-BE49-F238E27FC236}">
                <a16:creationId xmlns:a16="http://schemas.microsoft.com/office/drawing/2014/main" id="{D67D257D-A5BB-4D38-9E8C-C14EC8790D07}"/>
              </a:ext>
            </a:extLst>
          </p:cNvPr>
          <p:cNvSpPr/>
          <p:nvPr/>
        </p:nvSpPr>
        <p:spPr>
          <a:xfrm>
            <a:off x="0" y="5948623"/>
            <a:ext cx="4400550" cy="6678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#4</a:t>
            </a:r>
          </a:p>
        </p:txBody>
      </p:sp>
      <p:sp>
        <p:nvSpPr>
          <p:cNvPr id="3" name="Picture Placeholder 2">
            <a:extLst>
              <a:ext uri="{FF2B5EF4-FFF2-40B4-BE49-F238E27FC236}">
                <a16:creationId xmlns:a16="http://schemas.microsoft.com/office/drawing/2014/main" id="{852628A3-B6EC-4614-B6BD-48BCF67B6259}"/>
              </a:ext>
            </a:extLst>
          </p:cNvPr>
          <p:cNvSpPr>
            <a:spLocks noGrp="1"/>
          </p:cNvSpPr>
          <p:nvPr>
            <p:ph type="pic" sz="quarter" idx="23"/>
          </p:nvPr>
        </p:nvSpPr>
        <p:spPr/>
      </p:sp>
    </p:spTree>
    <p:extLst>
      <p:ext uri="{BB962C8B-B14F-4D97-AF65-F5344CB8AC3E}">
        <p14:creationId xmlns:p14="http://schemas.microsoft.com/office/powerpoint/2010/main" val="6703044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82374C-9DB5-F04B-96D8-808AF5FB896E}"/>
              </a:ext>
            </a:extLst>
          </p:cNvPr>
          <p:cNvSpPr/>
          <p:nvPr/>
        </p:nvSpPr>
        <p:spPr>
          <a:xfrm>
            <a:off x="-1" y="1559605"/>
            <a:ext cx="7351059" cy="438333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33" name="Title 32">
            <a:extLst>
              <a:ext uri="{FF2B5EF4-FFF2-40B4-BE49-F238E27FC236}">
                <a16:creationId xmlns:a16="http://schemas.microsoft.com/office/drawing/2014/main" id="{A541CDE6-837B-D242-9121-3350BA5252A4}"/>
              </a:ext>
            </a:extLst>
          </p:cNvPr>
          <p:cNvSpPr>
            <a:spLocks noGrp="1"/>
          </p:cNvSpPr>
          <p:nvPr>
            <p:ph type="title"/>
          </p:nvPr>
        </p:nvSpPr>
        <p:spPr/>
        <p:txBody>
          <a:bodyPr/>
          <a:lstStyle/>
          <a:p>
            <a:r>
              <a:rPr lang="en-US" noProof="1"/>
              <a:t>Service #3</a:t>
            </a:r>
          </a:p>
        </p:txBody>
      </p:sp>
      <p:sp>
        <p:nvSpPr>
          <p:cNvPr id="43" name="Text Placeholder 42">
            <a:extLst>
              <a:ext uri="{FF2B5EF4-FFF2-40B4-BE49-F238E27FC236}">
                <a16:creationId xmlns:a16="http://schemas.microsoft.com/office/drawing/2014/main" id="{7113BB4A-2AA4-1746-962E-D280D573FE62}"/>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 Sed id risus viverra, scelerisque nisl eu, fringilla enim. Praesent vehicula urna nec dui varius iaculis ac id urna. Maecenas id ex dui.</a:t>
            </a:r>
          </a:p>
        </p:txBody>
      </p:sp>
      <p:sp>
        <p:nvSpPr>
          <p:cNvPr id="15" name="Rectangle 14">
            <a:extLst>
              <a:ext uri="{FF2B5EF4-FFF2-40B4-BE49-F238E27FC236}">
                <a16:creationId xmlns:a16="http://schemas.microsoft.com/office/drawing/2014/main" id="{A7211759-EB28-E749-BF05-53BC925BAC30}"/>
              </a:ext>
            </a:extLst>
          </p:cNvPr>
          <p:cNvSpPr/>
          <p:nvPr/>
        </p:nvSpPr>
        <p:spPr>
          <a:xfrm>
            <a:off x="0" y="895702"/>
            <a:ext cx="4400550" cy="6639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#2</a:t>
            </a:r>
          </a:p>
        </p:txBody>
      </p:sp>
      <p:sp>
        <p:nvSpPr>
          <p:cNvPr id="19" name="Rectangle 18">
            <a:extLst>
              <a:ext uri="{FF2B5EF4-FFF2-40B4-BE49-F238E27FC236}">
                <a16:creationId xmlns:a16="http://schemas.microsoft.com/office/drawing/2014/main" id="{DE9AB27E-0727-CE47-9523-B7F44B905C17}"/>
              </a:ext>
            </a:extLst>
          </p:cNvPr>
          <p:cNvSpPr/>
          <p:nvPr/>
        </p:nvSpPr>
        <p:spPr>
          <a:xfrm>
            <a:off x="0" y="231800"/>
            <a:ext cx="4400550" cy="6639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#1</a:t>
            </a:r>
          </a:p>
        </p:txBody>
      </p:sp>
      <p:sp>
        <p:nvSpPr>
          <p:cNvPr id="9" name="Rectangle 8">
            <a:extLst>
              <a:ext uri="{FF2B5EF4-FFF2-40B4-BE49-F238E27FC236}">
                <a16:creationId xmlns:a16="http://schemas.microsoft.com/office/drawing/2014/main" id="{56D6B928-C9C8-4FAC-94B4-799E59D6F0F5}"/>
              </a:ext>
            </a:extLst>
          </p:cNvPr>
          <p:cNvSpPr/>
          <p:nvPr/>
        </p:nvSpPr>
        <p:spPr>
          <a:xfrm>
            <a:off x="0" y="5942940"/>
            <a:ext cx="4400550" cy="673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#4</a:t>
            </a:r>
          </a:p>
        </p:txBody>
      </p:sp>
      <p:sp>
        <p:nvSpPr>
          <p:cNvPr id="3" name="Picture Placeholder 2">
            <a:extLst>
              <a:ext uri="{FF2B5EF4-FFF2-40B4-BE49-F238E27FC236}">
                <a16:creationId xmlns:a16="http://schemas.microsoft.com/office/drawing/2014/main" id="{273FEF1F-8858-4FD1-BFB8-8E1C77EEC589}"/>
              </a:ext>
            </a:extLst>
          </p:cNvPr>
          <p:cNvSpPr>
            <a:spLocks noGrp="1"/>
          </p:cNvSpPr>
          <p:nvPr>
            <p:ph type="pic" sz="quarter" idx="23"/>
          </p:nvPr>
        </p:nvSpPr>
        <p:spPr/>
      </p:sp>
    </p:spTree>
    <p:extLst>
      <p:ext uri="{BB962C8B-B14F-4D97-AF65-F5344CB8AC3E}">
        <p14:creationId xmlns:p14="http://schemas.microsoft.com/office/powerpoint/2010/main" val="194657120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82374C-9DB5-F04B-96D8-808AF5FB896E}"/>
              </a:ext>
            </a:extLst>
          </p:cNvPr>
          <p:cNvSpPr/>
          <p:nvPr/>
        </p:nvSpPr>
        <p:spPr>
          <a:xfrm>
            <a:off x="-1" y="1559605"/>
            <a:ext cx="7351059" cy="43833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33" name="Title 32">
            <a:extLst>
              <a:ext uri="{FF2B5EF4-FFF2-40B4-BE49-F238E27FC236}">
                <a16:creationId xmlns:a16="http://schemas.microsoft.com/office/drawing/2014/main" id="{A541CDE6-837B-D242-9121-3350BA5252A4}"/>
              </a:ext>
            </a:extLst>
          </p:cNvPr>
          <p:cNvSpPr>
            <a:spLocks noGrp="1"/>
          </p:cNvSpPr>
          <p:nvPr>
            <p:ph type="title"/>
          </p:nvPr>
        </p:nvSpPr>
        <p:spPr/>
        <p:txBody>
          <a:bodyPr/>
          <a:lstStyle/>
          <a:p>
            <a:r>
              <a:rPr lang="en-US" noProof="1"/>
              <a:t>Service #3</a:t>
            </a:r>
          </a:p>
        </p:txBody>
      </p:sp>
      <p:sp>
        <p:nvSpPr>
          <p:cNvPr id="9" name="Text Placeholder 8">
            <a:extLst>
              <a:ext uri="{FF2B5EF4-FFF2-40B4-BE49-F238E27FC236}">
                <a16:creationId xmlns:a16="http://schemas.microsoft.com/office/drawing/2014/main" id="{9FA43FF6-EFC4-5D42-A37E-B3F9BF58CD79}"/>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 Sed id risus viverra, scelerisque nisl eu, fringilla enim. Praesent vehicula urna nec dui varius iaculis ac id urna. Maecenas id ex dui.</a:t>
            </a:r>
          </a:p>
        </p:txBody>
      </p:sp>
      <p:sp>
        <p:nvSpPr>
          <p:cNvPr id="11" name="Rectangle 10">
            <a:extLst>
              <a:ext uri="{FF2B5EF4-FFF2-40B4-BE49-F238E27FC236}">
                <a16:creationId xmlns:a16="http://schemas.microsoft.com/office/drawing/2014/main" id="{B8AE9558-FA70-C648-9B33-B0B8BEC5FFE0}"/>
              </a:ext>
            </a:extLst>
          </p:cNvPr>
          <p:cNvSpPr/>
          <p:nvPr/>
        </p:nvSpPr>
        <p:spPr>
          <a:xfrm>
            <a:off x="0" y="895704"/>
            <a:ext cx="4400550" cy="6639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#2</a:t>
            </a:r>
          </a:p>
        </p:txBody>
      </p:sp>
      <p:sp>
        <p:nvSpPr>
          <p:cNvPr id="14" name="Rectangle 13">
            <a:extLst>
              <a:ext uri="{FF2B5EF4-FFF2-40B4-BE49-F238E27FC236}">
                <a16:creationId xmlns:a16="http://schemas.microsoft.com/office/drawing/2014/main" id="{604DF6C9-0FE6-2D4B-8842-1DDD0F4A490B}"/>
              </a:ext>
            </a:extLst>
          </p:cNvPr>
          <p:cNvSpPr/>
          <p:nvPr/>
        </p:nvSpPr>
        <p:spPr>
          <a:xfrm>
            <a:off x="0" y="231802"/>
            <a:ext cx="4400550" cy="663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#1</a:t>
            </a:r>
          </a:p>
        </p:txBody>
      </p:sp>
      <p:sp>
        <p:nvSpPr>
          <p:cNvPr id="8" name="Rectangle 7">
            <a:extLst>
              <a:ext uri="{FF2B5EF4-FFF2-40B4-BE49-F238E27FC236}">
                <a16:creationId xmlns:a16="http://schemas.microsoft.com/office/drawing/2014/main" id="{36316350-EB11-454D-84B8-0301B556D98C}"/>
              </a:ext>
            </a:extLst>
          </p:cNvPr>
          <p:cNvSpPr/>
          <p:nvPr/>
        </p:nvSpPr>
        <p:spPr>
          <a:xfrm>
            <a:off x="0" y="5942940"/>
            <a:ext cx="4400550" cy="673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#4</a:t>
            </a:r>
          </a:p>
        </p:txBody>
      </p:sp>
      <p:sp>
        <p:nvSpPr>
          <p:cNvPr id="3" name="Picture Placeholder 2">
            <a:extLst>
              <a:ext uri="{FF2B5EF4-FFF2-40B4-BE49-F238E27FC236}">
                <a16:creationId xmlns:a16="http://schemas.microsoft.com/office/drawing/2014/main" id="{6A0E7DF2-46CE-4021-AF34-5974CD6B7D86}"/>
              </a:ext>
            </a:extLst>
          </p:cNvPr>
          <p:cNvSpPr>
            <a:spLocks noGrp="1"/>
          </p:cNvSpPr>
          <p:nvPr>
            <p:ph type="pic" sz="quarter" idx="23"/>
          </p:nvPr>
        </p:nvSpPr>
        <p:spPr/>
      </p:sp>
    </p:spTree>
    <p:extLst>
      <p:ext uri="{BB962C8B-B14F-4D97-AF65-F5344CB8AC3E}">
        <p14:creationId xmlns:p14="http://schemas.microsoft.com/office/powerpoint/2010/main" val="359275095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82374C-9DB5-F04B-96D8-808AF5FB896E}"/>
              </a:ext>
            </a:extLst>
          </p:cNvPr>
          <p:cNvSpPr/>
          <p:nvPr/>
        </p:nvSpPr>
        <p:spPr>
          <a:xfrm>
            <a:off x="-1" y="2223504"/>
            <a:ext cx="7351059" cy="43930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ext Placeholder 3">
            <a:extLst>
              <a:ext uri="{FF2B5EF4-FFF2-40B4-BE49-F238E27FC236}">
                <a16:creationId xmlns:a16="http://schemas.microsoft.com/office/drawing/2014/main" id="{DB0E9222-3C27-B64E-BA71-A6A668E64536}"/>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 Sed id risus viverra, scelerisque nisl eu, fringilla enim. Praesent vehicula urna nec dui varius iaculis ac id urna. Maecenas id ex dui.</a:t>
            </a:r>
          </a:p>
        </p:txBody>
      </p:sp>
      <p:sp>
        <p:nvSpPr>
          <p:cNvPr id="24" name="Title 23">
            <a:extLst>
              <a:ext uri="{FF2B5EF4-FFF2-40B4-BE49-F238E27FC236}">
                <a16:creationId xmlns:a16="http://schemas.microsoft.com/office/drawing/2014/main" id="{3E9BD779-4507-B54B-8CCF-805D4497E75C}"/>
              </a:ext>
            </a:extLst>
          </p:cNvPr>
          <p:cNvSpPr>
            <a:spLocks noGrp="1"/>
          </p:cNvSpPr>
          <p:nvPr>
            <p:ph type="title"/>
          </p:nvPr>
        </p:nvSpPr>
        <p:spPr/>
        <p:txBody>
          <a:bodyPr/>
          <a:lstStyle/>
          <a:p>
            <a:r>
              <a:rPr lang="en-US" noProof="1"/>
              <a:t>Service #4</a:t>
            </a:r>
          </a:p>
        </p:txBody>
      </p:sp>
      <p:sp>
        <p:nvSpPr>
          <p:cNvPr id="15" name="Rectangle 14">
            <a:extLst>
              <a:ext uri="{FF2B5EF4-FFF2-40B4-BE49-F238E27FC236}">
                <a16:creationId xmlns:a16="http://schemas.microsoft.com/office/drawing/2014/main" id="{53E040D2-A17A-E449-8298-D3CC6C59CD14}"/>
              </a:ext>
            </a:extLst>
          </p:cNvPr>
          <p:cNvSpPr/>
          <p:nvPr/>
        </p:nvSpPr>
        <p:spPr>
          <a:xfrm>
            <a:off x="0" y="895702"/>
            <a:ext cx="4400550" cy="6639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#2</a:t>
            </a:r>
          </a:p>
        </p:txBody>
      </p:sp>
      <p:sp>
        <p:nvSpPr>
          <p:cNvPr id="17" name="Rectangle 16">
            <a:extLst>
              <a:ext uri="{FF2B5EF4-FFF2-40B4-BE49-F238E27FC236}">
                <a16:creationId xmlns:a16="http://schemas.microsoft.com/office/drawing/2014/main" id="{2DCB6F7A-62D7-DF42-8E9E-91997F93E09A}"/>
              </a:ext>
            </a:extLst>
          </p:cNvPr>
          <p:cNvSpPr/>
          <p:nvPr/>
        </p:nvSpPr>
        <p:spPr>
          <a:xfrm>
            <a:off x="0" y="1559603"/>
            <a:ext cx="4400550" cy="6639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#3</a:t>
            </a:r>
          </a:p>
        </p:txBody>
      </p:sp>
      <p:sp>
        <p:nvSpPr>
          <p:cNvPr id="19" name="Rectangle 18">
            <a:extLst>
              <a:ext uri="{FF2B5EF4-FFF2-40B4-BE49-F238E27FC236}">
                <a16:creationId xmlns:a16="http://schemas.microsoft.com/office/drawing/2014/main" id="{5564780E-2D2A-2745-BCE7-91A5C47BA6B4}"/>
              </a:ext>
            </a:extLst>
          </p:cNvPr>
          <p:cNvSpPr/>
          <p:nvPr/>
        </p:nvSpPr>
        <p:spPr>
          <a:xfrm>
            <a:off x="0" y="231800"/>
            <a:ext cx="4400550" cy="6639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t>Service #1</a:t>
            </a:r>
          </a:p>
        </p:txBody>
      </p:sp>
      <p:sp>
        <p:nvSpPr>
          <p:cNvPr id="3" name="Picture Placeholder 2">
            <a:extLst>
              <a:ext uri="{FF2B5EF4-FFF2-40B4-BE49-F238E27FC236}">
                <a16:creationId xmlns:a16="http://schemas.microsoft.com/office/drawing/2014/main" id="{24868CAC-D167-4343-8AD1-F525FF95AFA0}"/>
              </a:ext>
            </a:extLst>
          </p:cNvPr>
          <p:cNvSpPr>
            <a:spLocks noGrp="1"/>
          </p:cNvSpPr>
          <p:nvPr>
            <p:ph type="pic" sz="quarter" idx="23"/>
          </p:nvPr>
        </p:nvSpPr>
        <p:spPr/>
      </p:sp>
    </p:spTree>
    <p:extLst>
      <p:ext uri="{BB962C8B-B14F-4D97-AF65-F5344CB8AC3E}">
        <p14:creationId xmlns:p14="http://schemas.microsoft.com/office/powerpoint/2010/main" val="9650512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82374C-9DB5-F04B-96D8-808AF5FB896E}"/>
              </a:ext>
            </a:extLst>
          </p:cNvPr>
          <p:cNvSpPr/>
          <p:nvPr/>
        </p:nvSpPr>
        <p:spPr>
          <a:xfrm>
            <a:off x="-1" y="2223504"/>
            <a:ext cx="7351059" cy="438333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5" name="Text Placeholder 4">
            <a:extLst>
              <a:ext uri="{FF2B5EF4-FFF2-40B4-BE49-F238E27FC236}">
                <a16:creationId xmlns:a16="http://schemas.microsoft.com/office/drawing/2014/main" id="{65149057-2E01-7343-A0BE-3F562C6082CD}"/>
              </a:ext>
            </a:extLst>
          </p:cNvPr>
          <p:cNvSpPr>
            <a:spLocks noGrp="1"/>
          </p:cNvSpPr>
          <p:nvPr>
            <p:ph type="body" idx="24"/>
          </p:nvPr>
        </p:nvSpPr>
        <p:spPr/>
        <p:txBody>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 Sed id risus viverra, scelerisque nisl eu, fringilla enim. Praesent vehicula urna nec dui varius iaculis ac id urna. Maecenas id ex dui.</a:t>
            </a:r>
          </a:p>
        </p:txBody>
      </p:sp>
      <p:sp>
        <p:nvSpPr>
          <p:cNvPr id="24" name="Title 23">
            <a:extLst>
              <a:ext uri="{FF2B5EF4-FFF2-40B4-BE49-F238E27FC236}">
                <a16:creationId xmlns:a16="http://schemas.microsoft.com/office/drawing/2014/main" id="{3E9BD779-4507-B54B-8CCF-805D4497E75C}"/>
              </a:ext>
            </a:extLst>
          </p:cNvPr>
          <p:cNvSpPr>
            <a:spLocks noGrp="1"/>
          </p:cNvSpPr>
          <p:nvPr>
            <p:ph type="title"/>
          </p:nvPr>
        </p:nvSpPr>
        <p:spPr/>
        <p:txBody>
          <a:bodyPr/>
          <a:lstStyle/>
          <a:p>
            <a:r>
              <a:rPr lang="en-US" noProof="1"/>
              <a:t>Service #4</a:t>
            </a:r>
          </a:p>
        </p:txBody>
      </p:sp>
      <p:sp>
        <p:nvSpPr>
          <p:cNvPr id="11" name="Rectangle 10">
            <a:extLst>
              <a:ext uri="{FF2B5EF4-FFF2-40B4-BE49-F238E27FC236}">
                <a16:creationId xmlns:a16="http://schemas.microsoft.com/office/drawing/2014/main" id="{CEE4F461-8086-A04F-90B7-4801B7BCA3DC}"/>
              </a:ext>
            </a:extLst>
          </p:cNvPr>
          <p:cNvSpPr/>
          <p:nvPr/>
        </p:nvSpPr>
        <p:spPr>
          <a:xfrm>
            <a:off x="0" y="895704"/>
            <a:ext cx="4400550" cy="6639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#2</a:t>
            </a:r>
          </a:p>
        </p:txBody>
      </p:sp>
      <p:sp>
        <p:nvSpPr>
          <p:cNvPr id="12" name="Rectangle 11">
            <a:extLst>
              <a:ext uri="{FF2B5EF4-FFF2-40B4-BE49-F238E27FC236}">
                <a16:creationId xmlns:a16="http://schemas.microsoft.com/office/drawing/2014/main" id="{955D4AB0-554D-4947-BDB7-6814669B4480}"/>
              </a:ext>
            </a:extLst>
          </p:cNvPr>
          <p:cNvSpPr/>
          <p:nvPr/>
        </p:nvSpPr>
        <p:spPr>
          <a:xfrm>
            <a:off x="0" y="1559605"/>
            <a:ext cx="4400550" cy="6639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#3</a:t>
            </a:r>
          </a:p>
        </p:txBody>
      </p:sp>
      <p:sp>
        <p:nvSpPr>
          <p:cNvPr id="14" name="Rectangle 13">
            <a:extLst>
              <a:ext uri="{FF2B5EF4-FFF2-40B4-BE49-F238E27FC236}">
                <a16:creationId xmlns:a16="http://schemas.microsoft.com/office/drawing/2014/main" id="{47AC2225-4AB9-844A-8F18-72B9E71BE35C}"/>
              </a:ext>
            </a:extLst>
          </p:cNvPr>
          <p:cNvSpPr/>
          <p:nvPr/>
        </p:nvSpPr>
        <p:spPr>
          <a:xfrm>
            <a:off x="0" y="231802"/>
            <a:ext cx="4400550" cy="663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noProof="1">
                <a:solidFill>
                  <a:schemeClr val="tx1"/>
                </a:solidFill>
              </a:rPr>
              <a:t>Service #1</a:t>
            </a:r>
          </a:p>
        </p:txBody>
      </p:sp>
      <p:sp>
        <p:nvSpPr>
          <p:cNvPr id="9" name="Date Placeholder 17">
            <a:extLst>
              <a:ext uri="{FF2B5EF4-FFF2-40B4-BE49-F238E27FC236}">
                <a16:creationId xmlns:a16="http://schemas.microsoft.com/office/drawing/2014/main" id="{F7667362-B403-4B8E-A888-84D023D1562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7C00651D-8904-4425-ACCF-DD45F94425F1}"/>
              </a:ext>
            </a:extLst>
          </p:cNvPr>
          <p:cNvSpPr>
            <a:spLocks noGrp="1"/>
          </p:cNvSpPr>
          <p:nvPr>
            <p:ph type="pic" sz="quarter" idx="23"/>
          </p:nvPr>
        </p:nvSpPr>
        <p:spPr/>
      </p:sp>
    </p:spTree>
    <p:extLst>
      <p:ext uri="{BB962C8B-B14F-4D97-AF65-F5344CB8AC3E}">
        <p14:creationId xmlns:p14="http://schemas.microsoft.com/office/powerpoint/2010/main" val="12871742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Timelines</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8E3C0F96-E1C8-4ACD-B521-6FE79D0DC3A4}"/>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33093604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4A52416-E8A9-3844-976C-DF05356065E0}"/>
              </a:ext>
            </a:extLst>
          </p:cNvPr>
          <p:cNvSpPr/>
          <p:nvPr/>
        </p:nvSpPr>
        <p:spPr>
          <a:xfrm>
            <a:off x="0" y="3694656"/>
            <a:ext cx="12186169" cy="31633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a:xfrm>
            <a:off x="838200" y="391692"/>
            <a:ext cx="5230812" cy="840230"/>
          </a:xfrm>
        </p:spPr>
        <p:txBody>
          <a:bodyPr/>
          <a:lstStyle/>
          <a:p>
            <a:r>
              <a:rPr lang="en-US" noProof="1"/>
              <a:t>Simple Timeline #1</a:t>
            </a:r>
          </a:p>
        </p:txBody>
      </p:sp>
      <p:grpSp>
        <p:nvGrpSpPr>
          <p:cNvPr id="5" name="Group 4">
            <a:extLst>
              <a:ext uri="{FF2B5EF4-FFF2-40B4-BE49-F238E27FC236}">
                <a16:creationId xmlns:a16="http://schemas.microsoft.com/office/drawing/2014/main" id="{CB3DAE41-C53C-EC41-A866-1E890F296E5E}"/>
              </a:ext>
            </a:extLst>
          </p:cNvPr>
          <p:cNvGrpSpPr/>
          <p:nvPr/>
        </p:nvGrpSpPr>
        <p:grpSpPr>
          <a:xfrm>
            <a:off x="2111141" y="1577131"/>
            <a:ext cx="7969717" cy="997345"/>
            <a:chOff x="594232" y="1629725"/>
            <a:chExt cx="7969717" cy="997345"/>
          </a:xfrm>
        </p:grpSpPr>
        <p:grpSp>
          <p:nvGrpSpPr>
            <p:cNvPr id="8" name="Group 7">
              <a:extLst>
                <a:ext uri="{FF2B5EF4-FFF2-40B4-BE49-F238E27FC236}">
                  <a16:creationId xmlns:a16="http://schemas.microsoft.com/office/drawing/2014/main" id="{AB49F3CD-BB36-E042-B28F-004759FC2D70}"/>
                </a:ext>
              </a:extLst>
            </p:cNvPr>
            <p:cNvGrpSpPr/>
            <p:nvPr/>
          </p:nvGrpSpPr>
          <p:grpSpPr>
            <a:xfrm>
              <a:off x="594232" y="1629725"/>
              <a:ext cx="1503823" cy="997345"/>
              <a:chOff x="2015078" y="4111351"/>
              <a:chExt cx="1503823" cy="997345"/>
            </a:xfrm>
          </p:grpSpPr>
          <p:sp>
            <p:nvSpPr>
              <p:cNvPr id="18" name="Rectangle 17">
                <a:extLst>
                  <a:ext uri="{FF2B5EF4-FFF2-40B4-BE49-F238E27FC236}">
                    <a16:creationId xmlns:a16="http://schemas.microsoft.com/office/drawing/2014/main" id="{32E7F36B-348C-CA40-8CC8-8DB11F69496B}"/>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19" name="Rectangle 18">
                <a:extLst>
                  <a:ext uri="{FF2B5EF4-FFF2-40B4-BE49-F238E27FC236}">
                    <a16:creationId xmlns:a16="http://schemas.microsoft.com/office/drawing/2014/main" id="{488E7F4C-680F-2D47-BD06-B0C8C6D39A6D}"/>
                  </a:ext>
                </a:extLst>
              </p:cNvPr>
              <p:cNvSpPr/>
              <p:nvPr/>
            </p:nvSpPr>
            <p:spPr>
              <a:xfrm>
                <a:off x="2015078" y="4111351"/>
                <a:ext cx="1188467" cy="307777"/>
              </a:xfrm>
              <a:prstGeom prst="rect">
                <a:avLst/>
              </a:prstGeom>
            </p:spPr>
            <p:txBody>
              <a:bodyPr wrap="none">
                <a:spAutoFit/>
              </a:bodyPr>
              <a:lstStyle/>
              <a:p>
                <a:r>
                  <a:rPr lang="en-US" sz="1400" b="1" noProof="1"/>
                  <a:t>Lorem ipsum </a:t>
                </a:r>
              </a:p>
            </p:txBody>
          </p:sp>
        </p:grpSp>
        <p:grpSp>
          <p:nvGrpSpPr>
            <p:cNvPr id="9" name="Group 8">
              <a:extLst>
                <a:ext uri="{FF2B5EF4-FFF2-40B4-BE49-F238E27FC236}">
                  <a16:creationId xmlns:a16="http://schemas.microsoft.com/office/drawing/2014/main" id="{0AEEB411-16D8-3F41-8CC4-53995D05F682}"/>
                </a:ext>
              </a:extLst>
            </p:cNvPr>
            <p:cNvGrpSpPr/>
            <p:nvPr/>
          </p:nvGrpSpPr>
          <p:grpSpPr>
            <a:xfrm>
              <a:off x="2752288" y="1629725"/>
              <a:ext cx="1503823" cy="997345"/>
              <a:chOff x="2015078" y="4111351"/>
              <a:chExt cx="1503823" cy="997345"/>
            </a:xfrm>
          </p:grpSpPr>
          <p:sp>
            <p:nvSpPr>
              <p:cNvPr id="16" name="Rectangle 15">
                <a:extLst>
                  <a:ext uri="{FF2B5EF4-FFF2-40B4-BE49-F238E27FC236}">
                    <a16:creationId xmlns:a16="http://schemas.microsoft.com/office/drawing/2014/main" id="{6A450A46-0EBF-7C40-B7C0-71EDAEAA3E10}"/>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17" name="Rectangle 16">
                <a:extLst>
                  <a:ext uri="{FF2B5EF4-FFF2-40B4-BE49-F238E27FC236}">
                    <a16:creationId xmlns:a16="http://schemas.microsoft.com/office/drawing/2014/main" id="{EE700CB2-0F54-3144-99D4-6A3BB979DC7F}"/>
                  </a:ext>
                </a:extLst>
              </p:cNvPr>
              <p:cNvSpPr/>
              <p:nvPr/>
            </p:nvSpPr>
            <p:spPr>
              <a:xfrm>
                <a:off x="2015078" y="4111351"/>
                <a:ext cx="1188467" cy="307777"/>
              </a:xfrm>
              <a:prstGeom prst="rect">
                <a:avLst/>
              </a:prstGeom>
            </p:spPr>
            <p:txBody>
              <a:bodyPr wrap="none">
                <a:spAutoFit/>
              </a:bodyPr>
              <a:lstStyle/>
              <a:p>
                <a:r>
                  <a:rPr lang="en-US" sz="1400" b="1" noProof="1"/>
                  <a:t>Lorem ipsum </a:t>
                </a:r>
              </a:p>
            </p:txBody>
          </p:sp>
        </p:grpSp>
        <p:grpSp>
          <p:nvGrpSpPr>
            <p:cNvPr id="10" name="Group 9">
              <a:extLst>
                <a:ext uri="{FF2B5EF4-FFF2-40B4-BE49-F238E27FC236}">
                  <a16:creationId xmlns:a16="http://schemas.microsoft.com/office/drawing/2014/main" id="{BDBA2B1D-F81A-5743-B84D-98AC5BBC490A}"/>
                </a:ext>
              </a:extLst>
            </p:cNvPr>
            <p:cNvGrpSpPr/>
            <p:nvPr/>
          </p:nvGrpSpPr>
          <p:grpSpPr>
            <a:xfrm>
              <a:off x="4902488" y="1629725"/>
              <a:ext cx="1503823" cy="997345"/>
              <a:chOff x="2015078" y="4111351"/>
              <a:chExt cx="1503823" cy="997345"/>
            </a:xfrm>
          </p:grpSpPr>
          <p:sp>
            <p:nvSpPr>
              <p:cNvPr id="14" name="Rectangle 13">
                <a:extLst>
                  <a:ext uri="{FF2B5EF4-FFF2-40B4-BE49-F238E27FC236}">
                    <a16:creationId xmlns:a16="http://schemas.microsoft.com/office/drawing/2014/main" id="{87E33CC8-4B1B-394E-B03A-8B366008D4E5}"/>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15" name="Rectangle 14">
                <a:extLst>
                  <a:ext uri="{FF2B5EF4-FFF2-40B4-BE49-F238E27FC236}">
                    <a16:creationId xmlns:a16="http://schemas.microsoft.com/office/drawing/2014/main" id="{7AE38273-8703-3F47-ABB6-BF5E839219E6}"/>
                  </a:ext>
                </a:extLst>
              </p:cNvPr>
              <p:cNvSpPr/>
              <p:nvPr/>
            </p:nvSpPr>
            <p:spPr>
              <a:xfrm>
                <a:off x="2015078" y="4111351"/>
                <a:ext cx="1188467" cy="307777"/>
              </a:xfrm>
              <a:prstGeom prst="rect">
                <a:avLst/>
              </a:prstGeom>
            </p:spPr>
            <p:txBody>
              <a:bodyPr wrap="none">
                <a:spAutoFit/>
              </a:bodyPr>
              <a:lstStyle/>
              <a:p>
                <a:r>
                  <a:rPr lang="en-US" sz="1400" b="1" noProof="1"/>
                  <a:t>Lorem ipsum </a:t>
                </a:r>
              </a:p>
            </p:txBody>
          </p:sp>
        </p:grpSp>
        <p:grpSp>
          <p:nvGrpSpPr>
            <p:cNvPr id="11" name="Group 10">
              <a:extLst>
                <a:ext uri="{FF2B5EF4-FFF2-40B4-BE49-F238E27FC236}">
                  <a16:creationId xmlns:a16="http://schemas.microsoft.com/office/drawing/2014/main" id="{E1A365AA-D56A-E241-ABB6-1C9804929549}"/>
                </a:ext>
              </a:extLst>
            </p:cNvPr>
            <p:cNvGrpSpPr/>
            <p:nvPr/>
          </p:nvGrpSpPr>
          <p:grpSpPr>
            <a:xfrm>
              <a:off x="7060126" y="1629725"/>
              <a:ext cx="1503823" cy="997345"/>
              <a:chOff x="2015078" y="4111351"/>
              <a:chExt cx="1503823" cy="997345"/>
            </a:xfrm>
          </p:grpSpPr>
          <p:sp>
            <p:nvSpPr>
              <p:cNvPr id="12" name="Rectangle 11">
                <a:extLst>
                  <a:ext uri="{FF2B5EF4-FFF2-40B4-BE49-F238E27FC236}">
                    <a16:creationId xmlns:a16="http://schemas.microsoft.com/office/drawing/2014/main" id="{0986EE1A-BA8F-5B4F-B152-0493CB699DF0}"/>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13" name="Rectangle 12">
                <a:extLst>
                  <a:ext uri="{FF2B5EF4-FFF2-40B4-BE49-F238E27FC236}">
                    <a16:creationId xmlns:a16="http://schemas.microsoft.com/office/drawing/2014/main" id="{1FB909C2-C079-A241-903C-B5C5B195EA67}"/>
                  </a:ext>
                </a:extLst>
              </p:cNvPr>
              <p:cNvSpPr/>
              <p:nvPr/>
            </p:nvSpPr>
            <p:spPr>
              <a:xfrm>
                <a:off x="2015078" y="4111351"/>
                <a:ext cx="1188467" cy="307777"/>
              </a:xfrm>
              <a:prstGeom prst="rect">
                <a:avLst/>
              </a:prstGeom>
            </p:spPr>
            <p:txBody>
              <a:bodyPr wrap="none">
                <a:spAutoFit/>
              </a:bodyPr>
              <a:lstStyle/>
              <a:p>
                <a:r>
                  <a:rPr lang="en-US" sz="1400" b="1" noProof="1"/>
                  <a:t>Lorem ipsum </a:t>
                </a:r>
              </a:p>
            </p:txBody>
          </p:sp>
        </p:grpSp>
      </p:grpSp>
      <p:grpSp>
        <p:nvGrpSpPr>
          <p:cNvPr id="20" name="Group 19">
            <a:extLst>
              <a:ext uri="{FF2B5EF4-FFF2-40B4-BE49-F238E27FC236}">
                <a16:creationId xmlns:a16="http://schemas.microsoft.com/office/drawing/2014/main" id="{A66D3DF4-45BA-2446-B7C8-2DEC1CCDB535}"/>
              </a:ext>
            </a:extLst>
          </p:cNvPr>
          <p:cNvGrpSpPr/>
          <p:nvPr/>
        </p:nvGrpSpPr>
        <p:grpSpPr>
          <a:xfrm>
            <a:off x="3349391" y="4826448"/>
            <a:ext cx="5812079" cy="997345"/>
            <a:chOff x="594232" y="1629725"/>
            <a:chExt cx="5812079" cy="997345"/>
          </a:xfrm>
        </p:grpSpPr>
        <p:grpSp>
          <p:nvGrpSpPr>
            <p:cNvPr id="21" name="Group 20">
              <a:extLst>
                <a:ext uri="{FF2B5EF4-FFF2-40B4-BE49-F238E27FC236}">
                  <a16:creationId xmlns:a16="http://schemas.microsoft.com/office/drawing/2014/main" id="{DCE8E3CE-EDF7-A54D-83B0-D9DEA88D69FE}"/>
                </a:ext>
              </a:extLst>
            </p:cNvPr>
            <p:cNvGrpSpPr/>
            <p:nvPr/>
          </p:nvGrpSpPr>
          <p:grpSpPr>
            <a:xfrm>
              <a:off x="594232" y="1629725"/>
              <a:ext cx="1503823" cy="997345"/>
              <a:chOff x="2015078" y="4111351"/>
              <a:chExt cx="1503823" cy="997345"/>
            </a:xfrm>
          </p:grpSpPr>
          <p:sp>
            <p:nvSpPr>
              <p:cNvPr id="28" name="Rectangle 27">
                <a:extLst>
                  <a:ext uri="{FF2B5EF4-FFF2-40B4-BE49-F238E27FC236}">
                    <a16:creationId xmlns:a16="http://schemas.microsoft.com/office/drawing/2014/main" id="{BEC3E8E1-A9BC-304B-9A3A-F98B8E52D9D7}"/>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9" name="Rectangle 28">
                <a:extLst>
                  <a:ext uri="{FF2B5EF4-FFF2-40B4-BE49-F238E27FC236}">
                    <a16:creationId xmlns:a16="http://schemas.microsoft.com/office/drawing/2014/main" id="{FB58CFEC-129F-F448-80CF-D5AABAC6A8AE}"/>
                  </a:ext>
                </a:extLst>
              </p:cNvPr>
              <p:cNvSpPr/>
              <p:nvPr/>
            </p:nvSpPr>
            <p:spPr>
              <a:xfrm>
                <a:off x="2015078" y="4111351"/>
                <a:ext cx="1188467" cy="307777"/>
              </a:xfrm>
              <a:prstGeom prst="rect">
                <a:avLst/>
              </a:prstGeom>
            </p:spPr>
            <p:txBody>
              <a:bodyPr wrap="none">
                <a:spAutoFit/>
              </a:bodyPr>
              <a:lstStyle/>
              <a:p>
                <a:r>
                  <a:rPr lang="en-US" sz="1400" b="1" noProof="1">
                    <a:solidFill>
                      <a:schemeClr val="bg1"/>
                    </a:solidFill>
                  </a:rPr>
                  <a:t>Lorem ipsum </a:t>
                </a:r>
              </a:p>
            </p:txBody>
          </p:sp>
        </p:grpSp>
        <p:grpSp>
          <p:nvGrpSpPr>
            <p:cNvPr id="22" name="Group 21">
              <a:extLst>
                <a:ext uri="{FF2B5EF4-FFF2-40B4-BE49-F238E27FC236}">
                  <a16:creationId xmlns:a16="http://schemas.microsoft.com/office/drawing/2014/main" id="{02D3D145-CB20-864B-B8CD-00B996466FE2}"/>
                </a:ext>
              </a:extLst>
            </p:cNvPr>
            <p:cNvGrpSpPr/>
            <p:nvPr/>
          </p:nvGrpSpPr>
          <p:grpSpPr>
            <a:xfrm>
              <a:off x="2752288" y="1629725"/>
              <a:ext cx="1503823" cy="997345"/>
              <a:chOff x="2015078" y="4111351"/>
              <a:chExt cx="1503823" cy="997345"/>
            </a:xfrm>
          </p:grpSpPr>
          <p:sp>
            <p:nvSpPr>
              <p:cNvPr id="26" name="Rectangle 25">
                <a:extLst>
                  <a:ext uri="{FF2B5EF4-FFF2-40B4-BE49-F238E27FC236}">
                    <a16:creationId xmlns:a16="http://schemas.microsoft.com/office/drawing/2014/main" id="{D303B60F-E767-8140-A10F-F2274AD77021}"/>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7" name="Rectangle 26">
                <a:extLst>
                  <a:ext uri="{FF2B5EF4-FFF2-40B4-BE49-F238E27FC236}">
                    <a16:creationId xmlns:a16="http://schemas.microsoft.com/office/drawing/2014/main" id="{5F9ECF32-0832-7048-8D1C-19AD353FD23A}"/>
                  </a:ext>
                </a:extLst>
              </p:cNvPr>
              <p:cNvSpPr/>
              <p:nvPr/>
            </p:nvSpPr>
            <p:spPr>
              <a:xfrm>
                <a:off x="2015078" y="4111351"/>
                <a:ext cx="1188467" cy="307777"/>
              </a:xfrm>
              <a:prstGeom prst="rect">
                <a:avLst/>
              </a:prstGeom>
            </p:spPr>
            <p:txBody>
              <a:bodyPr wrap="none">
                <a:spAutoFit/>
              </a:bodyPr>
              <a:lstStyle/>
              <a:p>
                <a:r>
                  <a:rPr lang="en-US" sz="1400" b="1" noProof="1">
                    <a:solidFill>
                      <a:schemeClr val="bg1"/>
                    </a:solidFill>
                  </a:rPr>
                  <a:t>Lorem ipsum </a:t>
                </a:r>
              </a:p>
            </p:txBody>
          </p:sp>
        </p:grpSp>
        <p:grpSp>
          <p:nvGrpSpPr>
            <p:cNvPr id="23" name="Group 22">
              <a:extLst>
                <a:ext uri="{FF2B5EF4-FFF2-40B4-BE49-F238E27FC236}">
                  <a16:creationId xmlns:a16="http://schemas.microsoft.com/office/drawing/2014/main" id="{898FDAD1-0034-E441-A84D-CA403A783F66}"/>
                </a:ext>
              </a:extLst>
            </p:cNvPr>
            <p:cNvGrpSpPr/>
            <p:nvPr/>
          </p:nvGrpSpPr>
          <p:grpSpPr>
            <a:xfrm>
              <a:off x="4902488" y="1629725"/>
              <a:ext cx="1503823" cy="997345"/>
              <a:chOff x="2015078" y="4111351"/>
              <a:chExt cx="1503823" cy="997345"/>
            </a:xfrm>
          </p:grpSpPr>
          <p:sp>
            <p:nvSpPr>
              <p:cNvPr id="24" name="Rectangle 23">
                <a:extLst>
                  <a:ext uri="{FF2B5EF4-FFF2-40B4-BE49-F238E27FC236}">
                    <a16:creationId xmlns:a16="http://schemas.microsoft.com/office/drawing/2014/main" id="{CA498A28-5E95-9343-95AC-980A8A9F0A11}"/>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5" name="Rectangle 24">
                <a:extLst>
                  <a:ext uri="{FF2B5EF4-FFF2-40B4-BE49-F238E27FC236}">
                    <a16:creationId xmlns:a16="http://schemas.microsoft.com/office/drawing/2014/main" id="{0CEE76AD-30EA-5C48-A0E1-0402E97C9AE4}"/>
                  </a:ext>
                </a:extLst>
              </p:cNvPr>
              <p:cNvSpPr/>
              <p:nvPr/>
            </p:nvSpPr>
            <p:spPr>
              <a:xfrm>
                <a:off x="2015078" y="4111351"/>
                <a:ext cx="1188467" cy="307777"/>
              </a:xfrm>
              <a:prstGeom prst="rect">
                <a:avLst/>
              </a:prstGeom>
            </p:spPr>
            <p:txBody>
              <a:bodyPr wrap="none">
                <a:spAutoFit/>
              </a:bodyPr>
              <a:lstStyle/>
              <a:p>
                <a:r>
                  <a:rPr lang="en-US" sz="1400" b="1" noProof="1">
                    <a:solidFill>
                      <a:schemeClr val="bg1"/>
                    </a:solidFill>
                  </a:rPr>
                  <a:t>Lorem ipsum </a:t>
                </a:r>
              </a:p>
            </p:txBody>
          </p:sp>
        </p:grpSp>
      </p:grpSp>
      <p:grpSp>
        <p:nvGrpSpPr>
          <p:cNvPr id="30" name="Group 29">
            <a:extLst>
              <a:ext uri="{FF2B5EF4-FFF2-40B4-BE49-F238E27FC236}">
                <a16:creationId xmlns:a16="http://schemas.microsoft.com/office/drawing/2014/main" id="{20ABCABA-39F1-7D40-89B2-112DEE9B550A}"/>
              </a:ext>
            </a:extLst>
          </p:cNvPr>
          <p:cNvGrpSpPr/>
          <p:nvPr/>
        </p:nvGrpSpPr>
        <p:grpSpPr>
          <a:xfrm>
            <a:off x="2792718" y="2800542"/>
            <a:ext cx="6607374" cy="1799840"/>
            <a:chOff x="1275809" y="2853126"/>
            <a:chExt cx="6607374" cy="1799840"/>
          </a:xfrm>
        </p:grpSpPr>
        <p:grpSp>
          <p:nvGrpSpPr>
            <p:cNvPr id="32" name="2 Grupo">
              <a:extLst>
                <a:ext uri="{FF2B5EF4-FFF2-40B4-BE49-F238E27FC236}">
                  <a16:creationId xmlns:a16="http://schemas.microsoft.com/office/drawing/2014/main" id="{E815F018-36A9-704E-B8D1-B6DC9B469B61}"/>
                </a:ext>
              </a:extLst>
            </p:cNvPr>
            <p:cNvGrpSpPr/>
            <p:nvPr/>
          </p:nvGrpSpPr>
          <p:grpSpPr>
            <a:xfrm>
              <a:off x="1275809" y="2853126"/>
              <a:ext cx="141927" cy="965113"/>
              <a:chOff x="1436278" y="1787812"/>
              <a:chExt cx="135019" cy="918087"/>
            </a:xfrm>
          </p:grpSpPr>
          <p:sp>
            <p:nvSpPr>
              <p:cNvPr id="57" name="25 Elipse">
                <a:extLst>
                  <a:ext uri="{FF2B5EF4-FFF2-40B4-BE49-F238E27FC236}">
                    <a16:creationId xmlns:a16="http://schemas.microsoft.com/office/drawing/2014/main" id="{5855BDF1-4649-BF48-8CAA-9CD7D7AA8CFA}"/>
                  </a:ext>
                </a:extLst>
              </p:cNvPr>
              <p:cNvSpPr/>
              <p:nvPr/>
            </p:nvSpPr>
            <p:spPr>
              <a:xfrm>
                <a:off x="1436278" y="2570899"/>
                <a:ext cx="135019" cy="135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58" name="40 Conector recto">
                <a:extLst>
                  <a:ext uri="{FF2B5EF4-FFF2-40B4-BE49-F238E27FC236}">
                    <a16:creationId xmlns:a16="http://schemas.microsoft.com/office/drawing/2014/main" id="{63145A83-05BA-6942-A92A-F48E47B9EC9A}"/>
                  </a:ext>
                </a:extLst>
              </p:cNvPr>
              <p:cNvCxnSpPr/>
              <p:nvPr/>
            </p:nvCxnSpPr>
            <p:spPr>
              <a:xfrm flipV="1">
                <a:off x="1503186" y="1857792"/>
                <a:ext cx="5547" cy="71310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9" name="41 Elipse">
                <a:extLst>
                  <a:ext uri="{FF2B5EF4-FFF2-40B4-BE49-F238E27FC236}">
                    <a16:creationId xmlns:a16="http://schemas.microsoft.com/office/drawing/2014/main" id="{D33CDB75-B5AE-F040-9A81-7E8121EFD55D}"/>
                  </a:ext>
                </a:extLst>
              </p:cNvPr>
              <p:cNvSpPr/>
              <p:nvPr/>
            </p:nvSpPr>
            <p:spPr>
              <a:xfrm>
                <a:off x="1467943" y="1787812"/>
                <a:ext cx="81011" cy="81000"/>
              </a:xfrm>
              <a:prstGeom prst="ellipse">
                <a:avLst/>
              </a:prstGeom>
              <a:solidFill>
                <a:schemeClr val="accent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3" name="4 Grupo">
              <a:extLst>
                <a:ext uri="{FF2B5EF4-FFF2-40B4-BE49-F238E27FC236}">
                  <a16:creationId xmlns:a16="http://schemas.microsoft.com/office/drawing/2014/main" id="{11EB6504-FD7B-B84C-ABCF-5E06C9444CDF}"/>
                </a:ext>
              </a:extLst>
            </p:cNvPr>
            <p:cNvGrpSpPr/>
            <p:nvPr/>
          </p:nvGrpSpPr>
          <p:grpSpPr>
            <a:xfrm>
              <a:off x="2350880" y="3676281"/>
              <a:ext cx="141927" cy="976685"/>
              <a:chOff x="2459025" y="2570898"/>
              <a:chExt cx="135019" cy="929095"/>
            </a:xfrm>
          </p:grpSpPr>
          <p:sp>
            <p:nvSpPr>
              <p:cNvPr id="54" name="26 Elipse">
                <a:extLst>
                  <a:ext uri="{FF2B5EF4-FFF2-40B4-BE49-F238E27FC236}">
                    <a16:creationId xmlns:a16="http://schemas.microsoft.com/office/drawing/2014/main" id="{DDC80570-8E79-B747-AF4B-BAEA6BBD5A9D}"/>
                  </a:ext>
                </a:extLst>
              </p:cNvPr>
              <p:cNvSpPr/>
              <p:nvPr/>
            </p:nvSpPr>
            <p:spPr>
              <a:xfrm>
                <a:off x="2459025" y="2570898"/>
                <a:ext cx="135019" cy="13500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55" name="42 Conector recto">
                <a:extLst>
                  <a:ext uri="{FF2B5EF4-FFF2-40B4-BE49-F238E27FC236}">
                    <a16:creationId xmlns:a16="http://schemas.microsoft.com/office/drawing/2014/main" id="{E10940FB-1866-8F4B-8C52-62A6E45D46FA}"/>
                  </a:ext>
                </a:extLst>
              </p:cNvPr>
              <p:cNvCxnSpPr/>
              <p:nvPr/>
            </p:nvCxnSpPr>
            <p:spPr>
              <a:xfrm flipV="1">
                <a:off x="2518306" y="2705899"/>
                <a:ext cx="5547" cy="713105"/>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6" name="48 Elipse">
                <a:extLst>
                  <a:ext uri="{FF2B5EF4-FFF2-40B4-BE49-F238E27FC236}">
                    <a16:creationId xmlns:a16="http://schemas.microsoft.com/office/drawing/2014/main" id="{A8F94613-5A64-6A41-B7B1-3D9569A0AB50}"/>
                  </a:ext>
                </a:extLst>
              </p:cNvPr>
              <p:cNvSpPr/>
              <p:nvPr/>
            </p:nvSpPr>
            <p:spPr>
              <a:xfrm>
                <a:off x="2478571" y="3418993"/>
                <a:ext cx="81011" cy="81000"/>
              </a:xfrm>
              <a:prstGeom prst="ellipse">
                <a:avLst/>
              </a:prstGeom>
              <a:solidFill>
                <a:schemeClr val="accent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4" name="6 Grupo">
              <a:extLst>
                <a:ext uri="{FF2B5EF4-FFF2-40B4-BE49-F238E27FC236}">
                  <a16:creationId xmlns:a16="http://schemas.microsoft.com/office/drawing/2014/main" id="{00CC3A90-4DB4-F642-925F-EE11CC7697F6}"/>
                </a:ext>
              </a:extLst>
            </p:cNvPr>
            <p:cNvGrpSpPr/>
            <p:nvPr/>
          </p:nvGrpSpPr>
          <p:grpSpPr>
            <a:xfrm>
              <a:off x="3425951" y="2853126"/>
              <a:ext cx="141927" cy="965113"/>
              <a:chOff x="3481768" y="1787812"/>
              <a:chExt cx="135019" cy="918087"/>
            </a:xfrm>
          </p:grpSpPr>
          <p:sp>
            <p:nvSpPr>
              <p:cNvPr id="51" name="27 Elipse">
                <a:extLst>
                  <a:ext uri="{FF2B5EF4-FFF2-40B4-BE49-F238E27FC236}">
                    <a16:creationId xmlns:a16="http://schemas.microsoft.com/office/drawing/2014/main" id="{8D81620F-F898-C84F-A8AB-FB3C86B98379}"/>
                  </a:ext>
                </a:extLst>
              </p:cNvPr>
              <p:cNvSpPr/>
              <p:nvPr/>
            </p:nvSpPr>
            <p:spPr>
              <a:xfrm>
                <a:off x="3481768" y="2570899"/>
                <a:ext cx="135019" cy="135000"/>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52" name="43 Conector recto">
                <a:extLst>
                  <a:ext uri="{FF2B5EF4-FFF2-40B4-BE49-F238E27FC236}">
                    <a16:creationId xmlns:a16="http://schemas.microsoft.com/office/drawing/2014/main" id="{6AE118CA-D2A6-CF4D-9C43-F23293479651}"/>
                  </a:ext>
                </a:extLst>
              </p:cNvPr>
              <p:cNvCxnSpPr/>
              <p:nvPr/>
            </p:nvCxnSpPr>
            <p:spPr>
              <a:xfrm flipV="1">
                <a:off x="3550652" y="1859059"/>
                <a:ext cx="5547" cy="71310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53" name="49 Elipse">
                <a:extLst>
                  <a:ext uri="{FF2B5EF4-FFF2-40B4-BE49-F238E27FC236}">
                    <a16:creationId xmlns:a16="http://schemas.microsoft.com/office/drawing/2014/main" id="{6961DFF0-BE26-854B-BF17-96C2365C3268}"/>
                  </a:ext>
                </a:extLst>
              </p:cNvPr>
              <p:cNvSpPr/>
              <p:nvPr/>
            </p:nvSpPr>
            <p:spPr>
              <a:xfrm>
                <a:off x="3516475" y="1787812"/>
                <a:ext cx="81011" cy="81000"/>
              </a:xfrm>
              <a:prstGeom prst="ellipse">
                <a:avLst/>
              </a:prstGeom>
              <a:solidFill>
                <a:schemeClr val="accent3"/>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5" name="7 Grupo">
              <a:extLst>
                <a:ext uri="{FF2B5EF4-FFF2-40B4-BE49-F238E27FC236}">
                  <a16:creationId xmlns:a16="http://schemas.microsoft.com/office/drawing/2014/main" id="{04998AC0-DBEA-E841-A511-4199DC922D2E}"/>
                </a:ext>
              </a:extLst>
            </p:cNvPr>
            <p:cNvGrpSpPr/>
            <p:nvPr/>
          </p:nvGrpSpPr>
          <p:grpSpPr>
            <a:xfrm>
              <a:off x="4501023" y="3676280"/>
              <a:ext cx="141927" cy="976686"/>
              <a:chOff x="4504512" y="2570897"/>
              <a:chExt cx="135019" cy="929096"/>
            </a:xfrm>
          </p:grpSpPr>
          <p:sp>
            <p:nvSpPr>
              <p:cNvPr id="48" name="36 Elipse">
                <a:extLst>
                  <a:ext uri="{FF2B5EF4-FFF2-40B4-BE49-F238E27FC236}">
                    <a16:creationId xmlns:a16="http://schemas.microsoft.com/office/drawing/2014/main" id="{72CC63FA-5728-EA4E-AB04-3C64837154D8}"/>
                  </a:ext>
                </a:extLst>
              </p:cNvPr>
              <p:cNvSpPr/>
              <p:nvPr/>
            </p:nvSpPr>
            <p:spPr>
              <a:xfrm>
                <a:off x="4504512" y="2570897"/>
                <a:ext cx="135019" cy="1350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9" name="44 Conector recto">
                <a:extLst>
                  <a:ext uri="{FF2B5EF4-FFF2-40B4-BE49-F238E27FC236}">
                    <a16:creationId xmlns:a16="http://schemas.microsoft.com/office/drawing/2014/main" id="{0CE1CB26-6D5F-D147-96B0-828DF9C61C7A}"/>
                  </a:ext>
                </a:extLst>
              </p:cNvPr>
              <p:cNvCxnSpPr/>
              <p:nvPr/>
            </p:nvCxnSpPr>
            <p:spPr>
              <a:xfrm flipV="1">
                <a:off x="4571662" y="2699129"/>
                <a:ext cx="5547" cy="71310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0" name="50 Elipse">
                <a:extLst>
                  <a:ext uri="{FF2B5EF4-FFF2-40B4-BE49-F238E27FC236}">
                    <a16:creationId xmlns:a16="http://schemas.microsoft.com/office/drawing/2014/main" id="{38643F69-AA3D-2844-9A29-050788A215EB}"/>
                  </a:ext>
                </a:extLst>
              </p:cNvPr>
              <p:cNvSpPr/>
              <p:nvPr/>
            </p:nvSpPr>
            <p:spPr>
              <a:xfrm>
                <a:off x="4533907" y="3418993"/>
                <a:ext cx="81011" cy="81000"/>
              </a:xfrm>
              <a:prstGeom prst="ellipse">
                <a:avLst/>
              </a:pr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6" name="8 Grupo">
              <a:extLst>
                <a:ext uri="{FF2B5EF4-FFF2-40B4-BE49-F238E27FC236}">
                  <a16:creationId xmlns:a16="http://schemas.microsoft.com/office/drawing/2014/main" id="{14C0D290-9F6C-F54B-BAEC-DF86FF9BFD16}"/>
                </a:ext>
              </a:extLst>
            </p:cNvPr>
            <p:cNvGrpSpPr/>
            <p:nvPr/>
          </p:nvGrpSpPr>
          <p:grpSpPr>
            <a:xfrm>
              <a:off x="5576094" y="2853127"/>
              <a:ext cx="141927" cy="965112"/>
              <a:chOff x="5527256" y="1787812"/>
              <a:chExt cx="135019" cy="918086"/>
            </a:xfrm>
          </p:grpSpPr>
          <p:sp>
            <p:nvSpPr>
              <p:cNvPr id="45" name="37 Elipse">
                <a:extLst>
                  <a:ext uri="{FF2B5EF4-FFF2-40B4-BE49-F238E27FC236}">
                    <a16:creationId xmlns:a16="http://schemas.microsoft.com/office/drawing/2014/main" id="{DC25A024-41E0-2D4F-AA84-5CA61B0E6E26}"/>
                  </a:ext>
                </a:extLst>
              </p:cNvPr>
              <p:cNvSpPr/>
              <p:nvPr/>
            </p:nvSpPr>
            <p:spPr>
              <a:xfrm>
                <a:off x="5527256" y="2570898"/>
                <a:ext cx="135019" cy="135000"/>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6" name="45 Conector recto">
                <a:extLst>
                  <a:ext uri="{FF2B5EF4-FFF2-40B4-BE49-F238E27FC236}">
                    <a16:creationId xmlns:a16="http://schemas.microsoft.com/office/drawing/2014/main" id="{97E9BFEC-F44C-8E42-A9DB-90FA81037A5F}"/>
                  </a:ext>
                </a:extLst>
              </p:cNvPr>
              <p:cNvCxnSpPr/>
              <p:nvPr/>
            </p:nvCxnSpPr>
            <p:spPr>
              <a:xfrm flipV="1">
                <a:off x="5596189" y="1858765"/>
                <a:ext cx="5547" cy="713105"/>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7" name="51 Elipse">
                <a:extLst>
                  <a:ext uri="{FF2B5EF4-FFF2-40B4-BE49-F238E27FC236}">
                    <a16:creationId xmlns:a16="http://schemas.microsoft.com/office/drawing/2014/main" id="{5BBBCF72-51C5-3B4A-9342-E8D8A1ECCC16}"/>
                  </a:ext>
                </a:extLst>
              </p:cNvPr>
              <p:cNvSpPr/>
              <p:nvPr/>
            </p:nvSpPr>
            <p:spPr>
              <a:xfrm>
                <a:off x="5562802" y="1787812"/>
                <a:ext cx="81011" cy="81000"/>
              </a:xfrm>
              <a:prstGeom prst="ellipse">
                <a:avLst/>
              </a:prstGeom>
              <a:solidFill>
                <a:schemeClr val="accent5"/>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7" name="9 Grupo">
              <a:extLst>
                <a:ext uri="{FF2B5EF4-FFF2-40B4-BE49-F238E27FC236}">
                  <a16:creationId xmlns:a16="http://schemas.microsoft.com/office/drawing/2014/main" id="{30B3CFF4-A3CF-9740-B213-455DDDAFB73E}"/>
                </a:ext>
              </a:extLst>
            </p:cNvPr>
            <p:cNvGrpSpPr/>
            <p:nvPr/>
          </p:nvGrpSpPr>
          <p:grpSpPr>
            <a:xfrm>
              <a:off x="6651167" y="3676281"/>
              <a:ext cx="141927" cy="965064"/>
              <a:chOff x="6550000" y="2570894"/>
              <a:chExt cx="135019" cy="918039"/>
            </a:xfrm>
          </p:grpSpPr>
          <p:sp>
            <p:nvSpPr>
              <p:cNvPr id="42" name="38 Elipse">
                <a:extLst>
                  <a:ext uri="{FF2B5EF4-FFF2-40B4-BE49-F238E27FC236}">
                    <a16:creationId xmlns:a16="http://schemas.microsoft.com/office/drawing/2014/main" id="{F627EC3D-7CEC-4A48-8DDC-E8ECC5F7EC09}"/>
                  </a:ext>
                </a:extLst>
              </p:cNvPr>
              <p:cNvSpPr/>
              <p:nvPr/>
            </p:nvSpPr>
            <p:spPr>
              <a:xfrm>
                <a:off x="6550000" y="2570894"/>
                <a:ext cx="135019" cy="135000"/>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3" name="46 Conector recto">
                <a:extLst>
                  <a:ext uri="{FF2B5EF4-FFF2-40B4-BE49-F238E27FC236}">
                    <a16:creationId xmlns:a16="http://schemas.microsoft.com/office/drawing/2014/main" id="{CDAE2A28-540E-3441-AE96-FF2DEFE1D57C}"/>
                  </a:ext>
                </a:extLst>
              </p:cNvPr>
              <p:cNvCxnSpPr/>
              <p:nvPr/>
            </p:nvCxnSpPr>
            <p:spPr>
              <a:xfrm flipV="1">
                <a:off x="6614592" y="2699128"/>
                <a:ext cx="5547" cy="713105"/>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4" name="52 Elipse">
                <a:extLst>
                  <a:ext uri="{FF2B5EF4-FFF2-40B4-BE49-F238E27FC236}">
                    <a16:creationId xmlns:a16="http://schemas.microsoft.com/office/drawing/2014/main" id="{C4C7E444-4936-9A45-934E-18E98B18A84C}"/>
                  </a:ext>
                </a:extLst>
              </p:cNvPr>
              <p:cNvSpPr/>
              <p:nvPr/>
            </p:nvSpPr>
            <p:spPr>
              <a:xfrm>
                <a:off x="6579600" y="3407933"/>
                <a:ext cx="81011" cy="81000"/>
              </a:xfrm>
              <a:prstGeom prst="ellipse">
                <a:avLst/>
              </a:prstGeom>
              <a:solidFill>
                <a:schemeClr val="accent5"/>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8" name="10 Grupo">
              <a:extLst>
                <a:ext uri="{FF2B5EF4-FFF2-40B4-BE49-F238E27FC236}">
                  <a16:creationId xmlns:a16="http://schemas.microsoft.com/office/drawing/2014/main" id="{4016F1C8-0BD5-2F4E-98C2-99E88FECCEC4}"/>
                </a:ext>
              </a:extLst>
            </p:cNvPr>
            <p:cNvGrpSpPr/>
            <p:nvPr/>
          </p:nvGrpSpPr>
          <p:grpSpPr>
            <a:xfrm>
              <a:off x="7741256" y="2853127"/>
              <a:ext cx="141927" cy="965112"/>
              <a:chOff x="7587030" y="1787812"/>
              <a:chExt cx="135019" cy="918086"/>
            </a:xfrm>
          </p:grpSpPr>
          <p:sp>
            <p:nvSpPr>
              <p:cNvPr id="39" name="39 Elipse">
                <a:extLst>
                  <a:ext uri="{FF2B5EF4-FFF2-40B4-BE49-F238E27FC236}">
                    <a16:creationId xmlns:a16="http://schemas.microsoft.com/office/drawing/2014/main" id="{75F789C3-44B2-5949-80E9-792A65273D37}"/>
                  </a:ext>
                </a:extLst>
              </p:cNvPr>
              <p:cNvSpPr/>
              <p:nvPr/>
            </p:nvSpPr>
            <p:spPr>
              <a:xfrm>
                <a:off x="7587030" y="2570898"/>
                <a:ext cx="135019" cy="1350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0" name="47 Conector recto">
                <a:extLst>
                  <a:ext uri="{FF2B5EF4-FFF2-40B4-BE49-F238E27FC236}">
                    <a16:creationId xmlns:a16="http://schemas.microsoft.com/office/drawing/2014/main" id="{E6F8FBB3-01FB-594E-95A0-59D2E532807D}"/>
                  </a:ext>
                </a:extLst>
              </p:cNvPr>
              <p:cNvCxnSpPr/>
              <p:nvPr/>
            </p:nvCxnSpPr>
            <p:spPr>
              <a:xfrm flipV="1">
                <a:off x="7648800" y="1858765"/>
                <a:ext cx="5547" cy="71310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1" name="53 Elipse">
                <a:extLst>
                  <a:ext uri="{FF2B5EF4-FFF2-40B4-BE49-F238E27FC236}">
                    <a16:creationId xmlns:a16="http://schemas.microsoft.com/office/drawing/2014/main" id="{A4B97C90-9BF1-BA44-BF47-55D137D96E33}"/>
                  </a:ext>
                </a:extLst>
              </p:cNvPr>
              <p:cNvSpPr/>
              <p:nvPr/>
            </p:nvSpPr>
            <p:spPr>
              <a:xfrm>
                <a:off x="7617376" y="1787812"/>
                <a:ext cx="81011" cy="81000"/>
              </a:xfrm>
              <a:prstGeom prst="ellipse">
                <a:avLst/>
              </a:prstGeom>
              <a:solidFill>
                <a:schemeClr val="accent6"/>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grpSp>
        <p:nvGrpSpPr>
          <p:cNvPr id="63" name="Group 62">
            <a:extLst>
              <a:ext uri="{FF2B5EF4-FFF2-40B4-BE49-F238E27FC236}">
                <a16:creationId xmlns:a16="http://schemas.microsoft.com/office/drawing/2014/main" id="{FDC9FD10-2A86-1741-AA71-CA79F649DEB8}"/>
              </a:ext>
            </a:extLst>
          </p:cNvPr>
          <p:cNvGrpSpPr/>
          <p:nvPr/>
        </p:nvGrpSpPr>
        <p:grpSpPr>
          <a:xfrm>
            <a:off x="2511033" y="3875813"/>
            <a:ext cx="7173687" cy="400110"/>
            <a:chOff x="994124" y="3855471"/>
            <a:chExt cx="7173687" cy="400110"/>
          </a:xfrm>
        </p:grpSpPr>
        <p:sp>
          <p:nvSpPr>
            <p:cNvPr id="64" name="TextBox 63">
              <a:extLst>
                <a:ext uri="{FF2B5EF4-FFF2-40B4-BE49-F238E27FC236}">
                  <a16:creationId xmlns:a16="http://schemas.microsoft.com/office/drawing/2014/main" id="{2292379E-0E45-C141-AF40-6A11DFDBCE61}"/>
                </a:ext>
              </a:extLst>
            </p:cNvPr>
            <p:cNvSpPr txBox="1"/>
            <p:nvPr/>
          </p:nvSpPr>
          <p:spPr>
            <a:xfrm>
              <a:off x="994124" y="3855471"/>
              <a:ext cx="704039" cy="400110"/>
            </a:xfrm>
            <a:prstGeom prst="rect">
              <a:avLst/>
            </a:prstGeom>
            <a:noFill/>
          </p:spPr>
          <p:txBody>
            <a:bodyPr wrap="none" rtlCol="0">
              <a:spAutoFit/>
            </a:bodyPr>
            <a:lstStyle/>
            <a:p>
              <a:pPr algn="r"/>
              <a:r>
                <a:rPr lang="en-US" sz="2000" b="1" noProof="1">
                  <a:solidFill>
                    <a:schemeClr val="accent1"/>
                  </a:solidFill>
                </a:rPr>
                <a:t>1960</a:t>
              </a:r>
            </a:p>
          </p:txBody>
        </p:sp>
        <p:sp>
          <p:nvSpPr>
            <p:cNvPr id="65" name="TextBox 64">
              <a:extLst>
                <a:ext uri="{FF2B5EF4-FFF2-40B4-BE49-F238E27FC236}">
                  <a16:creationId xmlns:a16="http://schemas.microsoft.com/office/drawing/2014/main" id="{8D758F6D-9D7E-4846-ADC7-76B77CA6BA33}"/>
                </a:ext>
              </a:extLst>
            </p:cNvPr>
            <p:cNvSpPr txBox="1"/>
            <p:nvPr/>
          </p:nvSpPr>
          <p:spPr>
            <a:xfrm>
              <a:off x="3150673" y="3855471"/>
              <a:ext cx="704039" cy="400110"/>
            </a:xfrm>
            <a:prstGeom prst="rect">
              <a:avLst/>
            </a:prstGeom>
            <a:noFill/>
          </p:spPr>
          <p:txBody>
            <a:bodyPr wrap="none" rtlCol="0">
              <a:spAutoFit/>
            </a:bodyPr>
            <a:lstStyle/>
            <a:p>
              <a:pPr algn="r"/>
              <a:r>
                <a:rPr lang="en-US" sz="2000" b="1" noProof="1">
                  <a:solidFill>
                    <a:schemeClr val="accent3"/>
                  </a:solidFill>
                </a:rPr>
                <a:t>1980</a:t>
              </a:r>
            </a:p>
          </p:txBody>
        </p:sp>
        <p:sp>
          <p:nvSpPr>
            <p:cNvPr id="66" name="TextBox 65">
              <a:extLst>
                <a:ext uri="{FF2B5EF4-FFF2-40B4-BE49-F238E27FC236}">
                  <a16:creationId xmlns:a16="http://schemas.microsoft.com/office/drawing/2014/main" id="{F9FD898F-1333-E447-9E9D-3C21C6AEC152}"/>
                </a:ext>
              </a:extLst>
            </p:cNvPr>
            <p:cNvSpPr txBox="1"/>
            <p:nvPr/>
          </p:nvSpPr>
          <p:spPr>
            <a:xfrm>
              <a:off x="5307222" y="3855471"/>
              <a:ext cx="704039" cy="400110"/>
            </a:xfrm>
            <a:prstGeom prst="rect">
              <a:avLst/>
            </a:prstGeom>
            <a:noFill/>
          </p:spPr>
          <p:txBody>
            <a:bodyPr wrap="none" rtlCol="0">
              <a:spAutoFit/>
            </a:bodyPr>
            <a:lstStyle/>
            <a:p>
              <a:pPr algn="r"/>
              <a:r>
                <a:rPr lang="en-US" sz="2000" b="1" noProof="1">
                  <a:solidFill>
                    <a:schemeClr val="accent5"/>
                  </a:solidFill>
                </a:rPr>
                <a:t>2000</a:t>
              </a:r>
            </a:p>
          </p:txBody>
        </p:sp>
        <p:sp>
          <p:nvSpPr>
            <p:cNvPr id="67" name="TextBox 66">
              <a:extLst>
                <a:ext uri="{FF2B5EF4-FFF2-40B4-BE49-F238E27FC236}">
                  <a16:creationId xmlns:a16="http://schemas.microsoft.com/office/drawing/2014/main" id="{9309812D-4A6A-E249-9C2E-F33E5C3D9803}"/>
                </a:ext>
              </a:extLst>
            </p:cNvPr>
            <p:cNvSpPr txBox="1"/>
            <p:nvPr/>
          </p:nvSpPr>
          <p:spPr>
            <a:xfrm>
              <a:off x="7463772" y="3855471"/>
              <a:ext cx="704039" cy="400110"/>
            </a:xfrm>
            <a:prstGeom prst="rect">
              <a:avLst/>
            </a:prstGeom>
            <a:noFill/>
          </p:spPr>
          <p:txBody>
            <a:bodyPr wrap="none" rtlCol="0">
              <a:spAutoFit/>
            </a:bodyPr>
            <a:lstStyle/>
            <a:p>
              <a:pPr algn="r"/>
              <a:r>
                <a:rPr lang="en-US" sz="2000" b="1" noProof="1">
                  <a:solidFill>
                    <a:schemeClr val="bg1"/>
                  </a:solidFill>
                </a:rPr>
                <a:t>2020</a:t>
              </a:r>
            </a:p>
          </p:txBody>
        </p:sp>
      </p:grpSp>
      <p:grpSp>
        <p:nvGrpSpPr>
          <p:cNvPr id="68" name="Group 67">
            <a:extLst>
              <a:ext uri="{FF2B5EF4-FFF2-40B4-BE49-F238E27FC236}">
                <a16:creationId xmlns:a16="http://schemas.microsoft.com/office/drawing/2014/main" id="{082BA688-8665-874A-B70D-2F7407C7BFDD}"/>
              </a:ext>
            </a:extLst>
          </p:cNvPr>
          <p:cNvGrpSpPr/>
          <p:nvPr/>
        </p:nvGrpSpPr>
        <p:grpSpPr>
          <a:xfrm>
            <a:off x="3578090" y="3125001"/>
            <a:ext cx="5031071" cy="400110"/>
            <a:chOff x="2061181" y="3104659"/>
            <a:chExt cx="5031071" cy="400110"/>
          </a:xfrm>
        </p:grpSpPr>
        <p:sp>
          <p:nvSpPr>
            <p:cNvPr id="69" name="TextBox 68">
              <a:extLst>
                <a:ext uri="{FF2B5EF4-FFF2-40B4-BE49-F238E27FC236}">
                  <a16:creationId xmlns:a16="http://schemas.microsoft.com/office/drawing/2014/main" id="{040EB904-47B8-0E49-A486-039541C241D9}"/>
                </a:ext>
              </a:extLst>
            </p:cNvPr>
            <p:cNvSpPr txBox="1"/>
            <p:nvPr/>
          </p:nvSpPr>
          <p:spPr>
            <a:xfrm>
              <a:off x="2061181" y="3104659"/>
              <a:ext cx="704039" cy="400110"/>
            </a:xfrm>
            <a:prstGeom prst="rect">
              <a:avLst/>
            </a:prstGeom>
            <a:noFill/>
          </p:spPr>
          <p:txBody>
            <a:bodyPr wrap="none" rtlCol="0">
              <a:spAutoFit/>
            </a:bodyPr>
            <a:lstStyle/>
            <a:p>
              <a:r>
                <a:rPr lang="en-US" sz="2000" b="1" noProof="1">
                  <a:solidFill>
                    <a:schemeClr val="accent2"/>
                  </a:solidFill>
                </a:rPr>
                <a:t>1970</a:t>
              </a:r>
            </a:p>
          </p:txBody>
        </p:sp>
        <p:sp>
          <p:nvSpPr>
            <p:cNvPr id="70" name="TextBox 69">
              <a:extLst>
                <a:ext uri="{FF2B5EF4-FFF2-40B4-BE49-F238E27FC236}">
                  <a16:creationId xmlns:a16="http://schemas.microsoft.com/office/drawing/2014/main" id="{460E428C-4BF4-CC47-B5EF-FED5EBD20F39}"/>
                </a:ext>
              </a:extLst>
            </p:cNvPr>
            <p:cNvSpPr txBox="1"/>
            <p:nvPr/>
          </p:nvSpPr>
          <p:spPr>
            <a:xfrm>
              <a:off x="4224697" y="3104659"/>
              <a:ext cx="704039" cy="400110"/>
            </a:xfrm>
            <a:prstGeom prst="rect">
              <a:avLst/>
            </a:prstGeom>
            <a:noFill/>
          </p:spPr>
          <p:txBody>
            <a:bodyPr wrap="none" rtlCol="0">
              <a:spAutoFit/>
            </a:bodyPr>
            <a:lstStyle/>
            <a:p>
              <a:r>
                <a:rPr lang="en-US" sz="2000" b="1" noProof="1">
                  <a:solidFill>
                    <a:schemeClr val="accent4">
                      <a:lumMod val="75000"/>
                    </a:schemeClr>
                  </a:solidFill>
                </a:rPr>
                <a:t>1990</a:t>
              </a:r>
            </a:p>
          </p:txBody>
        </p:sp>
        <p:sp>
          <p:nvSpPr>
            <p:cNvPr id="71" name="TextBox 70">
              <a:extLst>
                <a:ext uri="{FF2B5EF4-FFF2-40B4-BE49-F238E27FC236}">
                  <a16:creationId xmlns:a16="http://schemas.microsoft.com/office/drawing/2014/main" id="{58A41A77-0CF6-C241-9D97-647EB703F180}"/>
                </a:ext>
              </a:extLst>
            </p:cNvPr>
            <p:cNvSpPr txBox="1"/>
            <p:nvPr/>
          </p:nvSpPr>
          <p:spPr>
            <a:xfrm>
              <a:off x="6388213" y="3104659"/>
              <a:ext cx="704039" cy="400110"/>
            </a:xfrm>
            <a:prstGeom prst="rect">
              <a:avLst/>
            </a:prstGeom>
            <a:noFill/>
          </p:spPr>
          <p:txBody>
            <a:bodyPr wrap="none" rtlCol="0">
              <a:spAutoFit/>
            </a:bodyPr>
            <a:lstStyle/>
            <a:p>
              <a:r>
                <a:rPr lang="en-US" sz="2000" b="1" noProof="1">
                  <a:solidFill>
                    <a:schemeClr val="accent6"/>
                  </a:solidFill>
                </a:rPr>
                <a:t>2010</a:t>
              </a:r>
            </a:p>
          </p:txBody>
        </p:sp>
      </p:grpSp>
      <p:sp>
        <p:nvSpPr>
          <p:cNvPr id="72" name="Date Placeholder 17">
            <a:extLst>
              <a:ext uri="{FF2B5EF4-FFF2-40B4-BE49-F238E27FC236}">
                <a16:creationId xmlns:a16="http://schemas.microsoft.com/office/drawing/2014/main" id="{DB0B8EAC-C612-49DF-A48E-6BBC1BB443EC}"/>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231874184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4A52416-E8A9-3844-976C-DF05356065E0}"/>
              </a:ext>
            </a:extLst>
          </p:cNvPr>
          <p:cNvSpPr/>
          <p:nvPr/>
        </p:nvSpPr>
        <p:spPr>
          <a:xfrm flipV="1">
            <a:off x="0" y="1239026"/>
            <a:ext cx="12186169" cy="24556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Simple Timeline #2</a:t>
            </a:r>
          </a:p>
        </p:txBody>
      </p:sp>
      <p:grpSp>
        <p:nvGrpSpPr>
          <p:cNvPr id="5" name="Group 4">
            <a:extLst>
              <a:ext uri="{FF2B5EF4-FFF2-40B4-BE49-F238E27FC236}">
                <a16:creationId xmlns:a16="http://schemas.microsoft.com/office/drawing/2014/main" id="{CB3DAE41-C53C-EC41-A866-1E890F296E5E}"/>
              </a:ext>
            </a:extLst>
          </p:cNvPr>
          <p:cNvGrpSpPr/>
          <p:nvPr/>
        </p:nvGrpSpPr>
        <p:grpSpPr>
          <a:xfrm>
            <a:off x="2111141" y="1577131"/>
            <a:ext cx="7969717" cy="997345"/>
            <a:chOff x="594232" y="1629725"/>
            <a:chExt cx="7969717" cy="997345"/>
          </a:xfrm>
        </p:grpSpPr>
        <p:grpSp>
          <p:nvGrpSpPr>
            <p:cNvPr id="8" name="Group 7">
              <a:extLst>
                <a:ext uri="{FF2B5EF4-FFF2-40B4-BE49-F238E27FC236}">
                  <a16:creationId xmlns:a16="http://schemas.microsoft.com/office/drawing/2014/main" id="{AB49F3CD-BB36-E042-B28F-004759FC2D70}"/>
                </a:ext>
              </a:extLst>
            </p:cNvPr>
            <p:cNvGrpSpPr/>
            <p:nvPr/>
          </p:nvGrpSpPr>
          <p:grpSpPr>
            <a:xfrm>
              <a:off x="594232" y="1629725"/>
              <a:ext cx="1503823" cy="997345"/>
              <a:chOff x="2015078" y="4111351"/>
              <a:chExt cx="1503823" cy="997345"/>
            </a:xfrm>
          </p:grpSpPr>
          <p:sp>
            <p:nvSpPr>
              <p:cNvPr id="18" name="Rectangle 17">
                <a:extLst>
                  <a:ext uri="{FF2B5EF4-FFF2-40B4-BE49-F238E27FC236}">
                    <a16:creationId xmlns:a16="http://schemas.microsoft.com/office/drawing/2014/main" id="{32E7F36B-348C-CA40-8CC8-8DB11F69496B}"/>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19" name="Rectangle 18">
                <a:extLst>
                  <a:ext uri="{FF2B5EF4-FFF2-40B4-BE49-F238E27FC236}">
                    <a16:creationId xmlns:a16="http://schemas.microsoft.com/office/drawing/2014/main" id="{488E7F4C-680F-2D47-BD06-B0C8C6D39A6D}"/>
                  </a:ext>
                </a:extLst>
              </p:cNvPr>
              <p:cNvSpPr/>
              <p:nvPr/>
            </p:nvSpPr>
            <p:spPr>
              <a:xfrm>
                <a:off x="2015078" y="4111351"/>
                <a:ext cx="1188467" cy="307777"/>
              </a:xfrm>
              <a:prstGeom prst="rect">
                <a:avLst/>
              </a:prstGeom>
            </p:spPr>
            <p:txBody>
              <a:bodyPr wrap="none">
                <a:spAutoFit/>
              </a:bodyPr>
              <a:lstStyle/>
              <a:p>
                <a:r>
                  <a:rPr lang="en-US" sz="1400" b="1" noProof="1">
                    <a:solidFill>
                      <a:schemeClr val="bg1"/>
                    </a:solidFill>
                  </a:rPr>
                  <a:t>Lorem ipsum </a:t>
                </a:r>
              </a:p>
            </p:txBody>
          </p:sp>
        </p:grpSp>
        <p:grpSp>
          <p:nvGrpSpPr>
            <p:cNvPr id="9" name="Group 8">
              <a:extLst>
                <a:ext uri="{FF2B5EF4-FFF2-40B4-BE49-F238E27FC236}">
                  <a16:creationId xmlns:a16="http://schemas.microsoft.com/office/drawing/2014/main" id="{0AEEB411-16D8-3F41-8CC4-53995D05F682}"/>
                </a:ext>
              </a:extLst>
            </p:cNvPr>
            <p:cNvGrpSpPr/>
            <p:nvPr/>
          </p:nvGrpSpPr>
          <p:grpSpPr>
            <a:xfrm>
              <a:off x="2752288" y="1629725"/>
              <a:ext cx="1503823" cy="997345"/>
              <a:chOff x="2015078" y="4111351"/>
              <a:chExt cx="1503823" cy="997345"/>
            </a:xfrm>
          </p:grpSpPr>
          <p:sp>
            <p:nvSpPr>
              <p:cNvPr id="16" name="Rectangle 15">
                <a:extLst>
                  <a:ext uri="{FF2B5EF4-FFF2-40B4-BE49-F238E27FC236}">
                    <a16:creationId xmlns:a16="http://schemas.microsoft.com/office/drawing/2014/main" id="{6A450A46-0EBF-7C40-B7C0-71EDAEAA3E10}"/>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17" name="Rectangle 16">
                <a:extLst>
                  <a:ext uri="{FF2B5EF4-FFF2-40B4-BE49-F238E27FC236}">
                    <a16:creationId xmlns:a16="http://schemas.microsoft.com/office/drawing/2014/main" id="{EE700CB2-0F54-3144-99D4-6A3BB979DC7F}"/>
                  </a:ext>
                </a:extLst>
              </p:cNvPr>
              <p:cNvSpPr/>
              <p:nvPr/>
            </p:nvSpPr>
            <p:spPr>
              <a:xfrm>
                <a:off x="2015078" y="4111351"/>
                <a:ext cx="1188467" cy="307777"/>
              </a:xfrm>
              <a:prstGeom prst="rect">
                <a:avLst/>
              </a:prstGeom>
            </p:spPr>
            <p:txBody>
              <a:bodyPr wrap="none">
                <a:spAutoFit/>
              </a:bodyPr>
              <a:lstStyle/>
              <a:p>
                <a:r>
                  <a:rPr lang="en-US" sz="1400" b="1" noProof="1">
                    <a:solidFill>
                      <a:schemeClr val="bg1"/>
                    </a:solidFill>
                  </a:rPr>
                  <a:t>Lorem ipsum </a:t>
                </a:r>
              </a:p>
            </p:txBody>
          </p:sp>
        </p:grpSp>
        <p:grpSp>
          <p:nvGrpSpPr>
            <p:cNvPr id="10" name="Group 9">
              <a:extLst>
                <a:ext uri="{FF2B5EF4-FFF2-40B4-BE49-F238E27FC236}">
                  <a16:creationId xmlns:a16="http://schemas.microsoft.com/office/drawing/2014/main" id="{BDBA2B1D-F81A-5743-B84D-98AC5BBC490A}"/>
                </a:ext>
              </a:extLst>
            </p:cNvPr>
            <p:cNvGrpSpPr/>
            <p:nvPr/>
          </p:nvGrpSpPr>
          <p:grpSpPr>
            <a:xfrm>
              <a:off x="4902488" y="1629725"/>
              <a:ext cx="1503823" cy="997345"/>
              <a:chOff x="2015078" y="4111351"/>
              <a:chExt cx="1503823" cy="997345"/>
            </a:xfrm>
          </p:grpSpPr>
          <p:sp>
            <p:nvSpPr>
              <p:cNvPr id="14" name="Rectangle 13">
                <a:extLst>
                  <a:ext uri="{FF2B5EF4-FFF2-40B4-BE49-F238E27FC236}">
                    <a16:creationId xmlns:a16="http://schemas.microsoft.com/office/drawing/2014/main" id="{87E33CC8-4B1B-394E-B03A-8B366008D4E5}"/>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15" name="Rectangle 14">
                <a:extLst>
                  <a:ext uri="{FF2B5EF4-FFF2-40B4-BE49-F238E27FC236}">
                    <a16:creationId xmlns:a16="http://schemas.microsoft.com/office/drawing/2014/main" id="{7AE38273-8703-3F47-ABB6-BF5E839219E6}"/>
                  </a:ext>
                </a:extLst>
              </p:cNvPr>
              <p:cNvSpPr/>
              <p:nvPr/>
            </p:nvSpPr>
            <p:spPr>
              <a:xfrm>
                <a:off x="2015078" y="4111351"/>
                <a:ext cx="1188467" cy="307777"/>
              </a:xfrm>
              <a:prstGeom prst="rect">
                <a:avLst/>
              </a:prstGeom>
            </p:spPr>
            <p:txBody>
              <a:bodyPr wrap="none">
                <a:spAutoFit/>
              </a:bodyPr>
              <a:lstStyle/>
              <a:p>
                <a:r>
                  <a:rPr lang="en-US" sz="1400" b="1" noProof="1">
                    <a:solidFill>
                      <a:schemeClr val="bg1"/>
                    </a:solidFill>
                  </a:rPr>
                  <a:t>Lorem ipsum </a:t>
                </a:r>
              </a:p>
            </p:txBody>
          </p:sp>
        </p:grpSp>
        <p:grpSp>
          <p:nvGrpSpPr>
            <p:cNvPr id="11" name="Group 10">
              <a:extLst>
                <a:ext uri="{FF2B5EF4-FFF2-40B4-BE49-F238E27FC236}">
                  <a16:creationId xmlns:a16="http://schemas.microsoft.com/office/drawing/2014/main" id="{E1A365AA-D56A-E241-ABB6-1C9804929549}"/>
                </a:ext>
              </a:extLst>
            </p:cNvPr>
            <p:cNvGrpSpPr/>
            <p:nvPr/>
          </p:nvGrpSpPr>
          <p:grpSpPr>
            <a:xfrm>
              <a:off x="7060126" y="1629725"/>
              <a:ext cx="1503823" cy="997345"/>
              <a:chOff x="2015078" y="4111351"/>
              <a:chExt cx="1503823" cy="997345"/>
            </a:xfrm>
          </p:grpSpPr>
          <p:sp>
            <p:nvSpPr>
              <p:cNvPr id="12" name="Rectangle 11">
                <a:extLst>
                  <a:ext uri="{FF2B5EF4-FFF2-40B4-BE49-F238E27FC236}">
                    <a16:creationId xmlns:a16="http://schemas.microsoft.com/office/drawing/2014/main" id="{0986EE1A-BA8F-5B4F-B152-0493CB699DF0}"/>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13" name="Rectangle 12">
                <a:extLst>
                  <a:ext uri="{FF2B5EF4-FFF2-40B4-BE49-F238E27FC236}">
                    <a16:creationId xmlns:a16="http://schemas.microsoft.com/office/drawing/2014/main" id="{1FB909C2-C079-A241-903C-B5C5B195EA67}"/>
                  </a:ext>
                </a:extLst>
              </p:cNvPr>
              <p:cNvSpPr/>
              <p:nvPr/>
            </p:nvSpPr>
            <p:spPr>
              <a:xfrm>
                <a:off x="2015078" y="4111351"/>
                <a:ext cx="1188467" cy="307777"/>
              </a:xfrm>
              <a:prstGeom prst="rect">
                <a:avLst/>
              </a:prstGeom>
            </p:spPr>
            <p:txBody>
              <a:bodyPr wrap="none">
                <a:spAutoFit/>
              </a:bodyPr>
              <a:lstStyle/>
              <a:p>
                <a:r>
                  <a:rPr lang="en-US" sz="1400" b="1" noProof="1">
                    <a:solidFill>
                      <a:schemeClr val="bg1"/>
                    </a:solidFill>
                  </a:rPr>
                  <a:t>Lorem ipsum </a:t>
                </a:r>
              </a:p>
            </p:txBody>
          </p:sp>
        </p:grpSp>
      </p:grpSp>
      <p:grpSp>
        <p:nvGrpSpPr>
          <p:cNvPr id="20" name="Group 19">
            <a:extLst>
              <a:ext uri="{FF2B5EF4-FFF2-40B4-BE49-F238E27FC236}">
                <a16:creationId xmlns:a16="http://schemas.microsoft.com/office/drawing/2014/main" id="{A66D3DF4-45BA-2446-B7C8-2DEC1CCDB535}"/>
              </a:ext>
            </a:extLst>
          </p:cNvPr>
          <p:cNvGrpSpPr/>
          <p:nvPr/>
        </p:nvGrpSpPr>
        <p:grpSpPr>
          <a:xfrm>
            <a:off x="3349391" y="4826448"/>
            <a:ext cx="5812079" cy="997345"/>
            <a:chOff x="594232" y="1629725"/>
            <a:chExt cx="5812079" cy="997345"/>
          </a:xfrm>
        </p:grpSpPr>
        <p:grpSp>
          <p:nvGrpSpPr>
            <p:cNvPr id="21" name="Group 20">
              <a:extLst>
                <a:ext uri="{FF2B5EF4-FFF2-40B4-BE49-F238E27FC236}">
                  <a16:creationId xmlns:a16="http://schemas.microsoft.com/office/drawing/2014/main" id="{DCE8E3CE-EDF7-A54D-83B0-D9DEA88D69FE}"/>
                </a:ext>
              </a:extLst>
            </p:cNvPr>
            <p:cNvGrpSpPr/>
            <p:nvPr/>
          </p:nvGrpSpPr>
          <p:grpSpPr>
            <a:xfrm>
              <a:off x="594232" y="1629725"/>
              <a:ext cx="1503823" cy="997345"/>
              <a:chOff x="2015078" y="4111351"/>
              <a:chExt cx="1503823" cy="997345"/>
            </a:xfrm>
          </p:grpSpPr>
          <p:sp>
            <p:nvSpPr>
              <p:cNvPr id="28" name="Rectangle 27">
                <a:extLst>
                  <a:ext uri="{FF2B5EF4-FFF2-40B4-BE49-F238E27FC236}">
                    <a16:creationId xmlns:a16="http://schemas.microsoft.com/office/drawing/2014/main" id="{BEC3E8E1-A9BC-304B-9A3A-F98B8E52D9D7}"/>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9" name="Rectangle 28">
                <a:extLst>
                  <a:ext uri="{FF2B5EF4-FFF2-40B4-BE49-F238E27FC236}">
                    <a16:creationId xmlns:a16="http://schemas.microsoft.com/office/drawing/2014/main" id="{FB58CFEC-129F-F448-80CF-D5AABAC6A8AE}"/>
                  </a:ext>
                </a:extLst>
              </p:cNvPr>
              <p:cNvSpPr/>
              <p:nvPr/>
            </p:nvSpPr>
            <p:spPr>
              <a:xfrm>
                <a:off x="2015078" y="4111351"/>
                <a:ext cx="1188467" cy="307777"/>
              </a:xfrm>
              <a:prstGeom prst="rect">
                <a:avLst/>
              </a:prstGeom>
            </p:spPr>
            <p:txBody>
              <a:bodyPr wrap="none">
                <a:spAutoFit/>
              </a:bodyPr>
              <a:lstStyle/>
              <a:p>
                <a:r>
                  <a:rPr lang="en-US" sz="1400" b="1" noProof="1"/>
                  <a:t>Lorem ipsum </a:t>
                </a:r>
              </a:p>
            </p:txBody>
          </p:sp>
        </p:grpSp>
        <p:grpSp>
          <p:nvGrpSpPr>
            <p:cNvPr id="22" name="Group 21">
              <a:extLst>
                <a:ext uri="{FF2B5EF4-FFF2-40B4-BE49-F238E27FC236}">
                  <a16:creationId xmlns:a16="http://schemas.microsoft.com/office/drawing/2014/main" id="{02D3D145-CB20-864B-B8CD-00B996466FE2}"/>
                </a:ext>
              </a:extLst>
            </p:cNvPr>
            <p:cNvGrpSpPr/>
            <p:nvPr/>
          </p:nvGrpSpPr>
          <p:grpSpPr>
            <a:xfrm>
              <a:off x="2752288" y="1629725"/>
              <a:ext cx="1503823" cy="997345"/>
              <a:chOff x="2015078" y="4111351"/>
              <a:chExt cx="1503823" cy="997345"/>
            </a:xfrm>
          </p:grpSpPr>
          <p:sp>
            <p:nvSpPr>
              <p:cNvPr id="26" name="Rectangle 25">
                <a:extLst>
                  <a:ext uri="{FF2B5EF4-FFF2-40B4-BE49-F238E27FC236}">
                    <a16:creationId xmlns:a16="http://schemas.microsoft.com/office/drawing/2014/main" id="{D303B60F-E767-8140-A10F-F2274AD77021}"/>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7" name="Rectangle 26">
                <a:extLst>
                  <a:ext uri="{FF2B5EF4-FFF2-40B4-BE49-F238E27FC236}">
                    <a16:creationId xmlns:a16="http://schemas.microsoft.com/office/drawing/2014/main" id="{5F9ECF32-0832-7048-8D1C-19AD353FD23A}"/>
                  </a:ext>
                </a:extLst>
              </p:cNvPr>
              <p:cNvSpPr/>
              <p:nvPr/>
            </p:nvSpPr>
            <p:spPr>
              <a:xfrm>
                <a:off x="2015078" y="4111351"/>
                <a:ext cx="1188467" cy="307777"/>
              </a:xfrm>
              <a:prstGeom prst="rect">
                <a:avLst/>
              </a:prstGeom>
            </p:spPr>
            <p:txBody>
              <a:bodyPr wrap="none">
                <a:spAutoFit/>
              </a:bodyPr>
              <a:lstStyle/>
              <a:p>
                <a:r>
                  <a:rPr lang="en-US" sz="1400" b="1" noProof="1"/>
                  <a:t>Lorem ipsum </a:t>
                </a:r>
              </a:p>
            </p:txBody>
          </p:sp>
        </p:grpSp>
        <p:grpSp>
          <p:nvGrpSpPr>
            <p:cNvPr id="23" name="Group 22">
              <a:extLst>
                <a:ext uri="{FF2B5EF4-FFF2-40B4-BE49-F238E27FC236}">
                  <a16:creationId xmlns:a16="http://schemas.microsoft.com/office/drawing/2014/main" id="{898FDAD1-0034-E441-A84D-CA403A783F66}"/>
                </a:ext>
              </a:extLst>
            </p:cNvPr>
            <p:cNvGrpSpPr/>
            <p:nvPr/>
          </p:nvGrpSpPr>
          <p:grpSpPr>
            <a:xfrm>
              <a:off x="4902488" y="1629725"/>
              <a:ext cx="1503823" cy="997345"/>
              <a:chOff x="2015078" y="4111351"/>
              <a:chExt cx="1503823" cy="997345"/>
            </a:xfrm>
          </p:grpSpPr>
          <p:sp>
            <p:nvSpPr>
              <p:cNvPr id="24" name="Rectangle 23">
                <a:extLst>
                  <a:ext uri="{FF2B5EF4-FFF2-40B4-BE49-F238E27FC236}">
                    <a16:creationId xmlns:a16="http://schemas.microsoft.com/office/drawing/2014/main" id="{CA498A28-5E95-9343-95AC-980A8A9F0A11}"/>
                  </a:ext>
                </a:extLst>
              </p:cNvPr>
              <p:cNvSpPr/>
              <p:nvPr/>
            </p:nvSpPr>
            <p:spPr>
              <a:xfrm>
                <a:off x="2015080" y="4323866"/>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5" name="Rectangle 24">
                <a:extLst>
                  <a:ext uri="{FF2B5EF4-FFF2-40B4-BE49-F238E27FC236}">
                    <a16:creationId xmlns:a16="http://schemas.microsoft.com/office/drawing/2014/main" id="{0CEE76AD-30EA-5C48-A0E1-0402E97C9AE4}"/>
                  </a:ext>
                </a:extLst>
              </p:cNvPr>
              <p:cNvSpPr/>
              <p:nvPr/>
            </p:nvSpPr>
            <p:spPr>
              <a:xfrm>
                <a:off x="2015078" y="4111351"/>
                <a:ext cx="1188467" cy="307777"/>
              </a:xfrm>
              <a:prstGeom prst="rect">
                <a:avLst/>
              </a:prstGeom>
            </p:spPr>
            <p:txBody>
              <a:bodyPr wrap="none">
                <a:spAutoFit/>
              </a:bodyPr>
              <a:lstStyle/>
              <a:p>
                <a:r>
                  <a:rPr lang="en-US" sz="1400" b="1" noProof="1"/>
                  <a:t>Lorem ipsum </a:t>
                </a:r>
              </a:p>
            </p:txBody>
          </p:sp>
        </p:grpSp>
      </p:grpSp>
      <p:grpSp>
        <p:nvGrpSpPr>
          <p:cNvPr id="30" name="Group 29">
            <a:extLst>
              <a:ext uri="{FF2B5EF4-FFF2-40B4-BE49-F238E27FC236}">
                <a16:creationId xmlns:a16="http://schemas.microsoft.com/office/drawing/2014/main" id="{20ABCABA-39F1-7D40-89B2-112DEE9B550A}"/>
              </a:ext>
            </a:extLst>
          </p:cNvPr>
          <p:cNvGrpSpPr/>
          <p:nvPr/>
        </p:nvGrpSpPr>
        <p:grpSpPr>
          <a:xfrm>
            <a:off x="2792718" y="2800542"/>
            <a:ext cx="6607374" cy="1799840"/>
            <a:chOff x="1275809" y="2853126"/>
            <a:chExt cx="6607374" cy="1799840"/>
          </a:xfrm>
        </p:grpSpPr>
        <p:grpSp>
          <p:nvGrpSpPr>
            <p:cNvPr id="32" name="2 Grupo">
              <a:extLst>
                <a:ext uri="{FF2B5EF4-FFF2-40B4-BE49-F238E27FC236}">
                  <a16:creationId xmlns:a16="http://schemas.microsoft.com/office/drawing/2014/main" id="{E815F018-36A9-704E-B8D1-B6DC9B469B61}"/>
                </a:ext>
              </a:extLst>
            </p:cNvPr>
            <p:cNvGrpSpPr/>
            <p:nvPr/>
          </p:nvGrpSpPr>
          <p:grpSpPr>
            <a:xfrm>
              <a:off x="1275809" y="2853126"/>
              <a:ext cx="141927" cy="965113"/>
              <a:chOff x="1436278" y="1787812"/>
              <a:chExt cx="135019" cy="918087"/>
            </a:xfrm>
          </p:grpSpPr>
          <p:sp>
            <p:nvSpPr>
              <p:cNvPr id="57" name="25 Elipse">
                <a:extLst>
                  <a:ext uri="{FF2B5EF4-FFF2-40B4-BE49-F238E27FC236}">
                    <a16:creationId xmlns:a16="http://schemas.microsoft.com/office/drawing/2014/main" id="{5855BDF1-4649-BF48-8CAA-9CD7D7AA8CFA}"/>
                  </a:ext>
                </a:extLst>
              </p:cNvPr>
              <p:cNvSpPr/>
              <p:nvPr/>
            </p:nvSpPr>
            <p:spPr>
              <a:xfrm>
                <a:off x="1436278" y="2570899"/>
                <a:ext cx="135019" cy="135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58" name="40 Conector recto">
                <a:extLst>
                  <a:ext uri="{FF2B5EF4-FFF2-40B4-BE49-F238E27FC236}">
                    <a16:creationId xmlns:a16="http://schemas.microsoft.com/office/drawing/2014/main" id="{63145A83-05BA-6942-A92A-F48E47B9EC9A}"/>
                  </a:ext>
                </a:extLst>
              </p:cNvPr>
              <p:cNvCxnSpPr/>
              <p:nvPr/>
            </p:nvCxnSpPr>
            <p:spPr>
              <a:xfrm flipV="1">
                <a:off x="1503186" y="1857792"/>
                <a:ext cx="5547" cy="71310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9" name="41 Elipse">
                <a:extLst>
                  <a:ext uri="{FF2B5EF4-FFF2-40B4-BE49-F238E27FC236}">
                    <a16:creationId xmlns:a16="http://schemas.microsoft.com/office/drawing/2014/main" id="{D33CDB75-B5AE-F040-9A81-7E8121EFD55D}"/>
                  </a:ext>
                </a:extLst>
              </p:cNvPr>
              <p:cNvSpPr/>
              <p:nvPr/>
            </p:nvSpPr>
            <p:spPr>
              <a:xfrm>
                <a:off x="1467943" y="1787812"/>
                <a:ext cx="81011" cy="81000"/>
              </a:xfrm>
              <a:prstGeom prst="ellipse">
                <a:avLst/>
              </a:prstGeom>
              <a:solidFill>
                <a:schemeClr val="accent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3" name="4 Grupo">
              <a:extLst>
                <a:ext uri="{FF2B5EF4-FFF2-40B4-BE49-F238E27FC236}">
                  <a16:creationId xmlns:a16="http://schemas.microsoft.com/office/drawing/2014/main" id="{11EB6504-FD7B-B84C-ABCF-5E06C9444CDF}"/>
                </a:ext>
              </a:extLst>
            </p:cNvPr>
            <p:cNvGrpSpPr/>
            <p:nvPr/>
          </p:nvGrpSpPr>
          <p:grpSpPr>
            <a:xfrm>
              <a:off x="2350880" y="3676281"/>
              <a:ext cx="141927" cy="976685"/>
              <a:chOff x="2459025" y="2570898"/>
              <a:chExt cx="135019" cy="929095"/>
            </a:xfrm>
          </p:grpSpPr>
          <p:sp>
            <p:nvSpPr>
              <p:cNvPr id="54" name="26 Elipse">
                <a:extLst>
                  <a:ext uri="{FF2B5EF4-FFF2-40B4-BE49-F238E27FC236}">
                    <a16:creationId xmlns:a16="http://schemas.microsoft.com/office/drawing/2014/main" id="{DDC80570-8E79-B747-AF4B-BAEA6BBD5A9D}"/>
                  </a:ext>
                </a:extLst>
              </p:cNvPr>
              <p:cNvSpPr/>
              <p:nvPr/>
            </p:nvSpPr>
            <p:spPr>
              <a:xfrm>
                <a:off x="2459025" y="2570898"/>
                <a:ext cx="135019" cy="13500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55" name="42 Conector recto">
                <a:extLst>
                  <a:ext uri="{FF2B5EF4-FFF2-40B4-BE49-F238E27FC236}">
                    <a16:creationId xmlns:a16="http://schemas.microsoft.com/office/drawing/2014/main" id="{E10940FB-1866-8F4B-8C52-62A6E45D46FA}"/>
                  </a:ext>
                </a:extLst>
              </p:cNvPr>
              <p:cNvCxnSpPr/>
              <p:nvPr/>
            </p:nvCxnSpPr>
            <p:spPr>
              <a:xfrm flipV="1">
                <a:off x="2518306" y="2705899"/>
                <a:ext cx="5547" cy="713105"/>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6" name="48 Elipse">
                <a:extLst>
                  <a:ext uri="{FF2B5EF4-FFF2-40B4-BE49-F238E27FC236}">
                    <a16:creationId xmlns:a16="http://schemas.microsoft.com/office/drawing/2014/main" id="{A8F94613-5A64-6A41-B7B1-3D9569A0AB50}"/>
                  </a:ext>
                </a:extLst>
              </p:cNvPr>
              <p:cNvSpPr/>
              <p:nvPr/>
            </p:nvSpPr>
            <p:spPr>
              <a:xfrm>
                <a:off x="2478571" y="3418993"/>
                <a:ext cx="81011" cy="81000"/>
              </a:xfrm>
              <a:prstGeom prst="ellipse">
                <a:avLst/>
              </a:prstGeom>
              <a:solidFill>
                <a:schemeClr val="accent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4" name="6 Grupo">
              <a:extLst>
                <a:ext uri="{FF2B5EF4-FFF2-40B4-BE49-F238E27FC236}">
                  <a16:creationId xmlns:a16="http://schemas.microsoft.com/office/drawing/2014/main" id="{00CC3A90-4DB4-F642-925F-EE11CC7697F6}"/>
                </a:ext>
              </a:extLst>
            </p:cNvPr>
            <p:cNvGrpSpPr/>
            <p:nvPr/>
          </p:nvGrpSpPr>
          <p:grpSpPr>
            <a:xfrm>
              <a:off x="3425951" y="2853126"/>
              <a:ext cx="141927" cy="965113"/>
              <a:chOff x="3481768" y="1787812"/>
              <a:chExt cx="135019" cy="918087"/>
            </a:xfrm>
          </p:grpSpPr>
          <p:sp>
            <p:nvSpPr>
              <p:cNvPr id="51" name="27 Elipse">
                <a:extLst>
                  <a:ext uri="{FF2B5EF4-FFF2-40B4-BE49-F238E27FC236}">
                    <a16:creationId xmlns:a16="http://schemas.microsoft.com/office/drawing/2014/main" id="{8D81620F-F898-C84F-A8AB-FB3C86B98379}"/>
                  </a:ext>
                </a:extLst>
              </p:cNvPr>
              <p:cNvSpPr/>
              <p:nvPr/>
            </p:nvSpPr>
            <p:spPr>
              <a:xfrm>
                <a:off x="3481768" y="2570899"/>
                <a:ext cx="135019" cy="135000"/>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52" name="43 Conector recto">
                <a:extLst>
                  <a:ext uri="{FF2B5EF4-FFF2-40B4-BE49-F238E27FC236}">
                    <a16:creationId xmlns:a16="http://schemas.microsoft.com/office/drawing/2014/main" id="{6AE118CA-D2A6-CF4D-9C43-F23293479651}"/>
                  </a:ext>
                </a:extLst>
              </p:cNvPr>
              <p:cNvCxnSpPr/>
              <p:nvPr/>
            </p:nvCxnSpPr>
            <p:spPr>
              <a:xfrm flipV="1">
                <a:off x="3550652" y="1859059"/>
                <a:ext cx="5547" cy="71310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53" name="49 Elipse">
                <a:extLst>
                  <a:ext uri="{FF2B5EF4-FFF2-40B4-BE49-F238E27FC236}">
                    <a16:creationId xmlns:a16="http://schemas.microsoft.com/office/drawing/2014/main" id="{6961DFF0-BE26-854B-BF17-96C2365C3268}"/>
                  </a:ext>
                </a:extLst>
              </p:cNvPr>
              <p:cNvSpPr/>
              <p:nvPr/>
            </p:nvSpPr>
            <p:spPr>
              <a:xfrm>
                <a:off x="3516475" y="1787812"/>
                <a:ext cx="81011" cy="81000"/>
              </a:xfrm>
              <a:prstGeom prst="ellipse">
                <a:avLst/>
              </a:prstGeom>
              <a:solidFill>
                <a:schemeClr val="accent3"/>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5" name="7 Grupo">
              <a:extLst>
                <a:ext uri="{FF2B5EF4-FFF2-40B4-BE49-F238E27FC236}">
                  <a16:creationId xmlns:a16="http://schemas.microsoft.com/office/drawing/2014/main" id="{04998AC0-DBEA-E841-A511-4199DC922D2E}"/>
                </a:ext>
              </a:extLst>
            </p:cNvPr>
            <p:cNvGrpSpPr/>
            <p:nvPr/>
          </p:nvGrpSpPr>
          <p:grpSpPr>
            <a:xfrm>
              <a:off x="4501023" y="3676280"/>
              <a:ext cx="141927" cy="976686"/>
              <a:chOff x="4504512" y="2570897"/>
              <a:chExt cx="135019" cy="929096"/>
            </a:xfrm>
          </p:grpSpPr>
          <p:sp>
            <p:nvSpPr>
              <p:cNvPr id="48" name="36 Elipse">
                <a:extLst>
                  <a:ext uri="{FF2B5EF4-FFF2-40B4-BE49-F238E27FC236}">
                    <a16:creationId xmlns:a16="http://schemas.microsoft.com/office/drawing/2014/main" id="{72CC63FA-5728-EA4E-AB04-3C64837154D8}"/>
                  </a:ext>
                </a:extLst>
              </p:cNvPr>
              <p:cNvSpPr/>
              <p:nvPr/>
            </p:nvSpPr>
            <p:spPr>
              <a:xfrm>
                <a:off x="4504512" y="2570897"/>
                <a:ext cx="135019" cy="1350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9" name="44 Conector recto">
                <a:extLst>
                  <a:ext uri="{FF2B5EF4-FFF2-40B4-BE49-F238E27FC236}">
                    <a16:creationId xmlns:a16="http://schemas.microsoft.com/office/drawing/2014/main" id="{0CE1CB26-6D5F-D147-96B0-828DF9C61C7A}"/>
                  </a:ext>
                </a:extLst>
              </p:cNvPr>
              <p:cNvCxnSpPr/>
              <p:nvPr/>
            </p:nvCxnSpPr>
            <p:spPr>
              <a:xfrm flipV="1">
                <a:off x="4571662" y="2699129"/>
                <a:ext cx="5547" cy="71310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0" name="50 Elipse">
                <a:extLst>
                  <a:ext uri="{FF2B5EF4-FFF2-40B4-BE49-F238E27FC236}">
                    <a16:creationId xmlns:a16="http://schemas.microsoft.com/office/drawing/2014/main" id="{38643F69-AA3D-2844-9A29-050788A215EB}"/>
                  </a:ext>
                </a:extLst>
              </p:cNvPr>
              <p:cNvSpPr/>
              <p:nvPr/>
            </p:nvSpPr>
            <p:spPr>
              <a:xfrm>
                <a:off x="4533907" y="3418993"/>
                <a:ext cx="81011" cy="81000"/>
              </a:xfrm>
              <a:prstGeom prst="ellipse">
                <a:avLst/>
              </a:prstGeom>
              <a:solidFill>
                <a:schemeClr val="accent4"/>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6" name="8 Grupo">
              <a:extLst>
                <a:ext uri="{FF2B5EF4-FFF2-40B4-BE49-F238E27FC236}">
                  <a16:creationId xmlns:a16="http://schemas.microsoft.com/office/drawing/2014/main" id="{14C0D290-9F6C-F54B-BAEC-DF86FF9BFD16}"/>
                </a:ext>
              </a:extLst>
            </p:cNvPr>
            <p:cNvGrpSpPr/>
            <p:nvPr/>
          </p:nvGrpSpPr>
          <p:grpSpPr>
            <a:xfrm>
              <a:off x="5576094" y="2853127"/>
              <a:ext cx="141927" cy="965112"/>
              <a:chOff x="5527256" y="1787812"/>
              <a:chExt cx="135019" cy="918086"/>
            </a:xfrm>
          </p:grpSpPr>
          <p:sp>
            <p:nvSpPr>
              <p:cNvPr id="45" name="37 Elipse">
                <a:extLst>
                  <a:ext uri="{FF2B5EF4-FFF2-40B4-BE49-F238E27FC236}">
                    <a16:creationId xmlns:a16="http://schemas.microsoft.com/office/drawing/2014/main" id="{DC25A024-41E0-2D4F-AA84-5CA61B0E6E26}"/>
                  </a:ext>
                </a:extLst>
              </p:cNvPr>
              <p:cNvSpPr/>
              <p:nvPr/>
            </p:nvSpPr>
            <p:spPr>
              <a:xfrm>
                <a:off x="5527256" y="2570898"/>
                <a:ext cx="135019" cy="135000"/>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6" name="45 Conector recto">
                <a:extLst>
                  <a:ext uri="{FF2B5EF4-FFF2-40B4-BE49-F238E27FC236}">
                    <a16:creationId xmlns:a16="http://schemas.microsoft.com/office/drawing/2014/main" id="{97E9BFEC-F44C-8E42-A9DB-90FA81037A5F}"/>
                  </a:ext>
                </a:extLst>
              </p:cNvPr>
              <p:cNvCxnSpPr/>
              <p:nvPr/>
            </p:nvCxnSpPr>
            <p:spPr>
              <a:xfrm flipV="1">
                <a:off x="5596189" y="1858765"/>
                <a:ext cx="5547" cy="713105"/>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7" name="51 Elipse">
                <a:extLst>
                  <a:ext uri="{FF2B5EF4-FFF2-40B4-BE49-F238E27FC236}">
                    <a16:creationId xmlns:a16="http://schemas.microsoft.com/office/drawing/2014/main" id="{5BBBCF72-51C5-3B4A-9342-E8D8A1ECCC16}"/>
                  </a:ext>
                </a:extLst>
              </p:cNvPr>
              <p:cNvSpPr/>
              <p:nvPr/>
            </p:nvSpPr>
            <p:spPr>
              <a:xfrm>
                <a:off x="5562802" y="1787812"/>
                <a:ext cx="81011" cy="81000"/>
              </a:xfrm>
              <a:prstGeom prst="ellipse">
                <a:avLst/>
              </a:prstGeom>
              <a:solidFill>
                <a:schemeClr val="accent5"/>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7" name="9 Grupo">
              <a:extLst>
                <a:ext uri="{FF2B5EF4-FFF2-40B4-BE49-F238E27FC236}">
                  <a16:creationId xmlns:a16="http://schemas.microsoft.com/office/drawing/2014/main" id="{30B3CFF4-A3CF-9740-B213-455DDDAFB73E}"/>
                </a:ext>
              </a:extLst>
            </p:cNvPr>
            <p:cNvGrpSpPr/>
            <p:nvPr/>
          </p:nvGrpSpPr>
          <p:grpSpPr>
            <a:xfrm>
              <a:off x="6651167" y="3676281"/>
              <a:ext cx="141927" cy="965064"/>
              <a:chOff x="6550000" y="2570894"/>
              <a:chExt cx="135019" cy="918039"/>
            </a:xfrm>
          </p:grpSpPr>
          <p:sp>
            <p:nvSpPr>
              <p:cNvPr id="42" name="38 Elipse">
                <a:extLst>
                  <a:ext uri="{FF2B5EF4-FFF2-40B4-BE49-F238E27FC236}">
                    <a16:creationId xmlns:a16="http://schemas.microsoft.com/office/drawing/2014/main" id="{F627EC3D-7CEC-4A48-8DDC-E8ECC5F7EC09}"/>
                  </a:ext>
                </a:extLst>
              </p:cNvPr>
              <p:cNvSpPr/>
              <p:nvPr/>
            </p:nvSpPr>
            <p:spPr>
              <a:xfrm>
                <a:off x="6550000" y="2570894"/>
                <a:ext cx="135019" cy="135000"/>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3" name="46 Conector recto">
                <a:extLst>
                  <a:ext uri="{FF2B5EF4-FFF2-40B4-BE49-F238E27FC236}">
                    <a16:creationId xmlns:a16="http://schemas.microsoft.com/office/drawing/2014/main" id="{CDAE2A28-540E-3441-AE96-FF2DEFE1D57C}"/>
                  </a:ext>
                </a:extLst>
              </p:cNvPr>
              <p:cNvCxnSpPr/>
              <p:nvPr/>
            </p:nvCxnSpPr>
            <p:spPr>
              <a:xfrm flipV="1">
                <a:off x="6614592" y="2699128"/>
                <a:ext cx="5547" cy="713105"/>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4" name="52 Elipse">
                <a:extLst>
                  <a:ext uri="{FF2B5EF4-FFF2-40B4-BE49-F238E27FC236}">
                    <a16:creationId xmlns:a16="http://schemas.microsoft.com/office/drawing/2014/main" id="{C4C7E444-4936-9A45-934E-18E98B18A84C}"/>
                  </a:ext>
                </a:extLst>
              </p:cNvPr>
              <p:cNvSpPr/>
              <p:nvPr/>
            </p:nvSpPr>
            <p:spPr>
              <a:xfrm>
                <a:off x="6579600" y="3407933"/>
                <a:ext cx="81011" cy="81000"/>
              </a:xfrm>
              <a:prstGeom prst="ellipse">
                <a:avLst/>
              </a:prstGeom>
              <a:solidFill>
                <a:schemeClr val="accent5"/>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nvGrpSpPr>
            <p:cNvPr id="38" name="10 Grupo">
              <a:extLst>
                <a:ext uri="{FF2B5EF4-FFF2-40B4-BE49-F238E27FC236}">
                  <a16:creationId xmlns:a16="http://schemas.microsoft.com/office/drawing/2014/main" id="{4016F1C8-0BD5-2F4E-98C2-99E88FECCEC4}"/>
                </a:ext>
              </a:extLst>
            </p:cNvPr>
            <p:cNvGrpSpPr/>
            <p:nvPr/>
          </p:nvGrpSpPr>
          <p:grpSpPr>
            <a:xfrm>
              <a:off x="7741256" y="2853127"/>
              <a:ext cx="141927" cy="965112"/>
              <a:chOff x="7587030" y="1787812"/>
              <a:chExt cx="135019" cy="918086"/>
            </a:xfrm>
          </p:grpSpPr>
          <p:sp>
            <p:nvSpPr>
              <p:cNvPr id="39" name="39 Elipse">
                <a:extLst>
                  <a:ext uri="{FF2B5EF4-FFF2-40B4-BE49-F238E27FC236}">
                    <a16:creationId xmlns:a16="http://schemas.microsoft.com/office/drawing/2014/main" id="{75F789C3-44B2-5949-80E9-792A65273D37}"/>
                  </a:ext>
                </a:extLst>
              </p:cNvPr>
              <p:cNvSpPr/>
              <p:nvPr/>
            </p:nvSpPr>
            <p:spPr>
              <a:xfrm>
                <a:off x="7587030" y="2570898"/>
                <a:ext cx="135019" cy="1350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cxnSp>
            <p:nvCxnSpPr>
              <p:cNvPr id="40" name="47 Conector recto">
                <a:extLst>
                  <a:ext uri="{FF2B5EF4-FFF2-40B4-BE49-F238E27FC236}">
                    <a16:creationId xmlns:a16="http://schemas.microsoft.com/office/drawing/2014/main" id="{E6F8FBB3-01FB-594E-95A0-59D2E532807D}"/>
                  </a:ext>
                </a:extLst>
              </p:cNvPr>
              <p:cNvCxnSpPr/>
              <p:nvPr/>
            </p:nvCxnSpPr>
            <p:spPr>
              <a:xfrm flipV="1">
                <a:off x="7648800" y="1858765"/>
                <a:ext cx="5547" cy="71310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1" name="53 Elipse">
                <a:extLst>
                  <a:ext uri="{FF2B5EF4-FFF2-40B4-BE49-F238E27FC236}">
                    <a16:creationId xmlns:a16="http://schemas.microsoft.com/office/drawing/2014/main" id="{A4B97C90-9BF1-BA44-BF47-55D137D96E33}"/>
                  </a:ext>
                </a:extLst>
              </p:cNvPr>
              <p:cNvSpPr/>
              <p:nvPr/>
            </p:nvSpPr>
            <p:spPr>
              <a:xfrm>
                <a:off x="7617376" y="1787812"/>
                <a:ext cx="81011" cy="81000"/>
              </a:xfrm>
              <a:prstGeom prst="ellipse">
                <a:avLst/>
              </a:prstGeom>
              <a:solidFill>
                <a:schemeClr val="accent6"/>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a:endParaRPr lang="en-US" sz="1050" noProof="1">
                  <a:solidFill>
                    <a:schemeClr val="tx1"/>
                  </a:solidFill>
                  <a:latin typeface="Helvetica" panose="020B0604020202020204" pitchFamily="34" charset="0"/>
                  <a:ea typeface="Segoe UI" panose="020B0502040204020203" pitchFamily="34" charset="0"/>
                  <a:cs typeface="Helvetica" panose="020B0604020202020204" pitchFamily="34" charset="0"/>
                </a:endParaRPr>
              </a:p>
            </p:txBody>
          </p:sp>
        </p:grpSp>
      </p:grpSp>
      <p:grpSp>
        <p:nvGrpSpPr>
          <p:cNvPr id="63" name="Group 62">
            <a:extLst>
              <a:ext uri="{FF2B5EF4-FFF2-40B4-BE49-F238E27FC236}">
                <a16:creationId xmlns:a16="http://schemas.microsoft.com/office/drawing/2014/main" id="{FDC9FD10-2A86-1741-AA71-CA79F649DEB8}"/>
              </a:ext>
            </a:extLst>
          </p:cNvPr>
          <p:cNvGrpSpPr/>
          <p:nvPr/>
        </p:nvGrpSpPr>
        <p:grpSpPr>
          <a:xfrm>
            <a:off x="2511033" y="3875813"/>
            <a:ext cx="7173687" cy="400110"/>
            <a:chOff x="994124" y="3855471"/>
            <a:chExt cx="7173687" cy="400110"/>
          </a:xfrm>
        </p:grpSpPr>
        <p:sp>
          <p:nvSpPr>
            <p:cNvPr id="64" name="TextBox 63">
              <a:extLst>
                <a:ext uri="{FF2B5EF4-FFF2-40B4-BE49-F238E27FC236}">
                  <a16:creationId xmlns:a16="http://schemas.microsoft.com/office/drawing/2014/main" id="{2292379E-0E45-C141-AF40-6A11DFDBCE61}"/>
                </a:ext>
              </a:extLst>
            </p:cNvPr>
            <p:cNvSpPr txBox="1"/>
            <p:nvPr/>
          </p:nvSpPr>
          <p:spPr>
            <a:xfrm>
              <a:off x="994124" y="3855471"/>
              <a:ext cx="704039" cy="400110"/>
            </a:xfrm>
            <a:prstGeom prst="rect">
              <a:avLst/>
            </a:prstGeom>
            <a:noFill/>
          </p:spPr>
          <p:txBody>
            <a:bodyPr wrap="none" rtlCol="0">
              <a:spAutoFit/>
            </a:bodyPr>
            <a:lstStyle/>
            <a:p>
              <a:pPr algn="r"/>
              <a:r>
                <a:rPr lang="en-US" sz="2000" b="1" noProof="1">
                  <a:solidFill>
                    <a:schemeClr val="accent1"/>
                  </a:solidFill>
                </a:rPr>
                <a:t>1960</a:t>
              </a:r>
            </a:p>
          </p:txBody>
        </p:sp>
        <p:sp>
          <p:nvSpPr>
            <p:cNvPr id="65" name="TextBox 64">
              <a:extLst>
                <a:ext uri="{FF2B5EF4-FFF2-40B4-BE49-F238E27FC236}">
                  <a16:creationId xmlns:a16="http://schemas.microsoft.com/office/drawing/2014/main" id="{8D758F6D-9D7E-4846-ADC7-76B77CA6BA33}"/>
                </a:ext>
              </a:extLst>
            </p:cNvPr>
            <p:cNvSpPr txBox="1"/>
            <p:nvPr/>
          </p:nvSpPr>
          <p:spPr>
            <a:xfrm>
              <a:off x="3150673" y="3855471"/>
              <a:ext cx="704039" cy="400110"/>
            </a:xfrm>
            <a:prstGeom prst="rect">
              <a:avLst/>
            </a:prstGeom>
            <a:noFill/>
          </p:spPr>
          <p:txBody>
            <a:bodyPr wrap="none" rtlCol="0">
              <a:spAutoFit/>
            </a:bodyPr>
            <a:lstStyle/>
            <a:p>
              <a:pPr algn="r"/>
              <a:r>
                <a:rPr lang="en-US" sz="2000" b="1" noProof="1">
                  <a:solidFill>
                    <a:schemeClr val="accent3"/>
                  </a:solidFill>
                </a:rPr>
                <a:t>1980</a:t>
              </a:r>
            </a:p>
          </p:txBody>
        </p:sp>
        <p:sp>
          <p:nvSpPr>
            <p:cNvPr id="66" name="TextBox 65">
              <a:extLst>
                <a:ext uri="{FF2B5EF4-FFF2-40B4-BE49-F238E27FC236}">
                  <a16:creationId xmlns:a16="http://schemas.microsoft.com/office/drawing/2014/main" id="{F9FD898F-1333-E447-9E9D-3C21C6AEC152}"/>
                </a:ext>
              </a:extLst>
            </p:cNvPr>
            <p:cNvSpPr txBox="1"/>
            <p:nvPr/>
          </p:nvSpPr>
          <p:spPr>
            <a:xfrm>
              <a:off x="5307222" y="3855471"/>
              <a:ext cx="704039" cy="400110"/>
            </a:xfrm>
            <a:prstGeom prst="rect">
              <a:avLst/>
            </a:prstGeom>
            <a:noFill/>
          </p:spPr>
          <p:txBody>
            <a:bodyPr wrap="none" rtlCol="0">
              <a:spAutoFit/>
            </a:bodyPr>
            <a:lstStyle/>
            <a:p>
              <a:pPr algn="r"/>
              <a:r>
                <a:rPr lang="en-US" sz="2000" b="1" noProof="1">
                  <a:solidFill>
                    <a:schemeClr val="accent5"/>
                  </a:solidFill>
                </a:rPr>
                <a:t>2000</a:t>
              </a:r>
            </a:p>
          </p:txBody>
        </p:sp>
        <p:sp>
          <p:nvSpPr>
            <p:cNvPr id="67" name="TextBox 66">
              <a:extLst>
                <a:ext uri="{FF2B5EF4-FFF2-40B4-BE49-F238E27FC236}">
                  <a16:creationId xmlns:a16="http://schemas.microsoft.com/office/drawing/2014/main" id="{9309812D-4A6A-E249-9C2E-F33E5C3D9803}"/>
                </a:ext>
              </a:extLst>
            </p:cNvPr>
            <p:cNvSpPr txBox="1"/>
            <p:nvPr/>
          </p:nvSpPr>
          <p:spPr>
            <a:xfrm>
              <a:off x="7463772" y="3855471"/>
              <a:ext cx="704039" cy="400110"/>
            </a:xfrm>
            <a:prstGeom prst="rect">
              <a:avLst/>
            </a:prstGeom>
            <a:noFill/>
          </p:spPr>
          <p:txBody>
            <a:bodyPr wrap="none" rtlCol="0">
              <a:spAutoFit/>
            </a:bodyPr>
            <a:lstStyle/>
            <a:p>
              <a:pPr algn="r"/>
              <a:r>
                <a:rPr lang="en-US" sz="2000" b="1" noProof="1"/>
                <a:t>2020</a:t>
              </a:r>
            </a:p>
          </p:txBody>
        </p:sp>
      </p:grpSp>
      <p:grpSp>
        <p:nvGrpSpPr>
          <p:cNvPr id="68" name="Group 67">
            <a:extLst>
              <a:ext uri="{FF2B5EF4-FFF2-40B4-BE49-F238E27FC236}">
                <a16:creationId xmlns:a16="http://schemas.microsoft.com/office/drawing/2014/main" id="{082BA688-8665-874A-B70D-2F7407C7BFDD}"/>
              </a:ext>
            </a:extLst>
          </p:cNvPr>
          <p:cNvGrpSpPr/>
          <p:nvPr/>
        </p:nvGrpSpPr>
        <p:grpSpPr>
          <a:xfrm>
            <a:off x="3578090" y="3125001"/>
            <a:ext cx="5031071" cy="400110"/>
            <a:chOff x="2061181" y="3104659"/>
            <a:chExt cx="5031071" cy="400110"/>
          </a:xfrm>
        </p:grpSpPr>
        <p:sp>
          <p:nvSpPr>
            <p:cNvPr id="69" name="TextBox 68">
              <a:extLst>
                <a:ext uri="{FF2B5EF4-FFF2-40B4-BE49-F238E27FC236}">
                  <a16:creationId xmlns:a16="http://schemas.microsoft.com/office/drawing/2014/main" id="{040EB904-47B8-0E49-A486-039541C241D9}"/>
                </a:ext>
              </a:extLst>
            </p:cNvPr>
            <p:cNvSpPr txBox="1"/>
            <p:nvPr/>
          </p:nvSpPr>
          <p:spPr>
            <a:xfrm>
              <a:off x="2061181" y="3104659"/>
              <a:ext cx="704039" cy="400110"/>
            </a:xfrm>
            <a:prstGeom prst="rect">
              <a:avLst/>
            </a:prstGeom>
            <a:noFill/>
          </p:spPr>
          <p:txBody>
            <a:bodyPr wrap="none" rtlCol="0">
              <a:spAutoFit/>
            </a:bodyPr>
            <a:lstStyle/>
            <a:p>
              <a:r>
                <a:rPr lang="en-US" sz="2000" b="1" noProof="1">
                  <a:solidFill>
                    <a:schemeClr val="accent2"/>
                  </a:solidFill>
                </a:rPr>
                <a:t>1970</a:t>
              </a:r>
            </a:p>
          </p:txBody>
        </p:sp>
        <p:sp>
          <p:nvSpPr>
            <p:cNvPr id="70" name="TextBox 69">
              <a:extLst>
                <a:ext uri="{FF2B5EF4-FFF2-40B4-BE49-F238E27FC236}">
                  <a16:creationId xmlns:a16="http://schemas.microsoft.com/office/drawing/2014/main" id="{460E428C-4BF4-CC47-B5EF-FED5EBD20F39}"/>
                </a:ext>
              </a:extLst>
            </p:cNvPr>
            <p:cNvSpPr txBox="1"/>
            <p:nvPr/>
          </p:nvSpPr>
          <p:spPr>
            <a:xfrm>
              <a:off x="4224697" y="3104659"/>
              <a:ext cx="704039" cy="400110"/>
            </a:xfrm>
            <a:prstGeom prst="rect">
              <a:avLst/>
            </a:prstGeom>
            <a:noFill/>
          </p:spPr>
          <p:txBody>
            <a:bodyPr wrap="none" rtlCol="0">
              <a:spAutoFit/>
            </a:bodyPr>
            <a:lstStyle/>
            <a:p>
              <a:r>
                <a:rPr lang="en-US" sz="2000" b="1" noProof="1">
                  <a:solidFill>
                    <a:schemeClr val="accent4">
                      <a:lumMod val="75000"/>
                    </a:schemeClr>
                  </a:solidFill>
                </a:rPr>
                <a:t>1990</a:t>
              </a:r>
            </a:p>
          </p:txBody>
        </p:sp>
        <p:sp>
          <p:nvSpPr>
            <p:cNvPr id="71" name="TextBox 70">
              <a:extLst>
                <a:ext uri="{FF2B5EF4-FFF2-40B4-BE49-F238E27FC236}">
                  <a16:creationId xmlns:a16="http://schemas.microsoft.com/office/drawing/2014/main" id="{58A41A77-0CF6-C241-9D97-647EB703F180}"/>
                </a:ext>
              </a:extLst>
            </p:cNvPr>
            <p:cNvSpPr txBox="1"/>
            <p:nvPr/>
          </p:nvSpPr>
          <p:spPr>
            <a:xfrm>
              <a:off x="6388213" y="3104659"/>
              <a:ext cx="704039" cy="400110"/>
            </a:xfrm>
            <a:prstGeom prst="rect">
              <a:avLst/>
            </a:prstGeom>
            <a:noFill/>
          </p:spPr>
          <p:txBody>
            <a:bodyPr wrap="none" rtlCol="0">
              <a:spAutoFit/>
            </a:bodyPr>
            <a:lstStyle/>
            <a:p>
              <a:r>
                <a:rPr lang="en-US" sz="2000" b="1" noProof="1">
                  <a:solidFill>
                    <a:schemeClr val="accent6"/>
                  </a:solidFill>
                </a:rPr>
                <a:t>2010</a:t>
              </a:r>
            </a:p>
          </p:txBody>
        </p:sp>
      </p:grpSp>
      <p:sp>
        <p:nvSpPr>
          <p:cNvPr id="72" name="Date Placeholder 17">
            <a:extLst>
              <a:ext uri="{FF2B5EF4-FFF2-40B4-BE49-F238E27FC236}">
                <a16:creationId xmlns:a16="http://schemas.microsoft.com/office/drawing/2014/main" id="{DC2E4DAD-0C6B-4C36-817C-AA3DA70B14D3}"/>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50634801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Project Timeline</a:t>
            </a:r>
          </a:p>
        </p:txBody>
      </p:sp>
      <p:cxnSp>
        <p:nvCxnSpPr>
          <p:cNvPr id="72" name="OTLSHAPE_M_9b39fefad822441faaec2498033d8bd1_Connector1">
            <a:extLst>
              <a:ext uri="{FF2B5EF4-FFF2-40B4-BE49-F238E27FC236}">
                <a16:creationId xmlns:a16="http://schemas.microsoft.com/office/drawing/2014/main" id="{24B8AF0C-C7E8-C94A-B0F4-FC1A0A27EB1F}"/>
              </a:ext>
            </a:extLst>
          </p:cNvPr>
          <p:cNvCxnSpPr>
            <a:cxnSpLocks/>
          </p:cNvCxnSpPr>
          <p:nvPr>
            <p:custDataLst>
              <p:tags r:id="rId1"/>
            </p:custDataLst>
          </p:nvPr>
        </p:nvCxnSpPr>
        <p:spPr>
          <a:xfrm>
            <a:off x="7785295" y="1224919"/>
            <a:ext cx="0" cy="1108157"/>
          </a:xfrm>
          <a:prstGeom prst="line">
            <a:avLst/>
          </a:prstGeom>
          <a:ln w="9525" cap="flat" cmpd="sng" algn="ctr">
            <a:solidFill>
              <a:schemeClr val="accent5"/>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3" name="Group 72">
            <a:extLst>
              <a:ext uri="{FF2B5EF4-FFF2-40B4-BE49-F238E27FC236}">
                <a16:creationId xmlns:a16="http://schemas.microsoft.com/office/drawing/2014/main" id="{4E516572-2593-B84A-9D9B-B50972C5E131}"/>
              </a:ext>
            </a:extLst>
          </p:cNvPr>
          <p:cNvGrpSpPr/>
          <p:nvPr/>
        </p:nvGrpSpPr>
        <p:grpSpPr>
          <a:xfrm>
            <a:off x="7785295" y="1224919"/>
            <a:ext cx="961433" cy="411541"/>
            <a:chOff x="7785295" y="939169"/>
            <a:chExt cx="961433" cy="411541"/>
          </a:xfrm>
        </p:grpSpPr>
        <p:sp>
          <p:nvSpPr>
            <p:cNvPr id="74" name="OTLSHAPE_M_9b39fefad822441faaec2498033d8bd1_Shape">
              <a:extLst>
                <a:ext uri="{FF2B5EF4-FFF2-40B4-BE49-F238E27FC236}">
                  <a16:creationId xmlns:a16="http://schemas.microsoft.com/office/drawing/2014/main" id="{8BE6B504-D92B-804F-B3B3-47B76686C4EA}"/>
                </a:ext>
              </a:extLst>
            </p:cNvPr>
            <p:cNvSpPr/>
            <p:nvPr>
              <p:custDataLst>
                <p:tags r:id="rId8"/>
              </p:custDataLst>
            </p:nvPr>
          </p:nvSpPr>
          <p:spPr>
            <a:xfrm rot="16200000" flipV="1">
              <a:off x="7782024" y="942440"/>
              <a:ext cx="265347" cy="258805"/>
            </a:xfrm>
            <a:prstGeom prst="triangle">
              <a:avLst/>
            </a:prstGeom>
            <a:solidFill>
              <a:schemeClr val="tx1"/>
            </a:solidFill>
            <a:ln w="12700" cap="flat" cmpd="sng" algn="ctr">
              <a:noFill/>
              <a:prstDash val="solid"/>
              <a:miter lim="800000"/>
            </a:ln>
            <a:effectLst/>
            <a:extLst>
              <a:ext uri="{AF507438-7753-43E0-B8FC-AC1667EBCBE1}">
                <a14:hiddenEffects xmlns:a14="http://schemas.microsoft.com/office/drawing/2010/main">
                  <a:effectLst>
                    <a:outerShdw>
                      <a:scrgbClr r="0" g="0" b="0">
                        <a:alpha val="50000"/>
                      </a:scrgbClr>
                    </a:outerShdw>
                  </a:effectLst>
                </a14:hiddenEffects>
              </a:ex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75" name="TextBox 74">
              <a:extLst>
                <a:ext uri="{FF2B5EF4-FFF2-40B4-BE49-F238E27FC236}">
                  <a16:creationId xmlns:a16="http://schemas.microsoft.com/office/drawing/2014/main" id="{48210D0E-1E18-BF4C-B9C9-D79C40F21F2F}"/>
                </a:ext>
              </a:extLst>
            </p:cNvPr>
            <p:cNvSpPr txBox="1"/>
            <p:nvPr/>
          </p:nvSpPr>
          <p:spPr>
            <a:xfrm>
              <a:off x="8044100" y="950600"/>
              <a:ext cx="702628" cy="400110"/>
            </a:xfrm>
            <a:prstGeom prst="rect">
              <a:avLst/>
            </a:prstGeom>
            <a:noFill/>
          </p:spPr>
          <p:txBody>
            <a:bodyPr wrap="none" rtlCol="0" anchor="t">
              <a:spAutoFit/>
            </a:bodyPr>
            <a:lstStyle/>
            <a:p>
              <a:r>
                <a:rPr lang="en-US" sz="1000" spc="-4" noProof="1">
                  <a:solidFill>
                    <a:schemeClr val="dk1"/>
                  </a:solidFill>
                  <a:latin typeface="Calibri" panose="020F0502020204030204" pitchFamily="34" charset="0"/>
                </a:rPr>
                <a:t>Milestone</a:t>
              </a:r>
            </a:p>
            <a:p>
              <a:r>
                <a:rPr lang="en-US" sz="1000" spc="-4" noProof="1">
                  <a:solidFill>
                    <a:schemeClr val="dk1"/>
                  </a:solidFill>
                  <a:latin typeface="Calibri" panose="020F0502020204030204" pitchFamily="34" charset="0"/>
                </a:rPr>
                <a:t>10 Aug</a:t>
              </a:r>
            </a:p>
          </p:txBody>
        </p:sp>
      </p:grpSp>
      <p:cxnSp>
        <p:nvCxnSpPr>
          <p:cNvPr id="76" name="OTLSHAPE_M_9b39fefad822441faaec2498033d8bd1_Connector1">
            <a:extLst>
              <a:ext uri="{FF2B5EF4-FFF2-40B4-BE49-F238E27FC236}">
                <a16:creationId xmlns:a16="http://schemas.microsoft.com/office/drawing/2014/main" id="{618C266C-E3FB-B648-88CA-4C764C3795E6}"/>
              </a:ext>
            </a:extLst>
          </p:cNvPr>
          <p:cNvCxnSpPr>
            <a:cxnSpLocks/>
          </p:cNvCxnSpPr>
          <p:nvPr>
            <p:custDataLst>
              <p:tags r:id="rId2"/>
            </p:custDataLst>
          </p:nvPr>
        </p:nvCxnSpPr>
        <p:spPr>
          <a:xfrm>
            <a:off x="4828858" y="1592619"/>
            <a:ext cx="0" cy="675911"/>
          </a:xfrm>
          <a:prstGeom prst="line">
            <a:avLst/>
          </a:prstGeom>
          <a:ln w="9525" cap="flat" cmpd="sng" algn="ctr">
            <a:solidFill>
              <a:schemeClr val="accent6"/>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71103302-DB0C-1F48-81BB-D12D1AC17B4A}"/>
              </a:ext>
            </a:extLst>
          </p:cNvPr>
          <p:cNvGrpSpPr/>
          <p:nvPr/>
        </p:nvGrpSpPr>
        <p:grpSpPr>
          <a:xfrm>
            <a:off x="4828858" y="1592619"/>
            <a:ext cx="961433" cy="411541"/>
            <a:chOff x="7785295" y="939169"/>
            <a:chExt cx="961433" cy="411541"/>
          </a:xfrm>
        </p:grpSpPr>
        <p:sp>
          <p:nvSpPr>
            <p:cNvPr id="78" name="OTLSHAPE_M_9b39fefad822441faaec2498033d8bd1_Shape">
              <a:extLst>
                <a:ext uri="{FF2B5EF4-FFF2-40B4-BE49-F238E27FC236}">
                  <a16:creationId xmlns:a16="http://schemas.microsoft.com/office/drawing/2014/main" id="{C3F1BD86-5680-5947-8737-FC9A953E7ABA}"/>
                </a:ext>
              </a:extLst>
            </p:cNvPr>
            <p:cNvSpPr/>
            <p:nvPr>
              <p:custDataLst>
                <p:tags r:id="rId7"/>
              </p:custDataLst>
            </p:nvPr>
          </p:nvSpPr>
          <p:spPr>
            <a:xfrm rot="16200000" flipV="1">
              <a:off x="7782024" y="942440"/>
              <a:ext cx="265347" cy="258805"/>
            </a:xfrm>
            <a:prstGeom prst="triangle">
              <a:avLst/>
            </a:prstGeom>
            <a:solidFill>
              <a:schemeClr val="accent6"/>
            </a:solidFill>
            <a:ln w="12700" cap="flat" cmpd="sng" algn="ctr">
              <a:noFill/>
              <a:prstDash val="solid"/>
              <a:miter lim="800000"/>
            </a:ln>
            <a:effectLst/>
            <a:extLst>
              <a:ext uri="{AF507438-7753-43E0-B8FC-AC1667EBCBE1}">
                <a14:hiddenEffects xmlns:a14="http://schemas.microsoft.com/office/drawing/2010/main">
                  <a:effectLst>
                    <a:outerShdw>
                      <a:scrgbClr r="0" g="0" b="0">
                        <a:alpha val="50000"/>
                      </a:scrgbClr>
                    </a:outerShdw>
                  </a:effectLst>
                </a14:hiddenEffects>
              </a:ex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79" name="TextBox 78">
              <a:extLst>
                <a:ext uri="{FF2B5EF4-FFF2-40B4-BE49-F238E27FC236}">
                  <a16:creationId xmlns:a16="http://schemas.microsoft.com/office/drawing/2014/main" id="{FCBFF76E-6901-D34D-81F3-6AD40C575E38}"/>
                </a:ext>
              </a:extLst>
            </p:cNvPr>
            <p:cNvSpPr txBox="1"/>
            <p:nvPr/>
          </p:nvSpPr>
          <p:spPr>
            <a:xfrm>
              <a:off x="8044100" y="950600"/>
              <a:ext cx="702628" cy="400110"/>
            </a:xfrm>
            <a:prstGeom prst="rect">
              <a:avLst/>
            </a:prstGeom>
            <a:noFill/>
          </p:spPr>
          <p:txBody>
            <a:bodyPr wrap="none" rtlCol="0" anchor="t">
              <a:spAutoFit/>
            </a:bodyPr>
            <a:lstStyle/>
            <a:p>
              <a:r>
                <a:rPr lang="en-US" sz="1000" spc="-4" noProof="1">
                  <a:solidFill>
                    <a:schemeClr val="dk1"/>
                  </a:solidFill>
                  <a:latin typeface="Calibri" panose="020F0502020204030204" pitchFamily="34" charset="0"/>
                </a:rPr>
                <a:t>Milestone</a:t>
              </a:r>
            </a:p>
            <a:p>
              <a:r>
                <a:rPr lang="en-US" sz="1000" spc="-4" noProof="1">
                  <a:solidFill>
                    <a:schemeClr val="dk1"/>
                  </a:solidFill>
                  <a:latin typeface="Calibri" panose="020F0502020204030204" pitchFamily="34" charset="0"/>
                </a:rPr>
                <a:t>25 Apr</a:t>
              </a:r>
            </a:p>
          </p:txBody>
        </p:sp>
      </p:grpSp>
      <p:cxnSp>
        <p:nvCxnSpPr>
          <p:cNvPr id="80" name="OTLSHAPE_M_9b39fefad822441faaec2498033d8bd1_Connector1">
            <a:extLst>
              <a:ext uri="{FF2B5EF4-FFF2-40B4-BE49-F238E27FC236}">
                <a16:creationId xmlns:a16="http://schemas.microsoft.com/office/drawing/2014/main" id="{F0D1C897-AF6F-664F-A802-C18E3A144CCD}"/>
              </a:ext>
            </a:extLst>
          </p:cNvPr>
          <p:cNvCxnSpPr>
            <a:cxnSpLocks/>
          </p:cNvCxnSpPr>
          <p:nvPr>
            <p:custDataLst>
              <p:tags r:id="rId3"/>
            </p:custDataLst>
          </p:nvPr>
        </p:nvCxnSpPr>
        <p:spPr>
          <a:xfrm>
            <a:off x="3377125" y="1338624"/>
            <a:ext cx="0" cy="994452"/>
          </a:xfrm>
          <a:prstGeom prst="line">
            <a:avLst/>
          </a:prstGeom>
          <a:ln w="9525" cap="flat" cmpd="sng" algn="ctr">
            <a:solidFill>
              <a:schemeClr val="accent5"/>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6F86B582-BDD8-5E4F-BF8A-D4665002049D}"/>
              </a:ext>
            </a:extLst>
          </p:cNvPr>
          <p:cNvGrpSpPr/>
          <p:nvPr/>
        </p:nvGrpSpPr>
        <p:grpSpPr>
          <a:xfrm>
            <a:off x="3377125" y="1338624"/>
            <a:ext cx="961433" cy="411541"/>
            <a:chOff x="7785295" y="939169"/>
            <a:chExt cx="961433" cy="411541"/>
          </a:xfrm>
        </p:grpSpPr>
        <p:sp>
          <p:nvSpPr>
            <p:cNvPr id="82" name="OTLSHAPE_M_9b39fefad822441faaec2498033d8bd1_Shape">
              <a:extLst>
                <a:ext uri="{FF2B5EF4-FFF2-40B4-BE49-F238E27FC236}">
                  <a16:creationId xmlns:a16="http://schemas.microsoft.com/office/drawing/2014/main" id="{8C8E70C9-F67C-D542-83A8-63ECD809B951}"/>
                </a:ext>
              </a:extLst>
            </p:cNvPr>
            <p:cNvSpPr/>
            <p:nvPr>
              <p:custDataLst>
                <p:tags r:id="rId6"/>
              </p:custDataLst>
            </p:nvPr>
          </p:nvSpPr>
          <p:spPr>
            <a:xfrm rot="16200000" flipV="1">
              <a:off x="7782024" y="942440"/>
              <a:ext cx="265347" cy="258805"/>
            </a:xfrm>
            <a:prstGeom prst="triangle">
              <a:avLst/>
            </a:prstGeom>
            <a:solidFill>
              <a:schemeClr val="tx2"/>
            </a:solidFill>
            <a:ln w="12700" cap="flat" cmpd="sng" algn="ctr">
              <a:noFill/>
              <a:prstDash val="solid"/>
              <a:miter lim="800000"/>
            </a:ln>
            <a:effectLst/>
            <a:extLst>
              <a:ext uri="{AF507438-7753-43E0-B8FC-AC1667EBCBE1}">
                <a14:hiddenEffects xmlns:a14="http://schemas.microsoft.com/office/drawing/2010/main">
                  <a:effectLst>
                    <a:outerShdw>
                      <a:scrgbClr r="0" g="0" b="0">
                        <a:alpha val="50000"/>
                      </a:scrgbClr>
                    </a:outerShdw>
                  </a:effectLst>
                </a14:hiddenEffects>
              </a:ex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83" name="TextBox 82">
              <a:extLst>
                <a:ext uri="{FF2B5EF4-FFF2-40B4-BE49-F238E27FC236}">
                  <a16:creationId xmlns:a16="http://schemas.microsoft.com/office/drawing/2014/main" id="{E80BD7F1-BF81-2B4F-968F-45E8BD1882F5}"/>
                </a:ext>
              </a:extLst>
            </p:cNvPr>
            <p:cNvSpPr txBox="1"/>
            <p:nvPr/>
          </p:nvSpPr>
          <p:spPr>
            <a:xfrm>
              <a:off x="8044100" y="950600"/>
              <a:ext cx="702628" cy="400110"/>
            </a:xfrm>
            <a:prstGeom prst="rect">
              <a:avLst/>
            </a:prstGeom>
            <a:noFill/>
          </p:spPr>
          <p:txBody>
            <a:bodyPr wrap="none" rtlCol="0" anchor="t">
              <a:spAutoFit/>
            </a:bodyPr>
            <a:lstStyle/>
            <a:p>
              <a:r>
                <a:rPr lang="en-US" sz="1000" spc="-4" noProof="1">
                  <a:solidFill>
                    <a:schemeClr val="dk1"/>
                  </a:solidFill>
                  <a:latin typeface="Calibri" panose="020F0502020204030204" pitchFamily="34" charset="0"/>
                </a:rPr>
                <a:t>Milestone</a:t>
              </a:r>
            </a:p>
            <a:p>
              <a:r>
                <a:rPr lang="en-US" sz="1000" spc="-4" noProof="1">
                  <a:solidFill>
                    <a:schemeClr val="dk1"/>
                  </a:solidFill>
                  <a:latin typeface="Calibri" panose="020F0502020204030204" pitchFamily="34" charset="0"/>
                </a:rPr>
                <a:t>5 Mar</a:t>
              </a:r>
            </a:p>
          </p:txBody>
        </p:sp>
      </p:grpSp>
      <p:cxnSp>
        <p:nvCxnSpPr>
          <p:cNvPr id="84" name="OTLSHAPE_M_9b39fefad822441faaec2498033d8bd1_Connector1">
            <a:extLst>
              <a:ext uri="{FF2B5EF4-FFF2-40B4-BE49-F238E27FC236}">
                <a16:creationId xmlns:a16="http://schemas.microsoft.com/office/drawing/2014/main" id="{777326EA-C8CE-D043-865F-480F8AF370B8}"/>
              </a:ext>
            </a:extLst>
          </p:cNvPr>
          <p:cNvCxnSpPr>
            <a:cxnSpLocks/>
          </p:cNvCxnSpPr>
          <p:nvPr>
            <p:custDataLst>
              <p:tags r:id="rId4"/>
            </p:custDataLst>
          </p:nvPr>
        </p:nvCxnSpPr>
        <p:spPr>
          <a:xfrm>
            <a:off x="10273458" y="1748430"/>
            <a:ext cx="0" cy="675911"/>
          </a:xfrm>
          <a:prstGeom prst="line">
            <a:avLst/>
          </a:prstGeom>
          <a:ln w="9525" cap="flat" cmpd="sng" algn="ctr">
            <a:solidFill>
              <a:srgbClr val="EB1E42"/>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803423A2-0FF5-904E-9D34-927E859D85C6}"/>
              </a:ext>
            </a:extLst>
          </p:cNvPr>
          <p:cNvGrpSpPr/>
          <p:nvPr/>
        </p:nvGrpSpPr>
        <p:grpSpPr>
          <a:xfrm>
            <a:off x="10273458" y="1748430"/>
            <a:ext cx="961433" cy="411541"/>
            <a:chOff x="7785295" y="939169"/>
            <a:chExt cx="961433" cy="411541"/>
          </a:xfrm>
        </p:grpSpPr>
        <p:sp>
          <p:nvSpPr>
            <p:cNvPr id="86" name="OTLSHAPE_M_9b39fefad822441faaec2498033d8bd1_Shape">
              <a:extLst>
                <a:ext uri="{FF2B5EF4-FFF2-40B4-BE49-F238E27FC236}">
                  <a16:creationId xmlns:a16="http://schemas.microsoft.com/office/drawing/2014/main" id="{179C5C8A-03DD-6046-8EFD-FCBE30D3A206}"/>
                </a:ext>
              </a:extLst>
            </p:cNvPr>
            <p:cNvSpPr/>
            <p:nvPr>
              <p:custDataLst>
                <p:tags r:id="rId5"/>
              </p:custDataLst>
            </p:nvPr>
          </p:nvSpPr>
          <p:spPr>
            <a:xfrm rot="16200000" flipV="1">
              <a:off x="7782024" y="942440"/>
              <a:ext cx="265347" cy="258805"/>
            </a:xfrm>
            <a:prstGeom prst="triangle">
              <a:avLst/>
            </a:prstGeom>
            <a:solidFill>
              <a:schemeClr val="tx1"/>
            </a:solidFill>
            <a:ln w="12700" cap="flat" cmpd="sng" algn="ctr">
              <a:noFill/>
              <a:prstDash val="solid"/>
              <a:miter lim="800000"/>
            </a:ln>
            <a:effectLst/>
            <a:extLst>
              <a:ext uri="{AF507438-7753-43E0-B8FC-AC1667EBCBE1}">
                <a14:hiddenEffects xmlns:a14="http://schemas.microsoft.com/office/drawing/2010/main">
                  <a:effectLst>
                    <a:outerShdw>
                      <a:scrgbClr r="0" g="0" b="0">
                        <a:alpha val="50000"/>
                      </a:scrgbClr>
                    </a:outerShdw>
                  </a:effectLst>
                </a14:hiddenEffects>
              </a:ex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87" name="TextBox 86">
              <a:extLst>
                <a:ext uri="{FF2B5EF4-FFF2-40B4-BE49-F238E27FC236}">
                  <a16:creationId xmlns:a16="http://schemas.microsoft.com/office/drawing/2014/main" id="{3A423782-64E8-7848-A0B2-C89F0FB648EC}"/>
                </a:ext>
              </a:extLst>
            </p:cNvPr>
            <p:cNvSpPr txBox="1"/>
            <p:nvPr/>
          </p:nvSpPr>
          <p:spPr>
            <a:xfrm>
              <a:off x="8044100" y="950600"/>
              <a:ext cx="702628" cy="400110"/>
            </a:xfrm>
            <a:prstGeom prst="rect">
              <a:avLst/>
            </a:prstGeom>
            <a:noFill/>
          </p:spPr>
          <p:txBody>
            <a:bodyPr wrap="none" rtlCol="0" anchor="t">
              <a:spAutoFit/>
            </a:bodyPr>
            <a:lstStyle/>
            <a:p>
              <a:r>
                <a:rPr lang="en-US" sz="1000" spc="-4" noProof="1">
                  <a:solidFill>
                    <a:schemeClr val="dk1"/>
                  </a:solidFill>
                  <a:latin typeface="Calibri" panose="020F0502020204030204" pitchFamily="34" charset="0"/>
                </a:rPr>
                <a:t>Milestone</a:t>
              </a:r>
            </a:p>
            <a:p>
              <a:r>
                <a:rPr lang="en-US" sz="1000" spc="-4" noProof="1">
                  <a:solidFill>
                    <a:schemeClr val="dk1"/>
                  </a:solidFill>
                  <a:latin typeface="Calibri" panose="020F0502020204030204" pitchFamily="34" charset="0"/>
                </a:rPr>
                <a:t>5 Nov</a:t>
              </a:r>
            </a:p>
          </p:txBody>
        </p:sp>
      </p:grpSp>
      <p:graphicFrame>
        <p:nvGraphicFramePr>
          <p:cNvPr id="88" name="Table 87">
            <a:extLst>
              <a:ext uri="{FF2B5EF4-FFF2-40B4-BE49-F238E27FC236}">
                <a16:creationId xmlns:a16="http://schemas.microsoft.com/office/drawing/2014/main" id="{0DDF05E7-00C4-AF42-83F5-AE54BBC43B0B}"/>
              </a:ext>
            </a:extLst>
          </p:cNvPr>
          <p:cNvGraphicFramePr>
            <a:graphicFrameLocks noGrp="1"/>
          </p:cNvGraphicFramePr>
          <p:nvPr>
            <p:extLst>
              <p:ext uri="{D42A27DB-BD31-4B8C-83A1-F6EECF244321}">
                <p14:modId xmlns:p14="http://schemas.microsoft.com/office/powerpoint/2010/main" val="2633078220"/>
              </p:ext>
            </p:extLst>
          </p:nvPr>
        </p:nvGraphicFramePr>
        <p:xfrm>
          <a:off x="1793147" y="2147656"/>
          <a:ext cx="9848748" cy="3329219"/>
        </p:xfrm>
        <a:graphic>
          <a:graphicData uri="http://schemas.openxmlformats.org/drawingml/2006/table">
            <a:tbl>
              <a:tblPr firstRow="1" bandRow="1">
                <a:tableStyleId>{5C22544A-7EE6-4342-B048-85BDC9FD1C3A}</a:tableStyleId>
              </a:tblPr>
              <a:tblGrid>
                <a:gridCol w="820729">
                  <a:extLst>
                    <a:ext uri="{9D8B030D-6E8A-4147-A177-3AD203B41FA5}">
                      <a16:colId xmlns:a16="http://schemas.microsoft.com/office/drawing/2014/main" val="4056824194"/>
                    </a:ext>
                  </a:extLst>
                </a:gridCol>
                <a:gridCol w="820729">
                  <a:extLst>
                    <a:ext uri="{9D8B030D-6E8A-4147-A177-3AD203B41FA5}">
                      <a16:colId xmlns:a16="http://schemas.microsoft.com/office/drawing/2014/main" val="1445035748"/>
                    </a:ext>
                  </a:extLst>
                </a:gridCol>
                <a:gridCol w="820729">
                  <a:extLst>
                    <a:ext uri="{9D8B030D-6E8A-4147-A177-3AD203B41FA5}">
                      <a16:colId xmlns:a16="http://schemas.microsoft.com/office/drawing/2014/main" val="145952281"/>
                    </a:ext>
                  </a:extLst>
                </a:gridCol>
                <a:gridCol w="820729">
                  <a:extLst>
                    <a:ext uri="{9D8B030D-6E8A-4147-A177-3AD203B41FA5}">
                      <a16:colId xmlns:a16="http://schemas.microsoft.com/office/drawing/2014/main" val="4165456940"/>
                    </a:ext>
                  </a:extLst>
                </a:gridCol>
                <a:gridCol w="820729">
                  <a:extLst>
                    <a:ext uri="{9D8B030D-6E8A-4147-A177-3AD203B41FA5}">
                      <a16:colId xmlns:a16="http://schemas.microsoft.com/office/drawing/2014/main" val="2916789707"/>
                    </a:ext>
                  </a:extLst>
                </a:gridCol>
                <a:gridCol w="820729">
                  <a:extLst>
                    <a:ext uri="{9D8B030D-6E8A-4147-A177-3AD203B41FA5}">
                      <a16:colId xmlns:a16="http://schemas.microsoft.com/office/drawing/2014/main" val="2181663660"/>
                    </a:ext>
                  </a:extLst>
                </a:gridCol>
                <a:gridCol w="820729">
                  <a:extLst>
                    <a:ext uri="{9D8B030D-6E8A-4147-A177-3AD203B41FA5}">
                      <a16:colId xmlns:a16="http://schemas.microsoft.com/office/drawing/2014/main" val="1469822132"/>
                    </a:ext>
                  </a:extLst>
                </a:gridCol>
                <a:gridCol w="820729">
                  <a:extLst>
                    <a:ext uri="{9D8B030D-6E8A-4147-A177-3AD203B41FA5}">
                      <a16:colId xmlns:a16="http://schemas.microsoft.com/office/drawing/2014/main" val="3965276697"/>
                    </a:ext>
                  </a:extLst>
                </a:gridCol>
                <a:gridCol w="820729">
                  <a:extLst>
                    <a:ext uri="{9D8B030D-6E8A-4147-A177-3AD203B41FA5}">
                      <a16:colId xmlns:a16="http://schemas.microsoft.com/office/drawing/2014/main" val="3851522278"/>
                    </a:ext>
                  </a:extLst>
                </a:gridCol>
                <a:gridCol w="820729">
                  <a:extLst>
                    <a:ext uri="{9D8B030D-6E8A-4147-A177-3AD203B41FA5}">
                      <a16:colId xmlns:a16="http://schemas.microsoft.com/office/drawing/2014/main" val="1809877522"/>
                    </a:ext>
                  </a:extLst>
                </a:gridCol>
                <a:gridCol w="820729">
                  <a:extLst>
                    <a:ext uri="{9D8B030D-6E8A-4147-A177-3AD203B41FA5}">
                      <a16:colId xmlns:a16="http://schemas.microsoft.com/office/drawing/2014/main" val="3268185573"/>
                    </a:ext>
                  </a:extLst>
                </a:gridCol>
                <a:gridCol w="820729">
                  <a:extLst>
                    <a:ext uri="{9D8B030D-6E8A-4147-A177-3AD203B41FA5}">
                      <a16:colId xmlns:a16="http://schemas.microsoft.com/office/drawing/2014/main" val="1708000152"/>
                    </a:ext>
                  </a:extLst>
                </a:gridCol>
              </a:tblGrid>
              <a:tr h="370840">
                <a:tc>
                  <a:txBody>
                    <a:bodyPr/>
                    <a:lstStyle/>
                    <a:p>
                      <a:pPr algn="ctr"/>
                      <a:r>
                        <a:rPr lang="en-US" sz="1400" dirty="0">
                          <a:solidFill>
                            <a:schemeClr val="tx1"/>
                          </a:solidFill>
                        </a:rPr>
                        <a:t>Jan</a:t>
                      </a:r>
                    </a:p>
                  </a:txBody>
                  <a:tcPr anchor="ctr">
                    <a:lnL w="12700" cmpd="sng">
                      <a:noFill/>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Feb</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Mar</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Apr</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May</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Jun</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Jul</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Aug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Sep</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Oct</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Nov</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lang="en-US" sz="1400" dirty="0">
                          <a:solidFill>
                            <a:schemeClr val="tx1"/>
                          </a:solidFill>
                        </a:rPr>
                        <a:t>Dec</a:t>
                      </a:r>
                    </a:p>
                  </a:txBody>
                  <a:tcPr anchor="ctr">
                    <a:lnL w="635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021129157"/>
                  </a:ext>
                </a:extLst>
              </a:tr>
              <a:tr h="2958379">
                <a:tc>
                  <a:txBody>
                    <a:bodyPr/>
                    <a:lstStyle/>
                    <a:p>
                      <a:pPr algn="ctr"/>
                      <a:endParaRPr lang="en-US" sz="1400" dirty="0"/>
                    </a:p>
                  </a:txBody>
                  <a:tcPr>
                    <a:lnL w="12700" cmpd="sng">
                      <a:noFill/>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5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8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5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8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5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8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5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8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5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8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tint val="40000"/>
                        <a:alpha val="50000"/>
                      </a:schemeClr>
                    </a:solidFill>
                  </a:tcPr>
                </a:tc>
                <a:tc>
                  <a:txBody>
                    <a:bodyPr/>
                    <a:lstStyle/>
                    <a:p>
                      <a:pPr algn="ctr"/>
                      <a:endParaRPr lang="en-US" sz="1400" dirty="0"/>
                    </a:p>
                  </a:txBody>
                  <a:tcPr>
                    <a:lnL w="635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accent1">
                        <a:tint val="40000"/>
                        <a:alpha val="80000"/>
                      </a:schemeClr>
                    </a:solidFill>
                  </a:tcPr>
                </a:tc>
                <a:extLst>
                  <a:ext uri="{0D108BD9-81ED-4DB2-BD59-A6C34878D82A}">
                    <a16:rowId xmlns:a16="http://schemas.microsoft.com/office/drawing/2014/main" val="3962830215"/>
                  </a:ext>
                </a:extLst>
              </a:tr>
            </a:tbl>
          </a:graphicData>
        </a:graphic>
      </p:graphicFrame>
      <p:graphicFrame>
        <p:nvGraphicFramePr>
          <p:cNvPr id="89" name="Table 88">
            <a:extLst>
              <a:ext uri="{FF2B5EF4-FFF2-40B4-BE49-F238E27FC236}">
                <a16:creationId xmlns:a16="http://schemas.microsoft.com/office/drawing/2014/main" id="{18571026-13B8-C447-B51D-3DECBFC5786D}"/>
              </a:ext>
            </a:extLst>
          </p:cNvPr>
          <p:cNvGraphicFramePr>
            <a:graphicFrameLocks noGrp="1"/>
          </p:cNvGraphicFramePr>
          <p:nvPr>
            <p:extLst>
              <p:ext uri="{D42A27DB-BD31-4B8C-83A1-F6EECF244321}">
                <p14:modId xmlns:p14="http://schemas.microsoft.com/office/powerpoint/2010/main" val="782437786"/>
              </p:ext>
            </p:extLst>
          </p:nvPr>
        </p:nvGraphicFramePr>
        <p:xfrm>
          <a:off x="480289" y="2762975"/>
          <a:ext cx="1250752" cy="2595880"/>
        </p:xfrm>
        <a:graphic>
          <a:graphicData uri="http://schemas.openxmlformats.org/drawingml/2006/table">
            <a:tbl>
              <a:tblPr firstRow="1" bandRow="1">
                <a:tableStyleId>{5940675A-B579-460E-94D1-54222C63F5DA}</a:tableStyleId>
              </a:tblPr>
              <a:tblGrid>
                <a:gridCol w="1250752">
                  <a:extLst>
                    <a:ext uri="{9D8B030D-6E8A-4147-A177-3AD203B41FA5}">
                      <a16:colId xmlns:a16="http://schemas.microsoft.com/office/drawing/2014/main" val="4056824194"/>
                    </a:ext>
                  </a:extLst>
                </a:gridCol>
              </a:tblGrid>
              <a:tr h="370840">
                <a:tc>
                  <a:txBody>
                    <a:bodyPr/>
                    <a:lstStyle/>
                    <a:p>
                      <a:pPr algn="l"/>
                      <a:r>
                        <a:rPr lang="en-US" sz="1400" b="1" dirty="0"/>
                        <a:t>PHASE 1</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021129157"/>
                  </a:ext>
                </a:extLst>
              </a:tr>
              <a:tr h="370840">
                <a:tc>
                  <a:txBody>
                    <a:bodyPr/>
                    <a:lstStyle/>
                    <a:p>
                      <a:pPr algn="l"/>
                      <a:r>
                        <a:rPr lang="en-US" sz="1400" dirty="0"/>
                        <a:t>Task 1</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4989746"/>
                  </a:ext>
                </a:extLst>
              </a:tr>
              <a:tr h="370840">
                <a:tc>
                  <a:txBody>
                    <a:bodyPr/>
                    <a:lstStyle/>
                    <a:p>
                      <a:pPr algn="l"/>
                      <a:r>
                        <a:rPr lang="en-US" sz="1400" dirty="0"/>
                        <a:t>Task 2</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316053"/>
                  </a:ext>
                </a:extLst>
              </a:tr>
              <a:tr h="370840">
                <a:tc>
                  <a:txBody>
                    <a:bodyPr/>
                    <a:lstStyle/>
                    <a:p>
                      <a:pPr algn="l"/>
                      <a:r>
                        <a:rPr lang="en-US" sz="1400" dirty="0"/>
                        <a:t>Task 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1130449"/>
                  </a:ext>
                </a:extLst>
              </a:tr>
              <a:tr h="370840">
                <a:tc>
                  <a:txBody>
                    <a:bodyPr/>
                    <a:lstStyle/>
                    <a:p>
                      <a:pPr algn="l"/>
                      <a:r>
                        <a:rPr lang="en-US" sz="1400" b="1" dirty="0"/>
                        <a:t>PHASE 2</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4148838929"/>
                  </a:ext>
                </a:extLst>
              </a:tr>
              <a:tr h="370840">
                <a:tc>
                  <a:txBody>
                    <a:bodyPr/>
                    <a:lstStyle/>
                    <a:p>
                      <a:pPr algn="l"/>
                      <a:r>
                        <a:rPr lang="en-US" sz="1400" dirty="0"/>
                        <a:t>Task 1</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9817732"/>
                  </a:ext>
                </a:extLst>
              </a:tr>
              <a:tr h="370840">
                <a:tc>
                  <a:txBody>
                    <a:bodyPr/>
                    <a:lstStyle/>
                    <a:p>
                      <a:pPr algn="l"/>
                      <a:r>
                        <a:rPr lang="en-US" sz="1400" dirty="0"/>
                        <a:t>Task 2</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637292"/>
                  </a:ext>
                </a:extLst>
              </a:tr>
            </a:tbl>
          </a:graphicData>
        </a:graphic>
      </p:graphicFrame>
      <p:sp>
        <p:nvSpPr>
          <p:cNvPr id="90" name="Rectangle 89">
            <a:extLst>
              <a:ext uri="{FF2B5EF4-FFF2-40B4-BE49-F238E27FC236}">
                <a16:creationId xmlns:a16="http://schemas.microsoft.com/office/drawing/2014/main" id="{83EADF6E-3D16-3C44-A9F4-3EDE316C1356}"/>
              </a:ext>
            </a:extLst>
          </p:cNvPr>
          <p:cNvSpPr/>
          <p:nvPr/>
        </p:nvSpPr>
        <p:spPr>
          <a:xfrm>
            <a:off x="2213196" y="2836000"/>
            <a:ext cx="5018963" cy="2258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sz="1000" noProof="1">
                <a:solidFill>
                  <a:schemeClr val="accent5"/>
                </a:solidFill>
              </a:rPr>
              <a:t>95%</a:t>
            </a:r>
          </a:p>
        </p:txBody>
      </p:sp>
      <p:sp>
        <p:nvSpPr>
          <p:cNvPr id="91" name="Rectangle 90">
            <a:extLst>
              <a:ext uri="{FF2B5EF4-FFF2-40B4-BE49-F238E27FC236}">
                <a16:creationId xmlns:a16="http://schemas.microsoft.com/office/drawing/2014/main" id="{5CF7BD4E-37FD-B244-BA78-BAF3F6EC8B37}"/>
              </a:ext>
            </a:extLst>
          </p:cNvPr>
          <p:cNvSpPr/>
          <p:nvPr/>
        </p:nvSpPr>
        <p:spPr>
          <a:xfrm>
            <a:off x="2213195" y="3204824"/>
            <a:ext cx="1679887" cy="22589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noProof="1">
                <a:solidFill>
                  <a:schemeClr val="accent5"/>
                </a:solidFill>
              </a:rPr>
              <a:t>100%</a:t>
            </a:r>
          </a:p>
        </p:txBody>
      </p:sp>
      <p:sp>
        <p:nvSpPr>
          <p:cNvPr id="92" name="Rectangle 91">
            <a:extLst>
              <a:ext uri="{FF2B5EF4-FFF2-40B4-BE49-F238E27FC236}">
                <a16:creationId xmlns:a16="http://schemas.microsoft.com/office/drawing/2014/main" id="{066CA3A4-768A-DB45-9F99-D7AB0F6FD31F}"/>
              </a:ext>
            </a:extLst>
          </p:cNvPr>
          <p:cNvSpPr/>
          <p:nvPr/>
        </p:nvSpPr>
        <p:spPr>
          <a:xfrm>
            <a:off x="3353653" y="3573648"/>
            <a:ext cx="1679887" cy="22589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noProof="1">
                <a:solidFill>
                  <a:schemeClr val="accent5"/>
                </a:solidFill>
              </a:rPr>
              <a:t>100%</a:t>
            </a:r>
          </a:p>
        </p:txBody>
      </p:sp>
      <p:sp>
        <p:nvSpPr>
          <p:cNvPr id="93" name="Rectangle 92">
            <a:extLst>
              <a:ext uri="{FF2B5EF4-FFF2-40B4-BE49-F238E27FC236}">
                <a16:creationId xmlns:a16="http://schemas.microsoft.com/office/drawing/2014/main" id="{4DD58193-091C-1548-9D05-998D66FEAC5B}"/>
              </a:ext>
            </a:extLst>
          </p:cNvPr>
          <p:cNvSpPr/>
          <p:nvPr/>
        </p:nvSpPr>
        <p:spPr>
          <a:xfrm>
            <a:off x="4636498" y="3942472"/>
            <a:ext cx="2710299" cy="22589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noProof="1">
                <a:solidFill>
                  <a:schemeClr val="accent5"/>
                </a:solidFill>
              </a:rPr>
              <a:t>95%</a:t>
            </a:r>
          </a:p>
        </p:txBody>
      </p:sp>
      <p:sp>
        <p:nvSpPr>
          <p:cNvPr id="94" name="Rectangle 93">
            <a:extLst>
              <a:ext uri="{FF2B5EF4-FFF2-40B4-BE49-F238E27FC236}">
                <a16:creationId xmlns:a16="http://schemas.microsoft.com/office/drawing/2014/main" id="{94F6D302-5684-0D4B-B3B3-A45D74A0B0BD}"/>
              </a:ext>
            </a:extLst>
          </p:cNvPr>
          <p:cNvSpPr/>
          <p:nvPr/>
        </p:nvSpPr>
        <p:spPr>
          <a:xfrm>
            <a:off x="7481378" y="4311296"/>
            <a:ext cx="3630972" cy="22589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noProof="1">
              <a:solidFill>
                <a:schemeClr val="accent5"/>
              </a:solidFill>
            </a:endParaRPr>
          </a:p>
        </p:txBody>
      </p:sp>
      <p:sp>
        <p:nvSpPr>
          <p:cNvPr id="95" name="Rectangle 94">
            <a:extLst>
              <a:ext uri="{FF2B5EF4-FFF2-40B4-BE49-F238E27FC236}">
                <a16:creationId xmlns:a16="http://schemas.microsoft.com/office/drawing/2014/main" id="{5EF1725F-E0FD-7E45-8EAC-EC9674965B5C}"/>
              </a:ext>
            </a:extLst>
          </p:cNvPr>
          <p:cNvSpPr/>
          <p:nvPr/>
        </p:nvSpPr>
        <p:spPr>
          <a:xfrm>
            <a:off x="7481379" y="4680120"/>
            <a:ext cx="1250752" cy="22589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noProof="1">
                <a:solidFill>
                  <a:schemeClr val="accent5"/>
                </a:solidFill>
              </a:rPr>
              <a:t>20%</a:t>
            </a:r>
          </a:p>
        </p:txBody>
      </p:sp>
      <p:sp>
        <p:nvSpPr>
          <p:cNvPr id="96" name="Rectangle 95">
            <a:extLst>
              <a:ext uri="{FF2B5EF4-FFF2-40B4-BE49-F238E27FC236}">
                <a16:creationId xmlns:a16="http://schemas.microsoft.com/office/drawing/2014/main" id="{C59D5CFD-663A-AC4C-8CF6-6D79AD5B20FC}"/>
              </a:ext>
            </a:extLst>
          </p:cNvPr>
          <p:cNvSpPr/>
          <p:nvPr/>
        </p:nvSpPr>
        <p:spPr>
          <a:xfrm>
            <a:off x="7912586" y="5048942"/>
            <a:ext cx="3220164" cy="22589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noProof="1">
                <a:solidFill>
                  <a:schemeClr val="accent5"/>
                </a:solidFill>
              </a:rPr>
              <a:t>5%</a:t>
            </a:r>
          </a:p>
        </p:txBody>
      </p:sp>
      <p:sp>
        <p:nvSpPr>
          <p:cNvPr id="97" name="Rectangle 96">
            <a:extLst>
              <a:ext uri="{FF2B5EF4-FFF2-40B4-BE49-F238E27FC236}">
                <a16:creationId xmlns:a16="http://schemas.microsoft.com/office/drawing/2014/main" id="{5F6A98D1-7CE5-4E4C-84B9-6169394328C2}"/>
              </a:ext>
            </a:extLst>
          </p:cNvPr>
          <p:cNvSpPr/>
          <p:nvPr/>
        </p:nvSpPr>
        <p:spPr>
          <a:xfrm>
            <a:off x="1617123" y="2836000"/>
            <a:ext cx="87114" cy="2258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98" name="Rectangle 97">
            <a:extLst>
              <a:ext uri="{FF2B5EF4-FFF2-40B4-BE49-F238E27FC236}">
                <a16:creationId xmlns:a16="http://schemas.microsoft.com/office/drawing/2014/main" id="{6EF62DC2-2A56-3945-8D61-A5EAEA2E27CE}"/>
              </a:ext>
            </a:extLst>
          </p:cNvPr>
          <p:cNvSpPr/>
          <p:nvPr/>
        </p:nvSpPr>
        <p:spPr>
          <a:xfrm>
            <a:off x="1617123" y="3204824"/>
            <a:ext cx="87114" cy="22589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noProof="1">
              <a:solidFill>
                <a:schemeClr val="accent5"/>
              </a:solidFill>
            </a:endParaRPr>
          </a:p>
        </p:txBody>
      </p:sp>
      <p:sp>
        <p:nvSpPr>
          <p:cNvPr id="99" name="Rectangle 98">
            <a:extLst>
              <a:ext uri="{FF2B5EF4-FFF2-40B4-BE49-F238E27FC236}">
                <a16:creationId xmlns:a16="http://schemas.microsoft.com/office/drawing/2014/main" id="{15407D07-5089-B742-87F5-C9E24A9A6FC1}"/>
              </a:ext>
            </a:extLst>
          </p:cNvPr>
          <p:cNvSpPr/>
          <p:nvPr/>
        </p:nvSpPr>
        <p:spPr>
          <a:xfrm>
            <a:off x="1617123" y="3573648"/>
            <a:ext cx="87114" cy="22589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noProof="1">
              <a:solidFill>
                <a:schemeClr val="accent5"/>
              </a:solidFill>
            </a:endParaRPr>
          </a:p>
        </p:txBody>
      </p:sp>
      <p:sp>
        <p:nvSpPr>
          <p:cNvPr id="100" name="Rectangle 99">
            <a:extLst>
              <a:ext uri="{FF2B5EF4-FFF2-40B4-BE49-F238E27FC236}">
                <a16:creationId xmlns:a16="http://schemas.microsoft.com/office/drawing/2014/main" id="{A38426D1-5614-E04F-AF19-BDA805C7226F}"/>
              </a:ext>
            </a:extLst>
          </p:cNvPr>
          <p:cNvSpPr/>
          <p:nvPr/>
        </p:nvSpPr>
        <p:spPr>
          <a:xfrm>
            <a:off x="1617123" y="3942472"/>
            <a:ext cx="87114" cy="22589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noProof="1">
              <a:solidFill>
                <a:schemeClr val="accent5"/>
              </a:solidFill>
            </a:endParaRPr>
          </a:p>
        </p:txBody>
      </p:sp>
      <p:sp>
        <p:nvSpPr>
          <p:cNvPr id="101" name="Rectangle 100">
            <a:extLst>
              <a:ext uri="{FF2B5EF4-FFF2-40B4-BE49-F238E27FC236}">
                <a16:creationId xmlns:a16="http://schemas.microsoft.com/office/drawing/2014/main" id="{08D6F96D-8E37-9945-94AA-A7950D238B86}"/>
              </a:ext>
            </a:extLst>
          </p:cNvPr>
          <p:cNvSpPr/>
          <p:nvPr/>
        </p:nvSpPr>
        <p:spPr>
          <a:xfrm>
            <a:off x="1617123" y="4311296"/>
            <a:ext cx="87114" cy="22589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02" name="Rectangle 101">
            <a:extLst>
              <a:ext uri="{FF2B5EF4-FFF2-40B4-BE49-F238E27FC236}">
                <a16:creationId xmlns:a16="http://schemas.microsoft.com/office/drawing/2014/main" id="{E10D683A-F9D2-9043-A339-315ABD8EC544}"/>
              </a:ext>
            </a:extLst>
          </p:cNvPr>
          <p:cNvSpPr/>
          <p:nvPr/>
        </p:nvSpPr>
        <p:spPr>
          <a:xfrm>
            <a:off x="1617123" y="4680120"/>
            <a:ext cx="87114" cy="22589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noProof="1">
              <a:solidFill>
                <a:schemeClr val="accent5"/>
              </a:solidFill>
            </a:endParaRPr>
          </a:p>
        </p:txBody>
      </p:sp>
      <p:sp>
        <p:nvSpPr>
          <p:cNvPr id="103" name="Rectangle 102">
            <a:extLst>
              <a:ext uri="{FF2B5EF4-FFF2-40B4-BE49-F238E27FC236}">
                <a16:creationId xmlns:a16="http://schemas.microsoft.com/office/drawing/2014/main" id="{DF05F0F2-A282-9A4A-A1C0-ED724F47E88D}"/>
              </a:ext>
            </a:extLst>
          </p:cNvPr>
          <p:cNvSpPr/>
          <p:nvPr/>
        </p:nvSpPr>
        <p:spPr>
          <a:xfrm>
            <a:off x="1617123" y="5048942"/>
            <a:ext cx="87114" cy="22589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noProof="1">
              <a:solidFill>
                <a:schemeClr val="accent5"/>
              </a:solidFill>
            </a:endParaRPr>
          </a:p>
        </p:txBody>
      </p:sp>
      <p:cxnSp>
        <p:nvCxnSpPr>
          <p:cNvPr id="104" name="Straight Arrow Connector 103">
            <a:extLst>
              <a:ext uri="{FF2B5EF4-FFF2-40B4-BE49-F238E27FC236}">
                <a16:creationId xmlns:a16="http://schemas.microsoft.com/office/drawing/2014/main" id="{3ECFC7D6-F026-7F43-9272-656407B7F298}"/>
              </a:ext>
            </a:extLst>
          </p:cNvPr>
          <p:cNvCxnSpPr>
            <a:stCxn id="97" idx="3"/>
            <a:endCxn id="90" idx="1"/>
          </p:cNvCxnSpPr>
          <p:nvPr/>
        </p:nvCxnSpPr>
        <p:spPr>
          <a:xfrm>
            <a:off x="1704237" y="2948946"/>
            <a:ext cx="508959" cy="0"/>
          </a:xfrm>
          <a:prstGeom prst="straightConnector1">
            <a:avLst/>
          </a:prstGeom>
          <a:ln>
            <a:solidFill>
              <a:schemeClr val="bg2">
                <a:lumMod val="9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57C92FBD-E05B-C44E-A722-732026D13550}"/>
              </a:ext>
            </a:extLst>
          </p:cNvPr>
          <p:cNvCxnSpPr>
            <a:stCxn id="98" idx="3"/>
            <a:endCxn id="91" idx="1"/>
          </p:cNvCxnSpPr>
          <p:nvPr/>
        </p:nvCxnSpPr>
        <p:spPr>
          <a:xfrm>
            <a:off x="1704237" y="3317770"/>
            <a:ext cx="508958" cy="0"/>
          </a:xfrm>
          <a:prstGeom prst="straightConnector1">
            <a:avLst/>
          </a:prstGeom>
          <a:ln>
            <a:solidFill>
              <a:schemeClr val="bg2">
                <a:lumMod val="9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E1B86092-0BE6-324B-934B-BB6F85F32A5C}"/>
              </a:ext>
            </a:extLst>
          </p:cNvPr>
          <p:cNvCxnSpPr>
            <a:cxnSpLocks/>
            <a:stCxn id="99" idx="3"/>
            <a:endCxn id="92" idx="1"/>
          </p:cNvCxnSpPr>
          <p:nvPr/>
        </p:nvCxnSpPr>
        <p:spPr>
          <a:xfrm>
            <a:off x="1704237" y="3686594"/>
            <a:ext cx="1649416" cy="0"/>
          </a:xfrm>
          <a:prstGeom prst="straightConnector1">
            <a:avLst/>
          </a:prstGeom>
          <a:ln>
            <a:solidFill>
              <a:schemeClr val="bg2">
                <a:lumMod val="9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CB068633-9F09-8841-8E70-1FD45C9E2B2F}"/>
              </a:ext>
            </a:extLst>
          </p:cNvPr>
          <p:cNvCxnSpPr>
            <a:endCxn id="93" idx="1"/>
          </p:cNvCxnSpPr>
          <p:nvPr/>
        </p:nvCxnSpPr>
        <p:spPr>
          <a:xfrm flipV="1">
            <a:off x="1708563" y="4055418"/>
            <a:ext cx="2927935" cy="2232"/>
          </a:xfrm>
          <a:prstGeom prst="straightConnector1">
            <a:avLst/>
          </a:prstGeom>
          <a:ln>
            <a:solidFill>
              <a:schemeClr val="bg2">
                <a:lumMod val="9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AE301024-C9BB-D74D-95D7-6A07A7C16DF6}"/>
              </a:ext>
            </a:extLst>
          </p:cNvPr>
          <p:cNvCxnSpPr>
            <a:cxnSpLocks/>
            <a:endCxn id="94" idx="1"/>
          </p:cNvCxnSpPr>
          <p:nvPr/>
        </p:nvCxnSpPr>
        <p:spPr>
          <a:xfrm>
            <a:off x="1708563" y="4423125"/>
            <a:ext cx="5772815" cy="1117"/>
          </a:xfrm>
          <a:prstGeom prst="straightConnector1">
            <a:avLst/>
          </a:prstGeom>
          <a:ln>
            <a:solidFill>
              <a:schemeClr val="bg2">
                <a:lumMod val="9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F0BB70F-61A3-A045-8C7C-D21B1965FCFE}"/>
              </a:ext>
            </a:extLst>
          </p:cNvPr>
          <p:cNvCxnSpPr>
            <a:stCxn id="102" idx="3"/>
            <a:endCxn id="95" idx="1"/>
          </p:cNvCxnSpPr>
          <p:nvPr/>
        </p:nvCxnSpPr>
        <p:spPr>
          <a:xfrm>
            <a:off x="1704237" y="4793066"/>
            <a:ext cx="5777142" cy="0"/>
          </a:xfrm>
          <a:prstGeom prst="straightConnector1">
            <a:avLst/>
          </a:prstGeom>
          <a:ln>
            <a:solidFill>
              <a:schemeClr val="bg2">
                <a:lumMod val="9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271E776B-0254-F84C-A867-1593AC35C07B}"/>
              </a:ext>
            </a:extLst>
          </p:cNvPr>
          <p:cNvCxnSpPr>
            <a:stCxn id="103" idx="3"/>
            <a:endCxn id="96" idx="1"/>
          </p:cNvCxnSpPr>
          <p:nvPr/>
        </p:nvCxnSpPr>
        <p:spPr>
          <a:xfrm>
            <a:off x="1704237" y="5161888"/>
            <a:ext cx="6208349" cy="0"/>
          </a:xfrm>
          <a:prstGeom prst="straightConnector1">
            <a:avLst/>
          </a:prstGeom>
          <a:ln>
            <a:solidFill>
              <a:schemeClr val="bg2">
                <a:lumMod val="9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EB1E39E3-58C0-034D-9F8E-A0ECEDFE366A}"/>
              </a:ext>
            </a:extLst>
          </p:cNvPr>
          <p:cNvSpPr txBox="1"/>
          <p:nvPr/>
        </p:nvSpPr>
        <p:spPr>
          <a:xfrm>
            <a:off x="7474004" y="2748890"/>
            <a:ext cx="553640" cy="400110"/>
          </a:xfrm>
          <a:prstGeom prst="rect">
            <a:avLst/>
          </a:prstGeom>
          <a:noFill/>
        </p:spPr>
        <p:txBody>
          <a:bodyPr wrap="square" rtlCol="0" anchor="ctr">
            <a:spAutoFit/>
          </a:bodyPr>
          <a:lstStyle/>
          <a:p>
            <a:r>
              <a:rPr lang="en-US" sz="1000" spc="-4" noProof="1">
                <a:solidFill>
                  <a:schemeClr val="dk1"/>
                </a:solidFill>
                <a:latin typeface="Calibri" panose="020F0502020204030204" pitchFamily="34" charset="0"/>
              </a:rPr>
              <a:t>Jan 2 - Jul 17</a:t>
            </a:r>
          </a:p>
        </p:txBody>
      </p:sp>
      <p:sp>
        <p:nvSpPr>
          <p:cNvPr id="112" name="TextBox 111">
            <a:extLst>
              <a:ext uri="{FF2B5EF4-FFF2-40B4-BE49-F238E27FC236}">
                <a16:creationId xmlns:a16="http://schemas.microsoft.com/office/drawing/2014/main" id="{6EF2ED6F-35F5-9446-AC7D-55AD502CDF43}"/>
              </a:ext>
            </a:extLst>
          </p:cNvPr>
          <p:cNvSpPr txBox="1"/>
          <p:nvPr/>
        </p:nvSpPr>
        <p:spPr>
          <a:xfrm>
            <a:off x="3976499" y="3118068"/>
            <a:ext cx="633651" cy="400110"/>
          </a:xfrm>
          <a:prstGeom prst="rect">
            <a:avLst/>
          </a:prstGeom>
          <a:noFill/>
        </p:spPr>
        <p:txBody>
          <a:bodyPr wrap="square" rtlCol="0" anchor="ctr">
            <a:spAutoFit/>
          </a:bodyPr>
          <a:lstStyle/>
          <a:p>
            <a:r>
              <a:rPr lang="en-US" sz="1000" spc="-4" noProof="1">
                <a:solidFill>
                  <a:schemeClr val="dk1"/>
                </a:solidFill>
                <a:latin typeface="Calibri" panose="020F0502020204030204" pitchFamily="34" charset="0"/>
              </a:rPr>
              <a:t>Jan 2 - Mar 14</a:t>
            </a:r>
          </a:p>
        </p:txBody>
      </p:sp>
      <p:sp>
        <p:nvSpPr>
          <p:cNvPr id="113" name="TextBox 112">
            <a:extLst>
              <a:ext uri="{FF2B5EF4-FFF2-40B4-BE49-F238E27FC236}">
                <a16:creationId xmlns:a16="http://schemas.microsoft.com/office/drawing/2014/main" id="{0D259F60-07E9-D64F-BCA0-BE0BE220DAF2}"/>
              </a:ext>
            </a:extLst>
          </p:cNvPr>
          <p:cNvSpPr txBox="1"/>
          <p:nvPr/>
        </p:nvSpPr>
        <p:spPr>
          <a:xfrm>
            <a:off x="5116956" y="3486538"/>
            <a:ext cx="673335" cy="400110"/>
          </a:xfrm>
          <a:prstGeom prst="rect">
            <a:avLst/>
          </a:prstGeom>
          <a:noFill/>
        </p:spPr>
        <p:txBody>
          <a:bodyPr wrap="square" rtlCol="0" anchor="ctr">
            <a:spAutoFit/>
          </a:bodyPr>
          <a:lstStyle/>
          <a:p>
            <a:r>
              <a:rPr lang="en-US" sz="1000" spc="-4" noProof="1">
                <a:solidFill>
                  <a:schemeClr val="dk1"/>
                </a:solidFill>
                <a:latin typeface="Calibri" panose="020F0502020204030204" pitchFamily="34" charset="0"/>
              </a:rPr>
              <a:t>Feb 25 - Apr 22</a:t>
            </a:r>
          </a:p>
        </p:txBody>
      </p:sp>
      <p:sp>
        <p:nvSpPr>
          <p:cNvPr id="114" name="TextBox 113">
            <a:extLst>
              <a:ext uri="{FF2B5EF4-FFF2-40B4-BE49-F238E27FC236}">
                <a16:creationId xmlns:a16="http://schemas.microsoft.com/office/drawing/2014/main" id="{0420E438-48DE-0041-8064-E55574630AB5}"/>
              </a:ext>
            </a:extLst>
          </p:cNvPr>
          <p:cNvSpPr txBox="1"/>
          <p:nvPr/>
        </p:nvSpPr>
        <p:spPr>
          <a:xfrm>
            <a:off x="7479849" y="3852416"/>
            <a:ext cx="564251" cy="400110"/>
          </a:xfrm>
          <a:prstGeom prst="rect">
            <a:avLst/>
          </a:prstGeom>
          <a:noFill/>
        </p:spPr>
        <p:txBody>
          <a:bodyPr wrap="square" rtlCol="0" anchor="ctr">
            <a:spAutoFit/>
          </a:bodyPr>
          <a:lstStyle/>
          <a:p>
            <a:r>
              <a:rPr lang="en-US" sz="1000" spc="-4" noProof="1">
                <a:solidFill>
                  <a:schemeClr val="dk1"/>
                </a:solidFill>
                <a:latin typeface="Calibri" panose="020F0502020204030204" pitchFamily="34" charset="0"/>
              </a:rPr>
              <a:t>Apr 5 - Jul 17</a:t>
            </a:r>
          </a:p>
        </p:txBody>
      </p:sp>
      <p:sp>
        <p:nvSpPr>
          <p:cNvPr id="115" name="TextBox 114">
            <a:extLst>
              <a:ext uri="{FF2B5EF4-FFF2-40B4-BE49-F238E27FC236}">
                <a16:creationId xmlns:a16="http://schemas.microsoft.com/office/drawing/2014/main" id="{7DCE04ED-3C3B-3C4E-B899-8FC580FB19E7}"/>
              </a:ext>
            </a:extLst>
          </p:cNvPr>
          <p:cNvSpPr txBox="1"/>
          <p:nvPr/>
        </p:nvSpPr>
        <p:spPr>
          <a:xfrm>
            <a:off x="11219469" y="4223070"/>
            <a:ext cx="667732" cy="400110"/>
          </a:xfrm>
          <a:prstGeom prst="rect">
            <a:avLst/>
          </a:prstGeom>
          <a:noFill/>
        </p:spPr>
        <p:txBody>
          <a:bodyPr wrap="square" rtlCol="0" anchor="ctr">
            <a:spAutoFit/>
          </a:bodyPr>
          <a:lstStyle/>
          <a:p>
            <a:r>
              <a:rPr lang="en-US" sz="1000" spc="-4" noProof="1">
                <a:solidFill>
                  <a:schemeClr val="dk1"/>
                </a:solidFill>
                <a:latin typeface="Calibri" panose="020F0502020204030204" pitchFamily="34" charset="0"/>
              </a:rPr>
              <a:t>Jul 12 - Nov 27</a:t>
            </a:r>
          </a:p>
        </p:txBody>
      </p:sp>
      <p:sp>
        <p:nvSpPr>
          <p:cNvPr id="116" name="TextBox 115">
            <a:extLst>
              <a:ext uri="{FF2B5EF4-FFF2-40B4-BE49-F238E27FC236}">
                <a16:creationId xmlns:a16="http://schemas.microsoft.com/office/drawing/2014/main" id="{18A30DBF-4089-9640-BCF0-B6AAA7C24FDF}"/>
              </a:ext>
            </a:extLst>
          </p:cNvPr>
          <p:cNvSpPr txBox="1"/>
          <p:nvPr/>
        </p:nvSpPr>
        <p:spPr>
          <a:xfrm>
            <a:off x="8794238" y="4592044"/>
            <a:ext cx="667732" cy="400110"/>
          </a:xfrm>
          <a:prstGeom prst="rect">
            <a:avLst/>
          </a:prstGeom>
          <a:noFill/>
        </p:spPr>
        <p:txBody>
          <a:bodyPr wrap="square" rtlCol="0" anchor="ctr">
            <a:spAutoFit/>
          </a:bodyPr>
          <a:lstStyle/>
          <a:p>
            <a:r>
              <a:rPr lang="en-US" sz="1000" spc="-4" noProof="1">
                <a:solidFill>
                  <a:schemeClr val="dk1"/>
                </a:solidFill>
                <a:latin typeface="Calibri" panose="020F0502020204030204" pitchFamily="34" charset="0"/>
              </a:rPr>
              <a:t>Jul 12 - Aug 19</a:t>
            </a:r>
          </a:p>
        </p:txBody>
      </p:sp>
      <p:sp>
        <p:nvSpPr>
          <p:cNvPr id="117" name="TextBox 116">
            <a:extLst>
              <a:ext uri="{FF2B5EF4-FFF2-40B4-BE49-F238E27FC236}">
                <a16:creationId xmlns:a16="http://schemas.microsoft.com/office/drawing/2014/main" id="{F36119DB-428F-654F-BC37-FBE2EAF00F9E}"/>
              </a:ext>
            </a:extLst>
          </p:cNvPr>
          <p:cNvSpPr txBox="1"/>
          <p:nvPr/>
        </p:nvSpPr>
        <p:spPr>
          <a:xfrm>
            <a:off x="11219469" y="4961832"/>
            <a:ext cx="667732" cy="400110"/>
          </a:xfrm>
          <a:prstGeom prst="rect">
            <a:avLst/>
          </a:prstGeom>
          <a:noFill/>
        </p:spPr>
        <p:txBody>
          <a:bodyPr wrap="square" rtlCol="0" anchor="ctr">
            <a:spAutoFit/>
          </a:bodyPr>
          <a:lstStyle/>
          <a:p>
            <a:r>
              <a:rPr lang="en-US" sz="1000" spc="-4" noProof="1">
                <a:solidFill>
                  <a:schemeClr val="dk1"/>
                </a:solidFill>
                <a:latin typeface="Calibri" panose="020F0502020204030204" pitchFamily="34" charset="0"/>
              </a:rPr>
              <a:t>Jul 20 - Nov 27</a:t>
            </a:r>
          </a:p>
        </p:txBody>
      </p:sp>
      <p:sp>
        <p:nvSpPr>
          <p:cNvPr id="118" name="TextBox 117">
            <a:extLst>
              <a:ext uri="{FF2B5EF4-FFF2-40B4-BE49-F238E27FC236}">
                <a16:creationId xmlns:a16="http://schemas.microsoft.com/office/drawing/2014/main" id="{F6DBE8DB-D3B1-AA49-88D4-365B286FF6DD}"/>
              </a:ext>
            </a:extLst>
          </p:cNvPr>
          <p:cNvSpPr txBox="1"/>
          <p:nvPr/>
        </p:nvSpPr>
        <p:spPr>
          <a:xfrm>
            <a:off x="663879" y="2149164"/>
            <a:ext cx="968086" cy="369332"/>
          </a:xfrm>
          <a:prstGeom prst="rect">
            <a:avLst/>
          </a:prstGeom>
          <a:noFill/>
        </p:spPr>
        <p:txBody>
          <a:bodyPr wrap="square" rtlCol="0">
            <a:spAutoFit/>
          </a:bodyPr>
          <a:lstStyle/>
          <a:p>
            <a:pPr algn="r"/>
            <a:r>
              <a:rPr lang="en-US" b="1" noProof="1"/>
              <a:t>2020</a:t>
            </a:r>
          </a:p>
        </p:txBody>
      </p:sp>
      <p:grpSp>
        <p:nvGrpSpPr>
          <p:cNvPr id="119" name="Group 118">
            <a:extLst>
              <a:ext uri="{FF2B5EF4-FFF2-40B4-BE49-F238E27FC236}">
                <a16:creationId xmlns:a16="http://schemas.microsoft.com/office/drawing/2014/main" id="{9DE4D402-745A-924D-A880-BC36027200F4}"/>
              </a:ext>
            </a:extLst>
          </p:cNvPr>
          <p:cNvGrpSpPr/>
          <p:nvPr/>
        </p:nvGrpSpPr>
        <p:grpSpPr>
          <a:xfrm>
            <a:off x="1505049" y="5824490"/>
            <a:ext cx="1194193" cy="261610"/>
            <a:chOff x="1505049" y="5824490"/>
            <a:chExt cx="1194193" cy="261610"/>
          </a:xfrm>
        </p:grpSpPr>
        <p:sp>
          <p:nvSpPr>
            <p:cNvPr id="120" name="Rectangle 119">
              <a:extLst>
                <a:ext uri="{FF2B5EF4-FFF2-40B4-BE49-F238E27FC236}">
                  <a16:creationId xmlns:a16="http://schemas.microsoft.com/office/drawing/2014/main" id="{EF4409E0-07A7-0E44-AB08-E2EFE45E10EB}"/>
                </a:ext>
              </a:extLst>
            </p:cNvPr>
            <p:cNvSpPr/>
            <p:nvPr/>
          </p:nvSpPr>
          <p:spPr>
            <a:xfrm>
              <a:off x="1505049" y="5842350"/>
              <a:ext cx="268170" cy="2258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noProof="1">
                <a:solidFill>
                  <a:schemeClr val="accent5"/>
                </a:solidFill>
              </a:endParaRPr>
            </a:p>
          </p:txBody>
        </p:sp>
        <p:sp>
          <p:nvSpPr>
            <p:cNvPr id="121" name="TextBox 120">
              <a:extLst>
                <a:ext uri="{FF2B5EF4-FFF2-40B4-BE49-F238E27FC236}">
                  <a16:creationId xmlns:a16="http://schemas.microsoft.com/office/drawing/2014/main" id="{37F17E9E-0A94-0945-8ECD-31F949862F47}"/>
                </a:ext>
              </a:extLst>
            </p:cNvPr>
            <p:cNvSpPr txBox="1"/>
            <p:nvPr/>
          </p:nvSpPr>
          <p:spPr>
            <a:xfrm>
              <a:off x="1773219" y="5824490"/>
              <a:ext cx="926023" cy="261610"/>
            </a:xfrm>
            <a:prstGeom prst="rect">
              <a:avLst/>
            </a:prstGeom>
            <a:noFill/>
          </p:spPr>
          <p:txBody>
            <a:bodyPr wrap="none" rtlCol="0" anchor="ctr">
              <a:spAutoFit/>
            </a:bodyPr>
            <a:lstStyle/>
            <a:p>
              <a:r>
                <a:rPr lang="en-US" sz="1100" spc="-4" noProof="1">
                  <a:solidFill>
                    <a:schemeClr val="dk1"/>
                  </a:solidFill>
                  <a:latin typeface="Calibri" panose="020F0502020204030204" pitchFamily="34" charset="0"/>
                </a:rPr>
                <a:t>Lorem Ipsum</a:t>
              </a:r>
            </a:p>
          </p:txBody>
        </p:sp>
      </p:grpSp>
      <p:grpSp>
        <p:nvGrpSpPr>
          <p:cNvPr id="122" name="Group 121">
            <a:extLst>
              <a:ext uri="{FF2B5EF4-FFF2-40B4-BE49-F238E27FC236}">
                <a16:creationId xmlns:a16="http://schemas.microsoft.com/office/drawing/2014/main" id="{FDE26A3E-B64E-6B4B-A862-019FEE0F8E3B}"/>
              </a:ext>
            </a:extLst>
          </p:cNvPr>
          <p:cNvGrpSpPr/>
          <p:nvPr/>
        </p:nvGrpSpPr>
        <p:grpSpPr>
          <a:xfrm>
            <a:off x="2884432" y="5824490"/>
            <a:ext cx="1194193" cy="261610"/>
            <a:chOff x="1505049" y="5824490"/>
            <a:chExt cx="1194193" cy="261610"/>
          </a:xfrm>
        </p:grpSpPr>
        <p:sp>
          <p:nvSpPr>
            <p:cNvPr id="123" name="Rectangle 122">
              <a:extLst>
                <a:ext uri="{FF2B5EF4-FFF2-40B4-BE49-F238E27FC236}">
                  <a16:creationId xmlns:a16="http://schemas.microsoft.com/office/drawing/2014/main" id="{1483C087-C540-B745-8AAE-5662C1532B33}"/>
                </a:ext>
              </a:extLst>
            </p:cNvPr>
            <p:cNvSpPr/>
            <p:nvPr/>
          </p:nvSpPr>
          <p:spPr>
            <a:xfrm>
              <a:off x="1505049" y="5842350"/>
              <a:ext cx="268170" cy="22589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noProof="1">
                <a:solidFill>
                  <a:schemeClr val="accent5"/>
                </a:solidFill>
              </a:endParaRPr>
            </a:p>
          </p:txBody>
        </p:sp>
        <p:sp>
          <p:nvSpPr>
            <p:cNvPr id="124" name="TextBox 123">
              <a:extLst>
                <a:ext uri="{FF2B5EF4-FFF2-40B4-BE49-F238E27FC236}">
                  <a16:creationId xmlns:a16="http://schemas.microsoft.com/office/drawing/2014/main" id="{D167BD23-2818-B34B-8A78-A93B8F3423E8}"/>
                </a:ext>
              </a:extLst>
            </p:cNvPr>
            <p:cNvSpPr txBox="1"/>
            <p:nvPr/>
          </p:nvSpPr>
          <p:spPr>
            <a:xfrm>
              <a:off x="1773219" y="5824490"/>
              <a:ext cx="926023" cy="261610"/>
            </a:xfrm>
            <a:prstGeom prst="rect">
              <a:avLst/>
            </a:prstGeom>
            <a:noFill/>
          </p:spPr>
          <p:txBody>
            <a:bodyPr wrap="none" rtlCol="0" anchor="ctr">
              <a:spAutoFit/>
            </a:bodyPr>
            <a:lstStyle/>
            <a:p>
              <a:r>
                <a:rPr lang="en-US" sz="1100" spc="-4" noProof="1">
                  <a:solidFill>
                    <a:schemeClr val="dk1"/>
                  </a:solidFill>
                  <a:latin typeface="Calibri" panose="020F0502020204030204" pitchFamily="34" charset="0"/>
                </a:rPr>
                <a:t>Lorem Ipsum</a:t>
              </a:r>
            </a:p>
          </p:txBody>
        </p:sp>
      </p:grpSp>
      <p:grpSp>
        <p:nvGrpSpPr>
          <p:cNvPr id="125" name="Group 124">
            <a:extLst>
              <a:ext uri="{FF2B5EF4-FFF2-40B4-BE49-F238E27FC236}">
                <a16:creationId xmlns:a16="http://schemas.microsoft.com/office/drawing/2014/main" id="{E693E375-EB49-D441-8EF0-1E8E74FCEADF}"/>
              </a:ext>
            </a:extLst>
          </p:cNvPr>
          <p:cNvGrpSpPr/>
          <p:nvPr/>
        </p:nvGrpSpPr>
        <p:grpSpPr>
          <a:xfrm>
            <a:off x="10731495" y="5842350"/>
            <a:ext cx="1111350" cy="261610"/>
            <a:chOff x="1505049" y="5824490"/>
            <a:chExt cx="1111350" cy="261610"/>
          </a:xfrm>
        </p:grpSpPr>
        <p:sp>
          <p:nvSpPr>
            <p:cNvPr id="126" name="Rectangle 125">
              <a:extLst>
                <a:ext uri="{FF2B5EF4-FFF2-40B4-BE49-F238E27FC236}">
                  <a16:creationId xmlns:a16="http://schemas.microsoft.com/office/drawing/2014/main" id="{E26DA43D-1EB1-CC40-B155-0C1AB4178EC9}"/>
                </a:ext>
              </a:extLst>
            </p:cNvPr>
            <p:cNvSpPr/>
            <p:nvPr/>
          </p:nvSpPr>
          <p:spPr>
            <a:xfrm>
              <a:off x="1505049" y="5842350"/>
              <a:ext cx="268170" cy="225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noProof="1">
                  <a:solidFill>
                    <a:schemeClr val="accent5"/>
                  </a:solidFill>
                </a:rPr>
                <a:t>%</a:t>
              </a:r>
            </a:p>
          </p:txBody>
        </p:sp>
        <p:sp>
          <p:nvSpPr>
            <p:cNvPr id="127" name="TextBox 126">
              <a:extLst>
                <a:ext uri="{FF2B5EF4-FFF2-40B4-BE49-F238E27FC236}">
                  <a16:creationId xmlns:a16="http://schemas.microsoft.com/office/drawing/2014/main" id="{55A4A1A7-CCA9-464D-9813-D483D5A46BF9}"/>
                </a:ext>
              </a:extLst>
            </p:cNvPr>
            <p:cNvSpPr txBox="1"/>
            <p:nvPr/>
          </p:nvSpPr>
          <p:spPr>
            <a:xfrm>
              <a:off x="1773219" y="5824490"/>
              <a:ext cx="843180" cy="261610"/>
            </a:xfrm>
            <a:prstGeom prst="rect">
              <a:avLst/>
            </a:prstGeom>
            <a:noFill/>
          </p:spPr>
          <p:txBody>
            <a:bodyPr wrap="none" rtlCol="0" anchor="ctr">
              <a:spAutoFit/>
            </a:bodyPr>
            <a:lstStyle/>
            <a:p>
              <a:r>
                <a:rPr lang="en-US" sz="1100" spc="-4" noProof="1">
                  <a:solidFill>
                    <a:schemeClr val="accent5"/>
                  </a:solidFill>
                  <a:latin typeface="Calibri" panose="020F0502020204030204" pitchFamily="34" charset="0"/>
                </a:rPr>
                <a:t>Completion</a:t>
              </a:r>
            </a:p>
          </p:txBody>
        </p:sp>
      </p:grpSp>
      <p:sp>
        <p:nvSpPr>
          <p:cNvPr id="59" name="Date Placeholder 17">
            <a:extLst>
              <a:ext uri="{FF2B5EF4-FFF2-40B4-BE49-F238E27FC236}">
                <a16:creationId xmlns:a16="http://schemas.microsoft.com/office/drawing/2014/main" id="{0A97B4D5-D5DB-4FBE-9413-6D4C2C27205A}"/>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401030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B1BE7A0-54CD-41CB-BC97-22DA4BFBBC9D}"/>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5691354" y="2778979"/>
            <a:ext cx="6500646" cy="40780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E61A623C-FD0B-7C4F-9F19-D2CA3A42A256}"/>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B8162F91-88F3-6E4B-965D-B4C97531011C}"/>
              </a:ext>
            </a:extLst>
          </p:cNvPr>
          <p:cNvSpPr>
            <a:spLocks noGrp="1"/>
          </p:cNvSpPr>
          <p:nvPr>
            <p:ph type="body" idx="1"/>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24" name="Rectangle 23">
            <a:extLst>
              <a:ext uri="{FF2B5EF4-FFF2-40B4-BE49-F238E27FC236}">
                <a16:creationId xmlns:a16="http://schemas.microsoft.com/office/drawing/2014/main" id="{BE7DB755-1052-8F4C-A234-8BB927B533D9}"/>
              </a:ext>
            </a:extLst>
          </p:cNvPr>
          <p:cNvSpPr/>
          <p:nvPr/>
        </p:nvSpPr>
        <p:spPr>
          <a:xfrm>
            <a:off x="8574545" y="4866004"/>
            <a:ext cx="918194" cy="163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132294" y="1991996"/>
            <a:ext cx="1927412" cy="2874008"/>
          </a:xfrm>
          <a:prstGeom prst="rect">
            <a:avLst/>
          </a:prstGeom>
        </p:spPr>
      </p:pic>
      <p:sp>
        <p:nvSpPr>
          <p:cNvPr id="13" name="Freeform 290">
            <a:extLst>
              <a:ext uri="{FF2B5EF4-FFF2-40B4-BE49-F238E27FC236}">
                <a16:creationId xmlns:a16="http://schemas.microsoft.com/office/drawing/2014/main" id="{1096E2EA-1BAB-7745-BAC7-269AFC1B3E0C}"/>
              </a:ext>
            </a:extLst>
          </p:cNvPr>
          <p:cNvSpPr/>
          <p:nvPr/>
        </p:nvSpPr>
        <p:spPr>
          <a:xfrm>
            <a:off x="3130272"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14" name="Footer Placeholder 22">
            <a:extLst>
              <a:ext uri="{FF2B5EF4-FFF2-40B4-BE49-F238E27FC236}">
                <a16:creationId xmlns:a16="http://schemas.microsoft.com/office/drawing/2014/main" id="{C4930431-9F8D-C845-9359-1DB837401990}"/>
              </a:ext>
            </a:extLst>
          </p:cNvPr>
          <p:cNvSpPr txBox="1">
            <a:spLocks/>
          </p:cNvSpPr>
          <p:nvPr/>
        </p:nvSpPr>
        <p:spPr>
          <a:xfrm>
            <a:off x="476622" y="6303091"/>
            <a:ext cx="49940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noProof="1">
                <a:solidFill>
                  <a:srgbClr val="000000"/>
                </a:solidFill>
              </a:rPr>
              <a:t>Multipurpose PowerPoint Template – Made with         by Showeet</a:t>
            </a:r>
          </a:p>
        </p:txBody>
      </p:sp>
    </p:spTree>
    <p:extLst>
      <p:ext uri="{BB962C8B-B14F-4D97-AF65-F5344CB8AC3E}">
        <p14:creationId xmlns:p14="http://schemas.microsoft.com/office/powerpoint/2010/main" val="39602209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Abstract Timeline</a:t>
            </a:r>
          </a:p>
        </p:txBody>
      </p:sp>
      <p:sp>
        <p:nvSpPr>
          <p:cNvPr id="170" name="Rectangle 169">
            <a:extLst>
              <a:ext uri="{FF2B5EF4-FFF2-40B4-BE49-F238E27FC236}">
                <a16:creationId xmlns:a16="http://schemas.microsoft.com/office/drawing/2014/main" id="{DF315C2D-A10D-9A47-8BA9-4EC65557ECC0}"/>
              </a:ext>
            </a:extLst>
          </p:cNvPr>
          <p:cNvSpPr/>
          <p:nvPr/>
        </p:nvSpPr>
        <p:spPr>
          <a:xfrm flipV="1">
            <a:off x="0" y="1524579"/>
            <a:ext cx="12186169" cy="22122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59" name="Straight Connector 58">
            <a:extLst>
              <a:ext uri="{FF2B5EF4-FFF2-40B4-BE49-F238E27FC236}">
                <a16:creationId xmlns:a16="http://schemas.microsoft.com/office/drawing/2014/main" id="{CFDA6BC5-DEC7-4C4C-A2A0-BA7F623C7432}"/>
              </a:ext>
            </a:extLst>
          </p:cNvPr>
          <p:cNvCxnSpPr>
            <a:cxnSpLocks/>
          </p:cNvCxnSpPr>
          <p:nvPr/>
        </p:nvCxnSpPr>
        <p:spPr>
          <a:xfrm>
            <a:off x="10652943" y="3712217"/>
            <a:ext cx="700857" cy="0"/>
          </a:xfrm>
          <a:prstGeom prst="line">
            <a:avLst/>
          </a:prstGeom>
        </p:spPr>
        <p:style>
          <a:lnRef idx="3">
            <a:schemeClr val="dk1"/>
          </a:lnRef>
          <a:fillRef idx="0">
            <a:schemeClr val="dk1"/>
          </a:fillRef>
          <a:effectRef idx="2">
            <a:schemeClr val="dk1"/>
          </a:effectRef>
          <a:fontRef idx="minor">
            <a:schemeClr val="tx1"/>
          </a:fontRef>
        </p:style>
      </p:cxnSp>
      <p:sp>
        <p:nvSpPr>
          <p:cNvPr id="60" name="Shape">
            <a:extLst>
              <a:ext uri="{FF2B5EF4-FFF2-40B4-BE49-F238E27FC236}">
                <a16:creationId xmlns:a16="http://schemas.microsoft.com/office/drawing/2014/main" id="{B7C652AC-C9A1-4241-A087-0ECA9135DCEE}"/>
              </a:ext>
            </a:extLst>
          </p:cNvPr>
          <p:cNvSpPr/>
          <p:nvPr/>
        </p:nvSpPr>
        <p:spPr>
          <a:xfrm>
            <a:off x="9528175" y="1306359"/>
            <a:ext cx="1722447" cy="2731285"/>
          </a:xfrm>
          <a:custGeom>
            <a:avLst/>
            <a:gdLst/>
            <a:ahLst/>
            <a:cxnLst>
              <a:cxn ang="0">
                <a:pos x="wd2" y="hd2"/>
              </a:cxn>
              <a:cxn ang="5400000">
                <a:pos x="wd2" y="hd2"/>
              </a:cxn>
              <a:cxn ang="10800000">
                <a:pos x="wd2" y="hd2"/>
              </a:cxn>
              <a:cxn ang="16200000">
                <a:pos x="wd2" y="hd2"/>
              </a:cxn>
            </a:cxnLst>
            <a:rect l="0" t="0" r="r" b="b"/>
            <a:pathLst>
              <a:path w="21539" h="21512" extrusionOk="0">
                <a:moveTo>
                  <a:pt x="6789" y="13087"/>
                </a:moveTo>
                <a:cubicBezTo>
                  <a:pt x="7034" y="13149"/>
                  <a:pt x="7286" y="13205"/>
                  <a:pt x="7540" y="13255"/>
                </a:cubicBezTo>
                <a:cubicBezTo>
                  <a:pt x="8132" y="13372"/>
                  <a:pt x="8673" y="13583"/>
                  <a:pt x="9058" y="13890"/>
                </a:cubicBezTo>
                <a:cubicBezTo>
                  <a:pt x="9516" y="14256"/>
                  <a:pt x="9790" y="14718"/>
                  <a:pt x="9790" y="15220"/>
                </a:cubicBezTo>
                <a:cubicBezTo>
                  <a:pt x="9790" y="15446"/>
                  <a:pt x="9735" y="15663"/>
                  <a:pt x="9633" y="15867"/>
                </a:cubicBezTo>
                <a:cubicBezTo>
                  <a:pt x="9427" y="16279"/>
                  <a:pt x="8980" y="16622"/>
                  <a:pt x="8421" y="16873"/>
                </a:cubicBezTo>
                <a:cubicBezTo>
                  <a:pt x="8243" y="16953"/>
                  <a:pt x="8075" y="17041"/>
                  <a:pt x="7920" y="17137"/>
                </a:cubicBezTo>
                <a:cubicBezTo>
                  <a:pt x="7131" y="17628"/>
                  <a:pt x="6659" y="18321"/>
                  <a:pt x="6717" y="19082"/>
                </a:cubicBezTo>
                <a:cubicBezTo>
                  <a:pt x="6817" y="20397"/>
                  <a:pt x="8525" y="21460"/>
                  <a:pt x="10612" y="21510"/>
                </a:cubicBezTo>
                <a:cubicBezTo>
                  <a:pt x="12924" y="21565"/>
                  <a:pt x="14827" y="20401"/>
                  <a:pt x="14827" y="18957"/>
                </a:cubicBezTo>
                <a:cubicBezTo>
                  <a:pt x="14827" y="18245"/>
                  <a:pt x="14365" y="17602"/>
                  <a:pt x="13620" y="17138"/>
                </a:cubicBezTo>
                <a:cubicBezTo>
                  <a:pt x="13449" y="17032"/>
                  <a:pt x="13263" y="16935"/>
                  <a:pt x="13065" y="16849"/>
                </a:cubicBezTo>
                <a:cubicBezTo>
                  <a:pt x="12676" y="16680"/>
                  <a:pt x="12339" y="16465"/>
                  <a:pt x="12123" y="16200"/>
                </a:cubicBezTo>
                <a:cubicBezTo>
                  <a:pt x="11883" y="15906"/>
                  <a:pt x="11748" y="15573"/>
                  <a:pt x="11748" y="15221"/>
                </a:cubicBezTo>
                <a:cubicBezTo>
                  <a:pt x="11748" y="14719"/>
                  <a:pt x="12021" y="14257"/>
                  <a:pt x="12480" y="13892"/>
                </a:cubicBezTo>
                <a:cubicBezTo>
                  <a:pt x="12864" y="13584"/>
                  <a:pt x="13405" y="13373"/>
                  <a:pt x="13998" y="13256"/>
                </a:cubicBezTo>
                <a:cubicBezTo>
                  <a:pt x="14253" y="13206"/>
                  <a:pt x="14504" y="13150"/>
                  <a:pt x="14751" y="13088"/>
                </a:cubicBezTo>
                <a:cubicBezTo>
                  <a:pt x="18771" y="12080"/>
                  <a:pt x="21600" y="9591"/>
                  <a:pt x="21538" y="6690"/>
                </a:cubicBezTo>
                <a:cubicBezTo>
                  <a:pt x="21459" y="2973"/>
                  <a:pt x="16567" y="-35"/>
                  <a:pt x="10664" y="0"/>
                </a:cubicBezTo>
                <a:cubicBezTo>
                  <a:pt x="4765" y="36"/>
                  <a:pt x="0" y="3059"/>
                  <a:pt x="0" y="6783"/>
                </a:cubicBezTo>
                <a:cubicBezTo>
                  <a:pt x="0" y="9644"/>
                  <a:pt x="2811" y="12090"/>
                  <a:pt x="6789" y="13087"/>
                </a:cubicBezTo>
                <a:close/>
              </a:path>
            </a:pathLst>
          </a:custGeom>
          <a:solidFill>
            <a:schemeClr val="accent6"/>
          </a:solidFill>
          <a:ln w="50800">
            <a:noFill/>
          </a:ln>
          <a:effectLst/>
        </p:spPr>
        <p:style>
          <a:lnRef idx="0">
            <a:schemeClr val="accent1"/>
          </a:lnRef>
          <a:fillRef idx="3">
            <a:schemeClr val="accent1"/>
          </a:fillRef>
          <a:effectRef idx="3">
            <a:schemeClr val="accent1"/>
          </a:effectRef>
          <a:fontRef idx="minor">
            <a:schemeClr val="lt1"/>
          </a:fontRef>
        </p:style>
        <p:txBody>
          <a:bodyPr lIns="137160" tIns="182880" rIns="28575" bIns="182880" anchor="t"/>
          <a:lstStyle/>
          <a:p>
            <a:pPr algn="ctr" defTabSz="457200" hangingPunct="0"/>
            <a:r>
              <a:rPr lang="en-US" sz="3600" b="1" noProof="1">
                <a:solidFill>
                  <a:srgbClr val="FFFFFF"/>
                </a:solidFill>
                <a:effectLst>
                  <a:outerShdw blurRad="38100" dist="38100" dir="2700000" algn="tl">
                    <a:srgbClr val="000000">
                      <a:alpha val="43137"/>
                    </a:srgbClr>
                  </a:outerShdw>
                </a:effectLst>
              </a:rPr>
              <a:t>2024</a:t>
            </a:r>
          </a:p>
        </p:txBody>
      </p:sp>
      <p:grpSp>
        <p:nvGrpSpPr>
          <p:cNvPr id="61" name="Group 60">
            <a:extLst>
              <a:ext uri="{FF2B5EF4-FFF2-40B4-BE49-F238E27FC236}">
                <a16:creationId xmlns:a16="http://schemas.microsoft.com/office/drawing/2014/main" id="{1A5B1A00-7D5C-2941-A9E2-7FD364EF0BB6}"/>
              </a:ext>
            </a:extLst>
          </p:cNvPr>
          <p:cNvGrpSpPr/>
          <p:nvPr/>
        </p:nvGrpSpPr>
        <p:grpSpPr>
          <a:xfrm>
            <a:off x="8932030" y="3605060"/>
            <a:ext cx="1579745" cy="214314"/>
            <a:chOff x="584200" y="3472656"/>
            <a:chExt cx="1579745" cy="214314"/>
          </a:xfrm>
        </p:grpSpPr>
        <p:sp>
          <p:nvSpPr>
            <p:cNvPr id="62" name="Oval 61">
              <a:extLst>
                <a:ext uri="{FF2B5EF4-FFF2-40B4-BE49-F238E27FC236}">
                  <a16:creationId xmlns:a16="http://schemas.microsoft.com/office/drawing/2014/main" id="{0FAD4F07-5484-8744-92F4-6799F1440F6A}"/>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63" name="Straight Connector 62">
              <a:extLst>
                <a:ext uri="{FF2B5EF4-FFF2-40B4-BE49-F238E27FC236}">
                  <a16:creationId xmlns:a16="http://schemas.microsoft.com/office/drawing/2014/main" id="{7E81C177-F77D-4E42-AE9F-E552A0777AEF}"/>
                </a:ext>
              </a:extLst>
            </p:cNvPr>
            <p:cNvCxnSpPr>
              <a:cxnSpLocks/>
              <a:endCxn id="64"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64" name="Freeform: Shape 72">
              <a:extLst>
                <a:ext uri="{FF2B5EF4-FFF2-40B4-BE49-F238E27FC236}">
                  <a16:creationId xmlns:a16="http://schemas.microsoft.com/office/drawing/2014/main" id="{DABB33FF-949B-2B49-9A15-AEEEC94004D1}"/>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65" name="Shape">
            <a:extLst>
              <a:ext uri="{FF2B5EF4-FFF2-40B4-BE49-F238E27FC236}">
                <a16:creationId xmlns:a16="http://schemas.microsoft.com/office/drawing/2014/main" id="{A619DB4F-E458-6A4A-814C-834E6D656548}"/>
              </a:ext>
            </a:extLst>
          </p:cNvPr>
          <p:cNvSpPr/>
          <p:nvPr/>
        </p:nvSpPr>
        <p:spPr>
          <a:xfrm>
            <a:off x="7810814" y="3426476"/>
            <a:ext cx="1722447" cy="2731285"/>
          </a:xfrm>
          <a:custGeom>
            <a:avLst/>
            <a:gdLst/>
            <a:ahLst/>
            <a:cxnLst>
              <a:cxn ang="0">
                <a:pos x="wd2" y="hd2"/>
              </a:cxn>
              <a:cxn ang="5400000">
                <a:pos x="wd2" y="hd2"/>
              </a:cxn>
              <a:cxn ang="10800000">
                <a:pos x="wd2" y="hd2"/>
              </a:cxn>
              <a:cxn ang="16200000">
                <a:pos x="wd2" y="hd2"/>
              </a:cxn>
            </a:cxnLst>
            <a:rect l="0" t="0" r="r" b="b"/>
            <a:pathLst>
              <a:path w="21538" h="21512" extrusionOk="0">
                <a:moveTo>
                  <a:pt x="14750" y="8425"/>
                </a:moveTo>
                <a:cubicBezTo>
                  <a:pt x="14504" y="8363"/>
                  <a:pt x="14253" y="8307"/>
                  <a:pt x="13999" y="8257"/>
                </a:cubicBezTo>
                <a:cubicBezTo>
                  <a:pt x="13406" y="8140"/>
                  <a:pt x="12865" y="7929"/>
                  <a:pt x="12481" y="7622"/>
                </a:cubicBezTo>
                <a:cubicBezTo>
                  <a:pt x="12023" y="7256"/>
                  <a:pt x="11748" y="6794"/>
                  <a:pt x="11748" y="6292"/>
                </a:cubicBezTo>
                <a:cubicBezTo>
                  <a:pt x="11748" y="6066"/>
                  <a:pt x="11804" y="5849"/>
                  <a:pt x="11906" y="5645"/>
                </a:cubicBezTo>
                <a:cubicBezTo>
                  <a:pt x="12112" y="5233"/>
                  <a:pt x="12559" y="4890"/>
                  <a:pt x="13117" y="4639"/>
                </a:cubicBezTo>
                <a:cubicBezTo>
                  <a:pt x="13296" y="4559"/>
                  <a:pt x="13463" y="4471"/>
                  <a:pt x="13618" y="4375"/>
                </a:cubicBezTo>
                <a:cubicBezTo>
                  <a:pt x="14407" y="3884"/>
                  <a:pt x="14879" y="3191"/>
                  <a:pt x="14821" y="2430"/>
                </a:cubicBezTo>
                <a:cubicBezTo>
                  <a:pt x="14721" y="1115"/>
                  <a:pt x="13013" y="52"/>
                  <a:pt x="10927" y="2"/>
                </a:cubicBezTo>
                <a:cubicBezTo>
                  <a:pt x="8615" y="-53"/>
                  <a:pt x="6712" y="1111"/>
                  <a:pt x="6712" y="2555"/>
                </a:cubicBezTo>
                <a:cubicBezTo>
                  <a:pt x="6712" y="3267"/>
                  <a:pt x="7174" y="3910"/>
                  <a:pt x="7919" y="4374"/>
                </a:cubicBezTo>
                <a:cubicBezTo>
                  <a:pt x="8090" y="4480"/>
                  <a:pt x="8276" y="4577"/>
                  <a:pt x="8474" y="4663"/>
                </a:cubicBezTo>
                <a:cubicBezTo>
                  <a:pt x="8863" y="4832"/>
                  <a:pt x="9200" y="5047"/>
                  <a:pt x="9416" y="5312"/>
                </a:cubicBezTo>
                <a:cubicBezTo>
                  <a:pt x="9655" y="5606"/>
                  <a:pt x="9790" y="5939"/>
                  <a:pt x="9790" y="6291"/>
                </a:cubicBezTo>
                <a:cubicBezTo>
                  <a:pt x="9790" y="6793"/>
                  <a:pt x="9517" y="7255"/>
                  <a:pt x="9059" y="7620"/>
                </a:cubicBezTo>
                <a:cubicBezTo>
                  <a:pt x="8674" y="7928"/>
                  <a:pt x="8133" y="8139"/>
                  <a:pt x="7541" y="8256"/>
                </a:cubicBezTo>
                <a:cubicBezTo>
                  <a:pt x="7286" y="8306"/>
                  <a:pt x="7035" y="8362"/>
                  <a:pt x="6788" y="8424"/>
                </a:cubicBezTo>
                <a:cubicBezTo>
                  <a:pt x="2768" y="9432"/>
                  <a:pt x="-61" y="11921"/>
                  <a:pt x="1" y="14822"/>
                </a:cubicBezTo>
                <a:cubicBezTo>
                  <a:pt x="80" y="18539"/>
                  <a:pt x="4972" y="21547"/>
                  <a:pt x="10874" y="21512"/>
                </a:cubicBezTo>
                <a:cubicBezTo>
                  <a:pt x="16773" y="21476"/>
                  <a:pt x="21538" y="18453"/>
                  <a:pt x="21538" y="14729"/>
                </a:cubicBezTo>
                <a:cubicBezTo>
                  <a:pt x="21539" y="11869"/>
                  <a:pt x="18727" y="9422"/>
                  <a:pt x="14750" y="8425"/>
                </a:cubicBezTo>
                <a:close/>
              </a:path>
            </a:pathLst>
          </a:custGeom>
          <a:solidFill>
            <a:schemeClr val="accent5"/>
          </a:solidFill>
          <a:ln w="50800">
            <a:noFill/>
          </a:ln>
          <a:effectLst/>
        </p:spPr>
        <p:style>
          <a:lnRef idx="0">
            <a:schemeClr val="accent1"/>
          </a:lnRef>
          <a:fillRef idx="3">
            <a:schemeClr val="accent1"/>
          </a:fillRef>
          <a:effectRef idx="3">
            <a:schemeClr val="accent1"/>
          </a:effectRef>
          <a:fontRef idx="minor">
            <a:schemeClr val="lt1"/>
          </a:fontRef>
        </p:style>
        <p:txBody>
          <a:bodyPr lIns="137160" tIns="28575" rIns="28575" bIns="182880" anchor="b"/>
          <a:lstStyle/>
          <a:p>
            <a:pPr algn="ctr" defTabSz="457200" hangingPunct="0"/>
            <a:r>
              <a:rPr lang="en-US" sz="3600" b="1" noProof="1">
                <a:solidFill>
                  <a:srgbClr val="FFFFFF"/>
                </a:solidFill>
                <a:effectLst>
                  <a:outerShdw blurRad="38100" dist="38100" dir="2700000" algn="tl">
                    <a:srgbClr val="000000">
                      <a:alpha val="43137"/>
                    </a:srgbClr>
                  </a:outerShdw>
                </a:effectLst>
              </a:rPr>
              <a:t>2023</a:t>
            </a:r>
          </a:p>
        </p:txBody>
      </p:sp>
      <p:grpSp>
        <p:nvGrpSpPr>
          <p:cNvPr id="66" name="Group 65">
            <a:extLst>
              <a:ext uri="{FF2B5EF4-FFF2-40B4-BE49-F238E27FC236}">
                <a16:creationId xmlns:a16="http://schemas.microsoft.com/office/drawing/2014/main" id="{273303F4-942A-3542-BCE7-E87A59DAAC7F}"/>
              </a:ext>
            </a:extLst>
          </p:cNvPr>
          <p:cNvGrpSpPr/>
          <p:nvPr/>
        </p:nvGrpSpPr>
        <p:grpSpPr>
          <a:xfrm>
            <a:off x="7211117" y="3605060"/>
            <a:ext cx="1579745" cy="214314"/>
            <a:chOff x="584200" y="3472656"/>
            <a:chExt cx="1579745" cy="214314"/>
          </a:xfrm>
        </p:grpSpPr>
        <p:sp>
          <p:nvSpPr>
            <p:cNvPr id="67" name="Oval 66">
              <a:extLst>
                <a:ext uri="{FF2B5EF4-FFF2-40B4-BE49-F238E27FC236}">
                  <a16:creationId xmlns:a16="http://schemas.microsoft.com/office/drawing/2014/main" id="{F6EBA09F-8406-2D43-9050-BA6ECD0F774A}"/>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68" name="Straight Connector 67">
              <a:extLst>
                <a:ext uri="{FF2B5EF4-FFF2-40B4-BE49-F238E27FC236}">
                  <a16:creationId xmlns:a16="http://schemas.microsoft.com/office/drawing/2014/main" id="{13EF7394-08EC-7148-B3BA-707AE53ADCC5}"/>
                </a:ext>
              </a:extLst>
            </p:cNvPr>
            <p:cNvCxnSpPr>
              <a:cxnSpLocks/>
              <a:endCxn id="69"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69" name="Freeform: Shape 68">
              <a:extLst>
                <a:ext uri="{FF2B5EF4-FFF2-40B4-BE49-F238E27FC236}">
                  <a16:creationId xmlns:a16="http://schemas.microsoft.com/office/drawing/2014/main" id="{D314DFDB-BFA4-8340-AF29-DC2480238B7D}"/>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70" name="Shape">
            <a:extLst>
              <a:ext uri="{FF2B5EF4-FFF2-40B4-BE49-F238E27FC236}">
                <a16:creationId xmlns:a16="http://schemas.microsoft.com/office/drawing/2014/main" id="{BA6ED47A-8EBD-944B-84F7-D8483134E46B}"/>
              </a:ext>
            </a:extLst>
          </p:cNvPr>
          <p:cNvSpPr/>
          <p:nvPr/>
        </p:nvSpPr>
        <p:spPr>
          <a:xfrm>
            <a:off x="6093455" y="1306359"/>
            <a:ext cx="1722447" cy="2731285"/>
          </a:xfrm>
          <a:custGeom>
            <a:avLst/>
            <a:gdLst/>
            <a:ahLst/>
            <a:cxnLst>
              <a:cxn ang="0">
                <a:pos x="wd2" y="hd2"/>
              </a:cxn>
              <a:cxn ang="5400000">
                <a:pos x="wd2" y="hd2"/>
              </a:cxn>
              <a:cxn ang="10800000">
                <a:pos x="wd2" y="hd2"/>
              </a:cxn>
              <a:cxn ang="16200000">
                <a:pos x="wd2" y="hd2"/>
              </a:cxn>
            </a:cxnLst>
            <a:rect l="0" t="0" r="r" b="b"/>
            <a:pathLst>
              <a:path w="21539" h="21512" extrusionOk="0">
                <a:moveTo>
                  <a:pt x="6789" y="13087"/>
                </a:moveTo>
                <a:cubicBezTo>
                  <a:pt x="7034" y="13149"/>
                  <a:pt x="7286" y="13205"/>
                  <a:pt x="7540" y="13255"/>
                </a:cubicBezTo>
                <a:cubicBezTo>
                  <a:pt x="8132" y="13372"/>
                  <a:pt x="8673" y="13583"/>
                  <a:pt x="9058" y="13890"/>
                </a:cubicBezTo>
                <a:cubicBezTo>
                  <a:pt x="9516" y="14256"/>
                  <a:pt x="9790" y="14718"/>
                  <a:pt x="9790" y="15220"/>
                </a:cubicBezTo>
                <a:cubicBezTo>
                  <a:pt x="9790" y="15446"/>
                  <a:pt x="9735" y="15663"/>
                  <a:pt x="9633" y="15867"/>
                </a:cubicBezTo>
                <a:cubicBezTo>
                  <a:pt x="9427" y="16279"/>
                  <a:pt x="8980" y="16622"/>
                  <a:pt x="8421" y="16873"/>
                </a:cubicBezTo>
                <a:cubicBezTo>
                  <a:pt x="8243" y="16953"/>
                  <a:pt x="8075" y="17041"/>
                  <a:pt x="7920" y="17137"/>
                </a:cubicBezTo>
                <a:cubicBezTo>
                  <a:pt x="7131" y="17628"/>
                  <a:pt x="6659" y="18321"/>
                  <a:pt x="6717" y="19082"/>
                </a:cubicBezTo>
                <a:cubicBezTo>
                  <a:pt x="6817" y="20397"/>
                  <a:pt x="8525" y="21460"/>
                  <a:pt x="10612" y="21510"/>
                </a:cubicBezTo>
                <a:cubicBezTo>
                  <a:pt x="12924" y="21565"/>
                  <a:pt x="14827" y="20401"/>
                  <a:pt x="14827" y="18957"/>
                </a:cubicBezTo>
                <a:cubicBezTo>
                  <a:pt x="14827" y="18245"/>
                  <a:pt x="14365" y="17602"/>
                  <a:pt x="13620" y="17138"/>
                </a:cubicBezTo>
                <a:cubicBezTo>
                  <a:pt x="13449" y="17032"/>
                  <a:pt x="13263" y="16935"/>
                  <a:pt x="13065" y="16849"/>
                </a:cubicBezTo>
                <a:cubicBezTo>
                  <a:pt x="12676" y="16680"/>
                  <a:pt x="12339" y="16465"/>
                  <a:pt x="12123" y="16200"/>
                </a:cubicBezTo>
                <a:cubicBezTo>
                  <a:pt x="11883" y="15906"/>
                  <a:pt x="11748" y="15573"/>
                  <a:pt x="11748" y="15221"/>
                </a:cubicBezTo>
                <a:cubicBezTo>
                  <a:pt x="11748" y="14719"/>
                  <a:pt x="12021" y="14257"/>
                  <a:pt x="12480" y="13892"/>
                </a:cubicBezTo>
                <a:cubicBezTo>
                  <a:pt x="12864" y="13584"/>
                  <a:pt x="13405" y="13373"/>
                  <a:pt x="13998" y="13256"/>
                </a:cubicBezTo>
                <a:cubicBezTo>
                  <a:pt x="14253" y="13206"/>
                  <a:pt x="14504" y="13150"/>
                  <a:pt x="14751" y="13088"/>
                </a:cubicBezTo>
                <a:cubicBezTo>
                  <a:pt x="18771" y="12080"/>
                  <a:pt x="21600" y="9591"/>
                  <a:pt x="21538" y="6690"/>
                </a:cubicBezTo>
                <a:cubicBezTo>
                  <a:pt x="21459" y="2973"/>
                  <a:pt x="16567" y="-35"/>
                  <a:pt x="10664" y="0"/>
                </a:cubicBezTo>
                <a:cubicBezTo>
                  <a:pt x="4765" y="36"/>
                  <a:pt x="0" y="3059"/>
                  <a:pt x="0" y="6783"/>
                </a:cubicBezTo>
                <a:cubicBezTo>
                  <a:pt x="0" y="9644"/>
                  <a:pt x="2811" y="12090"/>
                  <a:pt x="6789" y="13087"/>
                </a:cubicBezTo>
                <a:close/>
              </a:path>
            </a:pathLst>
          </a:custGeom>
          <a:solidFill>
            <a:schemeClr val="accent4"/>
          </a:solidFill>
          <a:ln w="50800">
            <a:noFill/>
          </a:ln>
          <a:effectLst/>
        </p:spPr>
        <p:style>
          <a:lnRef idx="0">
            <a:schemeClr val="accent1"/>
          </a:lnRef>
          <a:fillRef idx="3">
            <a:schemeClr val="accent1"/>
          </a:fillRef>
          <a:effectRef idx="3">
            <a:schemeClr val="accent1"/>
          </a:effectRef>
          <a:fontRef idx="minor">
            <a:schemeClr val="lt1"/>
          </a:fontRef>
        </p:style>
        <p:txBody>
          <a:bodyPr lIns="137160" tIns="182880" rIns="28575" bIns="182880" anchor="t"/>
          <a:lstStyle/>
          <a:p>
            <a:pPr algn="ctr" defTabSz="457200" hangingPunct="0"/>
            <a:r>
              <a:rPr lang="en-US" sz="3600" b="1" noProof="1">
                <a:solidFill>
                  <a:srgbClr val="FFFFFF"/>
                </a:solidFill>
                <a:effectLst>
                  <a:outerShdw blurRad="38100" dist="38100" dir="2700000" algn="tl">
                    <a:srgbClr val="000000">
                      <a:alpha val="43137"/>
                    </a:srgbClr>
                  </a:outerShdw>
                </a:effectLst>
              </a:rPr>
              <a:t>2022</a:t>
            </a:r>
          </a:p>
        </p:txBody>
      </p:sp>
      <p:grpSp>
        <p:nvGrpSpPr>
          <p:cNvPr id="71" name="Group 70">
            <a:extLst>
              <a:ext uri="{FF2B5EF4-FFF2-40B4-BE49-F238E27FC236}">
                <a16:creationId xmlns:a16="http://schemas.microsoft.com/office/drawing/2014/main" id="{F21A9D9A-A8E8-424D-9851-8B400EA0A39B}"/>
              </a:ext>
            </a:extLst>
          </p:cNvPr>
          <p:cNvGrpSpPr/>
          <p:nvPr/>
        </p:nvGrpSpPr>
        <p:grpSpPr>
          <a:xfrm>
            <a:off x="5490205" y="3605060"/>
            <a:ext cx="1579745" cy="214314"/>
            <a:chOff x="584200" y="3472656"/>
            <a:chExt cx="1579745" cy="214314"/>
          </a:xfrm>
        </p:grpSpPr>
        <p:sp>
          <p:nvSpPr>
            <p:cNvPr id="128" name="Oval 127">
              <a:extLst>
                <a:ext uri="{FF2B5EF4-FFF2-40B4-BE49-F238E27FC236}">
                  <a16:creationId xmlns:a16="http://schemas.microsoft.com/office/drawing/2014/main" id="{E5312C74-25B4-E34B-A192-99A5D8F93C12}"/>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129" name="Straight Connector 128">
              <a:extLst>
                <a:ext uri="{FF2B5EF4-FFF2-40B4-BE49-F238E27FC236}">
                  <a16:creationId xmlns:a16="http://schemas.microsoft.com/office/drawing/2014/main" id="{81A67178-57D8-9749-9529-94E6393F02FA}"/>
                </a:ext>
              </a:extLst>
            </p:cNvPr>
            <p:cNvCxnSpPr>
              <a:cxnSpLocks/>
              <a:endCxn id="130"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130" name="Freeform: Shape 64">
              <a:extLst>
                <a:ext uri="{FF2B5EF4-FFF2-40B4-BE49-F238E27FC236}">
                  <a16:creationId xmlns:a16="http://schemas.microsoft.com/office/drawing/2014/main" id="{B9A26AEE-DF70-D948-8BE5-BCD1507A6625}"/>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131" name="Shape">
            <a:extLst>
              <a:ext uri="{FF2B5EF4-FFF2-40B4-BE49-F238E27FC236}">
                <a16:creationId xmlns:a16="http://schemas.microsoft.com/office/drawing/2014/main" id="{2011BDA2-0B23-1E45-9878-9F3D2A83AAC0}"/>
              </a:ext>
            </a:extLst>
          </p:cNvPr>
          <p:cNvSpPr/>
          <p:nvPr/>
        </p:nvSpPr>
        <p:spPr>
          <a:xfrm>
            <a:off x="4376096" y="3426476"/>
            <a:ext cx="1722447" cy="2731285"/>
          </a:xfrm>
          <a:custGeom>
            <a:avLst/>
            <a:gdLst/>
            <a:ahLst/>
            <a:cxnLst>
              <a:cxn ang="0">
                <a:pos x="wd2" y="hd2"/>
              </a:cxn>
              <a:cxn ang="5400000">
                <a:pos x="wd2" y="hd2"/>
              </a:cxn>
              <a:cxn ang="10800000">
                <a:pos x="wd2" y="hd2"/>
              </a:cxn>
              <a:cxn ang="16200000">
                <a:pos x="wd2" y="hd2"/>
              </a:cxn>
            </a:cxnLst>
            <a:rect l="0" t="0" r="r" b="b"/>
            <a:pathLst>
              <a:path w="21538" h="21512" extrusionOk="0">
                <a:moveTo>
                  <a:pt x="14750" y="8425"/>
                </a:moveTo>
                <a:cubicBezTo>
                  <a:pt x="14504" y="8363"/>
                  <a:pt x="14253" y="8307"/>
                  <a:pt x="13999" y="8257"/>
                </a:cubicBezTo>
                <a:cubicBezTo>
                  <a:pt x="13406" y="8140"/>
                  <a:pt x="12865" y="7929"/>
                  <a:pt x="12481" y="7622"/>
                </a:cubicBezTo>
                <a:cubicBezTo>
                  <a:pt x="12023" y="7256"/>
                  <a:pt x="11748" y="6794"/>
                  <a:pt x="11748" y="6292"/>
                </a:cubicBezTo>
                <a:cubicBezTo>
                  <a:pt x="11748" y="6066"/>
                  <a:pt x="11804" y="5849"/>
                  <a:pt x="11906" y="5645"/>
                </a:cubicBezTo>
                <a:cubicBezTo>
                  <a:pt x="12112" y="5233"/>
                  <a:pt x="12559" y="4890"/>
                  <a:pt x="13117" y="4639"/>
                </a:cubicBezTo>
                <a:cubicBezTo>
                  <a:pt x="13296" y="4559"/>
                  <a:pt x="13463" y="4471"/>
                  <a:pt x="13618" y="4375"/>
                </a:cubicBezTo>
                <a:cubicBezTo>
                  <a:pt x="14407" y="3884"/>
                  <a:pt x="14879" y="3191"/>
                  <a:pt x="14821" y="2430"/>
                </a:cubicBezTo>
                <a:cubicBezTo>
                  <a:pt x="14721" y="1115"/>
                  <a:pt x="13013" y="52"/>
                  <a:pt x="10927" y="2"/>
                </a:cubicBezTo>
                <a:cubicBezTo>
                  <a:pt x="8615" y="-53"/>
                  <a:pt x="6712" y="1111"/>
                  <a:pt x="6712" y="2555"/>
                </a:cubicBezTo>
                <a:cubicBezTo>
                  <a:pt x="6712" y="3267"/>
                  <a:pt x="7174" y="3910"/>
                  <a:pt x="7919" y="4374"/>
                </a:cubicBezTo>
                <a:cubicBezTo>
                  <a:pt x="8090" y="4480"/>
                  <a:pt x="8276" y="4577"/>
                  <a:pt x="8474" y="4663"/>
                </a:cubicBezTo>
                <a:cubicBezTo>
                  <a:pt x="8863" y="4832"/>
                  <a:pt x="9200" y="5047"/>
                  <a:pt x="9416" y="5312"/>
                </a:cubicBezTo>
                <a:cubicBezTo>
                  <a:pt x="9655" y="5606"/>
                  <a:pt x="9790" y="5939"/>
                  <a:pt x="9790" y="6291"/>
                </a:cubicBezTo>
                <a:cubicBezTo>
                  <a:pt x="9790" y="6793"/>
                  <a:pt x="9517" y="7255"/>
                  <a:pt x="9059" y="7620"/>
                </a:cubicBezTo>
                <a:cubicBezTo>
                  <a:pt x="8674" y="7928"/>
                  <a:pt x="8133" y="8139"/>
                  <a:pt x="7541" y="8256"/>
                </a:cubicBezTo>
                <a:cubicBezTo>
                  <a:pt x="7286" y="8306"/>
                  <a:pt x="7035" y="8362"/>
                  <a:pt x="6788" y="8424"/>
                </a:cubicBezTo>
                <a:cubicBezTo>
                  <a:pt x="2768" y="9432"/>
                  <a:pt x="-61" y="11921"/>
                  <a:pt x="1" y="14822"/>
                </a:cubicBezTo>
                <a:cubicBezTo>
                  <a:pt x="80" y="18539"/>
                  <a:pt x="4972" y="21547"/>
                  <a:pt x="10874" y="21512"/>
                </a:cubicBezTo>
                <a:cubicBezTo>
                  <a:pt x="16773" y="21476"/>
                  <a:pt x="21538" y="18453"/>
                  <a:pt x="21538" y="14729"/>
                </a:cubicBezTo>
                <a:cubicBezTo>
                  <a:pt x="21539" y="11869"/>
                  <a:pt x="18727" y="9422"/>
                  <a:pt x="14750" y="8425"/>
                </a:cubicBezTo>
                <a:close/>
              </a:path>
            </a:pathLst>
          </a:custGeom>
          <a:solidFill>
            <a:schemeClr val="accent3"/>
          </a:solidFill>
          <a:ln w="50800">
            <a:noFill/>
          </a:ln>
          <a:effectLst/>
        </p:spPr>
        <p:style>
          <a:lnRef idx="0">
            <a:schemeClr val="accent1"/>
          </a:lnRef>
          <a:fillRef idx="3">
            <a:schemeClr val="accent1"/>
          </a:fillRef>
          <a:effectRef idx="3">
            <a:schemeClr val="accent1"/>
          </a:effectRef>
          <a:fontRef idx="minor">
            <a:schemeClr val="lt1"/>
          </a:fontRef>
        </p:style>
        <p:txBody>
          <a:bodyPr lIns="137160" tIns="28575" rIns="28575" bIns="182880" anchor="b"/>
          <a:lstStyle/>
          <a:p>
            <a:pPr algn="ctr" defTabSz="457200" hangingPunct="0"/>
            <a:r>
              <a:rPr lang="en-US" sz="3600" b="1" noProof="1">
                <a:solidFill>
                  <a:srgbClr val="FFFFFF"/>
                </a:solidFill>
                <a:effectLst>
                  <a:outerShdw blurRad="38100" dist="38100" dir="2700000" algn="tl">
                    <a:srgbClr val="000000">
                      <a:alpha val="43137"/>
                    </a:srgbClr>
                  </a:outerShdw>
                </a:effectLst>
              </a:rPr>
              <a:t>2021</a:t>
            </a:r>
          </a:p>
        </p:txBody>
      </p:sp>
      <p:grpSp>
        <p:nvGrpSpPr>
          <p:cNvPr id="132" name="Group 131">
            <a:extLst>
              <a:ext uri="{FF2B5EF4-FFF2-40B4-BE49-F238E27FC236}">
                <a16:creationId xmlns:a16="http://schemas.microsoft.com/office/drawing/2014/main" id="{098E6852-61F9-ED4F-AA12-CDF88FFB0BE1}"/>
              </a:ext>
            </a:extLst>
          </p:cNvPr>
          <p:cNvGrpSpPr/>
          <p:nvPr/>
        </p:nvGrpSpPr>
        <p:grpSpPr>
          <a:xfrm>
            <a:off x="3769293" y="3605060"/>
            <a:ext cx="1579745" cy="214314"/>
            <a:chOff x="584200" y="3472656"/>
            <a:chExt cx="1579745" cy="214314"/>
          </a:xfrm>
        </p:grpSpPr>
        <p:sp>
          <p:nvSpPr>
            <p:cNvPr id="133" name="Oval 132">
              <a:extLst>
                <a:ext uri="{FF2B5EF4-FFF2-40B4-BE49-F238E27FC236}">
                  <a16:creationId xmlns:a16="http://schemas.microsoft.com/office/drawing/2014/main" id="{891B9B70-7FAC-924B-B5AD-8312361D5204}"/>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134" name="Straight Connector 133">
              <a:extLst>
                <a:ext uri="{FF2B5EF4-FFF2-40B4-BE49-F238E27FC236}">
                  <a16:creationId xmlns:a16="http://schemas.microsoft.com/office/drawing/2014/main" id="{D248469E-7FF3-6343-A89E-A882B42EC57F}"/>
                </a:ext>
              </a:extLst>
            </p:cNvPr>
            <p:cNvCxnSpPr>
              <a:cxnSpLocks/>
              <a:endCxn id="135"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135" name="Freeform: Shape 55">
              <a:extLst>
                <a:ext uri="{FF2B5EF4-FFF2-40B4-BE49-F238E27FC236}">
                  <a16:creationId xmlns:a16="http://schemas.microsoft.com/office/drawing/2014/main" id="{D4FEBC3A-8DC1-AC4D-9739-FC2FDEA7646A}"/>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136" name="Shape">
            <a:extLst>
              <a:ext uri="{FF2B5EF4-FFF2-40B4-BE49-F238E27FC236}">
                <a16:creationId xmlns:a16="http://schemas.microsoft.com/office/drawing/2014/main" id="{258B21F0-67F3-7D4D-A66E-2C7CFAF6F212}"/>
              </a:ext>
            </a:extLst>
          </p:cNvPr>
          <p:cNvSpPr/>
          <p:nvPr/>
        </p:nvSpPr>
        <p:spPr>
          <a:xfrm>
            <a:off x="2658737" y="1306359"/>
            <a:ext cx="1722447" cy="2731285"/>
          </a:xfrm>
          <a:custGeom>
            <a:avLst/>
            <a:gdLst/>
            <a:ahLst/>
            <a:cxnLst>
              <a:cxn ang="0">
                <a:pos x="wd2" y="hd2"/>
              </a:cxn>
              <a:cxn ang="5400000">
                <a:pos x="wd2" y="hd2"/>
              </a:cxn>
              <a:cxn ang="10800000">
                <a:pos x="wd2" y="hd2"/>
              </a:cxn>
              <a:cxn ang="16200000">
                <a:pos x="wd2" y="hd2"/>
              </a:cxn>
            </a:cxnLst>
            <a:rect l="0" t="0" r="r" b="b"/>
            <a:pathLst>
              <a:path w="21539" h="21512" extrusionOk="0">
                <a:moveTo>
                  <a:pt x="6789" y="13087"/>
                </a:moveTo>
                <a:cubicBezTo>
                  <a:pt x="7034" y="13149"/>
                  <a:pt x="7286" y="13205"/>
                  <a:pt x="7540" y="13255"/>
                </a:cubicBezTo>
                <a:cubicBezTo>
                  <a:pt x="8132" y="13372"/>
                  <a:pt x="8673" y="13583"/>
                  <a:pt x="9058" y="13890"/>
                </a:cubicBezTo>
                <a:cubicBezTo>
                  <a:pt x="9516" y="14256"/>
                  <a:pt x="9790" y="14718"/>
                  <a:pt x="9790" y="15220"/>
                </a:cubicBezTo>
                <a:cubicBezTo>
                  <a:pt x="9790" y="15446"/>
                  <a:pt x="9735" y="15663"/>
                  <a:pt x="9633" y="15867"/>
                </a:cubicBezTo>
                <a:cubicBezTo>
                  <a:pt x="9427" y="16279"/>
                  <a:pt x="8980" y="16622"/>
                  <a:pt x="8421" y="16873"/>
                </a:cubicBezTo>
                <a:cubicBezTo>
                  <a:pt x="8243" y="16953"/>
                  <a:pt x="8075" y="17041"/>
                  <a:pt x="7920" y="17137"/>
                </a:cubicBezTo>
                <a:cubicBezTo>
                  <a:pt x="7131" y="17628"/>
                  <a:pt x="6659" y="18321"/>
                  <a:pt x="6717" y="19082"/>
                </a:cubicBezTo>
                <a:cubicBezTo>
                  <a:pt x="6817" y="20397"/>
                  <a:pt x="8525" y="21460"/>
                  <a:pt x="10612" y="21510"/>
                </a:cubicBezTo>
                <a:cubicBezTo>
                  <a:pt x="12924" y="21565"/>
                  <a:pt x="14827" y="20401"/>
                  <a:pt x="14827" y="18957"/>
                </a:cubicBezTo>
                <a:cubicBezTo>
                  <a:pt x="14827" y="18245"/>
                  <a:pt x="14365" y="17602"/>
                  <a:pt x="13620" y="17138"/>
                </a:cubicBezTo>
                <a:cubicBezTo>
                  <a:pt x="13449" y="17032"/>
                  <a:pt x="13263" y="16935"/>
                  <a:pt x="13065" y="16849"/>
                </a:cubicBezTo>
                <a:cubicBezTo>
                  <a:pt x="12676" y="16680"/>
                  <a:pt x="12339" y="16465"/>
                  <a:pt x="12123" y="16200"/>
                </a:cubicBezTo>
                <a:cubicBezTo>
                  <a:pt x="11883" y="15906"/>
                  <a:pt x="11748" y="15573"/>
                  <a:pt x="11748" y="15221"/>
                </a:cubicBezTo>
                <a:cubicBezTo>
                  <a:pt x="11748" y="14719"/>
                  <a:pt x="12021" y="14257"/>
                  <a:pt x="12480" y="13892"/>
                </a:cubicBezTo>
                <a:cubicBezTo>
                  <a:pt x="12864" y="13584"/>
                  <a:pt x="13405" y="13373"/>
                  <a:pt x="13998" y="13256"/>
                </a:cubicBezTo>
                <a:cubicBezTo>
                  <a:pt x="14253" y="13206"/>
                  <a:pt x="14504" y="13150"/>
                  <a:pt x="14751" y="13088"/>
                </a:cubicBezTo>
                <a:cubicBezTo>
                  <a:pt x="18771" y="12080"/>
                  <a:pt x="21600" y="9591"/>
                  <a:pt x="21538" y="6690"/>
                </a:cubicBezTo>
                <a:cubicBezTo>
                  <a:pt x="21459" y="2973"/>
                  <a:pt x="16567" y="-35"/>
                  <a:pt x="10664" y="0"/>
                </a:cubicBezTo>
                <a:cubicBezTo>
                  <a:pt x="4765" y="36"/>
                  <a:pt x="0" y="3059"/>
                  <a:pt x="0" y="6783"/>
                </a:cubicBezTo>
                <a:cubicBezTo>
                  <a:pt x="0" y="9644"/>
                  <a:pt x="2811" y="12090"/>
                  <a:pt x="6789" y="13087"/>
                </a:cubicBezTo>
                <a:close/>
              </a:path>
            </a:pathLst>
          </a:custGeom>
          <a:solidFill>
            <a:schemeClr val="accent2"/>
          </a:solidFill>
          <a:ln w="50800">
            <a:noFill/>
          </a:ln>
          <a:effectLst/>
        </p:spPr>
        <p:style>
          <a:lnRef idx="0">
            <a:schemeClr val="accent1"/>
          </a:lnRef>
          <a:fillRef idx="3">
            <a:schemeClr val="accent1"/>
          </a:fillRef>
          <a:effectRef idx="3">
            <a:schemeClr val="accent1"/>
          </a:effectRef>
          <a:fontRef idx="minor">
            <a:schemeClr val="lt1"/>
          </a:fontRef>
        </p:style>
        <p:txBody>
          <a:bodyPr lIns="137160" tIns="182880" rIns="28575" bIns="182880" anchor="t"/>
          <a:lstStyle/>
          <a:p>
            <a:pPr algn="ctr" defTabSz="457200" hangingPunct="0"/>
            <a:r>
              <a:rPr lang="en-US" sz="3600" b="1" noProof="1">
                <a:solidFill>
                  <a:srgbClr val="FFFFFF"/>
                </a:solidFill>
                <a:effectLst>
                  <a:outerShdw blurRad="38100" dist="38100" dir="2700000" algn="tl">
                    <a:srgbClr val="000000">
                      <a:alpha val="43137"/>
                    </a:srgbClr>
                  </a:outerShdw>
                </a:effectLst>
              </a:rPr>
              <a:t>2020</a:t>
            </a:r>
          </a:p>
        </p:txBody>
      </p:sp>
      <p:grpSp>
        <p:nvGrpSpPr>
          <p:cNvPr id="137" name="Group 136">
            <a:extLst>
              <a:ext uri="{FF2B5EF4-FFF2-40B4-BE49-F238E27FC236}">
                <a16:creationId xmlns:a16="http://schemas.microsoft.com/office/drawing/2014/main" id="{EA892FCB-18D5-344D-8B89-07C26C59A0D2}"/>
              </a:ext>
            </a:extLst>
          </p:cNvPr>
          <p:cNvGrpSpPr/>
          <p:nvPr/>
        </p:nvGrpSpPr>
        <p:grpSpPr>
          <a:xfrm>
            <a:off x="2048381" y="3605060"/>
            <a:ext cx="1579745" cy="214314"/>
            <a:chOff x="584200" y="3472656"/>
            <a:chExt cx="1579745" cy="214314"/>
          </a:xfrm>
        </p:grpSpPr>
        <p:sp>
          <p:nvSpPr>
            <p:cNvPr id="138" name="Oval 137">
              <a:extLst>
                <a:ext uri="{FF2B5EF4-FFF2-40B4-BE49-F238E27FC236}">
                  <a16:creationId xmlns:a16="http://schemas.microsoft.com/office/drawing/2014/main" id="{F049F961-9329-A346-A08C-6C039DF3FE46}"/>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139" name="Straight Connector 138">
              <a:extLst>
                <a:ext uri="{FF2B5EF4-FFF2-40B4-BE49-F238E27FC236}">
                  <a16:creationId xmlns:a16="http://schemas.microsoft.com/office/drawing/2014/main" id="{58744609-B45A-A244-89A5-24B4CD018DFE}"/>
                </a:ext>
              </a:extLst>
            </p:cNvPr>
            <p:cNvCxnSpPr>
              <a:cxnSpLocks/>
              <a:endCxn id="140"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140" name="Freeform: Shape 51">
              <a:extLst>
                <a:ext uri="{FF2B5EF4-FFF2-40B4-BE49-F238E27FC236}">
                  <a16:creationId xmlns:a16="http://schemas.microsoft.com/office/drawing/2014/main" id="{AD2D0A08-B57A-294C-A1A7-90E9EC7BA2C2}"/>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141" name="Shape">
            <a:extLst>
              <a:ext uri="{FF2B5EF4-FFF2-40B4-BE49-F238E27FC236}">
                <a16:creationId xmlns:a16="http://schemas.microsoft.com/office/drawing/2014/main" id="{5EC7FA21-915B-2443-92FD-DE3B997E2B59}"/>
              </a:ext>
            </a:extLst>
          </p:cNvPr>
          <p:cNvSpPr/>
          <p:nvPr/>
        </p:nvSpPr>
        <p:spPr>
          <a:xfrm>
            <a:off x="941378" y="3426476"/>
            <a:ext cx="1722447" cy="2731285"/>
          </a:xfrm>
          <a:custGeom>
            <a:avLst/>
            <a:gdLst/>
            <a:ahLst/>
            <a:cxnLst>
              <a:cxn ang="0">
                <a:pos x="wd2" y="hd2"/>
              </a:cxn>
              <a:cxn ang="5400000">
                <a:pos x="wd2" y="hd2"/>
              </a:cxn>
              <a:cxn ang="10800000">
                <a:pos x="wd2" y="hd2"/>
              </a:cxn>
              <a:cxn ang="16200000">
                <a:pos x="wd2" y="hd2"/>
              </a:cxn>
            </a:cxnLst>
            <a:rect l="0" t="0" r="r" b="b"/>
            <a:pathLst>
              <a:path w="21538" h="21512" extrusionOk="0">
                <a:moveTo>
                  <a:pt x="14750" y="8425"/>
                </a:moveTo>
                <a:cubicBezTo>
                  <a:pt x="14504" y="8363"/>
                  <a:pt x="14253" y="8307"/>
                  <a:pt x="13999" y="8257"/>
                </a:cubicBezTo>
                <a:cubicBezTo>
                  <a:pt x="13406" y="8140"/>
                  <a:pt x="12865" y="7929"/>
                  <a:pt x="12481" y="7622"/>
                </a:cubicBezTo>
                <a:cubicBezTo>
                  <a:pt x="12023" y="7256"/>
                  <a:pt x="11748" y="6794"/>
                  <a:pt x="11748" y="6292"/>
                </a:cubicBezTo>
                <a:cubicBezTo>
                  <a:pt x="11748" y="6066"/>
                  <a:pt x="11804" y="5849"/>
                  <a:pt x="11906" y="5645"/>
                </a:cubicBezTo>
                <a:cubicBezTo>
                  <a:pt x="12112" y="5233"/>
                  <a:pt x="12559" y="4890"/>
                  <a:pt x="13117" y="4639"/>
                </a:cubicBezTo>
                <a:cubicBezTo>
                  <a:pt x="13296" y="4559"/>
                  <a:pt x="13463" y="4471"/>
                  <a:pt x="13618" y="4375"/>
                </a:cubicBezTo>
                <a:cubicBezTo>
                  <a:pt x="14407" y="3884"/>
                  <a:pt x="14879" y="3191"/>
                  <a:pt x="14821" y="2430"/>
                </a:cubicBezTo>
                <a:cubicBezTo>
                  <a:pt x="14721" y="1115"/>
                  <a:pt x="13013" y="52"/>
                  <a:pt x="10927" y="2"/>
                </a:cubicBezTo>
                <a:cubicBezTo>
                  <a:pt x="8615" y="-53"/>
                  <a:pt x="6712" y="1111"/>
                  <a:pt x="6712" y="2555"/>
                </a:cubicBezTo>
                <a:cubicBezTo>
                  <a:pt x="6712" y="3267"/>
                  <a:pt x="7174" y="3910"/>
                  <a:pt x="7919" y="4374"/>
                </a:cubicBezTo>
                <a:cubicBezTo>
                  <a:pt x="8090" y="4480"/>
                  <a:pt x="8276" y="4577"/>
                  <a:pt x="8474" y="4663"/>
                </a:cubicBezTo>
                <a:cubicBezTo>
                  <a:pt x="8863" y="4832"/>
                  <a:pt x="9200" y="5047"/>
                  <a:pt x="9416" y="5312"/>
                </a:cubicBezTo>
                <a:cubicBezTo>
                  <a:pt x="9655" y="5606"/>
                  <a:pt x="9790" y="5939"/>
                  <a:pt x="9790" y="6291"/>
                </a:cubicBezTo>
                <a:cubicBezTo>
                  <a:pt x="9790" y="6793"/>
                  <a:pt x="9517" y="7255"/>
                  <a:pt x="9059" y="7620"/>
                </a:cubicBezTo>
                <a:cubicBezTo>
                  <a:pt x="8674" y="7928"/>
                  <a:pt x="8133" y="8139"/>
                  <a:pt x="7541" y="8256"/>
                </a:cubicBezTo>
                <a:cubicBezTo>
                  <a:pt x="7286" y="8306"/>
                  <a:pt x="7035" y="8362"/>
                  <a:pt x="6788" y="8424"/>
                </a:cubicBezTo>
                <a:cubicBezTo>
                  <a:pt x="2768" y="9432"/>
                  <a:pt x="-61" y="11921"/>
                  <a:pt x="1" y="14822"/>
                </a:cubicBezTo>
                <a:cubicBezTo>
                  <a:pt x="80" y="18539"/>
                  <a:pt x="4972" y="21547"/>
                  <a:pt x="10874" y="21512"/>
                </a:cubicBezTo>
                <a:cubicBezTo>
                  <a:pt x="16773" y="21476"/>
                  <a:pt x="21538" y="18453"/>
                  <a:pt x="21538" y="14729"/>
                </a:cubicBezTo>
                <a:cubicBezTo>
                  <a:pt x="21539" y="11869"/>
                  <a:pt x="18727" y="9422"/>
                  <a:pt x="14750" y="8425"/>
                </a:cubicBezTo>
                <a:close/>
              </a:path>
            </a:pathLst>
          </a:custGeom>
          <a:solidFill>
            <a:schemeClr val="accent1"/>
          </a:solidFill>
          <a:ln w="50800">
            <a:noFill/>
          </a:ln>
          <a:effectLst/>
        </p:spPr>
        <p:style>
          <a:lnRef idx="0">
            <a:schemeClr val="accent1"/>
          </a:lnRef>
          <a:fillRef idx="3">
            <a:schemeClr val="accent1"/>
          </a:fillRef>
          <a:effectRef idx="3">
            <a:schemeClr val="accent1"/>
          </a:effectRef>
          <a:fontRef idx="minor">
            <a:schemeClr val="lt1"/>
          </a:fontRef>
        </p:style>
        <p:txBody>
          <a:bodyPr lIns="137160" tIns="28575" rIns="28575" bIns="182880" anchor="b"/>
          <a:lstStyle/>
          <a:p>
            <a:pPr algn="ctr" defTabSz="457200" hangingPunct="0"/>
            <a:r>
              <a:rPr lang="en-US" sz="3600" b="1" noProof="1">
                <a:solidFill>
                  <a:schemeClr val="tx1"/>
                </a:solidFill>
              </a:rPr>
              <a:t>2019</a:t>
            </a:r>
          </a:p>
        </p:txBody>
      </p:sp>
      <p:grpSp>
        <p:nvGrpSpPr>
          <p:cNvPr id="142" name="Group 141">
            <a:extLst>
              <a:ext uri="{FF2B5EF4-FFF2-40B4-BE49-F238E27FC236}">
                <a16:creationId xmlns:a16="http://schemas.microsoft.com/office/drawing/2014/main" id="{90C301CF-0ACD-3344-A7D3-E3C64D4BF0D0}"/>
              </a:ext>
            </a:extLst>
          </p:cNvPr>
          <p:cNvGrpSpPr/>
          <p:nvPr/>
        </p:nvGrpSpPr>
        <p:grpSpPr>
          <a:xfrm>
            <a:off x="701458" y="3605060"/>
            <a:ext cx="1200185" cy="214314"/>
            <a:chOff x="701458" y="3486944"/>
            <a:chExt cx="1200185" cy="214314"/>
          </a:xfrm>
        </p:grpSpPr>
        <p:sp>
          <p:nvSpPr>
            <p:cNvPr id="143" name="Oval 142">
              <a:extLst>
                <a:ext uri="{FF2B5EF4-FFF2-40B4-BE49-F238E27FC236}">
                  <a16:creationId xmlns:a16="http://schemas.microsoft.com/office/drawing/2014/main" id="{56449CCE-B366-D546-94BB-61DF84F1EC2E}"/>
                </a:ext>
              </a:extLst>
            </p:cNvPr>
            <p:cNvSpPr/>
            <p:nvPr/>
          </p:nvSpPr>
          <p:spPr>
            <a:xfrm>
              <a:off x="1687330" y="3486944"/>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144" name="Straight Connector 143">
              <a:extLst>
                <a:ext uri="{FF2B5EF4-FFF2-40B4-BE49-F238E27FC236}">
                  <a16:creationId xmlns:a16="http://schemas.microsoft.com/office/drawing/2014/main" id="{29E8DE2D-5152-3F44-931E-11DEDA0EE435}"/>
                </a:ext>
              </a:extLst>
            </p:cNvPr>
            <p:cNvCxnSpPr>
              <a:cxnSpLocks/>
              <a:endCxn id="145" idx="5"/>
            </p:cNvCxnSpPr>
            <p:nvPr/>
          </p:nvCxnSpPr>
          <p:spPr>
            <a:xfrm flipV="1">
              <a:off x="701458" y="3594101"/>
              <a:ext cx="1165260" cy="10777"/>
            </a:xfrm>
            <a:prstGeom prst="line">
              <a:avLst/>
            </a:prstGeom>
          </p:spPr>
          <p:style>
            <a:lnRef idx="3">
              <a:schemeClr val="dk1"/>
            </a:lnRef>
            <a:fillRef idx="0">
              <a:schemeClr val="dk1"/>
            </a:fillRef>
            <a:effectRef idx="2">
              <a:schemeClr val="dk1"/>
            </a:effectRef>
            <a:fontRef idx="minor">
              <a:schemeClr val="tx1"/>
            </a:fontRef>
          </p:style>
        </p:cxnSp>
        <p:sp>
          <p:nvSpPr>
            <p:cNvPr id="145" name="Freeform: Shape 47">
              <a:extLst>
                <a:ext uri="{FF2B5EF4-FFF2-40B4-BE49-F238E27FC236}">
                  <a16:creationId xmlns:a16="http://schemas.microsoft.com/office/drawing/2014/main" id="{8C4E9F41-4713-6843-895C-B966FDF40B29}"/>
                </a:ext>
              </a:extLst>
            </p:cNvPr>
            <p:cNvSpPr/>
            <p:nvPr/>
          </p:nvSpPr>
          <p:spPr>
            <a:xfrm>
              <a:off x="1777024" y="3486944"/>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grpSp>
        <p:nvGrpSpPr>
          <p:cNvPr id="146" name="Group 145">
            <a:extLst>
              <a:ext uri="{FF2B5EF4-FFF2-40B4-BE49-F238E27FC236}">
                <a16:creationId xmlns:a16="http://schemas.microsoft.com/office/drawing/2014/main" id="{EAFF1766-C2A1-F54D-9560-85DB5C2B8625}"/>
              </a:ext>
            </a:extLst>
          </p:cNvPr>
          <p:cNvGrpSpPr/>
          <p:nvPr/>
        </p:nvGrpSpPr>
        <p:grpSpPr>
          <a:xfrm>
            <a:off x="2838253" y="4301610"/>
            <a:ext cx="1427112" cy="1336320"/>
            <a:chOff x="332936" y="2689321"/>
            <a:chExt cx="2937088" cy="1336320"/>
          </a:xfrm>
        </p:grpSpPr>
        <p:sp>
          <p:nvSpPr>
            <p:cNvPr id="147" name="TextBox 146">
              <a:extLst>
                <a:ext uri="{FF2B5EF4-FFF2-40B4-BE49-F238E27FC236}">
                  <a16:creationId xmlns:a16="http://schemas.microsoft.com/office/drawing/2014/main" id="{4623FD57-A182-D643-8E88-2DF7726C6DE1}"/>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t>Lorem Ipsum</a:t>
              </a:r>
            </a:p>
          </p:txBody>
        </p:sp>
        <p:sp>
          <p:nvSpPr>
            <p:cNvPr id="148" name="TextBox 147">
              <a:extLst>
                <a:ext uri="{FF2B5EF4-FFF2-40B4-BE49-F238E27FC236}">
                  <a16:creationId xmlns:a16="http://schemas.microsoft.com/office/drawing/2014/main" id="{58C62238-97FA-794F-8336-A7CF25D9D836}"/>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49" name="Group 148">
            <a:extLst>
              <a:ext uri="{FF2B5EF4-FFF2-40B4-BE49-F238E27FC236}">
                <a16:creationId xmlns:a16="http://schemas.microsoft.com/office/drawing/2014/main" id="{05952826-9646-1B4D-966A-0FF8464502D4}"/>
              </a:ext>
            </a:extLst>
          </p:cNvPr>
          <p:cNvGrpSpPr/>
          <p:nvPr/>
        </p:nvGrpSpPr>
        <p:grpSpPr>
          <a:xfrm>
            <a:off x="6255927" y="4343843"/>
            <a:ext cx="1427112" cy="1336320"/>
            <a:chOff x="332936" y="2689321"/>
            <a:chExt cx="2937088" cy="1336320"/>
          </a:xfrm>
        </p:grpSpPr>
        <p:sp>
          <p:nvSpPr>
            <p:cNvPr id="150" name="TextBox 149">
              <a:extLst>
                <a:ext uri="{FF2B5EF4-FFF2-40B4-BE49-F238E27FC236}">
                  <a16:creationId xmlns:a16="http://schemas.microsoft.com/office/drawing/2014/main" id="{5B50C922-6CA8-F140-9358-3BF529FA51FB}"/>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t>Lorem Ipsum</a:t>
              </a:r>
            </a:p>
          </p:txBody>
        </p:sp>
        <p:sp>
          <p:nvSpPr>
            <p:cNvPr id="151" name="TextBox 150">
              <a:extLst>
                <a:ext uri="{FF2B5EF4-FFF2-40B4-BE49-F238E27FC236}">
                  <a16:creationId xmlns:a16="http://schemas.microsoft.com/office/drawing/2014/main" id="{E7F4EF0C-1F51-0742-BC78-2F09E830FC67}"/>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52" name="Group 151">
            <a:extLst>
              <a:ext uri="{FF2B5EF4-FFF2-40B4-BE49-F238E27FC236}">
                <a16:creationId xmlns:a16="http://schemas.microsoft.com/office/drawing/2014/main" id="{A9D8008D-7816-3F4E-B92F-7B1D20C50D8C}"/>
              </a:ext>
            </a:extLst>
          </p:cNvPr>
          <p:cNvGrpSpPr/>
          <p:nvPr/>
        </p:nvGrpSpPr>
        <p:grpSpPr>
          <a:xfrm>
            <a:off x="9673600" y="4394478"/>
            <a:ext cx="1427112" cy="1336320"/>
            <a:chOff x="332936" y="2689321"/>
            <a:chExt cx="2937088" cy="1336320"/>
          </a:xfrm>
        </p:grpSpPr>
        <p:sp>
          <p:nvSpPr>
            <p:cNvPr id="153" name="TextBox 152">
              <a:extLst>
                <a:ext uri="{FF2B5EF4-FFF2-40B4-BE49-F238E27FC236}">
                  <a16:creationId xmlns:a16="http://schemas.microsoft.com/office/drawing/2014/main" id="{76AC5F2E-3B7B-4B4D-A697-6CC63F1223C7}"/>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t>Lorem Ipsum</a:t>
              </a:r>
            </a:p>
          </p:txBody>
        </p:sp>
        <p:sp>
          <p:nvSpPr>
            <p:cNvPr id="154" name="TextBox 153">
              <a:extLst>
                <a:ext uri="{FF2B5EF4-FFF2-40B4-BE49-F238E27FC236}">
                  <a16:creationId xmlns:a16="http://schemas.microsoft.com/office/drawing/2014/main" id="{16191F97-976E-ED41-A2F2-1AFEC53243D6}"/>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55" name="Group 154">
            <a:extLst>
              <a:ext uri="{FF2B5EF4-FFF2-40B4-BE49-F238E27FC236}">
                <a16:creationId xmlns:a16="http://schemas.microsoft.com/office/drawing/2014/main" id="{E6A48554-27A9-C943-A181-8B8E5F161222}"/>
              </a:ext>
            </a:extLst>
          </p:cNvPr>
          <p:cNvGrpSpPr/>
          <p:nvPr/>
        </p:nvGrpSpPr>
        <p:grpSpPr>
          <a:xfrm>
            <a:off x="1063468" y="1693633"/>
            <a:ext cx="1427112" cy="1336320"/>
            <a:chOff x="332936" y="2689321"/>
            <a:chExt cx="2937088" cy="1336320"/>
          </a:xfrm>
        </p:grpSpPr>
        <p:sp>
          <p:nvSpPr>
            <p:cNvPr id="156" name="TextBox 155">
              <a:extLst>
                <a:ext uri="{FF2B5EF4-FFF2-40B4-BE49-F238E27FC236}">
                  <a16:creationId xmlns:a16="http://schemas.microsoft.com/office/drawing/2014/main" id="{8EEA9684-DC98-E74A-A15A-0CE734B7ACE4}"/>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solidFill>
                    <a:schemeClr val="bg1"/>
                  </a:solidFill>
                </a:rPr>
                <a:t>Lorem Ipsum</a:t>
              </a:r>
            </a:p>
          </p:txBody>
        </p:sp>
        <p:sp>
          <p:nvSpPr>
            <p:cNvPr id="157" name="TextBox 156">
              <a:extLst>
                <a:ext uri="{FF2B5EF4-FFF2-40B4-BE49-F238E27FC236}">
                  <a16:creationId xmlns:a16="http://schemas.microsoft.com/office/drawing/2014/main" id="{96BC9CA1-B01C-EB40-B07E-E35BE3A12B67}"/>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58" name="Group 157">
            <a:extLst>
              <a:ext uri="{FF2B5EF4-FFF2-40B4-BE49-F238E27FC236}">
                <a16:creationId xmlns:a16="http://schemas.microsoft.com/office/drawing/2014/main" id="{C15C026A-70D3-B54F-AAC2-5402B9575390}"/>
              </a:ext>
            </a:extLst>
          </p:cNvPr>
          <p:cNvGrpSpPr/>
          <p:nvPr/>
        </p:nvGrpSpPr>
        <p:grpSpPr>
          <a:xfrm>
            <a:off x="4516808" y="1693633"/>
            <a:ext cx="1427112" cy="1336320"/>
            <a:chOff x="332936" y="2689321"/>
            <a:chExt cx="2937088" cy="1336320"/>
          </a:xfrm>
        </p:grpSpPr>
        <p:sp>
          <p:nvSpPr>
            <p:cNvPr id="159" name="TextBox 158">
              <a:extLst>
                <a:ext uri="{FF2B5EF4-FFF2-40B4-BE49-F238E27FC236}">
                  <a16:creationId xmlns:a16="http://schemas.microsoft.com/office/drawing/2014/main" id="{4113BB4B-BB25-E64A-ACD4-85E92421CEC1}"/>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solidFill>
                    <a:schemeClr val="bg2"/>
                  </a:solidFill>
                </a:rPr>
                <a:t>Lorem Ipsum</a:t>
              </a:r>
            </a:p>
          </p:txBody>
        </p:sp>
        <p:sp>
          <p:nvSpPr>
            <p:cNvPr id="160" name="TextBox 159">
              <a:extLst>
                <a:ext uri="{FF2B5EF4-FFF2-40B4-BE49-F238E27FC236}">
                  <a16:creationId xmlns:a16="http://schemas.microsoft.com/office/drawing/2014/main" id="{B37AF685-9598-C147-AA03-84A8454AB61B}"/>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61" name="Group 160">
            <a:extLst>
              <a:ext uri="{FF2B5EF4-FFF2-40B4-BE49-F238E27FC236}">
                <a16:creationId xmlns:a16="http://schemas.microsoft.com/office/drawing/2014/main" id="{9A927084-2FC3-AC42-845B-322D141430CF}"/>
              </a:ext>
            </a:extLst>
          </p:cNvPr>
          <p:cNvGrpSpPr/>
          <p:nvPr/>
        </p:nvGrpSpPr>
        <p:grpSpPr>
          <a:xfrm>
            <a:off x="7970149" y="1693633"/>
            <a:ext cx="1427112" cy="1336320"/>
            <a:chOff x="332936" y="2689321"/>
            <a:chExt cx="2937088" cy="1336320"/>
          </a:xfrm>
        </p:grpSpPr>
        <p:sp>
          <p:nvSpPr>
            <p:cNvPr id="162" name="TextBox 161">
              <a:extLst>
                <a:ext uri="{FF2B5EF4-FFF2-40B4-BE49-F238E27FC236}">
                  <a16:creationId xmlns:a16="http://schemas.microsoft.com/office/drawing/2014/main" id="{D9D791AB-8679-A24A-9787-FAFEF1A9A1EC}"/>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solidFill>
                    <a:schemeClr val="bg1"/>
                  </a:solidFill>
                </a:rPr>
                <a:t>Lorem Ipsum</a:t>
              </a:r>
            </a:p>
          </p:txBody>
        </p:sp>
        <p:sp>
          <p:nvSpPr>
            <p:cNvPr id="163" name="TextBox 162">
              <a:extLst>
                <a:ext uri="{FF2B5EF4-FFF2-40B4-BE49-F238E27FC236}">
                  <a16:creationId xmlns:a16="http://schemas.microsoft.com/office/drawing/2014/main" id="{C15C8404-0F4B-1840-8AE7-97E7BF7F08CB}"/>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sp>
        <p:nvSpPr>
          <p:cNvPr id="164" name="Freeform: Shape 136">
            <a:extLst>
              <a:ext uri="{FF2B5EF4-FFF2-40B4-BE49-F238E27FC236}">
                <a16:creationId xmlns:a16="http://schemas.microsoft.com/office/drawing/2014/main" id="{72FF402E-582C-7F48-A844-B696EFEFDA63}"/>
              </a:ext>
            </a:extLst>
          </p:cNvPr>
          <p:cNvSpPr/>
          <p:nvPr/>
        </p:nvSpPr>
        <p:spPr>
          <a:xfrm>
            <a:off x="1434695" y="4754413"/>
            <a:ext cx="800100" cy="499110"/>
          </a:xfrm>
          <a:custGeom>
            <a:avLst/>
            <a:gdLst>
              <a:gd name="connsiteX0" fmla="*/ 400050 w 800100"/>
              <a:gd name="connsiteY0" fmla="*/ 327660 h 499110"/>
              <a:gd name="connsiteX1" fmla="*/ 470535 w 800100"/>
              <a:gd name="connsiteY1" fmla="*/ 339090 h 499110"/>
              <a:gd name="connsiteX2" fmla="*/ 554355 w 800100"/>
              <a:gd name="connsiteY2" fmla="*/ 379095 h 499110"/>
              <a:gd name="connsiteX3" fmla="*/ 571500 w 800100"/>
              <a:gd name="connsiteY3" fmla="*/ 413385 h 499110"/>
              <a:gd name="connsiteX4" fmla="*/ 571500 w 800100"/>
              <a:gd name="connsiteY4" fmla="*/ 499110 h 499110"/>
              <a:gd name="connsiteX5" fmla="*/ 228600 w 800100"/>
              <a:gd name="connsiteY5" fmla="*/ 499110 h 499110"/>
              <a:gd name="connsiteX6" fmla="*/ 228600 w 800100"/>
              <a:gd name="connsiteY6" fmla="*/ 413385 h 499110"/>
              <a:gd name="connsiteX7" fmla="*/ 245745 w 800100"/>
              <a:gd name="connsiteY7" fmla="*/ 379095 h 499110"/>
              <a:gd name="connsiteX8" fmla="*/ 329565 w 800100"/>
              <a:gd name="connsiteY8" fmla="*/ 339090 h 499110"/>
              <a:gd name="connsiteX9" fmla="*/ 400050 w 800100"/>
              <a:gd name="connsiteY9" fmla="*/ 327660 h 499110"/>
              <a:gd name="connsiteX10" fmla="*/ 628650 w 800100"/>
              <a:gd name="connsiteY10" fmla="*/ 194310 h 499110"/>
              <a:gd name="connsiteX11" fmla="*/ 699135 w 800100"/>
              <a:gd name="connsiteY11" fmla="*/ 205740 h 499110"/>
              <a:gd name="connsiteX12" fmla="*/ 782955 w 800100"/>
              <a:gd name="connsiteY12" fmla="*/ 245745 h 499110"/>
              <a:gd name="connsiteX13" fmla="*/ 800100 w 800100"/>
              <a:gd name="connsiteY13" fmla="*/ 280035 h 499110"/>
              <a:gd name="connsiteX14" fmla="*/ 800100 w 800100"/>
              <a:gd name="connsiteY14" fmla="*/ 365760 h 499110"/>
              <a:gd name="connsiteX15" fmla="*/ 592455 w 800100"/>
              <a:gd name="connsiteY15" fmla="*/ 365760 h 499110"/>
              <a:gd name="connsiteX16" fmla="*/ 577215 w 800100"/>
              <a:gd name="connsiteY16" fmla="*/ 348615 h 499110"/>
              <a:gd name="connsiteX17" fmla="*/ 489585 w 800100"/>
              <a:gd name="connsiteY17" fmla="*/ 304800 h 499110"/>
              <a:gd name="connsiteX18" fmla="*/ 523875 w 800100"/>
              <a:gd name="connsiteY18" fmla="*/ 220980 h 499110"/>
              <a:gd name="connsiteX19" fmla="*/ 523875 w 800100"/>
              <a:gd name="connsiteY19" fmla="*/ 219075 h 499110"/>
              <a:gd name="connsiteX20" fmla="*/ 558165 w 800100"/>
              <a:gd name="connsiteY20" fmla="*/ 205740 h 499110"/>
              <a:gd name="connsiteX21" fmla="*/ 628650 w 800100"/>
              <a:gd name="connsiteY21" fmla="*/ 194310 h 499110"/>
              <a:gd name="connsiteX22" fmla="*/ 171450 w 800100"/>
              <a:gd name="connsiteY22" fmla="*/ 194310 h 499110"/>
              <a:gd name="connsiteX23" fmla="*/ 241935 w 800100"/>
              <a:gd name="connsiteY23" fmla="*/ 205740 h 499110"/>
              <a:gd name="connsiteX24" fmla="*/ 276225 w 800100"/>
              <a:gd name="connsiteY24" fmla="*/ 217170 h 499110"/>
              <a:gd name="connsiteX25" fmla="*/ 276225 w 800100"/>
              <a:gd name="connsiteY25" fmla="*/ 220980 h 499110"/>
              <a:gd name="connsiteX26" fmla="*/ 310515 w 800100"/>
              <a:gd name="connsiteY26" fmla="*/ 304800 h 499110"/>
              <a:gd name="connsiteX27" fmla="*/ 222885 w 800100"/>
              <a:gd name="connsiteY27" fmla="*/ 348615 h 499110"/>
              <a:gd name="connsiteX28" fmla="*/ 205740 w 800100"/>
              <a:gd name="connsiteY28" fmla="*/ 365760 h 499110"/>
              <a:gd name="connsiteX29" fmla="*/ 0 w 800100"/>
              <a:gd name="connsiteY29" fmla="*/ 365760 h 499110"/>
              <a:gd name="connsiteX30" fmla="*/ 0 w 800100"/>
              <a:gd name="connsiteY30" fmla="*/ 280035 h 499110"/>
              <a:gd name="connsiteX31" fmla="*/ 17145 w 800100"/>
              <a:gd name="connsiteY31" fmla="*/ 245745 h 499110"/>
              <a:gd name="connsiteX32" fmla="*/ 100965 w 800100"/>
              <a:gd name="connsiteY32" fmla="*/ 205740 h 499110"/>
              <a:gd name="connsiteX33" fmla="*/ 171450 w 800100"/>
              <a:gd name="connsiteY33" fmla="*/ 194310 h 499110"/>
              <a:gd name="connsiteX34" fmla="*/ 400050 w 800100"/>
              <a:gd name="connsiteY34" fmla="*/ 133350 h 499110"/>
              <a:gd name="connsiteX35" fmla="*/ 485775 w 800100"/>
              <a:gd name="connsiteY35" fmla="*/ 219075 h 499110"/>
              <a:gd name="connsiteX36" fmla="*/ 400050 w 800100"/>
              <a:gd name="connsiteY36" fmla="*/ 304800 h 499110"/>
              <a:gd name="connsiteX37" fmla="*/ 314325 w 800100"/>
              <a:gd name="connsiteY37" fmla="*/ 219075 h 499110"/>
              <a:gd name="connsiteX38" fmla="*/ 400050 w 800100"/>
              <a:gd name="connsiteY38" fmla="*/ 133350 h 499110"/>
              <a:gd name="connsiteX39" fmla="*/ 628650 w 800100"/>
              <a:gd name="connsiteY39" fmla="*/ 0 h 499110"/>
              <a:gd name="connsiteX40" fmla="*/ 714375 w 800100"/>
              <a:gd name="connsiteY40" fmla="*/ 85725 h 499110"/>
              <a:gd name="connsiteX41" fmla="*/ 628650 w 800100"/>
              <a:gd name="connsiteY41" fmla="*/ 171450 h 499110"/>
              <a:gd name="connsiteX42" fmla="*/ 542925 w 800100"/>
              <a:gd name="connsiteY42" fmla="*/ 85725 h 499110"/>
              <a:gd name="connsiteX43" fmla="*/ 628650 w 800100"/>
              <a:gd name="connsiteY43" fmla="*/ 0 h 499110"/>
              <a:gd name="connsiteX44" fmla="*/ 171450 w 800100"/>
              <a:gd name="connsiteY44" fmla="*/ 0 h 499110"/>
              <a:gd name="connsiteX45" fmla="*/ 257175 w 800100"/>
              <a:gd name="connsiteY45" fmla="*/ 85725 h 499110"/>
              <a:gd name="connsiteX46" fmla="*/ 171450 w 800100"/>
              <a:gd name="connsiteY46" fmla="*/ 171450 h 499110"/>
              <a:gd name="connsiteX47" fmla="*/ 85725 w 800100"/>
              <a:gd name="connsiteY47" fmla="*/ 85725 h 499110"/>
              <a:gd name="connsiteX48" fmla="*/ 171450 w 800100"/>
              <a:gd name="connsiteY48" fmla="*/ 0 h 49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00100" h="499110">
                <a:moveTo>
                  <a:pt x="400050" y="327660"/>
                </a:moveTo>
                <a:cubicBezTo>
                  <a:pt x="424815" y="327660"/>
                  <a:pt x="449580" y="333375"/>
                  <a:pt x="470535" y="339090"/>
                </a:cubicBezTo>
                <a:cubicBezTo>
                  <a:pt x="501015" y="346710"/>
                  <a:pt x="531495" y="360045"/>
                  <a:pt x="554355" y="379095"/>
                </a:cubicBezTo>
                <a:cubicBezTo>
                  <a:pt x="565785" y="386715"/>
                  <a:pt x="571500" y="400050"/>
                  <a:pt x="571500" y="413385"/>
                </a:cubicBezTo>
                <a:lnTo>
                  <a:pt x="571500" y="499110"/>
                </a:lnTo>
                <a:lnTo>
                  <a:pt x="228600" y="499110"/>
                </a:lnTo>
                <a:lnTo>
                  <a:pt x="228600" y="413385"/>
                </a:lnTo>
                <a:cubicBezTo>
                  <a:pt x="228600" y="400050"/>
                  <a:pt x="234315" y="388620"/>
                  <a:pt x="245745" y="379095"/>
                </a:cubicBezTo>
                <a:cubicBezTo>
                  <a:pt x="270510" y="361950"/>
                  <a:pt x="299085" y="346710"/>
                  <a:pt x="329565" y="339090"/>
                </a:cubicBezTo>
                <a:cubicBezTo>
                  <a:pt x="352425" y="331470"/>
                  <a:pt x="377190" y="327660"/>
                  <a:pt x="400050" y="327660"/>
                </a:cubicBezTo>
                <a:close/>
                <a:moveTo>
                  <a:pt x="628650" y="194310"/>
                </a:moveTo>
                <a:cubicBezTo>
                  <a:pt x="653415" y="194310"/>
                  <a:pt x="678180" y="200025"/>
                  <a:pt x="699135" y="205740"/>
                </a:cubicBezTo>
                <a:cubicBezTo>
                  <a:pt x="729615" y="213360"/>
                  <a:pt x="760095" y="226695"/>
                  <a:pt x="782955" y="245745"/>
                </a:cubicBezTo>
                <a:cubicBezTo>
                  <a:pt x="794385" y="253365"/>
                  <a:pt x="800100" y="266700"/>
                  <a:pt x="800100" y="280035"/>
                </a:cubicBezTo>
                <a:lnTo>
                  <a:pt x="800100" y="365760"/>
                </a:lnTo>
                <a:lnTo>
                  <a:pt x="592455" y="365760"/>
                </a:lnTo>
                <a:cubicBezTo>
                  <a:pt x="588645" y="358140"/>
                  <a:pt x="582930" y="354330"/>
                  <a:pt x="577215" y="348615"/>
                </a:cubicBezTo>
                <a:cubicBezTo>
                  <a:pt x="554355" y="331470"/>
                  <a:pt x="525780" y="316230"/>
                  <a:pt x="489585" y="304800"/>
                </a:cubicBezTo>
                <a:cubicBezTo>
                  <a:pt x="510540" y="283845"/>
                  <a:pt x="523875" y="253365"/>
                  <a:pt x="523875" y="220980"/>
                </a:cubicBezTo>
                <a:lnTo>
                  <a:pt x="523875" y="219075"/>
                </a:lnTo>
                <a:cubicBezTo>
                  <a:pt x="535305" y="213360"/>
                  <a:pt x="546735" y="209550"/>
                  <a:pt x="558165" y="205740"/>
                </a:cubicBezTo>
                <a:cubicBezTo>
                  <a:pt x="581025" y="198120"/>
                  <a:pt x="605790" y="194310"/>
                  <a:pt x="628650" y="194310"/>
                </a:cubicBezTo>
                <a:close/>
                <a:moveTo>
                  <a:pt x="171450" y="194310"/>
                </a:moveTo>
                <a:cubicBezTo>
                  <a:pt x="196215" y="194310"/>
                  <a:pt x="220980" y="200025"/>
                  <a:pt x="241935" y="205740"/>
                </a:cubicBezTo>
                <a:cubicBezTo>
                  <a:pt x="253365" y="207645"/>
                  <a:pt x="264795" y="213360"/>
                  <a:pt x="276225" y="217170"/>
                </a:cubicBezTo>
                <a:cubicBezTo>
                  <a:pt x="276225" y="219075"/>
                  <a:pt x="276225" y="219075"/>
                  <a:pt x="276225" y="220980"/>
                </a:cubicBezTo>
                <a:cubicBezTo>
                  <a:pt x="276225" y="253365"/>
                  <a:pt x="289560" y="281940"/>
                  <a:pt x="310515" y="304800"/>
                </a:cubicBezTo>
                <a:cubicBezTo>
                  <a:pt x="280035" y="314325"/>
                  <a:pt x="249555" y="329565"/>
                  <a:pt x="222885" y="348615"/>
                </a:cubicBezTo>
                <a:cubicBezTo>
                  <a:pt x="215265" y="354330"/>
                  <a:pt x="211455" y="358140"/>
                  <a:pt x="205740" y="365760"/>
                </a:cubicBezTo>
                <a:lnTo>
                  <a:pt x="0" y="365760"/>
                </a:lnTo>
                <a:lnTo>
                  <a:pt x="0" y="280035"/>
                </a:lnTo>
                <a:cubicBezTo>
                  <a:pt x="0" y="266700"/>
                  <a:pt x="5715" y="253365"/>
                  <a:pt x="17145" y="245745"/>
                </a:cubicBezTo>
                <a:cubicBezTo>
                  <a:pt x="41910" y="228600"/>
                  <a:pt x="70485" y="215265"/>
                  <a:pt x="100965" y="205740"/>
                </a:cubicBezTo>
                <a:cubicBezTo>
                  <a:pt x="123825" y="198120"/>
                  <a:pt x="148590" y="194310"/>
                  <a:pt x="171450" y="194310"/>
                </a:cubicBezTo>
                <a:close/>
                <a:moveTo>
                  <a:pt x="400050" y="133350"/>
                </a:moveTo>
                <a:cubicBezTo>
                  <a:pt x="447394" y="133350"/>
                  <a:pt x="485775" y="171730"/>
                  <a:pt x="485775" y="219075"/>
                </a:cubicBezTo>
                <a:cubicBezTo>
                  <a:pt x="485775" y="266419"/>
                  <a:pt x="447394" y="304800"/>
                  <a:pt x="400050" y="304800"/>
                </a:cubicBezTo>
                <a:cubicBezTo>
                  <a:pt x="352705" y="304800"/>
                  <a:pt x="314325" y="266419"/>
                  <a:pt x="314325" y="219075"/>
                </a:cubicBezTo>
                <a:cubicBezTo>
                  <a:pt x="314325" y="171730"/>
                  <a:pt x="352705" y="133350"/>
                  <a:pt x="400050" y="133350"/>
                </a:cubicBezTo>
                <a:close/>
                <a:moveTo>
                  <a:pt x="628650" y="0"/>
                </a:moveTo>
                <a:cubicBezTo>
                  <a:pt x="675994" y="0"/>
                  <a:pt x="714375" y="38380"/>
                  <a:pt x="714375" y="85725"/>
                </a:cubicBezTo>
                <a:cubicBezTo>
                  <a:pt x="714375" y="133069"/>
                  <a:pt x="675994" y="171450"/>
                  <a:pt x="628650" y="171450"/>
                </a:cubicBezTo>
                <a:cubicBezTo>
                  <a:pt x="581305" y="171450"/>
                  <a:pt x="542925" y="133069"/>
                  <a:pt x="542925" y="85725"/>
                </a:cubicBezTo>
                <a:cubicBezTo>
                  <a:pt x="542925" y="38380"/>
                  <a:pt x="581305" y="0"/>
                  <a:pt x="628650" y="0"/>
                </a:cubicBezTo>
                <a:close/>
                <a:moveTo>
                  <a:pt x="171450" y="0"/>
                </a:moveTo>
                <a:cubicBezTo>
                  <a:pt x="218794" y="0"/>
                  <a:pt x="257175" y="38380"/>
                  <a:pt x="257175" y="85725"/>
                </a:cubicBezTo>
                <a:cubicBezTo>
                  <a:pt x="257175" y="133069"/>
                  <a:pt x="218794" y="171450"/>
                  <a:pt x="171450" y="171450"/>
                </a:cubicBezTo>
                <a:cubicBezTo>
                  <a:pt x="124105" y="171450"/>
                  <a:pt x="85725" y="133069"/>
                  <a:pt x="85725" y="85725"/>
                </a:cubicBezTo>
                <a:cubicBezTo>
                  <a:pt x="85725" y="38380"/>
                  <a:pt x="124105" y="0"/>
                  <a:pt x="171450" y="0"/>
                </a:cubicBezTo>
                <a:close/>
              </a:path>
            </a:pathLst>
          </a:custGeom>
          <a:solidFill>
            <a:schemeClr val="tx2"/>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5" name="Freeform: Shape 133">
            <a:extLst>
              <a:ext uri="{FF2B5EF4-FFF2-40B4-BE49-F238E27FC236}">
                <a16:creationId xmlns:a16="http://schemas.microsoft.com/office/drawing/2014/main" id="{347C0E87-5558-6C4F-8AB1-3CE97AF642A9}"/>
              </a:ext>
            </a:extLst>
          </p:cNvPr>
          <p:cNvSpPr/>
          <p:nvPr/>
        </p:nvSpPr>
        <p:spPr>
          <a:xfrm>
            <a:off x="9973770" y="2229068"/>
            <a:ext cx="826770" cy="495484"/>
          </a:xfrm>
          <a:custGeom>
            <a:avLst/>
            <a:gdLst>
              <a:gd name="connsiteX0" fmla="*/ 417790 w 826770"/>
              <a:gd name="connsiteY0" fmla="*/ 400407 h 495484"/>
              <a:gd name="connsiteX1" fmla="*/ 431482 w 826770"/>
              <a:gd name="connsiteY1" fmla="*/ 404812 h 495484"/>
              <a:gd name="connsiteX2" fmla="*/ 433387 w 826770"/>
              <a:gd name="connsiteY2" fmla="*/ 431481 h 495484"/>
              <a:gd name="connsiteX3" fmla="*/ 396240 w 826770"/>
              <a:gd name="connsiteY3" fmla="*/ 474344 h 495484"/>
              <a:gd name="connsiteX4" fmla="*/ 383857 w 826770"/>
              <a:gd name="connsiteY4" fmla="*/ 481012 h 495484"/>
              <a:gd name="connsiteX5" fmla="*/ 369570 w 826770"/>
              <a:gd name="connsiteY5" fmla="*/ 476249 h 495484"/>
              <a:gd name="connsiteX6" fmla="*/ 367665 w 826770"/>
              <a:gd name="connsiteY6" fmla="*/ 449579 h 495484"/>
              <a:gd name="connsiteX7" fmla="*/ 404812 w 826770"/>
              <a:gd name="connsiteY7" fmla="*/ 406717 h 495484"/>
              <a:gd name="connsiteX8" fmla="*/ 417790 w 826770"/>
              <a:gd name="connsiteY8" fmla="*/ 400407 h 495484"/>
              <a:gd name="connsiteX9" fmla="*/ 365879 w 826770"/>
              <a:gd name="connsiteY9" fmla="*/ 361830 h 495484"/>
              <a:gd name="connsiteX10" fmla="*/ 382905 w 826770"/>
              <a:gd name="connsiteY10" fmla="*/ 367664 h 495484"/>
              <a:gd name="connsiteX11" fmla="*/ 384810 w 826770"/>
              <a:gd name="connsiteY11" fmla="*/ 401002 h 495484"/>
              <a:gd name="connsiteX12" fmla="*/ 340995 w 826770"/>
              <a:gd name="connsiteY12" fmla="*/ 451484 h 495484"/>
              <a:gd name="connsiteX13" fmla="*/ 325755 w 826770"/>
              <a:gd name="connsiteY13" fmla="*/ 459104 h 495484"/>
              <a:gd name="connsiteX14" fmla="*/ 307657 w 826770"/>
              <a:gd name="connsiteY14" fmla="*/ 453389 h 495484"/>
              <a:gd name="connsiteX15" fmla="*/ 305752 w 826770"/>
              <a:gd name="connsiteY15" fmla="*/ 420052 h 495484"/>
              <a:gd name="connsiteX16" fmla="*/ 349567 w 826770"/>
              <a:gd name="connsiteY16" fmla="*/ 369569 h 495484"/>
              <a:gd name="connsiteX17" fmla="*/ 365879 w 826770"/>
              <a:gd name="connsiteY17" fmla="*/ 361830 h 495484"/>
              <a:gd name="connsiteX18" fmla="*/ 305395 w 826770"/>
              <a:gd name="connsiteY18" fmla="*/ 317063 h 495484"/>
              <a:gd name="connsiteX19" fmla="*/ 325755 w 826770"/>
              <a:gd name="connsiteY19" fmla="*/ 323850 h 495484"/>
              <a:gd name="connsiteX20" fmla="*/ 328612 w 826770"/>
              <a:gd name="connsiteY20" fmla="*/ 363855 h 495484"/>
              <a:gd name="connsiteX21" fmla="*/ 284797 w 826770"/>
              <a:gd name="connsiteY21" fmla="*/ 414337 h 495484"/>
              <a:gd name="connsiteX22" fmla="*/ 265747 w 826770"/>
              <a:gd name="connsiteY22" fmla="*/ 423862 h 495484"/>
              <a:gd name="connsiteX23" fmla="*/ 244792 w 826770"/>
              <a:gd name="connsiteY23" fmla="*/ 417195 h 495484"/>
              <a:gd name="connsiteX24" fmla="*/ 241935 w 826770"/>
              <a:gd name="connsiteY24" fmla="*/ 377190 h 495484"/>
              <a:gd name="connsiteX25" fmla="*/ 285750 w 826770"/>
              <a:gd name="connsiteY25" fmla="*/ 326707 h 495484"/>
              <a:gd name="connsiteX26" fmla="*/ 305395 w 826770"/>
              <a:gd name="connsiteY26" fmla="*/ 317063 h 495484"/>
              <a:gd name="connsiteX27" fmla="*/ 242531 w 826770"/>
              <a:gd name="connsiteY27" fmla="*/ 275153 h 495484"/>
              <a:gd name="connsiteX28" fmla="*/ 262890 w 826770"/>
              <a:gd name="connsiteY28" fmla="*/ 281940 h 495484"/>
              <a:gd name="connsiteX29" fmla="*/ 265748 w 826770"/>
              <a:gd name="connsiteY29" fmla="*/ 321945 h 495484"/>
              <a:gd name="connsiteX30" fmla="*/ 215265 w 826770"/>
              <a:gd name="connsiteY30" fmla="*/ 379095 h 495484"/>
              <a:gd name="connsiteX31" fmla="*/ 196215 w 826770"/>
              <a:gd name="connsiteY31" fmla="*/ 388620 h 495484"/>
              <a:gd name="connsiteX32" fmla="*/ 175260 w 826770"/>
              <a:gd name="connsiteY32" fmla="*/ 381952 h 495484"/>
              <a:gd name="connsiteX33" fmla="*/ 172403 w 826770"/>
              <a:gd name="connsiteY33" fmla="*/ 341947 h 495484"/>
              <a:gd name="connsiteX34" fmla="*/ 222885 w 826770"/>
              <a:gd name="connsiteY34" fmla="*/ 284797 h 495484"/>
              <a:gd name="connsiteX35" fmla="*/ 242531 w 826770"/>
              <a:gd name="connsiteY35" fmla="*/ 275153 h 495484"/>
              <a:gd name="connsiteX36" fmla="*/ 200025 w 826770"/>
              <a:gd name="connsiteY36" fmla="*/ 85725 h 495484"/>
              <a:gd name="connsiteX37" fmla="*/ 358140 w 826770"/>
              <a:gd name="connsiteY37" fmla="*/ 97155 h 495484"/>
              <a:gd name="connsiteX38" fmla="*/ 301943 w 826770"/>
              <a:gd name="connsiteY38" fmla="*/ 161925 h 495484"/>
              <a:gd name="connsiteX39" fmla="*/ 307658 w 826770"/>
              <a:gd name="connsiteY39" fmla="*/ 242887 h 495484"/>
              <a:gd name="connsiteX40" fmla="*/ 344805 w 826770"/>
              <a:gd name="connsiteY40" fmla="*/ 257175 h 495484"/>
              <a:gd name="connsiteX41" fmla="*/ 349568 w 826770"/>
              <a:gd name="connsiteY41" fmla="*/ 257175 h 495484"/>
              <a:gd name="connsiteX42" fmla="*/ 387668 w 826770"/>
              <a:gd name="connsiteY42" fmla="*/ 238125 h 495484"/>
              <a:gd name="connsiteX43" fmla="*/ 453390 w 826770"/>
              <a:gd name="connsiteY43" fmla="*/ 162877 h 495484"/>
              <a:gd name="connsiteX44" fmla="*/ 463868 w 826770"/>
              <a:gd name="connsiteY44" fmla="*/ 172402 h 495484"/>
              <a:gd name="connsiteX45" fmla="*/ 617220 w 826770"/>
              <a:gd name="connsiteY45" fmla="*/ 303847 h 495484"/>
              <a:gd name="connsiteX46" fmla="*/ 627698 w 826770"/>
              <a:gd name="connsiteY46" fmla="*/ 329565 h 495484"/>
              <a:gd name="connsiteX47" fmla="*/ 593408 w 826770"/>
              <a:gd name="connsiteY47" fmla="*/ 370522 h 495484"/>
              <a:gd name="connsiteX48" fmla="*/ 573405 w 826770"/>
              <a:gd name="connsiteY48" fmla="*/ 366712 h 495484"/>
              <a:gd name="connsiteX49" fmla="*/ 574358 w 826770"/>
              <a:gd name="connsiteY49" fmla="*/ 372427 h 495484"/>
              <a:gd name="connsiteX50" fmla="*/ 540068 w 826770"/>
              <a:gd name="connsiteY50" fmla="*/ 413385 h 495484"/>
              <a:gd name="connsiteX51" fmla="*/ 530543 w 826770"/>
              <a:gd name="connsiteY51" fmla="*/ 412432 h 495484"/>
              <a:gd name="connsiteX52" fmla="*/ 530543 w 826770"/>
              <a:gd name="connsiteY52" fmla="*/ 413385 h 495484"/>
              <a:gd name="connsiteX53" fmla="*/ 496253 w 826770"/>
              <a:gd name="connsiteY53" fmla="*/ 454342 h 495484"/>
              <a:gd name="connsiteX54" fmla="*/ 486728 w 826770"/>
              <a:gd name="connsiteY54" fmla="*/ 453390 h 495484"/>
              <a:gd name="connsiteX55" fmla="*/ 486728 w 826770"/>
              <a:gd name="connsiteY55" fmla="*/ 454342 h 495484"/>
              <a:gd name="connsiteX56" fmla="*/ 452438 w 826770"/>
              <a:gd name="connsiteY56" fmla="*/ 495300 h 495484"/>
              <a:gd name="connsiteX57" fmla="*/ 429578 w 826770"/>
              <a:gd name="connsiteY57" fmla="*/ 489585 h 495484"/>
              <a:gd name="connsiteX58" fmla="*/ 416243 w 826770"/>
              <a:gd name="connsiteY58" fmla="*/ 479107 h 495484"/>
              <a:gd name="connsiteX59" fmla="*/ 448628 w 826770"/>
              <a:gd name="connsiteY59" fmla="*/ 441960 h 495484"/>
              <a:gd name="connsiteX60" fmla="*/ 458153 w 826770"/>
              <a:gd name="connsiteY60" fmla="*/ 414337 h 495484"/>
              <a:gd name="connsiteX61" fmla="*/ 444818 w 826770"/>
              <a:gd name="connsiteY61" fmla="*/ 388620 h 495484"/>
              <a:gd name="connsiteX62" fmla="*/ 420053 w 826770"/>
              <a:gd name="connsiteY62" fmla="*/ 379095 h 495484"/>
              <a:gd name="connsiteX63" fmla="*/ 409575 w 826770"/>
              <a:gd name="connsiteY63" fmla="*/ 381000 h 495484"/>
              <a:gd name="connsiteX64" fmla="*/ 395288 w 826770"/>
              <a:gd name="connsiteY64" fmla="*/ 351472 h 495484"/>
              <a:gd name="connsiteX65" fmla="*/ 366713 w 826770"/>
              <a:gd name="connsiteY65" fmla="*/ 340995 h 495484"/>
              <a:gd name="connsiteX66" fmla="*/ 354330 w 826770"/>
              <a:gd name="connsiteY66" fmla="*/ 342900 h 495484"/>
              <a:gd name="connsiteX67" fmla="*/ 338138 w 826770"/>
              <a:gd name="connsiteY67" fmla="*/ 307657 h 495484"/>
              <a:gd name="connsiteX68" fmla="*/ 306705 w 826770"/>
              <a:gd name="connsiteY68" fmla="*/ 296227 h 495484"/>
              <a:gd name="connsiteX69" fmla="*/ 290513 w 826770"/>
              <a:gd name="connsiteY69" fmla="*/ 299085 h 495484"/>
              <a:gd name="connsiteX70" fmla="*/ 274320 w 826770"/>
              <a:gd name="connsiteY70" fmla="*/ 264795 h 495484"/>
              <a:gd name="connsiteX71" fmla="*/ 242888 w 826770"/>
              <a:gd name="connsiteY71" fmla="*/ 253365 h 495484"/>
              <a:gd name="connsiteX72" fmla="*/ 206693 w 826770"/>
              <a:gd name="connsiteY72" fmla="*/ 269557 h 495484"/>
              <a:gd name="connsiteX73" fmla="*/ 181928 w 826770"/>
              <a:gd name="connsiteY73" fmla="*/ 298132 h 495484"/>
              <a:gd name="connsiteX74" fmla="*/ 117158 w 826770"/>
              <a:gd name="connsiteY74" fmla="*/ 222885 h 495484"/>
              <a:gd name="connsiteX75" fmla="*/ 422910 w 826770"/>
              <a:gd name="connsiteY75" fmla="*/ 77152 h 495484"/>
              <a:gd name="connsiteX76" fmla="*/ 427672 w 826770"/>
              <a:gd name="connsiteY76" fmla="*/ 78104 h 495484"/>
              <a:gd name="connsiteX77" fmla="*/ 627697 w 826770"/>
              <a:gd name="connsiteY77" fmla="*/ 89534 h 495484"/>
              <a:gd name="connsiteX78" fmla="*/ 708660 w 826770"/>
              <a:gd name="connsiteY78" fmla="*/ 221932 h 495484"/>
              <a:gd name="connsiteX79" fmla="*/ 640080 w 826770"/>
              <a:gd name="connsiteY79" fmla="*/ 300989 h 495484"/>
              <a:gd name="connsiteX80" fmla="*/ 629602 w 826770"/>
              <a:gd name="connsiteY80" fmla="*/ 288607 h 495484"/>
              <a:gd name="connsiteX81" fmla="*/ 451485 w 826770"/>
              <a:gd name="connsiteY81" fmla="*/ 135254 h 495484"/>
              <a:gd name="connsiteX82" fmla="*/ 373380 w 826770"/>
              <a:gd name="connsiteY82" fmla="*/ 224789 h 495484"/>
              <a:gd name="connsiteX83" fmla="*/ 347662 w 826770"/>
              <a:gd name="connsiteY83" fmla="*/ 238124 h 495484"/>
              <a:gd name="connsiteX84" fmla="*/ 319087 w 826770"/>
              <a:gd name="connsiteY84" fmla="*/ 228599 h 495484"/>
              <a:gd name="connsiteX85" fmla="*/ 315277 w 826770"/>
              <a:gd name="connsiteY85" fmla="*/ 175259 h 495484"/>
              <a:gd name="connsiteX86" fmla="*/ 390524 w 826770"/>
              <a:gd name="connsiteY86" fmla="*/ 89534 h 495484"/>
              <a:gd name="connsiteX87" fmla="*/ 422910 w 826770"/>
              <a:gd name="connsiteY87" fmla="*/ 77152 h 495484"/>
              <a:gd name="connsiteX88" fmla="*/ 719137 w 826770"/>
              <a:gd name="connsiteY88" fmla="*/ 0 h 495484"/>
              <a:gd name="connsiteX89" fmla="*/ 826770 w 826770"/>
              <a:gd name="connsiteY89" fmla="*/ 179070 h 495484"/>
              <a:gd name="connsiteX90" fmla="*/ 753427 w 826770"/>
              <a:gd name="connsiteY90" fmla="*/ 223837 h 495484"/>
              <a:gd name="connsiteX91" fmla="*/ 727710 w 826770"/>
              <a:gd name="connsiteY91" fmla="*/ 217170 h 495484"/>
              <a:gd name="connsiteX92" fmla="*/ 639127 w 826770"/>
              <a:gd name="connsiteY92" fmla="*/ 70485 h 495484"/>
              <a:gd name="connsiteX93" fmla="*/ 645795 w 826770"/>
              <a:gd name="connsiteY93" fmla="*/ 44767 h 495484"/>
              <a:gd name="connsiteX94" fmla="*/ 108585 w 826770"/>
              <a:gd name="connsiteY94" fmla="*/ 0 h 495484"/>
              <a:gd name="connsiteX95" fmla="*/ 180975 w 826770"/>
              <a:gd name="connsiteY95" fmla="*/ 44767 h 495484"/>
              <a:gd name="connsiteX96" fmla="*/ 187642 w 826770"/>
              <a:gd name="connsiteY96" fmla="*/ 70485 h 495484"/>
              <a:gd name="connsiteX97" fmla="*/ 99060 w 826770"/>
              <a:gd name="connsiteY97" fmla="*/ 217170 h 495484"/>
              <a:gd name="connsiteX98" fmla="*/ 73342 w 826770"/>
              <a:gd name="connsiteY98" fmla="*/ 223837 h 495484"/>
              <a:gd name="connsiteX99" fmla="*/ 0 w 826770"/>
              <a:gd name="connsiteY99" fmla="*/ 179070 h 495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26770" h="495484">
                <a:moveTo>
                  <a:pt x="417790" y="400407"/>
                </a:moveTo>
                <a:cubicBezTo>
                  <a:pt x="422672" y="400049"/>
                  <a:pt x="427672" y="401478"/>
                  <a:pt x="431482" y="404812"/>
                </a:cubicBezTo>
                <a:cubicBezTo>
                  <a:pt x="439102" y="411479"/>
                  <a:pt x="440055" y="423862"/>
                  <a:pt x="433387" y="431481"/>
                </a:cubicBezTo>
                <a:lnTo>
                  <a:pt x="396240" y="474344"/>
                </a:lnTo>
                <a:cubicBezTo>
                  <a:pt x="393382" y="478154"/>
                  <a:pt x="388620" y="480059"/>
                  <a:pt x="383857" y="481012"/>
                </a:cubicBezTo>
                <a:cubicBezTo>
                  <a:pt x="379095" y="481012"/>
                  <a:pt x="373380" y="480059"/>
                  <a:pt x="369570" y="476249"/>
                </a:cubicBezTo>
                <a:cubicBezTo>
                  <a:pt x="361950" y="469581"/>
                  <a:pt x="360997" y="457199"/>
                  <a:pt x="367665" y="449579"/>
                </a:cubicBezTo>
                <a:lnTo>
                  <a:pt x="404812" y="406717"/>
                </a:lnTo>
                <a:cubicBezTo>
                  <a:pt x="408146" y="402907"/>
                  <a:pt x="412909" y="400764"/>
                  <a:pt x="417790" y="400407"/>
                </a:cubicBezTo>
                <a:close/>
                <a:moveTo>
                  <a:pt x="365879" y="361830"/>
                </a:moveTo>
                <a:cubicBezTo>
                  <a:pt x="371951" y="361473"/>
                  <a:pt x="378143" y="363378"/>
                  <a:pt x="382905" y="367664"/>
                </a:cubicBezTo>
                <a:cubicBezTo>
                  <a:pt x="392430" y="376237"/>
                  <a:pt x="393382" y="391477"/>
                  <a:pt x="384810" y="401002"/>
                </a:cubicBezTo>
                <a:lnTo>
                  <a:pt x="340995" y="451484"/>
                </a:lnTo>
                <a:cubicBezTo>
                  <a:pt x="337185" y="456247"/>
                  <a:pt x="331470" y="459104"/>
                  <a:pt x="325755" y="459104"/>
                </a:cubicBezTo>
                <a:cubicBezTo>
                  <a:pt x="319087" y="460057"/>
                  <a:pt x="313372" y="458152"/>
                  <a:pt x="307657" y="453389"/>
                </a:cubicBezTo>
                <a:cubicBezTo>
                  <a:pt x="298132" y="444817"/>
                  <a:pt x="297180" y="429577"/>
                  <a:pt x="305752" y="420052"/>
                </a:cubicBezTo>
                <a:lnTo>
                  <a:pt x="349567" y="369569"/>
                </a:lnTo>
                <a:cubicBezTo>
                  <a:pt x="353854" y="364807"/>
                  <a:pt x="359807" y="362187"/>
                  <a:pt x="365879" y="361830"/>
                </a:cubicBezTo>
                <a:close/>
                <a:moveTo>
                  <a:pt x="305395" y="317063"/>
                </a:moveTo>
                <a:cubicBezTo>
                  <a:pt x="312658" y="316468"/>
                  <a:pt x="320040" y="318611"/>
                  <a:pt x="325755" y="323850"/>
                </a:cubicBezTo>
                <a:cubicBezTo>
                  <a:pt x="337185" y="334327"/>
                  <a:pt x="339090" y="352425"/>
                  <a:pt x="328612" y="363855"/>
                </a:cubicBezTo>
                <a:lnTo>
                  <a:pt x="284797" y="414337"/>
                </a:lnTo>
                <a:cubicBezTo>
                  <a:pt x="280035" y="420052"/>
                  <a:pt x="272415" y="423862"/>
                  <a:pt x="265747" y="423862"/>
                </a:cubicBezTo>
                <a:cubicBezTo>
                  <a:pt x="258127" y="424815"/>
                  <a:pt x="250507" y="421957"/>
                  <a:pt x="244792" y="417195"/>
                </a:cubicBezTo>
                <a:cubicBezTo>
                  <a:pt x="233362" y="406717"/>
                  <a:pt x="231457" y="388620"/>
                  <a:pt x="241935" y="377190"/>
                </a:cubicBezTo>
                <a:lnTo>
                  <a:pt x="285750" y="326707"/>
                </a:lnTo>
                <a:cubicBezTo>
                  <a:pt x="290989" y="320992"/>
                  <a:pt x="298132" y="317658"/>
                  <a:pt x="305395" y="317063"/>
                </a:cubicBezTo>
                <a:close/>
                <a:moveTo>
                  <a:pt x="242531" y="275153"/>
                </a:moveTo>
                <a:cubicBezTo>
                  <a:pt x="249793" y="274558"/>
                  <a:pt x="257175" y="276701"/>
                  <a:pt x="262890" y="281940"/>
                </a:cubicBezTo>
                <a:cubicBezTo>
                  <a:pt x="274320" y="292417"/>
                  <a:pt x="276225" y="310515"/>
                  <a:pt x="265748" y="321945"/>
                </a:cubicBezTo>
                <a:lnTo>
                  <a:pt x="215265" y="379095"/>
                </a:lnTo>
                <a:cubicBezTo>
                  <a:pt x="209550" y="384810"/>
                  <a:pt x="202883" y="387667"/>
                  <a:pt x="196215" y="388620"/>
                </a:cubicBezTo>
                <a:cubicBezTo>
                  <a:pt x="188595" y="389572"/>
                  <a:pt x="180975" y="386715"/>
                  <a:pt x="175260" y="381952"/>
                </a:cubicBezTo>
                <a:cubicBezTo>
                  <a:pt x="163830" y="371475"/>
                  <a:pt x="161925" y="353377"/>
                  <a:pt x="172403" y="341947"/>
                </a:cubicBezTo>
                <a:lnTo>
                  <a:pt x="222885" y="284797"/>
                </a:lnTo>
                <a:cubicBezTo>
                  <a:pt x="228124" y="279082"/>
                  <a:pt x="235268" y="275748"/>
                  <a:pt x="242531" y="275153"/>
                </a:cubicBezTo>
                <a:close/>
                <a:moveTo>
                  <a:pt x="200025" y="85725"/>
                </a:moveTo>
                <a:cubicBezTo>
                  <a:pt x="258128" y="114300"/>
                  <a:pt x="314325" y="91440"/>
                  <a:pt x="358140" y="97155"/>
                </a:cubicBezTo>
                <a:lnTo>
                  <a:pt x="301943" y="161925"/>
                </a:lnTo>
                <a:cubicBezTo>
                  <a:pt x="281940" y="185737"/>
                  <a:pt x="283845" y="221932"/>
                  <a:pt x="307658" y="242887"/>
                </a:cubicBezTo>
                <a:cubicBezTo>
                  <a:pt x="317183" y="252412"/>
                  <a:pt x="330518" y="257175"/>
                  <a:pt x="344805" y="257175"/>
                </a:cubicBezTo>
                <a:cubicBezTo>
                  <a:pt x="345758" y="257175"/>
                  <a:pt x="347663" y="257175"/>
                  <a:pt x="349568" y="257175"/>
                </a:cubicBezTo>
                <a:cubicBezTo>
                  <a:pt x="364808" y="256222"/>
                  <a:pt x="378143" y="249555"/>
                  <a:pt x="387668" y="238125"/>
                </a:cubicBezTo>
                <a:lnTo>
                  <a:pt x="453390" y="162877"/>
                </a:lnTo>
                <a:lnTo>
                  <a:pt x="463868" y="172402"/>
                </a:lnTo>
                <a:lnTo>
                  <a:pt x="617220" y="303847"/>
                </a:lnTo>
                <a:cubicBezTo>
                  <a:pt x="623888" y="310515"/>
                  <a:pt x="628650" y="319087"/>
                  <a:pt x="627698" y="329565"/>
                </a:cubicBezTo>
                <a:cubicBezTo>
                  <a:pt x="629603" y="350520"/>
                  <a:pt x="614363" y="368617"/>
                  <a:pt x="593408" y="370522"/>
                </a:cubicBezTo>
                <a:cubicBezTo>
                  <a:pt x="585788" y="371475"/>
                  <a:pt x="579120" y="369570"/>
                  <a:pt x="573405" y="366712"/>
                </a:cubicBezTo>
                <a:cubicBezTo>
                  <a:pt x="573405" y="368617"/>
                  <a:pt x="574358" y="370522"/>
                  <a:pt x="574358" y="372427"/>
                </a:cubicBezTo>
                <a:cubicBezTo>
                  <a:pt x="576263" y="393382"/>
                  <a:pt x="561023" y="411480"/>
                  <a:pt x="540068" y="413385"/>
                </a:cubicBezTo>
                <a:cubicBezTo>
                  <a:pt x="537210" y="413385"/>
                  <a:pt x="533400" y="413385"/>
                  <a:pt x="530543" y="412432"/>
                </a:cubicBezTo>
                <a:cubicBezTo>
                  <a:pt x="530543" y="412432"/>
                  <a:pt x="530543" y="413385"/>
                  <a:pt x="530543" y="413385"/>
                </a:cubicBezTo>
                <a:cubicBezTo>
                  <a:pt x="532448" y="434340"/>
                  <a:pt x="517208" y="452437"/>
                  <a:pt x="496253" y="454342"/>
                </a:cubicBezTo>
                <a:cubicBezTo>
                  <a:pt x="493395" y="454342"/>
                  <a:pt x="489585" y="454342"/>
                  <a:pt x="486728" y="453390"/>
                </a:cubicBezTo>
                <a:cubicBezTo>
                  <a:pt x="486728" y="453390"/>
                  <a:pt x="486728" y="454342"/>
                  <a:pt x="486728" y="454342"/>
                </a:cubicBezTo>
                <a:cubicBezTo>
                  <a:pt x="488633" y="475297"/>
                  <a:pt x="473393" y="493395"/>
                  <a:pt x="452438" y="495300"/>
                </a:cubicBezTo>
                <a:cubicBezTo>
                  <a:pt x="443865" y="496252"/>
                  <a:pt x="436245" y="493395"/>
                  <a:pt x="429578" y="489585"/>
                </a:cubicBezTo>
                <a:lnTo>
                  <a:pt x="416243" y="479107"/>
                </a:lnTo>
                <a:lnTo>
                  <a:pt x="448628" y="441960"/>
                </a:lnTo>
                <a:cubicBezTo>
                  <a:pt x="455295" y="434340"/>
                  <a:pt x="459105" y="424815"/>
                  <a:pt x="458153" y="414337"/>
                </a:cubicBezTo>
                <a:cubicBezTo>
                  <a:pt x="457200" y="404812"/>
                  <a:pt x="452438" y="395287"/>
                  <a:pt x="444818" y="388620"/>
                </a:cubicBezTo>
                <a:cubicBezTo>
                  <a:pt x="438150" y="381952"/>
                  <a:pt x="429578" y="379095"/>
                  <a:pt x="420053" y="379095"/>
                </a:cubicBezTo>
                <a:cubicBezTo>
                  <a:pt x="416243" y="379095"/>
                  <a:pt x="412433" y="380047"/>
                  <a:pt x="409575" y="381000"/>
                </a:cubicBezTo>
                <a:cubicBezTo>
                  <a:pt x="408623" y="369570"/>
                  <a:pt x="403860" y="359092"/>
                  <a:pt x="395288" y="351472"/>
                </a:cubicBezTo>
                <a:cubicBezTo>
                  <a:pt x="386715" y="344805"/>
                  <a:pt x="377190" y="340995"/>
                  <a:pt x="366713" y="340995"/>
                </a:cubicBezTo>
                <a:cubicBezTo>
                  <a:pt x="362903" y="340995"/>
                  <a:pt x="358140" y="341947"/>
                  <a:pt x="354330" y="342900"/>
                </a:cubicBezTo>
                <a:cubicBezTo>
                  <a:pt x="354330" y="329565"/>
                  <a:pt x="348615" y="317182"/>
                  <a:pt x="338138" y="307657"/>
                </a:cubicBezTo>
                <a:cubicBezTo>
                  <a:pt x="329565" y="300037"/>
                  <a:pt x="318135" y="296227"/>
                  <a:pt x="306705" y="296227"/>
                </a:cubicBezTo>
                <a:cubicBezTo>
                  <a:pt x="300990" y="296227"/>
                  <a:pt x="295275" y="297180"/>
                  <a:pt x="290513" y="299085"/>
                </a:cubicBezTo>
                <a:cubicBezTo>
                  <a:pt x="289560" y="285750"/>
                  <a:pt x="284798" y="273367"/>
                  <a:pt x="274320" y="264795"/>
                </a:cubicBezTo>
                <a:cubicBezTo>
                  <a:pt x="265748" y="257175"/>
                  <a:pt x="254318" y="253365"/>
                  <a:pt x="242888" y="253365"/>
                </a:cubicBezTo>
                <a:cubicBezTo>
                  <a:pt x="228600" y="253365"/>
                  <a:pt x="215265" y="259080"/>
                  <a:pt x="206693" y="269557"/>
                </a:cubicBezTo>
                <a:lnTo>
                  <a:pt x="181928" y="298132"/>
                </a:lnTo>
                <a:lnTo>
                  <a:pt x="117158" y="222885"/>
                </a:lnTo>
                <a:close/>
                <a:moveTo>
                  <a:pt x="422910" y="77152"/>
                </a:moveTo>
                <a:cubicBezTo>
                  <a:pt x="422910" y="77152"/>
                  <a:pt x="426720" y="78104"/>
                  <a:pt x="427672" y="78104"/>
                </a:cubicBezTo>
                <a:cubicBezTo>
                  <a:pt x="491490" y="90487"/>
                  <a:pt x="548640" y="118109"/>
                  <a:pt x="627697" y="89534"/>
                </a:cubicBezTo>
                <a:lnTo>
                  <a:pt x="708660" y="221932"/>
                </a:lnTo>
                <a:lnTo>
                  <a:pt x="640080" y="300989"/>
                </a:lnTo>
                <a:cubicBezTo>
                  <a:pt x="636270" y="295274"/>
                  <a:pt x="634364" y="293369"/>
                  <a:pt x="629602" y="288607"/>
                </a:cubicBezTo>
                <a:lnTo>
                  <a:pt x="451485" y="135254"/>
                </a:lnTo>
                <a:cubicBezTo>
                  <a:pt x="451485" y="135254"/>
                  <a:pt x="373380" y="224789"/>
                  <a:pt x="373380" y="224789"/>
                </a:cubicBezTo>
                <a:cubicBezTo>
                  <a:pt x="366712" y="233362"/>
                  <a:pt x="357187" y="237172"/>
                  <a:pt x="347662" y="238124"/>
                </a:cubicBezTo>
                <a:cubicBezTo>
                  <a:pt x="337185" y="239077"/>
                  <a:pt x="327660" y="235267"/>
                  <a:pt x="319087" y="228599"/>
                </a:cubicBezTo>
                <a:cubicBezTo>
                  <a:pt x="302895" y="215264"/>
                  <a:pt x="300990" y="191452"/>
                  <a:pt x="315277" y="175259"/>
                </a:cubicBezTo>
                <a:lnTo>
                  <a:pt x="390524" y="89534"/>
                </a:lnTo>
                <a:cubicBezTo>
                  <a:pt x="399097" y="80009"/>
                  <a:pt x="411480" y="76199"/>
                  <a:pt x="422910" y="77152"/>
                </a:cubicBezTo>
                <a:close/>
                <a:moveTo>
                  <a:pt x="719137" y="0"/>
                </a:moveTo>
                <a:lnTo>
                  <a:pt x="826770" y="179070"/>
                </a:lnTo>
                <a:lnTo>
                  <a:pt x="753427" y="223837"/>
                </a:lnTo>
                <a:cubicBezTo>
                  <a:pt x="744855" y="229552"/>
                  <a:pt x="732472" y="226695"/>
                  <a:pt x="727710" y="217170"/>
                </a:cubicBezTo>
                <a:lnTo>
                  <a:pt x="639127" y="70485"/>
                </a:lnTo>
                <a:cubicBezTo>
                  <a:pt x="633412" y="61912"/>
                  <a:pt x="636270" y="49530"/>
                  <a:pt x="645795" y="44767"/>
                </a:cubicBezTo>
                <a:close/>
                <a:moveTo>
                  <a:pt x="108585" y="0"/>
                </a:moveTo>
                <a:lnTo>
                  <a:pt x="180975" y="44767"/>
                </a:lnTo>
                <a:cubicBezTo>
                  <a:pt x="190500" y="49530"/>
                  <a:pt x="193357" y="61912"/>
                  <a:pt x="187642" y="70485"/>
                </a:cubicBezTo>
                <a:lnTo>
                  <a:pt x="99060" y="217170"/>
                </a:lnTo>
                <a:cubicBezTo>
                  <a:pt x="94297" y="226695"/>
                  <a:pt x="81915" y="229552"/>
                  <a:pt x="73342" y="223837"/>
                </a:cubicBezTo>
                <a:lnTo>
                  <a:pt x="0" y="17907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6" name="Freeform: Shape 137">
            <a:extLst>
              <a:ext uri="{FF2B5EF4-FFF2-40B4-BE49-F238E27FC236}">
                <a16:creationId xmlns:a16="http://schemas.microsoft.com/office/drawing/2014/main" id="{2EAE2C3C-9CC3-5844-AD70-F5C053DEC5EC}"/>
              </a:ext>
            </a:extLst>
          </p:cNvPr>
          <p:cNvSpPr/>
          <p:nvPr/>
        </p:nvSpPr>
        <p:spPr>
          <a:xfrm>
            <a:off x="8376622" y="4624103"/>
            <a:ext cx="621030" cy="751522"/>
          </a:xfrm>
          <a:custGeom>
            <a:avLst/>
            <a:gdLst>
              <a:gd name="connsiteX0" fmla="*/ 202882 w 621030"/>
              <a:gd name="connsiteY0" fmla="*/ 478155 h 751522"/>
              <a:gd name="connsiteX1" fmla="*/ 131445 w 621030"/>
              <a:gd name="connsiteY1" fmla="*/ 549592 h 751522"/>
              <a:gd name="connsiteX2" fmla="*/ 202882 w 621030"/>
              <a:gd name="connsiteY2" fmla="*/ 621030 h 751522"/>
              <a:gd name="connsiteX3" fmla="*/ 274320 w 621030"/>
              <a:gd name="connsiteY3" fmla="*/ 549592 h 751522"/>
              <a:gd name="connsiteX4" fmla="*/ 202882 w 621030"/>
              <a:gd name="connsiteY4" fmla="*/ 478155 h 751522"/>
              <a:gd name="connsiteX5" fmla="*/ 179070 w 621030"/>
              <a:gd name="connsiteY5" fmla="*/ 346710 h 751522"/>
              <a:gd name="connsiteX6" fmla="*/ 226695 w 621030"/>
              <a:gd name="connsiteY6" fmla="*/ 346710 h 751522"/>
              <a:gd name="connsiteX7" fmla="*/ 247650 w 621030"/>
              <a:gd name="connsiteY7" fmla="*/ 388620 h 751522"/>
              <a:gd name="connsiteX8" fmla="*/ 284797 w 621030"/>
              <a:gd name="connsiteY8" fmla="*/ 403860 h 751522"/>
              <a:gd name="connsiteX9" fmla="*/ 329565 w 621030"/>
              <a:gd name="connsiteY9" fmla="*/ 388620 h 751522"/>
              <a:gd name="connsiteX10" fmla="*/ 363855 w 621030"/>
              <a:gd name="connsiteY10" fmla="*/ 422910 h 751522"/>
              <a:gd name="connsiteX11" fmla="*/ 348615 w 621030"/>
              <a:gd name="connsiteY11" fmla="*/ 467677 h 751522"/>
              <a:gd name="connsiteX12" fmla="*/ 363855 w 621030"/>
              <a:gd name="connsiteY12" fmla="*/ 504825 h 751522"/>
              <a:gd name="connsiteX13" fmla="*/ 405765 w 621030"/>
              <a:gd name="connsiteY13" fmla="*/ 525780 h 751522"/>
              <a:gd name="connsiteX14" fmla="*/ 405765 w 621030"/>
              <a:gd name="connsiteY14" fmla="*/ 573405 h 751522"/>
              <a:gd name="connsiteX15" fmla="*/ 363855 w 621030"/>
              <a:gd name="connsiteY15" fmla="*/ 594360 h 751522"/>
              <a:gd name="connsiteX16" fmla="*/ 348615 w 621030"/>
              <a:gd name="connsiteY16" fmla="*/ 631507 h 751522"/>
              <a:gd name="connsiteX17" fmla="*/ 362902 w 621030"/>
              <a:gd name="connsiteY17" fmla="*/ 675322 h 751522"/>
              <a:gd name="connsiteX18" fmla="*/ 329565 w 621030"/>
              <a:gd name="connsiteY18" fmla="*/ 709612 h 751522"/>
              <a:gd name="connsiteX19" fmla="*/ 284797 w 621030"/>
              <a:gd name="connsiteY19" fmla="*/ 694372 h 751522"/>
              <a:gd name="connsiteX20" fmla="*/ 247650 w 621030"/>
              <a:gd name="connsiteY20" fmla="*/ 709612 h 751522"/>
              <a:gd name="connsiteX21" fmla="*/ 226695 w 621030"/>
              <a:gd name="connsiteY21" fmla="*/ 751522 h 751522"/>
              <a:gd name="connsiteX22" fmla="*/ 179070 w 621030"/>
              <a:gd name="connsiteY22" fmla="*/ 751522 h 751522"/>
              <a:gd name="connsiteX23" fmla="*/ 158115 w 621030"/>
              <a:gd name="connsiteY23" fmla="*/ 709612 h 751522"/>
              <a:gd name="connsiteX24" fmla="*/ 120967 w 621030"/>
              <a:gd name="connsiteY24" fmla="*/ 694372 h 751522"/>
              <a:gd name="connsiteX25" fmla="*/ 76200 w 621030"/>
              <a:gd name="connsiteY25" fmla="*/ 708660 h 751522"/>
              <a:gd name="connsiteX26" fmla="*/ 42862 w 621030"/>
              <a:gd name="connsiteY26" fmla="*/ 675322 h 751522"/>
              <a:gd name="connsiteX27" fmla="*/ 57150 w 621030"/>
              <a:gd name="connsiteY27" fmla="*/ 630555 h 751522"/>
              <a:gd name="connsiteX28" fmla="*/ 41910 w 621030"/>
              <a:gd name="connsiteY28" fmla="*/ 593407 h 751522"/>
              <a:gd name="connsiteX29" fmla="*/ 0 w 621030"/>
              <a:gd name="connsiteY29" fmla="*/ 572452 h 751522"/>
              <a:gd name="connsiteX30" fmla="*/ 0 w 621030"/>
              <a:gd name="connsiteY30" fmla="*/ 524827 h 751522"/>
              <a:gd name="connsiteX31" fmla="*/ 41910 w 621030"/>
              <a:gd name="connsiteY31" fmla="*/ 503872 h 751522"/>
              <a:gd name="connsiteX32" fmla="*/ 57150 w 621030"/>
              <a:gd name="connsiteY32" fmla="*/ 466725 h 751522"/>
              <a:gd name="connsiteX33" fmla="*/ 42862 w 621030"/>
              <a:gd name="connsiteY33" fmla="*/ 421957 h 751522"/>
              <a:gd name="connsiteX34" fmla="*/ 76200 w 621030"/>
              <a:gd name="connsiteY34" fmla="*/ 388620 h 751522"/>
              <a:gd name="connsiteX35" fmla="*/ 120967 w 621030"/>
              <a:gd name="connsiteY35" fmla="*/ 403860 h 751522"/>
              <a:gd name="connsiteX36" fmla="*/ 158115 w 621030"/>
              <a:gd name="connsiteY36" fmla="*/ 388620 h 751522"/>
              <a:gd name="connsiteX37" fmla="*/ 418147 w 621030"/>
              <a:gd name="connsiteY37" fmla="*/ 131445 h 751522"/>
              <a:gd name="connsiteX38" fmla="*/ 346710 w 621030"/>
              <a:gd name="connsiteY38" fmla="*/ 202882 h 751522"/>
              <a:gd name="connsiteX39" fmla="*/ 418147 w 621030"/>
              <a:gd name="connsiteY39" fmla="*/ 274320 h 751522"/>
              <a:gd name="connsiteX40" fmla="*/ 489585 w 621030"/>
              <a:gd name="connsiteY40" fmla="*/ 202882 h 751522"/>
              <a:gd name="connsiteX41" fmla="*/ 418147 w 621030"/>
              <a:gd name="connsiteY41" fmla="*/ 131445 h 751522"/>
              <a:gd name="connsiteX42" fmla="*/ 394335 w 621030"/>
              <a:gd name="connsiteY42" fmla="*/ 0 h 751522"/>
              <a:gd name="connsiteX43" fmla="*/ 441960 w 621030"/>
              <a:gd name="connsiteY43" fmla="*/ 0 h 751522"/>
              <a:gd name="connsiteX44" fmla="*/ 462915 w 621030"/>
              <a:gd name="connsiteY44" fmla="*/ 41910 h 751522"/>
              <a:gd name="connsiteX45" fmla="*/ 500062 w 621030"/>
              <a:gd name="connsiteY45" fmla="*/ 57150 h 751522"/>
              <a:gd name="connsiteX46" fmla="*/ 544830 w 621030"/>
              <a:gd name="connsiteY46" fmla="*/ 41910 h 751522"/>
              <a:gd name="connsiteX47" fmla="*/ 579120 w 621030"/>
              <a:gd name="connsiteY47" fmla="*/ 76200 h 751522"/>
              <a:gd name="connsiteX48" fmla="*/ 563880 w 621030"/>
              <a:gd name="connsiteY48" fmla="*/ 120967 h 751522"/>
              <a:gd name="connsiteX49" fmla="*/ 579120 w 621030"/>
              <a:gd name="connsiteY49" fmla="*/ 158115 h 751522"/>
              <a:gd name="connsiteX50" fmla="*/ 621030 w 621030"/>
              <a:gd name="connsiteY50" fmla="*/ 179070 h 751522"/>
              <a:gd name="connsiteX51" fmla="*/ 621030 w 621030"/>
              <a:gd name="connsiteY51" fmla="*/ 226695 h 751522"/>
              <a:gd name="connsiteX52" fmla="*/ 579120 w 621030"/>
              <a:gd name="connsiteY52" fmla="*/ 247650 h 751522"/>
              <a:gd name="connsiteX53" fmla="*/ 562927 w 621030"/>
              <a:gd name="connsiteY53" fmla="*/ 284797 h 751522"/>
              <a:gd name="connsiteX54" fmla="*/ 578167 w 621030"/>
              <a:gd name="connsiteY54" fmla="*/ 329565 h 751522"/>
              <a:gd name="connsiteX55" fmla="*/ 543877 w 621030"/>
              <a:gd name="connsiteY55" fmla="*/ 362902 h 751522"/>
              <a:gd name="connsiteX56" fmla="*/ 499110 w 621030"/>
              <a:gd name="connsiteY56" fmla="*/ 347662 h 751522"/>
              <a:gd name="connsiteX57" fmla="*/ 461962 w 621030"/>
              <a:gd name="connsiteY57" fmla="*/ 362902 h 751522"/>
              <a:gd name="connsiteX58" fmla="*/ 441007 w 621030"/>
              <a:gd name="connsiteY58" fmla="*/ 404812 h 751522"/>
              <a:gd name="connsiteX59" fmla="*/ 393382 w 621030"/>
              <a:gd name="connsiteY59" fmla="*/ 404812 h 751522"/>
              <a:gd name="connsiteX60" fmla="*/ 372427 w 621030"/>
              <a:gd name="connsiteY60" fmla="*/ 362902 h 751522"/>
              <a:gd name="connsiteX61" fmla="*/ 335280 w 621030"/>
              <a:gd name="connsiteY61" fmla="*/ 347662 h 751522"/>
              <a:gd name="connsiteX62" fmla="*/ 290512 w 621030"/>
              <a:gd name="connsiteY62" fmla="*/ 362902 h 751522"/>
              <a:gd name="connsiteX63" fmla="*/ 257175 w 621030"/>
              <a:gd name="connsiteY63" fmla="*/ 329565 h 751522"/>
              <a:gd name="connsiteX64" fmla="*/ 272415 w 621030"/>
              <a:gd name="connsiteY64" fmla="*/ 284797 h 751522"/>
              <a:gd name="connsiteX65" fmla="*/ 257175 w 621030"/>
              <a:gd name="connsiteY65" fmla="*/ 247650 h 751522"/>
              <a:gd name="connsiteX66" fmla="*/ 215265 w 621030"/>
              <a:gd name="connsiteY66" fmla="*/ 226695 h 751522"/>
              <a:gd name="connsiteX67" fmla="*/ 215265 w 621030"/>
              <a:gd name="connsiteY67" fmla="*/ 179070 h 751522"/>
              <a:gd name="connsiteX68" fmla="*/ 257175 w 621030"/>
              <a:gd name="connsiteY68" fmla="*/ 158115 h 751522"/>
              <a:gd name="connsiteX69" fmla="*/ 272415 w 621030"/>
              <a:gd name="connsiteY69" fmla="*/ 120967 h 751522"/>
              <a:gd name="connsiteX70" fmla="*/ 257175 w 621030"/>
              <a:gd name="connsiteY70" fmla="*/ 76200 h 751522"/>
              <a:gd name="connsiteX71" fmla="*/ 291465 w 621030"/>
              <a:gd name="connsiteY71" fmla="*/ 41910 h 751522"/>
              <a:gd name="connsiteX72" fmla="*/ 336232 w 621030"/>
              <a:gd name="connsiteY72" fmla="*/ 57150 h 751522"/>
              <a:gd name="connsiteX73" fmla="*/ 373380 w 621030"/>
              <a:gd name="connsiteY73" fmla="*/ 41910 h 75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1030" h="751522">
                <a:moveTo>
                  <a:pt x="202882" y="478155"/>
                </a:moveTo>
                <a:cubicBezTo>
                  <a:pt x="163830" y="478155"/>
                  <a:pt x="131445" y="509587"/>
                  <a:pt x="131445" y="549592"/>
                </a:cubicBezTo>
                <a:cubicBezTo>
                  <a:pt x="131445" y="588645"/>
                  <a:pt x="162877" y="621030"/>
                  <a:pt x="202882" y="621030"/>
                </a:cubicBezTo>
                <a:cubicBezTo>
                  <a:pt x="242887" y="621030"/>
                  <a:pt x="274320" y="588645"/>
                  <a:pt x="274320" y="549592"/>
                </a:cubicBezTo>
                <a:cubicBezTo>
                  <a:pt x="274320" y="510540"/>
                  <a:pt x="242887" y="478155"/>
                  <a:pt x="202882" y="478155"/>
                </a:cubicBezTo>
                <a:close/>
                <a:moveTo>
                  <a:pt x="179070" y="346710"/>
                </a:moveTo>
                <a:lnTo>
                  <a:pt x="226695" y="346710"/>
                </a:lnTo>
                <a:lnTo>
                  <a:pt x="247650" y="388620"/>
                </a:lnTo>
                <a:cubicBezTo>
                  <a:pt x="260032" y="392430"/>
                  <a:pt x="273367" y="397192"/>
                  <a:pt x="284797" y="403860"/>
                </a:cubicBezTo>
                <a:lnTo>
                  <a:pt x="329565" y="388620"/>
                </a:lnTo>
                <a:lnTo>
                  <a:pt x="363855" y="422910"/>
                </a:lnTo>
                <a:lnTo>
                  <a:pt x="348615" y="467677"/>
                </a:lnTo>
                <a:cubicBezTo>
                  <a:pt x="355282" y="479107"/>
                  <a:pt x="360045" y="491490"/>
                  <a:pt x="363855" y="504825"/>
                </a:cubicBezTo>
                <a:lnTo>
                  <a:pt x="405765" y="525780"/>
                </a:lnTo>
                <a:lnTo>
                  <a:pt x="405765" y="573405"/>
                </a:lnTo>
                <a:lnTo>
                  <a:pt x="363855" y="594360"/>
                </a:lnTo>
                <a:cubicBezTo>
                  <a:pt x="360045" y="607695"/>
                  <a:pt x="355282" y="620077"/>
                  <a:pt x="348615" y="631507"/>
                </a:cubicBezTo>
                <a:lnTo>
                  <a:pt x="362902" y="675322"/>
                </a:lnTo>
                <a:lnTo>
                  <a:pt x="329565" y="709612"/>
                </a:lnTo>
                <a:lnTo>
                  <a:pt x="284797" y="694372"/>
                </a:lnTo>
                <a:cubicBezTo>
                  <a:pt x="273367" y="701040"/>
                  <a:pt x="260985" y="705802"/>
                  <a:pt x="247650" y="709612"/>
                </a:cubicBezTo>
                <a:lnTo>
                  <a:pt x="226695" y="751522"/>
                </a:lnTo>
                <a:lnTo>
                  <a:pt x="179070" y="751522"/>
                </a:lnTo>
                <a:lnTo>
                  <a:pt x="158115" y="709612"/>
                </a:lnTo>
                <a:cubicBezTo>
                  <a:pt x="144780" y="705802"/>
                  <a:pt x="132397" y="701040"/>
                  <a:pt x="120967" y="694372"/>
                </a:cubicBezTo>
                <a:lnTo>
                  <a:pt x="76200" y="708660"/>
                </a:lnTo>
                <a:lnTo>
                  <a:pt x="42862" y="675322"/>
                </a:lnTo>
                <a:lnTo>
                  <a:pt x="57150" y="630555"/>
                </a:lnTo>
                <a:cubicBezTo>
                  <a:pt x="50482" y="619125"/>
                  <a:pt x="45720" y="606742"/>
                  <a:pt x="41910" y="593407"/>
                </a:cubicBezTo>
                <a:lnTo>
                  <a:pt x="0" y="572452"/>
                </a:lnTo>
                <a:lnTo>
                  <a:pt x="0" y="524827"/>
                </a:lnTo>
                <a:lnTo>
                  <a:pt x="41910" y="503872"/>
                </a:lnTo>
                <a:cubicBezTo>
                  <a:pt x="45720" y="491490"/>
                  <a:pt x="50482" y="478155"/>
                  <a:pt x="57150" y="466725"/>
                </a:cubicBezTo>
                <a:lnTo>
                  <a:pt x="42862" y="421957"/>
                </a:lnTo>
                <a:lnTo>
                  <a:pt x="76200" y="388620"/>
                </a:lnTo>
                <a:lnTo>
                  <a:pt x="120967" y="403860"/>
                </a:lnTo>
                <a:cubicBezTo>
                  <a:pt x="132397" y="397192"/>
                  <a:pt x="144780" y="392430"/>
                  <a:pt x="158115" y="388620"/>
                </a:cubicBezTo>
                <a:close/>
                <a:moveTo>
                  <a:pt x="418147" y="131445"/>
                </a:moveTo>
                <a:cubicBezTo>
                  <a:pt x="379095" y="131445"/>
                  <a:pt x="346710" y="163830"/>
                  <a:pt x="346710" y="202882"/>
                </a:cubicBezTo>
                <a:cubicBezTo>
                  <a:pt x="346710" y="241935"/>
                  <a:pt x="378142" y="274320"/>
                  <a:pt x="418147" y="274320"/>
                </a:cubicBezTo>
                <a:cubicBezTo>
                  <a:pt x="457200" y="274320"/>
                  <a:pt x="489585" y="241935"/>
                  <a:pt x="489585" y="202882"/>
                </a:cubicBezTo>
                <a:cubicBezTo>
                  <a:pt x="489585" y="163830"/>
                  <a:pt x="458152" y="131445"/>
                  <a:pt x="418147" y="131445"/>
                </a:cubicBezTo>
                <a:close/>
                <a:moveTo>
                  <a:pt x="394335" y="0"/>
                </a:moveTo>
                <a:lnTo>
                  <a:pt x="441960" y="0"/>
                </a:lnTo>
                <a:lnTo>
                  <a:pt x="462915" y="41910"/>
                </a:lnTo>
                <a:cubicBezTo>
                  <a:pt x="476250" y="45720"/>
                  <a:pt x="488632" y="50482"/>
                  <a:pt x="500062" y="57150"/>
                </a:cubicBezTo>
                <a:lnTo>
                  <a:pt x="544830" y="41910"/>
                </a:lnTo>
                <a:lnTo>
                  <a:pt x="579120" y="76200"/>
                </a:lnTo>
                <a:lnTo>
                  <a:pt x="563880" y="120967"/>
                </a:lnTo>
                <a:cubicBezTo>
                  <a:pt x="570547" y="132397"/>
                  <a:pt x="575310" y="144780"/>
                  <a:pt x="579120" y="158115"/>
                </a:cubicBezTo>
                <a:lnTo>
                  <a:pt x="621030" y="179070"/>
                </a:lnTo>
                <a:lnTo>
                  <a:pt x="621030" y="226695"/>
                </a:lnTo>
                <a:lnTo>
                  <a:pt x="579120" y="247650"/>
                </a:lnTo>
                <a:cubicBezTo>
                  <a:pt x="575310" y="260032"/>
                  <a:pt x="569595" y="273367"/>
                  <a:pt x="562927" y="284797"/>
                </a:cubicBezTo>
                <a:lnTo>
                  <a:pt x="578167" y="329565"/>
                </a:lnTo>
                <a:lnTo>
                  <a:pt x="543877" y="362902"/>
                </a:lnTo>
                <a:lnTo>
                  <a:pt x="499110" y="347662"/>
                </a:lnTo>
                <a:cubicBezTo>
                  <a:pt x="487680" y="354330"/>
                  <a:pt x="475297" y="359092"/>
                  <a:pt x="461962" y="362902"/>
                </a:cubicBezTo>
                <a:lnTo>
                  <a:pt x="441007" y="404812"/>
                </a:lnTo>
                <a:lnTo>
                  <a:pt x="393382" y="404812"/>
                </a:lnTo>
                <a:lnTo>
                  <a:pt x="372427" y="362902"/>
                </a:lnTo>
                <a:cubicBezTo>
                  <a:pt x="359092" y="359092"/>
                  <a:pt x="346710" y="354330"/>
                  <a:pt x="335280" y="347662"/>
                </a:cubicBezTo>
                <a:lnTo>
                  <a:pt x="290512" y="362902"/>
                </a:lnTo>
                <a:lnTo>
                  <a:pt x="257175" y="329565"/>
                </a:lnTo>
                <a:lnTo>
                  <a:pt x="272415" y="284797"/>
                </a:lnTo>
                <a:cubicBezTo>
                  <a:pt x="265747" y="273367"/>
                  <a:pt x="260985" y="260985"/>
                  <a:pt x="257175" y="247650"/>
                </a:cubicBezTo>
                <a:lnTo>
                  <a:pt x="215265" y="226695"/>
                </a:lnTo>
                <a:lnTo>
                  <a:pt x="215265" y="179070"/>
                </a:lnTo>
                <a:lnTo>
                  <a:pt x="257175" y="158115"/>
                </a:lnTo>
                <a:cubicBezTo>
                  <a:pt x="260985" y="144780"/>
                  <a:pt x="265747" y="132397"/>
                  <a:pt x="272415" y="120967"/>
                </a:cubicBezTo>
                <a:lnTo>
                  <a:pt x="257175" y="76200"/>
                </a:lnTo>
                <a:lnTo>
                  <a:pt x="291465" y="41910"/>
                </a:lnTo>
                <a:lnTo>
                  <a:pt x="336232" y="57150"/>
                </a:lnTo>
                <a:cubicBezTo>
                  <a:pt x="347662" y="50482"/>
                  <a:pt x="360045" y="45720"/>
                  <a:pt x="373380" y="41910"/>
                </a:cubicBezTo>
                <a:close/>
              </a:path>
            </a:pathLst>
          </a:custGeom>
          <a:gradFill>
            <a:gsLst>
              <a:gs pos="0">
                <a:schemeClr val="bg2"/>
              </a:gs>
              <a:gs pos="100000">
                <a:schemeClr val="bg1"/>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7" name="Freeform: Shape 134">
            <a:extLst>
              <a:ext uri="{FF2B5EF4-FFF2-40B4-BE49-F238E27FC236}">
                <a16:creationId xmlns:a16="http://schemas.microsoft.com/office/drawing/2014/main" id="{5EFFCA47-516C-544F-B808-D5E7CA7B9622}"/>
              </a:ext>
            </a:extLst>
          </p:cNvPr>
          <p:cNvSpPr/>
          <p:nvPr/>
        </p:nvSpPr>
        <p:spPr>
          <a:xfrm>
            <a:off x="6621027" y="2047855"/>
            <a:ext cx="752474" cy="752475"/>
          </a:xfrm>
          <a:custGeom>
            <a:avLst/>
            <a:gdLst>
              <a:gd name="connsiteX0" fmla="*/ 361950 w 752474"/>
              <a:gd name="connsiteY0" fmla="*/ 161925 h 752475"/>
              <a:gd name="connsiteX1" fmla="*/ 469582 w 752474"/>
              <a:gd name="connsiteY1" fmla="*/ 188595 h 752475"/>
              <a:gd name="connsiteX2" fmla="*/ 426720 w 752474"/>
              <a:gd name="connsiteY2" fmla="*/ 231457 h 752475"/>
              <a:gd name="connsiteX3" fmla="*/ 361950 w 752474"/>
              <a:gd name="connsiteY3" fmla="*/ 219075 h 752475"/>
              <a:gd name="connsiteX4" fmla="*/ 190500 w 752474"/>
              <a:gd name="connsiteY4" fmla="*/ 390525 h 752475"/>
              <a:gd name="connsiteX5" fmla="*/ 361950 w 752474"/>
              <a:gd name="connsiteY5" fmla="*/ 561975 h 752475"/>
              <a:gd name="connsiteX6" fmla="*/ 533400 w 752474"/>
              <a:gd name="connsiteY6" fmla="*/ 390525 h 752475"/>
              <a:gd name="connsiteX7" fmla="*/ 521017 w 752474"/>
              <a:gd name="connsiteY7" fmla="*/ 325755 h 752475"/>
              <a:gd name="connsiteX8" fmla="*/ 563880 w 752474"/>
              <a:gd name="connsiteY8" fmla="*/ 282892 h 752475"/>
              <a:gd name="connsiteX9" fmla="*/ 590550 w 752474"/>
              <a:gd name="connsiteY9" fmla="*/ 390525 h 752475"/>
              <a:gd name="connsiteX10" fmla="*/ 361950 w 752474"/>
              <a:gd name="connsiteY10" fmla="*/ 619125 h 752475"/>
              <a:gd name="connsiteX11" fmla="*/ 133350 w 752474"/>
              <a:gd name="connsiteY11" fmla="*/ 390525 h 752475"/>
              <a:gd name="connsiteX12" fmla="*/ 361950 w 752474"/>
              <a:gd name="connsiteY12" fmla="*/ 161925 h 752475"/>
              <a:gd name="connsiteX13" fmla="*/ 361950 w 752474"/>
              <a:gd name="connsiteY13" fmla="*/ 28575 h 752475"/>
              <a:gd name="connsiteX14" fmla="*/ 532447 w 752474"/>
              <a:gd name="connsiteY14" fmla="*/ 70485 h 752475"/>
              <a:gd name="connsiteX15" fmla="*/ 525780 w 752474"/>
              <a:gd name="connsiteY15" fmla="*/ 77152 h 752475"/>
              <a:gd name="connsiteX16" fmla="*/ 512445 w 752474"/>
              <a:gd name="connsiteY16" fmla="*/ 90487 h 752475"/>
              <a:gd name="connsiteX17" fmla="*/ 515302 w 752474"/>
              <a:gd name="connsiteY17" fmla="*/ 109537 h 752475"/>
              <a:gd name="connsiteX18" fmla="*/ 517207 w 752474"/>
              <a:gd name="connsiteY18" fmla="*/ 128587 h 752475"/>
              <a:gd name="connsiteX19" fmla="*/ 361950 w 752474"/>
              <a:gd name="connsiteY19" fmla="*/ 85725 h 752475"/>
              <a:gd name="connsiteX20" fmla="*/ 57150 w 752474"/>
              <a:gd name="connsiteY20" fmla="*/ 390525 h 752475"/>
              <a:gd name="connsiteX21" fmla="*/ 361950 w 752474"/>
              <a:gd name="connsiteY21" fmla="*/ 695325 h 752475"/>
              <a:gd name="connsiteX22" fmla="*/ 666750 w 752474"/>
              <a:gd name="connsiteY22" fmla="*/ 390525 h 752475"/>
              <a:gd name="connsiteX23" fmla="*/ 623887 w 752474"/>
              <a:gd name="connsiteY23" fmla="*/ 235267 h 752475"/>
              <a:gd name="connsiteX24" fmla="*/ 643890 w 752474"/>
              <a:gd name="connsiteY24" fmla="*/ 238125 h 752475"/>
              <a:gd name="connsiteX25" fmla="*/ 661987 w 752474"/>
              <a:gd name="connsiteY25" fmla="*/ 240030 h 752475"/>
              <a:gd name="connsiteX26" fmla="*/ 674370 w 752474"/>
              <a:gd name="connsiteY26" fmla="*/ 226695 h 752475"/>
              <a:gd name="connsiteX27" fmla="*/ 681037 w 752474"/>
              <a:gd name="connsiteY27" fmla="*/ 220980 h 752475"/>
              <a:gd name="connsiteX28" fmla="*/ 723900 w 752474"/>
              <a:gd name="connsiteY28" fmla="*/ 390525 h 752475"/>
              <a:gd name="connsiteX29" fmla="*/ 361950 w 752474"/>
              <a:gd name="connsiteY29" fmla="*/ 752475 h 752475"/>
              <a:gd name="connsiteX30" fmla="*/ 0 w 752474"/>
              <a:gd name="connsiteY30" fmla="*/ 390525 h 752475"/>
              <a:gd name="connsiteX31" fmla="*/ 361950 w 752474"/>
              <a:gd name="connsiteY31" fmla="*/ 28575 h 752475"/>
              <a:gd name="connsiteX32" fmla="*/ 657224 w 752474"/>
              <a:gd name="connsiteY32" fmla="*/ 0 h 752475"/>
              <a:gd name="connsiteX33" fmla="*/ 666749 w 752474"/>
              <a:gd name="connsiteY33" fmla="*/ 85725 h 752475"/>
              <a:gd name="connsiteX34" fmla="*/ 752474 w 752474"/>
              <a:gd name="connsiteY34" fmla="*/ 95250 h 752475"/>
              <a:gd name="connsiteX35" fmla="*/ 647699 w 752474"/>
              <a:gd name="connsiteY35" fmla="*/ 200025 h 752475"/>
              <a:gd name="connsiteX36" fmla="*/ 598169 w 752474"/>
              <a:gd name="connsiteY36" fmla="*/ 194310 h 752475"/>
              <a:gd name="connsiteX37" fmla="*/ 445769 w 752474"/>
              <a:gd name="connsiteY37" fmla="*/ 346710 h 752475"/>
              <a:gd name="connsiteX38" fmla="*/ 456247 w 752474"/>
              <a:gd name="connsiteY38" fmla="*/ 390525 h 752475"/>
              <a:gd name="connsiteX39" fmla="*/ 360997 w 752474"/>
              <a:gd name="connsiteY39" fmla="*/ 485775 h 752475"/>
              <a:gd name="connsiteX40" fmla="*/ 265747 w 752474"/>
              <a:gd name="connsiteY40" fmla="*/ 390525 h 752475"/>
              <a:gd name="connsiteX41" fmla="*/ 360997 w 752474"/>
              <a:gd name="connsiteY41" fmla="*/ 295275 h 752475"/>
              <a:gd name="connsiteX42" fmla="*/ 405764 w 752474"/>
              <a:gd name="connsiteY42" fmla="*/ 306705 h 752475"/>
              <a:gd name="connsiteX43" fmla="*/ 558164 w 752474"/>
              <a:gd name="connsiteY43" fmla="*/ 154305 h 752475"/>
              <a:gd name="connsiteX44" fmla="*/ 552449 w 752474"/>
              <a:gd name="connsiteY44" fmla="*/ 104775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52474" h="752475">
                <a:moveTo>
                  <a:pt x="361950" y="161925"/>
                </a:moveTo>
                <a:cubicBezTo>
                  <a:pt x="401002" y="161925"/>
                  <a:pt x="437197" y="171450"/>
                  <a:pt x="469582" y="188595"/>
                </a:cubicBezTo>
                <a:lnTo>
                  <a:pt x="426720" y="231457"/>
                </a:lnTo>
                <a:cubicBezTo>
                  <a:pt x="406717" y="223837"/>
                  <a:pt x="384810" y="219075"/>
                  <a:pt x="361950" y="219075"/>
                </a:cubicBezTo>
                <a:cubicBezTo>
                  <a:pt x="267652" y="219075"/>
                  <a:pt x="190500" y="296227"/>
                  <a:pt x="190500" y="390525"/>
                </a:cubicBezTo>
                <a:cubicBezTo>
                  <a:pt x="190500" y="484822"/>
                  <a:pt x="267652" y="561975"/>
                  <a:pt x="361950" y="561975"/>
                </a:cubicBezTo>
                <a:cubicBezTo>
                  <a:pt x="456247" y="561975"/>
                  <a:pt x="533400" y="484822"/>
                  <a:pt x="533400" y="390525"/>
                </a:cubicBezTo>
                <a:cubicBezTo>
                  <a:pt x="533400" y="367665"/>
                  <a:pt x="529590" y="345757"/>
                  <a:pt x="521017" y="325755"/>
                </a:cubicBezTo>
                <a:lnTo>
                  <a:pt x="563880" y="282892"/>
                </a:lnTo>
                <a:cubicBezTo>
                  <a:pt x="581025" y="315277"/>
                  <a:pt x="590550" y="351472"/>
                  <a:pt x="590550" y="390525"/>
                </a:cubicBezTo>
                <a:cubicBezTo>
                  <a:pt x="590550" y="516255"/>
                  <a:pt x="487680" y="619125"/>
                  <a:pt x="361950" y="619125"/>
                </a:cubicBezTo>
                <a:cubicBezTo>
                  <a:pt x="236220" y="619125"/>
                  <a:pt x="133350" y="516255"/>
                  <a:pt x="133350" y="390525"/>
                </a:cubicBezTo>
                <a:cubicBezTo>
                  <a:pt x="133350" y="264795"/>
                  <a:pt x="236220" y="161925"/>
                  <a:pt x="361950" y="161925"/>
                </a:cubicBezTo>
                <a:close/>
                <a:moveTo>
                  <a:pt x="361950" y="28575"/>
                </a:moveTo>
                <a:cubicBezTo>
                  <a:pt x="423862" y="28575"/>
                  <a:pt x="481012" y="43815"/>
                  <a:pt x="532447" y="70485"/>
                </a:cubicBezTo>
                <a:lnTo>
                  <a:pt x="525780" y="77152"/>
                </a:lnTo>
                <a:lnTo>
                  <a:pt x="512445" y="90487"/>
                </a:lnTo>
                <a:lnTo>
                  <a:pt x="515302" y="109537"/>
                </a:lnTo>
                <a:lnTo>
                  <a:pt x="517207" y="128587"/>
                </a:lnTo>
                <a:cubicBezTo>
                  <a:pt x="471487" y="100965"/>
                  <a:pt x="418147" y="85725"/>
                  <a:pt x="361950" y="85725"/>
                </a:cubicBezTo>
                <a:cubicBezTo>
                  <a:pt x="194310" y="85725"/>
                  <a:pt x="57150" y="222885"/>
                  <a:pt x="57150" y="390525"/>
                </a:cubicBezTo>
                <a:cubicBezTo>
                  <a:pt x="57150" y="558165"/>
                  <a:pt x="194310" y="695325"/>
                  <a:pt x="361950" y="695325"/>
                </a:cubicBezTo>
                <a:cubicBezTo>
                  <a:pt x="529590" y="695325"/>
                  <a:pt x="666750" y="558165"/>
                  <a:pt x="666750" y="390525"/>
                </a:cubicBezTo>
                <a:cubicBezTo>
                  <a:pt x="666750" y="333375"/>
                  <a:pt x="650557" y="280987"/>
                  <a:pt x="623887" y="235267"/>
                </a:cubicBezTo>
                <a:lnTo>
                  <a:pt x="643890" y="238125"/>
                </a:lnTo>
                <a:lnTo>
                  <a:pt x="661987" y="240030"/>
                </a:lnTo>
                <a:lnTo>
                  <a:pt x="674370" y="226695"/>
                </a:lnTo>
                <a:lnTo>
                  <a:pt x="681037" y="220980"/>
                </a:lnTo>
                <a:cubicBezTo>
                  <a:pt x="708660" y="271462"/>
                  <a:pt x="723900" y="328612"/>
                  <a:pt x="723900" y="390525"/>
                </a:cubicBezTo>
                <a:cubicBezTo>
                  <a:pt x="723900" y="590550"/>
                  <a:pt x="561975" y="752475"/>
                  <a:pt x="361950" y="752475"/>
                </a:cubicBezTo>
                <a:cubicBezTo>
                  <a:pt x="161925" y="752475"/>
                  <a:pt x="0" y="590550"/>
                  <a:pt x="0" y="390525"/>
                </a:cubicBezTo>
                <a:cubicBezTo>
                  <a:pt x="0" y="190500"/>
                  <a:pt x="161925" y="28575"/>
                  <a:pt x="361950" y="28575"/>
                </a:cubicBezTo>
                <a:close/>
                <a:moveTo>
                  <a:pt x="657224" y="0"/>
                </a:moveTo>
                <a:lnTo>
                  <a:pt x="666749" y="85725"/>
                </a:lnTo>
                <a:lnTo>
                  <a:pt x="752474" y="95250"/>
                </a:lnTo>
                <a:lnTo>
                  <a:pt x="647699" y="200025"/>
                </a:lnTo>
                <a:lnTo>
                  <a:pt x="598169" y="194310"/>
                </a:lnTo>
                <a:lnTo>
                  <a:pt x="445769" y="346710"/>
                </a:lnTo>
                <a:cubicBezTo>
                  <a:pt x="452437" y="360045"/>
                  <a:pt x="456247" y="374332"/>
                  <a:pt x="456247" y="390525"/>
                </a:cubicBezTo>
                <a:cubicBezTo>
                  <a:pt x="456247" y="442912"/>
                  <a:pt x="413384" y="485775"/>
                  <a:pt x="360997" y="485775"/>
                </a:cubicBezTo>
                <a:cubicBezTo>
                  <a:pt x="308609" y="485775"/>
                  <a:pt x="265747" y="442912"/>
                  <a:pt x="265747" y="390525"/>
                </a:cubicBezTo>
                <a:cubicBezTo>
                  <a:pt x="265747" y="338137"/>
                  <a:pt x="308609" y="295275"/>
                  <a:pt x="360997" y="295275"/>
                </a:cubicBezTo>
                <a:cubicBezTo>
                  <a:pt x="377189" y="295275"/>
                  <a:pt x="392429" y="300037"/>
                  <a:pt x="405764" y="306705"/>
                </a:cubicBezTo>
                <a:lnTo>
                  <a:pt x="558164" y="154305"/>
                </a:lnTo>
                <a:lnTo>
                  <a:pt x="552449" y="104775"/>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8" name="Graphic 99" descr="Link">
            <a:extLst>
              <a:ext uri="{FF2B5EF4-FFF2-40B4-BE49-F238E27FC236}">
                <a16:creationId xmlns:a16="http://schemas.microsoft.com/office/drawing/2014/main" id="{A779DC9B-28B5-0A4F-99CA-91E9B1010860}"/>
              </a:ext>
            </a:extLst>
          </p:cNvPr>
          <p:cNvSpPr/>
          <p:nvPr/>
        </p:nvSpPr>
        <p:spPr>
          <a:xfrm>
            <a:off x="4897426" y="4659594"/>
            <a:ext cx="666750" cy="666750"/>
          </a:xfrm>
          <a:custGeom>
            <a:avLst/>
            <a:gdLst>
              <a:gd name="connsiteX0" fmla="*/ 584387 w 666750"/>
              <a:gd name="connsiteY0" fmla="*/ 583674 h 666750"/>
              <a:gd name="connsiteX1" fmla="*/ 463420 w 666750"/>
              <a:gd name="connsiteY1" fmla="*/ 583674 h 666750"/>
              <a:gd name="connsiteX2" fmla="*/ 382457 w 666750"/>
              <a:gd name="connsiteY2" fmla="*/ 502711 h 666750"/>
              <a:gd name="connsiteX3" fmla="*/ 366265 w 666750"/>
              <a:gd name="connsiteY3" fmla="*/ 405556 h 666750"/>
              <a:gd name="connsiteX4" fmla="*/ 436750 w 666750"/>
              <a:gd name="connsiteY4" fmla="*/ 476041 h 666750"/>
              <a:gd name="connsiteX5" fmla="*/ 476755 w 666750"/>
              <a:gd name="connsiteY5" fmla="*/ 475089 h 666750"/>
              <a:gd name="connsiteX6" fmla="*/ 477707 w 666750"/>
              <a:gd name="connsiteY6" fmla="*/ 435084 h 666750"/>
              <a:gd name="connsiteX7" fmla="*/ 407222 w 666750"/>
              <a:gd name="connsiteY7" fmla="*/ 364599 h 666750"/>
              <a:gd name="connsiteX8" fmla="*/ 504377 w 666750"/>
              <a:gd name="connsiteY8" fmla="*/ 381744 h 666750"/>
              <a:gd name="connsiteX9" fmla="*/ 585340 w 666750"/>
              <a:gd name="connsiteY9" fmla="*/ 462706 h 666750"/>
              <a:gd name="connsiteX10" fmla="*/ 584387 w 666750"/>
              <a:gd name="connsiteY10" fmla="*/ 583674 h 666750"/>
              <a:gd name="connsiteX11" fmla="*/ 166240 w 666750"/>
              <a:gd name="connsiteY11" fmla="*/ 286494 h 666750"/>
              <a:gd name="connsiteX12" fmla="*/ 85277 w 666750"/>
              <a:gd name="connsiteY12" fmla="*/ 205531 h 666750"/>
              <a:gd name="connsiteX13" fmla="*/ 85277 w 666750"/>
              <a:gd name="connsiteY13" fmla="*/ 84564 h 666750"/>
              <a:gd name="connsiteX14" fmla="*/ 206245 w 666750"/>
              <a:gd name="connsiteY14" fmla="*/ 84564 h 666750"/>
              <a:gd name="connsiteX15" fmla="*/ 287207 w 666750"/>
              <a:gd name="connsiteY15" fmla="*/ 165526 h 666750"/>
              <a:gd name="connsiteX16" fmla="*/ 304352 w 666750"/>
              <a:gd name="connsiteY16" fmla="*/ 262681 h 666750"/>
              <a:gd name="connsiteX17" fmla="*/ 247202 w 666750"/>
              <a:gd name="connsiteY17" fmla="*/ 205531 h 666750"/>
              <a:gd name="connsiteX18" fmla="*/ 207197 w 666750"/>
              <a:gd name="connsiteY18" fmla="*/ 206484 h 666750"/>
              <a:gd name="connsiteX19" fmla="*/ 206245 w 666750"/>
              <a:gd name="connsiteY19" fmla="*/ 246489 h 666750"/>
              <a:gd name="connsiteX20" fmla="*/ 263395 w 666750"/>
              <a:gd name="connsiteY20" fmla="*/ 303639 h 666750"/>
              <a:gd name="connsiteX21" fmla="*/ 166240 w 666750"/>
              <a:gd name="connsiteY21" fmla="*/ 286494 h 666750"/>
              <a:gd name="connsiteX22" fmla="*/ 624392 w 666750"/>
              <a:gd name="connsiteY22" fmla="*/ 421749 h 666750"/>
              <a:gd name="connsiteX23" fmla="*/ 543430 w 666750"/>
              <a:gd name="connsiteY23" fmla="*/ 340786 h 666750"/>
              <a:gd name="connsiteX24" fmla="*/ 363407 w 666750"/>
              <a:gd name="connsiteY24" fmla="*/ 322689 h 666750"/>
              <a:gd name="connsiteX25" fmla="*/ 346262 w 666750"/>
              <a:gd name="connsiteY25" fmla="*/ 305544 h 666750"/>
              <a:gd name="connsiteX26" fmla="*/ 328165 w 666750"/>
              <a:gd name="connsiteY26" fmla="*/ 125521 h 666750"/>
              <a:gd name="connsiteX27" fmla="*/ 247202 w 666750"/>
              <a:gd name="connsiteY27" fmla="*/ 44559 h 666750"/>
              <a:gd name="connsiteX28" fmla="*/ 49082 w 666750"/>
              <a:gd name="connsiteY28" fmla="*/ 48369 h 666750"/>
              <a:gd name="connsiteX29" fmla="*/ 45272 w 666750"/>
              <a:gd name="connsiteY29" fmla="*/ 246489 h 666750"/>
              <a:gd name="connsiteX30" fmla="*/ 126235 w 666750"/>
              <a:gd name="connsiteY30" fmla="*/ 327451 h 666750"/>
              <a:gd name="connsiteX31" fmla="*/ 306257 w 666750"/>
              <a:gd name="connsiteY31" fmla="*/ 345549 h 666750"/>
              <a:gd name="connsiteX32" fmla="*/ 323402 w 666750"/>
              <a:gd name="connsiteY32" fmla="*/ 362694 h 666750"/>
              <a:gd name="connsiteX33" fmla="*/ 341500 w 666750"/>
              <a:gd name="connsiteY33" fmla="*/ 542716 h 666750"/>
              <a:gd name="connsiteX34" fmla="*/ 422462 w 666750"/>
              <a:gd name="connsiteY34" fmla="*/ 623679 h 666750"/>
              <a:gd name="connsiteX35" fmla="*/ 620582 w 666750"/>
              <a:gd name="connsiteY35" fmla="*/ 619869 h 666750"/>
              <a:gd name="connsiteX36" fmla="*/ 624392 w 666750"/>
              <a:gd name="connsiteY36" fmla="*/ 421749 h 666750"/>
              <a:gd name="connsiteX37" fmla="*/ 624392 w 666750"/>
              <a:gd name="connsiteY37" fmla="*/ 421749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66750" h="666750">
                <a:moveTo>
                  <a:pt x="584387" y="583674"/>
                </a:moveTo>
                <a:cubicBezTo>
                  <a:pt x="551050" y="617011"/>
                  <a:pt x="496757" y="617011"/>
                  <a:pt x="463420" y="583674"/>
                </a:cubicBezTo>
                <a:lnTo>
                  <a:pt x="382457" y="502711"/>
                </a:lnTo>
                <a:cubicBezTo>
                  <a:pt x="356740" y="476994"/>
                  <a:pt x="350072" y="437941"/>
                  <a:pt x="366265" y="405556"/>
                </a:cubicBezTo>
                <a:lnTo>
                  <a:pt x="436750" y="476041"/>
                </a:lnTo>
                <a:cubicBezTo>
                  <a:pt x="448180" y="486519"/>
                  <a:pt x="465325" y="486519"/>
                  <a:pt x="476755" y="475089"/>
                </a:cubicBezTo>
                <a:cubicBezTo>
                  <a:pt x="487232" y="464611"/>
                  <a:pt x="488185" y="446514"/>
                  <a:pt x="477707" y="435084"/>
                </a:cubicBezTo>
                <a:lnTo>
                  <a:pt x="407222" y="364599"/>
                </a:lnTo>
                <a:cubicBezTo>
                  <a:pt x="439607" y="349359"/>
                  <a:pt x="478660" y="356026"/>
                  <a:pt x="504377" y="381744"/>
                </a:cubicBezTo>
                <a:lnTo>
                  <a:pt x="585340" y="462706"/>
                </a:lnTo>
                <a:cubicBezTo>
                  <a:pt x="617725" y="496044"/>
                  <a:pt x="617725" y="549384"/>
                  <a:pt x="584387" y="583674"/>
                </a:cubicBezTo>
                <a:close/>
                <a:moveTo>
                  <a:pt x="166240" y="286494"/>
                </a:moveTo>
                <a:lnTo>
                  <a:pt x="85277" y="205531"/>
                </a:lnTo>
                <a:cubicBezTo>
                  <a:pt x="51940" y="172194"/>
                  <a:pt x="51940" y="117901"/>
                  <a:pt x="85277" y="84564"/>
                </a:cubicBezTo>
                <a:cubicBezTo>
                  <a:pt x="118615" y="51226"/>
                  <a:pt x="172907" y="51226"/>
                  <a:pt x="206245" y="84564"/>
                </a:cubicBezTo>
                <a:lnTo>
                  <a:pt x="287207" y="165526"/>
                </a:lnTo>
                <a:cubicBezTo>
                  <a:pt x="312925" y="191244"/>
                  <a:pt x="319592" y="230296"/>
                  <a:pt x="304352" y="262681"/>
                </a:cubicBezTo>
                <a:lnTo>
                  <a:pt x="247202" y="205531"/>
                </a:lnTo>
                <a:cubicBezTo>
                  <a:pt x="235772" y="195054"/>
                  <a:pt x="218627" y="195054"/>
                  <a:pt x="207197" y="206484"/>
                </a:cubicBezTo>
                <a:cubicBezTo>
                  <a:pt x="196720" y="216961"/>
                  <a:pt x="195767" y="235059"/>
                  <a:pt x="206245" y="246489"/>
                </a:cubicBezTo>
                <a:lnTo>
                  <a:pt x="263395" y="303639"/>
                </a:lnTo>
                <a:cubicBezTo>
                  <a:pt x="231010" y="318879"/>
                  <a:pt x="191957" y="312211"/>
                  <a:pt x="166240" y="286494"/>
                </a:cubicBezTo>
                <a:close/>
                <a:moveTo>
                  <a:pt x="624392" y="421749"/>
                </a:moveTo>
                <a:lnTo>
                  <a:pt x="543430" y="340786"/>
                </a:lnTo>
                <a:cubicBezTo>
                  <a:pt x="495805" y="292209"/>
                  <a:pt x="419605" y="284589"/>
                  <a:pt x="363407" y="322689"/>
                </a:cubicBezTo>
                <a:lnTo>
                  <a:pt x="346262" y="305544"/>
                </a:lnTo>
                <a:cubicBezTo>
                  <a:pt x="383410" y="249346"/>
                  <a:pt x="375790" y="174099"/>
                  <a:pt x="328165" y="125521"/>
                </a:cubicBezTo>
                <a:lnTo>
                  <a:pt x="247202" y="44559"/>
                </a:lnTo>
                <a:cubicBezTo>
                  <a:pt x="191005" y="-6876"/>
                  <a:pt x="103375" y="-4971"/>
                  <a:pt x="49082" y="48369"/>
                </a:cubicBezTo>
                <a:cubicBezTo>
                  <a:pt x="-5210" y="102661"/>
                  <a:pt x="-7115" y="189339"/>
                  <a:pt x="45272" y="246489"/>
                </a:cubicBezTo>
                <a:lnTo>
                  <a:pt x="126235" y="327451"/>
                </a:lnTo>
                <a:cubicBezTo>
                  <a:pt x="173860" y="376029"/>
                  <a:pt x="250060" y="383649"/>
                  <a:pt x="306257" y="345549"/>
                </a:cubicBezTo>
                <a:lnTo>
                  <a:pt x="323402" y="362694"/>
                </a:lnTo>
                <a:cubicBezTo>
                  <a:pt x="286255" y="418891"/>
                  <a:pt x="293875" y="494139"/>
                  <a:pt x="341500" y="542716"/>
                </a:cubicBezTo>
                <a:lnTo>
                  <a:pt x="422462" y="623679"/>
                </a:lnTo>
                <a:cubicBezTo>
                  <a:pt x="478660" y="676066"/>
                  <a:pt x="566290" y="674161"/>
                  <a:pt x="620582" y="619869"/>
                </a:cubicBezTo>
                <a:cubicBezTo>
                  <a:pt x="674875" y="565576"/>
                  <a:pt x="676780" y="477946"/>
                  <a:pt x="624392" y="421749"/>
                </a:cubicBezTo>
                <a:lnTo>
                  <a:pt x="624392" y="421749"/>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9" name="Freeform: Shape 135">
            <a:extLst>
              <a:ext uri="{FF2B5EF4-FFF2-40B4-BE49-F238E27FC236}">
                <a16:creationId xmlns:a16="http://schemas.microsoft.com/office/drawing/2014/main" id="{C2F4CCDA-906E-CA41-A423-7C6C0DC3C65B}"/>
              </a:ext>
            </a:extLst>
          </p:cNvPr>
          <p:cNvSpPr/>
          <p:nvPr/>
        </p:nvSpPr>
        <p:spPr>
          <a:xfrm>
            <a:off x="3138959" y="2219702"/>
            <a:ext cx="762000" cy="533400"/>
          </a:xfrm>
          <a:custGeom>
            <a:avLst/>
            <a:gdLst>
              <a:gd name="connsiteX0" fmla="*/ 323850 w 762000"/>
              <a:gd name="connsiteY0" fmla="*/ 104775 h 533400"/>
              <a:gd name="connsiteX1" fmla="*/ 723900 w 762000"/>
              <a:gd name="connsiteY1" fmla="*/ 104775 h 533400"/>
              <a:gd name="connsiteX2" fmla="*/ 762000 w 762000"/>
              <a:gd name="connsiteY2" fmla="*/ 142875 h 533400"/>
              <a:gd name="connsiteX3" fmla="*/ 762000 w 762000"/>
              <a:gd name="connsiteY3" fmla="*/ 400050 h 533400"/>
              <a:gd name="connsiteX4" fmla="*/ 723900 w 762000"/>
              <a:gd name="connsiteY4" fmla="*/ 438150 h 533400"/>
              <a:gd name="connsiteX5" fmla="*/ 666750 w 762000"/>
              <a:gd name="connsiteY5" fmla="*/ 438150 h 533400"/>
              <a:gd name="connsiteX6" fmla="*/ 666750 w 762000"/>
              <a:gd name="connsiteY6" fmla="*/ 533400 h 533400"/>
              <a:gd name="connsiteX7" fmla="*/ 571500 w 762000"/>
              <a:gd name="connsiteY7" fmla="*/ 438150 h 533400"/>
              <a:gd name="connsiteX8" fmla="*/ 323850 w 762000"/>
              <a:gd name="connsiteY8" fmla="*/ 438150 h 533400"/>
              <a:gd name="connsiteX9" fmla="*/ 285750 w 762000"/>
              <a:gd name="connsiteY9" fmla="*/ 400050 h 533400"/>
              <a:gd name="connsiteX10" fmla="*/ 285750 w 762000"/>
              <a:gd name="connsiteY10" fmla="*/ 142875 h 533400"/>
              <a:gd name="connsiteX11" fmla="*/ 323850 w 762000"/>
              <a:gd name="connsiteY11" fmla="*/ 104775 h 533400"/>
              <a:gd name="connsiteX12" fmla="*/ 38100 w 762000"/>
              <a:gd name="connsiteY12" fmla="*/ 0 h 533400"/>
              <a:gd name="connsiteX13" fmla="*/ 438150 w 762000"/>
              <a:gd name="connsiteY13" fmla="*/ 0 h 533400"/>
              <a:gd name="connsiteX14" fmla="*/ 476250 w 762000"/>
              <a:gd name="connsiteY14" fmla="*/ 38100 h 533400"/>
              <a:gd name="connsiteX15" fmla="*/ 476250 w 762000"/>
              <a:gd name="connsiteY15" fmla="*/ 66675 h 533400"/>
              <a:gd name="connsiteX16" fmla="*/ 323850 w 762000"/>
              <a:gd name="connsiteY16" fmla="*/ 66675 h 533400"/>
              <a:gd name="connsiteX17" fmla="*/ 247650 w 762000"/>
              <a:gd name="connsiteY17" fmla="*/ 142875 h 533400"/>
              <a:gd name="connsiteX18" fmla="*/ 247650 w 762000"/>
              <a:gd name="connsiteY18" fmla="*/ 333375 h 533400"/>
              <a:gd name="connsiteX19" fmla="*/ 190500 w 762000"/>
              <a:gd name="connsiteY19" fmla="*/ 333375 h 533400"/>
              <a:gd name="connsiteX20" fmla="*/ 95250 w 762000"/>
              <a:gd name="connsiteY20" fmla="*/ 428625 h 533400"/>
              <a:gd name="connsiteX21" fmla="*/ 95250 w 762000"/>
              <a:gd name="connsiteY21" fmla="*/ 333375 h 533400"/>
              <a:gd name="connsiteX22" fmla="*/ 38100 w 762000"/>
              <a:gd name="connsiteY22" fmla="*/ 333375 h 533400"/>
              <a:gd name="connsiteX23" fmla="*/ 0 w 762000"/>
              <a:gd name="connsiteY23" fmla="*/ 295275 h 533400"/>
              <a:gd name="connsiteX24" fmla="*/ 0 w 762000"/>
              <a:gd name="connsiteY24" fmla="*/ 38100 h 533400"/>
              <a:gd name="connsiteX25" fmla="*/ 38100 w 762000"/>
              <a:gd name="connsiteY2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62000" h="533400">
                <a:moveTo>
                  <a:pt x="323850" y="104775"/>
                </a:moveTo>
                <a:lnTo>
                  <a:pt x="723900" y="104775"/>
                </a:lnTo>
                <a:cubicBezTo>
                  <a:pt x="744855" y="104775"/>
                  <a:pt x="762000" y="121920"/>
                  <a:pt x="762000" y="142875"/>
                </a:cubicBezTo>
                <a:lnTo>
                  <a:pt x="762000" y="400050"/>
                </a:lnTo>
                <a:cubicBezTo>
                  <a:pt x="762000" y="421005"/>
                  <a:pt x="744855" y="438150"/>
                  <a:pt x="723900" y="438150"/>
                </a:cubicBezTo>
                <a:lnTo>
                  <a:pt x="666750" y="438150"/>
                </a:lnTo>
                <a:lnTo>
                  <a:pt x="666750" y="533400"/>
                </a:lnTo>
                <a:lnTo>
                  <a:pt x="571500" y="438150"/>
                </a:lnTo>
                <a:lnTo>
                  <a:pt x="323850" y="438150"/>
                </a:lnTo>
                <a:cubicBezTo>
                  <a:pt x="302895" y="438150"/>
                  <a:pt x="285750" y="421005"/>
                  <a:pt x="285750" y="400050"/>
                </a:cubicBezTo>
                <a:lnTo>
                  <a:pt x="285750" y="142875"/>
                </a:lnTo>
                <a:cubicBezTo>
                  <a:pt x="285750" y="121920"/>
                  <a:pt x="302895" y="104775"/>
                  <a:pt x="323850" y="104775"/>
                </a:cubicBezTo>
                <a:close/>
                <a:moveTo>
                  <a:pt x="38100" y="0"/>
                </a:moveTo>
                <a:lnTo>
                  <a:pt x="438150" y="0"/>
                </a:lnTo>
                <a:cubicBezTo>
                  <a:pt x="459105" y="0"/>
                  <a:pt x="476250" y="17145"/>
                  <a:pt x="476250" y="38100"/>
                </a:cubicBezTo>
                <a:lnTo>
                  <a:pt x="476250" y="66675"/>
                </a:lnTo>
                <a:lnTo>
                  <a:pt x="323850" y="66675"/>
                </a:lnTo>
                <a:cubicBezTo>
                  <a:pt x="281940" y="66675"/>
                  <a:pt x="247650" y="100965"/>
                  <a:pt x="247650" y="142875"/>
                </a:cubicBezTo>
                <a:lnTo>
                  <a:pt x="247650" y="333375"/>
                </a:lnTo>
                <a:lnTo>
                  <a:pt x="190500" y="333375"/>
                </a:lnTo>
                <a:lnTo>
                  <a:pt x="95250" y="428625"/>
                </a:lnTo>
                <a:lnTo>
                  <a:pt x="95250" y="333375"/>
                </a:lnTo>
                <a:lnTo>
                  <a:pt x="38100" y="333375"/>
                </a:lnTo>
                <a:cubicBezTo>
                  <a:pt x="17145" y="333375"/>
                  <a:pt x="0" y="316230"/>
                  <a:pt x="0" y="295275"/>
                </a:cubicBezTo>
                <a:lnTo>
                  <a:pt x="0" y="38100"/>
                </a:lnTo>
                <a:cubicBezTo>
                  <a:pt x="0" y="17145"/>
                  <a:pt x="17145" y="0"/>
                  <a:pt x="38100" y="0"/>
                </a:cubicBez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72" name="Date Placeholder 17">
            <a:extLst>
              <a:ext uri="{FF2B5EF4-FFF2-40B4-BE49-F238E27FC236}">
                <a16:creationId xmlns:a16="http://schemas.microsoft.com/office/drawing/2014/main" id="{824CBFA9-5939-43D7-830B-2B6BAC7B995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00829341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dirty="0"/>
              <a:t>Abstract Timeline</a:t>
            </a:r>
          </a:p>
        </p:txBody>
      </p:sp>
      <p:sp>
        <p:nvSpPr>
          <p:cNvPr id="170" name="Rectangle 169">
            <a:extLst>
              <a:ext uri="{FF2B5EF4-FFF2-40B4-BE49-F238E27FC236}">
                <a16:creationId xmlns:a16="http://schemas.microsoft.com/office/drawing/2014/main" id="{DF315C2D-A10D-9A47-8BA9-4EC65557ECC0}"/>
              </a:ext>
            </a:extLst>
          </p:cNvPr>
          <p:cNvSpPr/>
          <p:nvPr/>
        </p:nvSpPr>
        <p:spPr>
          <a:xfrm>
            <a:off x="0" y="3694656"/>
            <a:ext cx="12186169" cy="31633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59" name="Straight Connector 58">
            <a:extLst>
              <a:ext uri="{FF2B5EF4-FFF2-40B4-BE49-F238E27FC236}">
                <a16:creationId xmlns:a16="http://schemas.microsoft.com/office/drawing/2014/main" id="{CFDA6BC5-DEC7-4C4C-A2A0-BA7F623C7432}"/>
              </a:ext>
            </a:extLst>
          </p:cNvPr>
          <p:cNvCxnSpPr>
            <a:cxnSpLocks/>
          </p:cNvCxnSpPr>
          <p:nvPr/>
        </p:nvCxnSpPr>
        <p:spPr>
          <a:xfrm>
            <a:off x="10652943" y="3712217"/>
            <a:ext cx="700857" cy="0"/>
          </a:xfrm>
          <a:prstGeom prst="line">
            <a:avLst/>
          </a:prstGeom>
        </p:spPr>
        <p:style>
          <a:lnRef idx="3">
            <a:schemeClr val="dk1"/>
          </a:lnRef>
          <a:fillRef idx="0">
            <a:schemeClr val="dk1"/>
          </a:fillRef>
          <a:effectRef idx="2">
            <a:schemeClr val="dk1"/>
          </a:effectRef>
          <a:fontRef idx="minor">
            <a:schemeClr val="tx1"/>
          </a:fontRef>
        </p:style>
      </p:cxnSp>
      <p:sp>
        <p:nvSpPr>
          <p:cNvPr id="60" name="Shape">
            <a:extLst>
              <a:ext uri="{FF2B5EF4-FFF2-40B4-BE49-F238E27FC236}">
                <a16:creationId xmlns:a16="http://schemas.microsoft.com/office/drawing/2014/main" id="{B7C652AC-C9A1-4241-A087-0ECA9135DCEE}"/>
              </a:ext>
            </a:extLst>
          </p:cNvPr>
          <p:cNvSpPr/>
          <p:nvPr/>
        </p:nvSpPr>
        <p:spPr>
          <a:xfrm>
            <a:off x="9528175" y="1306359"/>
            <a:ext cx="1722447" cy="2731285"/>
          </a:xfrm>
          <a:custGeom>
            <a:avLst/>
            <a:gdLst/>
            <a:ahLst/>
            <a:cxnLst>
              <a:cxn ang="0">
                <a:pos x="wd2" y="hd2"/>
              </a:cxn>
              <a:cxn ang="5400000">
                <a:pos x="wd2" y="hd2"/>
              </a:cxn>
              <a:cxn ang="10800000">
                <a:pos x="wd2" y="hd2"/>
              </a:cxn>
              <a:cxn ang="16200000">
                <a:pos x="wd2" y="hd2"/>
              </a:cxn>
            </a:cxnLst>
            <a:rect l="0" t="0" r="r" b="b"/>
            <a:pathLst>
              <a:path w="21539" h="21512" extrusionOk="0">
                <a:moveTo>
                  <a:pt x="6789" y="13087"/>
                </a:moveTo>
                <a:cubicBezTo>
                  <a:pt x="7034" y="13149"/>
                  <a:pt x="7286" y="13205"/>
                  <a:pt x="7540" y="13255"/>
                </a:cubicBezTo>
                <a:cubicBezTo>
                  <a:pt x="8132" y="13372"/>
                  <a:pt x="8673" y="13583"/>
                  <a:pt x="9058" y="13890"/>
                </a:cubicBezTo>
                <a:cubicBezTo>
                  <a:pt x="9516" y="14256"/>
                  <a:pt x="9790" y="14718"/>
                  <a:pt x="9790" y="15220"/>
                </a:cubicBezTo>
                <a:cubicBezTo>
                  <a:pt x="9790" y="15446"/>
                  <a:pt x="9735" y="15663"/>
                  <a:pt x="9633" y="15867"/>
                </a:cubicBezTo>
                <a:cubicBezTo>
                  <a:pt x="9427" y="16279"/>
                  <a:pt x="8980" y="16622"/>
                  <a:pt x="8421" y="16873"/>
                </a:cubicBezTo>
                <a:cubicBezTo>
                  <a:pt x="8243" y="16953"/>
                  <a:pt x="8075" y="17041"/>
                  <a:pt x="7920" y="17137"/>
                </a:cubicBezTo>
                <a:cubicBezTo>
                  <a:pt x="7131" y="17628"/>
                  <a:pt x="6659" y="18321"/>
                  <a:pt x="6717" y="19082"/>
                </a:cubicBezTo>
                <a:cubicBezTo>
                  <a:pt x="6817" y="20397"/>
                  <a:pt x="8525" y="21460"/>
                  <a:pt x="10612" y="21510"/>
                </a:cubicBezTo>
                <a:cubicBezTo>
                  <a:pt x="12924" y="21565"/>
                  <a:pt x="14827" y="20401"/>
                  <a:pt x="14827" y="18957"/>
                </a:cubicBezTo>
                <a:cubicBezTo>
                  <a:pt x="14827" y="18245"/>
                  <a:pt x="14365" y="17602"/>
                  <a:pt x="13620" y="17138"/>
                </a:cubicBezTo>
                <a:cubicBezTo>
                  <a:pt x="13449" y="17032"/>
                  <a:pt x="13263" y="16935"/>
                  <a:pt x="13065" y="16849"/>
                </a:cubicBezTo>
                <a:cubicBezTo>
                  <a:pt x="12676" y="16680"/>
                  <a:pt x="12339" y="16465"/>
                  <a:pt x="12123" y="16200"/>
                </a:cubicBezTo>
                <a:cubicBezTo>
                  <a:pt x="11883" y="15906"/>
                  <a:pt x="11748" y="15573"/>
                  <a:pt x="11748" y="15221"/>
                </a:cubicBezTo>
                <a:cubicBezTo>
                  <a:pt x="11748" y="14719"/>
                  <a:pt x="12021" y="14257"/>
                  <a:pt x="12480" y="13892"/>
                </a:cubicBezTo>
                <a:cubicBezTo>
                  <a:pt x="12864" y="13584"/>
                  <a:pt x="13405" y="13373"/>
                  <a:pt x="13998" y="13256"/>
                </a:cubicBezTo>
                <a:cubicBezTo>
                  <a:pt x="14253" y="13206"/>
                  <a:pt x="14504" y="13150"/>
                  <a:pt x="14751" y="13088"/>
                </a:cubicBezTo>
                <a:cubicBezTo>
                  <a:pt x="18771" y="12080"/>
                  <a:pt x="21600" y="9591"/>
                  <a:pt x="21538" y="6690"/>
                </a:cubicBezTo>
                <a:cubicBezTo>
                  <a:pt x="21459" y="2973"/>
                  <a:pt x="16567" y="-35"/>
                  <a:pt x="10664" y="0"/>
                </a:cubicBezTo>
                <a:cubicBezTo>
                  <a:pt x="4765" y="36"/>
                  <a:pt x="0" y="3059"/>
                  <a:pt x="0" y="6783"/>
                </a:cubicBezTo>
                <a:cubicBezTo>
                  <a:pt x="0" y="9644"/>
                  <a:pt x="2811" y="12090"/>
                  <a:pt x="6789" y="13087"/>
                </a:cubicBezTo>
                <a:close/>
              </a:path>
            </a:pathLst>
          </a:custGeom>
          <a:solidFill>
            <a:schemeClr val="accent6"/>
          </a:solidFill>
          <a:ln w="50800">
            <a:noFill/>
          </a:ln>
          <a:effectLst/>
        </p:spPr>
        <p:style>
          <a:lnRef idx="0">
            <a:schemeClr val="accent1"/>
          </a:lnRef>
          <a:fillRef idx="3">
            <a:schemeClr val="accent1"/>
          </a:fillRef>
          <a:effectRef idx="3">
            <a:schemeClr val="accent1"/>
          </a:effectRef>
          <a:fontRef idx="minor">
            <a:schemeClr val="lt1"/>
          </a:fontRef>
        </p:style>
        <p:txBody>
          <a:bodyPr lIns="137160" tIns="182880" rIns="28575" bIns="182880" anchor="t"/>
          <a:lstStyle/>
          <a:p>
            <a:pPr algn="ctr" defTabSz="457200" hangingPunct="0"/>
            <a:r>
              <a:rPr lang="en-US" sz="3600" b="1" noProof="1">
                <a:solidFill>
                  <a:srgbClr val="FFFFFF"/>
                </a:solidFill>
              </a:rPr>
              <a:t>2024</a:t>
            </a:r>
          </a:p>
        </p:txBody>
      </p:sp>
      <p:grpSp>
        <p:nvGrpSpPr>
          <p:cNvPr id="61" name="Group 60">
            <a:extLst>
              <a:ext uri="{FF2B5EF4-FFF2-40B4-BE49-F238E27FC236}">
                <a16:creationId xmlns:a16="http://schemas.microsoft.com/office/drawing/2014/main" id="{1A5B1A00-7D5C-2941-A9E2-7FD364EF0BB6}"/>
              </a:ext>
            </a:extLst>
          </p:cNvPr>
          <p:cNvGrpSpPr/>
          <p:nvPr/>
        </p:nvGrpSpPr>
        <p:grpSpPr>
          <a:xfrm>
            <a:off x="8932030" y="3605060"/>
            <a:ext cx="1579745" cy="214314"/>
            <a:chOff x="584200" y="3472656"/>
            <a:chExt cx="1579745" cy="214314"/>
          </a:xfrm>
        </p:grpSpPr>
        <p:sp>
          <p:nvSpPr>
            <p:cNvPr id="62" name="Oval 61">
              <a:extLst>
                <a:ext uri="{FF2B5EF4-FFF2-40B4-BE49-F238E27FC236}">
                  <a16:creationId xmlns:a16="http://schemas.microsoft.com/office/drawing/2014/main" id="{0FAD4F07-5484-8744-92F4-6799F1440F6A}"/>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63" name="Straight Connector 62">
              <a:extLst>
                <a:ext uri="{FF2B5EF4-FFF2-40B4-BE49-F238E27FC236}">
                  <a16:creationId xmlns:a16="http://schemas.microsoft.com/office/drawing/2014/main" id="{7E81C177-F77D-4E42-AE9F-E552A0777AEF}"/>
                </a:ext>
              </a:extLst>
            </p:cNvPr>
            <p:cNvCxnSpPr>
              <a:cxnSpLocks/>
              <a:endCxn id="64"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64" name="Freeform: Shape 72">
              <a:extLst>
                <a:ext uri="{FF2B5EF4-FFF2-40B4-BE49-F238E27FC236}">
                  <a16:creationId xmlns:a16="http://schemas.microsoft.com/office/drawing/2014/main" id="{DABB33FF-949B-2B49-9A15-AEEEC94004D1}"/>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65" name="Shape">
            <a:extLst>
              <a:ext uri="{FF2B5EF4-FFF2-40B4-BE49-F238E27FC236}">
                <a16:creationId xmlns:a16="http://schemas.microsoft.com/office/drawing/2014/main" id="{A619DB4F-E458-6A4A-814C-834E6D656548}"/>
              </a:ext>
            </a:extLst>
          </p:cNvPr>
          <p:cNvSpPr/>
          <p:nvPr/>
        </p:nvSpPr>
        <p:spPr>
          <a:xfrm>
            <a:off x="7810814" y="3426476"/>
            <a:ext cx="1722447" cy="2731285"/>
          </a:xfrm>
          <a:custGeom>
            <a:avLst/>
            <a:gdLst/>
            <a:ahLst/>
            <a:cxnLst>
              <a:cxn ang="0">
                <a:pos x="wd2" y="hd2"/>
              </a:cxn>
              <a:cxn ang="5400000">
                <a:pos x="wd2" y="hd2"/>
              </a:cxn>
              <a:cxn ang="10800000">
                <a:pos x="wd2" y="hd2"/>
              </a:cxn>
              <a:cxn ang="16200000">
                <a:pos x="wd2" y="hd2"/>
              </a:cxn>
            </a:cxnLst>
            <a:rect l="0" t="0" r="r" b="b"/>
            <a:pathLst>
              <a:path w="21538" h="21512" extrusionOk="0">
                <a:moveTo>
                  <a:pt x="14750" y="8425"/>
                </a:moveTo>
                <a:cubicBezTo>
                  <a:pt x="14504" y="8363"/>
                  <a:pt x="14253" y="8307"/>
                  <a:pt x="13999" y="8257"/>
                </a:cubicBezTo>
                <a:cubicBezTo>
                  <a:pt x="13406" y="8140"/>
                  <a:pt x="12865" y="7929"/>
                  <a:pt x="12481" y="7622"/>
                </a:cubicBezTo>
                <a:cubicBezTo>
                  <a:pt x="12023" y="7256"/>
                  <a:pt x="11748" y="6794"/>
                  <a:pt x="11748" y="6292"/>
                </a:cubicBezTo>
                <a:cubicBezTo>
                  <a:pt x="11748" y="6066"/>
                  <a:pt x="11804" y="5849"/>
                  <a:pt x="11906" y="5645"/>
                </a:cubicBezTo>
                <a:cubicBezTo>
                  <a:pt x="12112" y="5233"/>
                  <a:pt x="12559" y="4890"/>
                  <a:pt x="13117" y="4639"/>
                </a:cubicBezTo>
                <a:cubicBezTo>
                  <a:pt x="13296" y="4559"/>
                  <a:pt x="13463" y="4471"/>
                  <a:pt x="13618" y="4375"/>
                </a:cubicBezTo>
                <a:cubicBezTo>
                  <a:pt x="14407" y="3884"/>
                  <a:pt x="14879" y="3191"/>
                  <a:pt x="14821" y="2430"/>
                </a:cubicBezTo>
                <a:cubicBezTo>
                  <a:pt x="14721" y="1115"/>
                  <a:pt x="13013" y="52"/>
                  <a:pt x="10927" y="2"/>
                </a:cubicBezTo>
                <a:cubicBezTo>
                  <a:pt x="8615" y="-53"/>
                  <a:pt x="6712" y="1111"/>
                  <a:pt x="6712" y="2555"/>
                </a:cubicBezTo>
                <a:cubicBezTo>
                  <a:pt x="6712" y="3267"/>
                  <a:pt x="7174" y="3910"/>
                  <a:pt x="7919" y="4374"/>
                </a:cubicBezTo>
                <a:cubicBezTo>
                  <a:pt x="8090" y="4480"/>
                  <a:pt x="8276" y="4577"/>
                  <a:pt x="8474" y="4663"/>
                </a:cubicBezTo>
                <a:cubicBezTo>
                  <a:pt x="8863" y="4832"/>
                  <a:pt x="9200" y="5047"/>
                  <a:pt x="9416" y="5312"/>
                </a:cubicBezTo>
                <a:cubicBezTo>
                  <a:pt x="9655" y="5606"/>
                  <a:pt x="9790" y="5939"/>
                  <a:pt x="9790" y="6291"/>
                </a:cubicBezTo>
                <a:cubicBezTo>
                  <a:pt x="9790" y="6793"/>
                  <a:pt x="9517" y="7255"/>
                  <a:pt x="9059" y="7620"/>
                </a:cubicBezTo>
                <a:cubicBezTo>
                  <a:pt x="8674" y="7928"/>
                  <a:pt x="8133" y="8139"/>
                  <a:pt x="7541" y="8256"/>
                </a:cubicBezTo>
                <a:cubicBezTo>
                  <a:pt x="7286" y="8306"/>
                  <a:pt x="7035" y="8362"/>
                  <a:pt x="6788" y="8424"/>
                </a:cubicBezTo>
                <a:cubicBezTo>
                  <a:pt x="2768" y="9432"/>
                  <a:pt x="-61" y="11921"/>
                  <a:pt x="1" y="14822"/>
                </a:cubicBezTo>
                <a:cubicBezTo>
                  <a:pt x="80" y="18539"/>
                  <a:pt x="4972" y="21547"/>
                  <a:pt x="10874" y="21512"/>
                </a:cubicBezTo>
                <a:cubicBezTo>
                  <a:pt x="16773" y="21476"/>
                  <a:pt x="21538" y="18453"/>
                  <a:pt x="21538" y="14729"/>
                </a:cubicBezTo>
                <a:cubicBezTo>
                  <a:pt x="21539" y="11869"/>
                  <a:pt x="18727" y="9422"/>
                  <a:pt x="14750" y="8425"/>
                </a:cubicBezTo>
                <a:close/>
              </a:path>
            </a:pathLst>
          </a:custGeom>
          <a:solidFill>
            <a:schemeClr val="accent5"/>
          </a:solidFill>
          <a:ln w="50800">
            <a:noFill/>
          </a:ln>
          <a:effectLst/>
        </p:spPr>
        <p:style>
          <a:lnRef idx="0">
            <a:schemeClr val="accent1"/>
          </a:lnRef>
          <a:fillRef idx="3">
            <a:schemeClr val="accent1"/>
          </a:fillRef>
          <a:effectRef idx="3">
            <a:schemeClr val="accent1"/>
          </a:effectRef>
          <a:fontRef idx="minor">
            <a:schemeClr val="lt1"/>
          </a:fontRef>
        </p:style>
        <p:txBody>
          <a:bodyPr lIns="137160" tIns="28575" rIns="28575" bIns="182880" anchor="b"/>
          <a:lstStyle/>
          <a:p>
            <a:pPr algn="ctr" defTabSz="457200" hangingPunct="0"/>
            <a:r>
              <a:rPr lang="en-US" sz="3600" b="1" noProof="1">
                <a:solidFill>
                  <a:srgbClr val="FFFFFF"/>
                </a:solidFill>
              </a:rPr>
              <a:t>2023</a:t>
            </a:r>
          </a:p>
        </p:txBody>
      </p:sp>
      <p:grpSp>
        <p:nvGrpSpPr>
          <p:cNvPr id="66" name="Group 65">
            <a:extLst>
              <a:ext uri="{FF2B5EF4-FFF2-40B4-BE49-F238E27FC236}">
                <a16:creationId xmlns:a16="http://schemas.microsoft.com/office/drawing/2014/main" id="{273303F4-942A-3542-BCE7-E87A59DAAC7F}"/>
              </a:ext>
            </a:extLst>
          </p:cNvPr>
          <p:cNvGrpSpPr/>
          <p:nvPr/>
        </p:nvGrpSpPr>
        <p:grpSpPr>
          <a:xfrm>
            <a:off x="7211117" y="3605060"/>
            <a:ext cx="1579745" cy="214314"/>
            <a:chOff x="584200" y="3472656"/>
            <a:chExt cx="1579745" cy="214314"/>
          </a:xfrm>
        </p:grpSpPr>
        <p:sp>
          <p:nvSpPr>
            <p:cNvPr id="67" name="Oval 66">
              <a:extLst>
                <a:ext uri="{FF2B5EF4-FFF2-40B4-BE49-F238E27FC236}">
                  <a16:creationId xmlns:a16="http://schemas.microsoft.com/office/drawing/2014/main" id="{F6EBA09F-8406-2D43-9050-BA6ECD0F774A}"/>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68" name="Straight Connector 67">
              <a:extLst>
                <a:ext uri="{FF2B5EF4-FFF2-40B4-BE49-F238E27FC236}">
                  <a16:creationId xmlns:a16="http://schemas.microsoft.com/office/drawing/2014/main" id="{13EF7394-08EC-7148-B3BA-707AE53ADCC5}"/>
                </a:ext>
              </a:extLst>
            </p:cNvPr>
            <p:cNvCxnSpPr>
              <a:cxnSpLocks/>
              <a:endCxn id="69"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69" name="Freeform: Shape 68">
              <a:extLst>
                <a:ext uri="{FF2B5EF4-FFF2-40B4-BE49-F238E27FC236}">
                  <a16:creationId xmlns:a16="http://schemas.microsoft.com/office/drawing/2014/main" id="{D314DFDB-BFA4-8340-AF29-DC2480238B7D}"/>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70" name="Shape">
            <a:extLst>
              <a:ext uri="{FF2B5EF4-FFF2-40B4-BE49-F238E27FC236}">
                <a16:creationId xmlns:a16="http://schemas.microsoft.com/office/drawing/2014/main" id="{BA6ED47A-8EBD-944B-84F7-D8483134E46B}"/>
              </a:ext>
            </a:extLst>
          </p:cNvPr>
          <p:cNvSpPr/>
          <p:nvPr/>
        </p:nvSpPr>
        <p:spPr>
          <a:xfrm>
            <a:off x="6093455" y="1306359"/>
            <a:ext cx="1722447" cy="2731285"/>
          </a:xfrm>
          <a:custGeom>
            <a:avLst/>
            <a:gdLst/>
            <a:ahLst/>
            <a:cxnLst>
              <a:cxn ang="0">
                <a:pos x="wd2" y="hd2"/>
              </a:cxn>
              <a:cxn ang="5400000">
                <a:pos x="wd2" y="hd2"/>
              </a:cxn>
              <a:cxn ang="10800000">
                <a:pos x="wd2" y="hd2"/>
              </a:cxn>
              <a:cxn ang="16200000">
                <a:pos x="wd2" y="hd2"/>
              </a:cxn>
            </a:cxnLst>
            <a:rect l="0" t="0" r="r" b="b"/>
            <a:pathLst>
              <a:path w="21539" h="21512" extrusionOk="0">
                <a:moveTo>
                  <a:pt x="6789" y="13087"/>
                </a:moveTo>
                <a:cubicBezTo>
                  <a:pt x="7034" y="13149"/>
                  <a:pt x="7286" y="13205"/>
                  <a:pt x="7540" y="13255"/>
                </a:cubicBezTo>
                <a:cubicBezTo>
                  <a:pt x="8132" y="13372"/>
                  <a:pt x="8673" y="13583"/>
                  <a:pt x="9058" y="13890"/>
                </a:cubicBezTo>
                <a:cubicBezTo>
                  <a:pt x="9516" y="14256"/>
                  <a:pt x="9790" y="14718"/>
                  <a:pt x="9790" y="15220"/>
                </a:cubicBezTo>
                <a:cubicBezTo>
                  <a:pt x="9790" y="15446"/>
                  <a:pt x="9735" y="15663"/>
                  <a:pt x="9633" y="15867"/>
                </a:cubicBezTo>
                <a:cubicBezTo>
                  <a:pt x="9427" y="16279"/>
                  <a:pt x="8980" y="16622"/>
                  <a:pt x="8421" y="16873"/>
                </a:cubicBezTo>
                <a:cubicBezTo>
                  <a:pt x="8243" y="16953"/>
                  <a:pt x="8075" y="17041"/>
                  <a:pt x="7920" y="17137"/>
                </a:cubicBezTo>
                <a:cubicBezTo>
                  <a:pt x="7131" y="17628"/>
                  <a:pt x="6659" y="18321"/>
                  <a:pt x="6717" y="19082"/>
                </a:cubicBezTo>
                <a:cubicBezTo>
                  <a:pt x="6817" y="20397"/>
                  <a:pt x="8525" y="21460"/>
                  <a:pt x="10612" y="21510"/>
                </a:cubicBezTo>
                <a:cubicBezTo>
                  <a:pt x="12924" y="21565"/>
                  <a:pt x="14827" y="20401"/>
                  <a:pt x="14827" y="18957"/>
                </a:cubicBezTo>
                <a:cubicBezTo>
                  <a:pt x="14827" y="18245"/>
                  <a:pt x="14365" y="17602"/>
                  <a:pt x="13620" y="17138"/>
                </a:cubicBezTo>
                <a:cubicBezTo>
                  <a:pt x="13449" y="17032"/>
                  <a:pt x="13263" y="16935"/>
                  <a:pt x="13065" y="16849"/>
                </a:cubicBezTo>
                <a:cubicBezTo>
                  <a:pt x="12676" y="16680"/>
                  <a:pt x="12339" y="16465"/>
                  <a:pt x="12123" y="16200"/>
                </a:cubicBezTo>
                <a:cubicBezTo>
                  <a:pt x="11883" y="15906"/>
                  <a:pt x="11748" y="15573"/>
                  <a:pt x="11748" y="15221"/>
                </a:cubicBezTo>
                <a:cubicBezTo>
                  <a:pt x="11748" y="14719"/>
                  <a:pt x="12021" y="14257"/>
                  <a:pt x="12480" y="13892"/>
                </a:cubicBezTo>
                <a:cubicBezTo>
                  <a:pt x="12864" y="13584"/>
                  <a:pt x="13405" y="13373"/>
                  <a:pt x="13998" y="13256"/>
                </a:cubicBezTo>
                <a:cubicBezTo>
                  <a:pt x="14253" y="13206"/>
                  <a:pt x="14504" y="13150"/>
                  <a:pt x="14751" y="13088"/>
                </a:cubicBezTo>
                <a:cubicBezTo>
                  <a:pt x="18771" y="12080"/>
                  <a:pt x="21600" y="9591"/>
                  <a:pt x="21538" y="6690"/>
                </a:cubicBezTo>
                <a:cubicBezTo>
                  <a:pt x="21459" y="2973"/>
                  <a:pt x="16567" y="-35"/>
                  <a:pt x="10664" y="0"/>
                </a:cubicBezTo>
                <a:cubicBezTo>
                  <a:pt x="4765" y="36"/>
                  <a:pt x="0" y="3059"/>
                  <a:pt x="0" y="6783"/>
                </a:cubicBezTo>
                <a:cubicBezTo>
                  <a:pt x="0" y="9644"/>
                  <a:pt x="2811" y="12090"/>
                  <a:pt x="6789" y="13087"/>
                </a:cubicBezTo>
                <a:close/>
              </a:path>
            </a:pathLst>
          </a:custGeom>
          <a:solidFill>
            <a:schemeClr val="accent4"/>
          </a:solidFill>
          <a:ln w="50800">
            <a:noFill/>
          </a:ln>
          <a:effectLst/>
        </p:spPr>
        <p:style>
          <a:lnRef idx="0">
            <a:schemeClr val="accent1"/>
          </a:lnRef>
          <a:fillRef idx="3">
            <a:schemeClr val="accent1"/>
          </a:fillRef>
          <a:effectRef idx="3">
            <a:schemeClr val="accent1"/>
          </a:effectRef>
          <a:fontRef idx="minor">
            <a:schemeClr val="lt1"/>
          </a:fontRef>
        </p:style>
        <p:txBody>
          <a:bodyPr lIns="137160" tIns="182880" rIns="28575" bIns="182880" anchor="t"/>
          <a:lstStyle/>
          <a:p>
            <a:pPr algn="ctr" defTabSz="457200" hangingPunct="0"/>
            <a:r>
              <a:rPr lang="en-US" sz="3600" b="1" noProof="1">
                <a:solidFill>
                  <a:srgbClr val="FFFFFF"/>
                </a:solidFill>
              </a:rPr>
              <a:t>2022</a:t>
            </a:r>
          </a:p>
        </p:txBody>
      </p:sp>
      <p:grpSp>
        <p:nvGrpSpPr>
          <p:cNvPr id="71" name="Group 70">
            <a:extLst>
              <a:ext uri="{FF2B5EF4-FFF2-40B4-BE49-F238E27FC236}">
                <a16:creationId xmlns:a16="http://schemas.microsoft.com/office/drawing/2014/main" id="{F21A9D9A-A8E8-424D-9851-8B400EA0A39B}"/>
              </a:ext>
            </a:extLst>
          </p:cNvPr>
          <p:cNvGrpSpPr/>
          <p:nvPr/>
        </p:nvGrpSpPr>
        <p:grpSpPr>
          <a:xfrm>
            <a:off x="5490205" y="3605060"/>
            <a:ext cx="1579745" cy="214314"/>
            <a:chOff x="584200" y="3472656"/>
            <a:chExt cx="1579745" cy="214314"/>
          </a:xfrm>
        </p:grpSpPr>
        <p:sp>
          <p:nvSpPr>
            <p:cNvPr id="128" name="Oval 127">
              <a:extLst>
                <a:ext uri="{FF2B5EF4-FFF2-40B4-BE49-F238E27FC236}">
                  <a16:creationId xmlns:a16="http://schemas.microsoft.com/office/drawing/2014/main" id="{E5312C74-25B4-E34B-A192-99A5D8F93C12}"/>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129" name="Straight Connector 128">
              <a:extLst>
                <a:ext uri="{FF2B5EF4-FFF2-40B4-BE49-F238E27FC236}">
                  <a16:creationId xmlns:a16="http://schemas.microsoft.com/office/drawing/2014/main" id="{81A67178-57D8-9749-9529-94E6393F02FA}"/>
                </a:ext>
              </a:extLst>
            </p:cNvPr>
            <p:cNvCxnSpPr>
              <a:cxnSpLocks/>
              <a:endCxn id="130"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130" name="Freeform: Shape 64">
              <a:extLst>
                <a:ext uri="{FF2B5EF4-FFF2-40B4-BE49-F238E27FC236}">
                  <a16:creationId xmlns:a16="http://schemas.microsoft.com/office/drawing/2014/main" id="{B9A26AEE-DF70-D948-8BE5-BCD1507A6625}"/>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131" name="Shape">
            <a:extLst>
              <a:ext uri="{FF2B5EF4-FFF2-40B4-BE49-F238E27FC236}">
                <a16:creationId xmlns:a16="http://schemas.microsoft.com/office/drawing/2014/main" id="{2011BDA2-0B23-1E45-9878-9F3D2A83AAC0}"/>
              </a:ext>
            </a:extLst>
          </p:cNvPr>
          <p:cNvSpPr/>
          <p:nvPr/>
        </p:nvSpPr>
        <p:spPr>
          <a:xfrm>
            <a:off x="4376096" y="3426476"/>
            <a:ext cx="1722447" cy="2731285"/>
          </a:xfrm>
          <a:custGeom>
            <a:avLst/>
            <a:gdLst/>
            <a:ahLst/>
            <a:cxnLst>
              <a:cxn ang="0">
                <a:pos x="wd2" y="hd2"/>
              </a:cxn>
              <a:cxn ang="5400000">
                <a:pos x="wd2" y="hd2"/>
              </a:cxn>
              <a:cxn ang="10800000">
                <a:pos x="wd2" y="hd2"/>
              </a:cxn>
              <a:cxn ang="16200000">
                <a:pos x="wd2" y="hd2"/>
              </a:cxn>
            </a:cxnLst>
            <a:rect l="0" t="0" r="r" b="b"/>
            <a:pathLst>
              <a:path w="21538" h="21512" extrusionOk="0">
                <a:moveTo>
                  <a:pt x="14750" y="8425"/>
                </a:moveTo>
                <a:cubicBezTo>
                  <a:pt x="14504" y="8363"/>
                  <a:pt x="14253" y="8307"/>
                  <a:pt x="13999" y="8257"/>
                </a:cubicBezTo>
                <a:cubicBezTo>
                  <a:pt x="13406" y="8140"/>
                  <a:pt x="12865" y="7929"/>
                  <a:pt x="12481" y="7622"/>
                </a:cubicBezTo>
                <a:cubicBezTo>
                  <a:pt x="12023" y="7256"/>
                  <a:pt x="11748" y="6794"/>
                  <a:pt x="11748" y="6292"/>
                </a:cubicBezTo>
                <a:cubicBezTo>
                  <a:pt x="11748" y="6066"/>
                  <a:pt x="11804" y="5849"/>
                  <a:pt x="11906" y="5645"/>
                </a:cubicBezTo>
                <a:cubicBezTo>
                  <a:pt x="12112" y="5233"/>
                  <a:pt x="12559" y="4890"/>
                  <a:pt x="13117" y="4639"/>
                </a:cubicBezTo>
                <a:cubicBezTo>
                  <a:pt x="13296" y="4559"/>
                  <a:pt x="13463" y="4471"/>
                  <a:pt x="13618" y="4375"/>
                </a:cubicBezTo>
                <a:cubicBezTo>
                  <a:pt x="14407" y="3884"/>
                  <a:pt x="14879" y="3191"/>
                  <a:pt x="14821" y="2430"/>
                </a:cubicBezTo>
                <a:cubicBezTo>
                  <a:pt x="14721" y="1115"/>
                  <a:pt x="13013" y="52"/>
                  <a:pt x="10927" y="2"/>
                </a:cubicBezTo>
                <a:cubicBezTo>
                  <a:pt x="8615" y="-53"/>
                  <a:pt x="6712" y="1111"/>
                  <a:pt x="6712" y="2555"/>
                </a:cubicBezTo>
                <a:cubicBezTo>
                  <a:pt x="6712" y="3267"/>
                  <a:pt x="7174" y="3910"/>
                  <a:pt x="7919" y="4374"/>
                </a:cubicBezTo>
                <a:cubicBezTo>
                  <a:pt x="8090" y="4480"/>
                  <a:pt x="8276" y="4577"/>
                  <a:pt x="8474" y="4663"/>
                </a:cubicBezTo>
                <a:cubicBezTo>
                  <a:pt x="8863" y="4832"/>
                  <a:pt x="9200" y="5047"/>
                  <a:pt x="9416" y="5312"/>
                </a:cubicBezTo>
                <a:cubicBezTo>
                  <a:pt x="9655" y="5606"/>
                  <a:pt x="9790" y="5939"/>
                  <a:pt x="9790" y="6291"/>
                </a:cubicBezTo>
                <a:cubicBezTo>
                  <a:pt x="9790" y="6793"/>
                  <a:pt x="9517" y="7255"/>
                  <a:pt x="9059" y="7620"/>
                </a:cubicBezTo>
                <a:cubicBezTo>
                  <a:pt x="8674" y="7928"/>
                  <a:pt x="8133" y="8139"/>
                  <a:pt x="7541" y="8256"/>
                </a:cubicBezTo>
                <a:cubicBezTo>
                  <a:pt x="7286" y="8306"/>
                  <a:pt x="7035" y="8362"/>
                  <a:pt x="6788" y="8424"/>
                </a:cubicBezTo>
                <a:cubicBezTo>
                  <a:pt x="2768" y="9432"/>
                  <a:pt x="-61" y="11921"/>
                  <a:pt x="1" y="14822"/>
                </a:cubicBezTo>
                <a:cubicBezTo>
                  <a:pt x="80" y="18539"/>
                  <a:pt x="4972" y="21547"/>
                  <a:pt x="10874" y="21512"/>
                </a:cubicBezTo>
                <a:cubicBezTo>
                  <a:pt x="16773" y="21476"/>
                  <a:pt x="21538" y="18453"/>
                  <a:pt x="21538" y="14729"/>
                </a:cubicBezTo>
                <a:cubicBezTo>
                  <a:pt x="21539" y="11869"/>
                  <a:pt x="18727" y="9422"/>
                  <a:pt x="14750" y="8425"/>
                </a:cubicBezTo>
                <a:close/>
              </a:path>
            </a:pathLst>
          </a:custGeom>
          <a:solidFill>
            <a:schemeClr val="accent3"/>
          </a:solidFill>
          <a:ln w="50800">
            <a:noFill/>
          </a:ln>
          <a:effectLst/>
        </p:spPr>
        <p:style>
          <a:lnRef idx="0">
            <a:schemeClr val="accent1"/>
          </a:lnRef>
          <a:fillRef idx="3">
            <a:schemeClr val="accent1"/>
          </a:fillRef>
          <a:effectRef idx="3">
            <a:schemeClr val="accent1"/>
          </a:effectRef>
          <a:fontRef idx="minor">
            <a:schemeClr val="lt1"/>
          </a:fontRef>
        </p:style>
        <p:txBody>
          <a:bodyPr lIns="137160" tIns="28575" rIns="28575" bIns="182880" anchor="b"/>
          <a:lstStyle/>
          <a:p>
            <a:pPr algn="ctr" defTabSz="457200" hangingPunct="0"/>
            <a:r>
              <a:rPr lang="en-US" sz="3600" b="1" noProof="1">
                <a:solidFill>
                  <a:srgbClr val="FFFFFF"/>
                </a:solidFill>
              </a:rPr>
              <a:t>2021</a:t>
            </a:r>
          </a:p>
        </p:txBody>
      </p:sp>
      <p:grpSp>
        <p:nvGrpSpPr>
          <p:cNvPr id="132" name="Group 131">
            <a:extLst>
              <a:ext uri="{FF2B5EF4-FFF2-40B4-BE49-F238E27FC236}">
                <a16:creationId xmlns:a16="http://schemas.microsoft.com/office/drawing/2014/main" id="{098E6852-61F9-ED4F-AA12-CDF88FFB0BE1}"/>
              </a:ext>
            </a:extLst>
          </p:cNvPr>
          <p:cNvGrpSpPr/>
          <p:nvPr/>
        </p:nvGrpSpPr>
        <p:grpSpPr>
          <a:xfrm>
            <a:off x="3769293" y="3605060"/>
            <a:ext cx="1579745" cy="214314"/>
            <a:chOff x="584200" y="3472656"/>
            <a:chExt cx="1579745" cy="214314"/>
          </a:xfrm>
        </p:grpSpPr>
        <p:sp>
          <p:nvSpPr>
            <p:cNvPr id="133" name="Oval 132">
              <a:extLst>
                <a:ext uri="{FF2B5EF4-FFF2-40B4-BE49-F238E27FC236}">
                  <a16:creationId xmlns:a16="http://schemas.microsoft.com/office/drawing/2014/main" id="{891B9B70-7FAC-924B-B5AD-8312361D5204}"/>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134" name="Straight Connector 133">
              <a:extLst>
                <a:ext uri="{FF2B5EF4-FFF2-40B4-BE49-F238E27FC236}">
                  <a16:creationId xmlns:a16="http://schemas.microsoft.com/office/drawing/2014/main" id="{D248469E-7FF3-6343-A89E-A882B42EC57F}"/>
                </a:ext>
              </a:extLst>
            </p:cNvPr>
            <p:cNvCxnSpPr>
              <a:cxnSpLocks/>
              <a:endCxn id="135"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135" name="Freeform: Shape 55">
              <a:extLst>
                <a:ext uri="{FF2B5EF4-FFF2-40B4-BE49-F238E27FC236}">
                  <a16:creationId xmlns:a16="http://schemas.microsoft.com/office/drawing/2014/main" id="{D4FEBC3A-8DC1-AC4D-9739-FC2FDEA7646A}"/>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136" name="Shape">
            <a:extLst>
              <a:ext uri="{FF2B5EF4-FFF2-40B4-BE49-F238E27FC236}">
                <a16:creationId xmlns:a16="http://schemas.microsoft.com/office/drawing/2014/main" id="{258B21F0-67F3-7D4D-A66E-2C7CFAF6F212}"/>
              </a:ext>
            </a:extLst>
          </p:cNvPr>
          <p:cNvSpPr/>
          <p:nvPr/>
        </p:nvSpPr>
        <p:spPr>
          <a:xfrm>
            <a:off x="2658737" y="1306359"/>
            <a:ext cx="1722447" cy="2731285"/>
          </a:xfrm>
          <a:custGeom>
            <a:avLst/>
            <a:gdLst/>
            <a:ahLst/>
            <a:cxnLst>
              <a:cxn ang="0">
                <a:pos x="wd2" y="hd2"/>
              </a:cxn>
              <a:cxn ang="5400000">
                <a:pos x="wd2" y="hd2"/>
              </a:cxn>
              <a:cxn ang="10800000">
                <a:pos x="wd2" y="hd2"/>
              </a:cxn>
              <a:cxn ang="16200000">
                <a:pos x="wd2" y="hd2"/>
              </a:cxn>
            </a:cxnLst>
            <a:rect l="0" t="0" r="r" b="b"/>
            <a:pathLst>
              <a:path w="21539" h="21512" extrusionOk="0">
                <a:moveTo>
                  <a:pt x="6789" y="13087"/>
                </a:moveTo>
                <a:cubicBezTo>
                  <a:pt x="7034" y="13149"/>
                  <a:pt x="7286" y="13205"/>
                  <a:pt x="7540" y="13255"/>
                </a:cubicBezTo>
                <a:cubicBezTo>
                  <a:pt x="8132" y="13372"/>
                  <a:pt x="8673" y="13583"/>
                  <a:pt x="9058" y="13890"/>
                </a:cubicBezTo>
                <a:cubicBezTo>
                  <a:pt x="9516" y="14256"/>
                  <a:pt x="9790" y="14718"/>
                  <a:pt x="9790" y="15220"/>
                </a:cubicBezTo>
                <a:cubicBezTo>
                  <a:pt x="9790" y="15446"/>
                  <a:pt x="9735" y="15663"/>
                  <a:pt x="9633" y="15867"/>
                </a:cubicBezTo>
                <a:cubicBezTo>
                  <a:pt x="9427" y="16279"/>
                  <a:pt x="8980" y="16622"/>
                  <a:pt x="8421" y="16873"/>
                </a:cubicBezTo>
                <a:cubicBezTo>
                  <a:pt x="8243" y="16953"/>
                  <a:pt x="8075" y="17041"/>
                  <a:pt x="7920" y="17137"/>
                </a:cubicBezTo>
                <a:cubicBezTo>
                  <a:pt x="7131" y="17628"/>
                  <a:pt x="6659" y="18321"/>
                  <a:pt x="6717" y="19082"/>
                </a:cubicBezTo>
                <a:cubicBezTo>
                  <a:pt x="6817" y="20397"/>
                  <a:pt x="8525" y="21460"/>
                  <a:pt x="10612" y="21510"/>
                </a:cubicBezTo>
                <a:cubicBezTo>
                  <a:pt x="12924" y="21565"/>
                  <a:pt x="14827" y="20401"/>
                  <a:pt x="14827" y="18957"/>
                </a:cubicBezTo>
                <a:cubicBezTo>
                  <a:pt x="14827" y="18245"/>
                  <a:pt x="14365" y="17602"/>
                  <a:pt x="13620" y="17138"/>
                </a:cubicBezTo>
                <a:cubicBezTo>
                  <a:pt x="13449" y="17032"/>
                  <a:pt x="13263" y="16935"/>
                  <a:pt x="13065" y="16849"/>
                </a:cubicBezTo>
                <a:cubicBezTo>
                  <a:pt x="12676" y="16680"/>
                  <a:pt x="12339" y="16465"/>
                  <a:pt x="12123" y="16200"/>
                </a:cubicBezTo>
                <a:cubicBezTo>
                  <a:pt x="11883" y="15906"/>
                  <a:pt x="11748" y="15573"/>
                  <a:pt x="11748" y="15221"/>
                </a:cubicBezTo>
                <a:cubicBezTo>
                  <a:pt x="11748" y="14719"/>
                  <a:pt x="12021" y="14257"/>
                  <a:pt x="12480" y="13892"/>
                </a:cubicBezTo>
                <a:cubicBezTo>
                  <a:pt x="12864" y="13584"/>
                  <a:pt x="13405" y="13373"/>
                  <a:pt x="13998" y="13256"/>
                </a:cubicBezTo>
                <a:cubicBezTo>
                  <a:pt x="14253" y="13206"/>
                  <a:pt x="14504" y="13150"/>
                  <a:pt x="14751" y="13088"/>
                </a:cubicBezTo>
                <a:cubicBezTo>
                  <a:pt x="18771" y="12080"/>
                  <a:pt x="21600" y="9591"/>
                  <a:pt x="21538" y="6690"/>
                </a:cubicBezTo>
                <a:cubicBezTo>
                  <a:pt x="21459" y="2973"/>
                  <a:pt x="16567" y="-35"/>
                  <a:pt x="10664" y="0"/>
                </a:cubicBezTo>
                <a:cubicBezTo>
                  <a:pt x="4765" y="36"/>
                  <a:pt x="0" y="3059"/>
                  <a:pt x="0" y="6783"/>
                </a:cubicBezTo>
                <a:cubicBezTo>
                  <a:pt x="0" y="9644"/>
                  <a:pt x="2811" y="12090"/>
                  <a:pt x="6789" y="13087"/>
                </a:cubicBezTo>
                <a:close/>
              </a:path>
            </a:pathLst>
          </a:custGeom>
          <a:solidFill>
            <a:schemeClr val="accent2"/>
          </a:solidFill>
          <a:ln w="50800">
            <a:noFill/>
          </a:ln>
          <a:effectLst/>
        </p:spPr>
        <p:style>
          <a:lnRef idx="0">
            <a:schemeClr val="accent1"/>
          </a:lnRef>
          <a:fillRef idx="3">
            <a:schemeClr val="accent1"/>
          </a:fillRef>
          <a:effectRef idx="3">
            <a:schemeClr val="accent1"/>
          </a:effectRef>
          <a:fontRef idx="minor">
            <a:schemeClr val="lt1"/>
          </a:fontRef>
        </p:style>
        <p:txBody>
          <a:bodyPr lIns="137160" tIns="182880" rIns="28575" bIns="182880" anchor="t"/>
          <a:lstStyle/>
          <a:p>
            <a:pPr algn="ctr" defTabSz="457200" hangingPunct="0"/>
            <a:r>
              <a:rPr lang="en-US" sz="3600" b="1" noProof="1">
                <a:solidFill>
                  <a:schemeClr val="tx2">
                    <a:lumMod val="85000"/>
                    <a:lumOff val="15000"/>
                  </a:schemeClr>
                </a:solidFill>
              </a:rPr>
              <a:t>2020</a:t>
            </a:r>
          </a:p>
        </p:txBody>
      </p:sp>
      <p:grpSp>
        <p:nvGrpSpPr>
          <p:cNvPr id="137" name="Group 136">
            <a:extLst>
              <a:ext uri="{FF2B5EF4-FFF2-40B4-BE49-F238E27FC236}">
                <a16:creationId xmlns:a16="http://schemas.microsoft.com/office/drawing/2014/main" id="{EA892FCB-18D5-344D-8B89-07C26C59A0D2}"/>
              </a:ext>
            </a:extLst>
          </p:cNvPr>
          <p:cNvGrpSpPr/>
          <p:nvPr/>
        </p:nvGrpSpPr>
        <p:grpSpPr>
          <a:xfrm>
            <a:off x="2048381" y="3605060"/>
            <a:ext cx="1579745" cy="214314"/>
            <a:chOff x="584200" y="3472656"/>
            <a:chExt cx="1579745" cy="214314"/>
          </a:xfrm>
        </p:grpSpPr>
        <p:sp>
          <p:nvSpPr>
            <p:cNvPr id="138" name="Oval 137">
              <a:extLst>
                <a:ext uri="{FF2B5EF4-FFF2-40B4-BE49-F238E27FC236}">
                  <a16:creationId xmlns:a16="http://schemas.microsoft.com/office/drawing/2014/main" id="{F049F961-9329-A346-A08C-6C039DF3FE46}"/>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139" name="Straight Connector 138">
              <a:extLst>
                <a:ext uri="{FF2B5EF4-FFF2-40B4-BE49-F238E27FC236}">
                  <a16:creationId xmlns:a16="http://schemas.microsoft.com/office/drawing/2014/main" id="{58744609-B45A-A244-89A5-24B4CD018DFE}"/>
                </a:ext>
              </a:extLst>
            </p:cNvPr>
            <p:cNvCxnSpPr>
              <a:cxnSpLocks/>
              <a:endCxn id="140"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140" name="Freeform: Shape 51">
              <a:extLst>
                <a:ext uri="{FF2B5EF4-FFF2-40B4-BE49-F238E27FC236}">
                  <a16:creationId xmlns:a16="http://schemas.microsoft.com/office/drawing/2014/main" id="{AD2D0A08-B57A-294C-A1A7-90E9EC7BA2C2}"/>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141" name="Shape">
            <a:extLst>
              <a:ext uri="{FF2B5EF4-FFF2-40B4-BE49-F238E27FC236}">
                <a16:creationId xmlns:a16="http://schemas.microsoft.com/office/drawing/2014/main" id="{5EC7FA21-915B-2443-92FD-DE3B997E2B59}"/>
              </a:ext>
            </a:extLst>
          </p:cNvPr>
          <p:cNvSpPr/>
          <p:nvPr/>
        </p:nvSpPr>
        <p:spPr>
          <a:xfrm>
            <a:off x="941378" y="3426476"/>
            <a:ext cx="1722447" cy="2731285"/>
          </a:xfrm>
          <a:custGeom>
            <a:avLst/>
            <a:gdLst/>
            <a:ahLst/>
            <a:cxnLst>
              <a:cxn ang="0">
                <a:pos x="wd2" y="hd2"/>
              </a:cxn>
              <a:cxn ang="5400000">
                <a:pos x="wd2" y="hd2"/>
              </a:cxn>
              <a:cxn ang="10800000">
                <a:pos x="wd2" y="hd2"/>
              </a:cxn>
              <a:cxn ang="16200000">
                <a:pos x="wd2" y="hd2"/>
              </a:cxn>
            </a:cxnLst>
            <a:rect l="0" t="0" r="r" b="b"/>
            <a:pathLst>
              <a:path w="21538" h="21512" extrusionOk="0">
                <a:moveTo>
                  <a:pt x="14750" y="8425"/>
                </a:moveTo>
                <a:cubicBezTo>
                  <a:pt x="14504" y="8363"/>
                  <a:pt x="14253" y="8307"/>
                  <a:pt x="13999" y="8257"/>
                </a:cubicBezTo>
                <a:cubicBezTo>
                  <a:pt x="13406" y="8140"/>
                  <a:pt x="12865" y="7929"/>
                  <a:pt x="12481" y="7622"/>
                </a:cubicBezTo>
                <a:cubicBezTo>
                  <a:pt x="12023" y="7256"/>
                  <a:pt x="11748" y="6794"/>
                  <a:pt x="11748" y="6292"/>
                </a:cubicBezTo>
                <a:cubicBezTo>
                  <a:pt x="11748" y="6066"/>
                  <a:pt x="11804" y="5849"/>
                  <a:pt x="11906" y="5645"/>
                </a:cubicBezTo>
                <a:cubicBezTo>
                  <a:pt x="12112" y="5233"/>
                  <a:pt x="12559" y="4890"/>
                  <a:pt x="13117" y="4639"/>
                </a:cubicBezTo>
                <a:cubicBezTo>
                  <a:pt x="13296" y="4559"/>
                  <a:pt x="13463" y="4471"/>
                  <a:pt x="13618" y="4375"/>
                </a:cubicBezTo>
                <a:cubicBezTo>
                  <a:pt x="14407" y="3884"/>
                  <a:pt x="14879" y="3191"/>
                  <a:pt x="14821" y="2430"/>
                </a:cubicBezTo>
                <a:cubicBezTo>
                  <a:pt x="14721" y="1115"/>
                  <a:pt x="13013" y="52"/>
                  <a:pt x="10927" y="2"/>
                </a:cubicBezTo>
                <a:cubicBezTo>
                  <a:pt x="8615" y="-53"/>
                  <a:pt x="6712" y="1111"/>
                  <a:pt x="6712" y="2555"/>
                </a:cubicBezTo>
                <a:cubicBezTo>
                  <a:pt x="6712" y="3267"/>
                  <a:pt x="7174" y="3910"/>
                  <a:pt x="7919" y="4374"/>
                </a:cubicBezTo>
                <a:cubicBezTo>
                  <a:pt x="8090" y="4480"/>
                  <a:pt x="8276" y="4577"/>
                  <a:pt x="8474" y="4663"/>
                </a:cubicBezTo>
                <a:cubicBezTo>
                  <a:pt x="8863" y="4832"/>
                  <a:pt x="9200" y="5047"/>
                  <a:pt x="9416" y="5312"/>
                </a:cubicBezTo>
                <a:cubicBezTo>
                  <a:pt x="9655" y="5606"/>
                  <a:pt x="9790" y="5939"/>
                  <a:pt x="9790" y="6291"/>
                </a:cubicBezTo>
                <a:cubicBezTo>
                  <a:pt x="9790" y="6793"/>
                  <a:pt x="9517" y="7255"/>
                  <a:pt x="9059" y="7620"/>
                </a:cubicBezTo>
                <a:cubicBezTo>
                  <a:pt x="8674" y="7928"/>
                  <a:pt x="8133" y="8139"/>
                  <a:pt x="7541" y="8256"/>
                </a:cubicBezTo>
                <a:cubicBezTo>
                  <a:pt x="7286" y="8306"/>
                  <a:pt x="7035" y="8362"/>
                  <a:pt x="6788" y="8424"/>
                </a:cubicBezTo>
                <a:cubicBezTo>
                  <a:pt x="2768" y="9432"/>
                  <a:pt x="-61" y="11921"/>
                  <a:pt x="1" y="14822"/>
                </a:cubicBezTo>
                <a:cubicBezTo>
                  <a:pt x="80" y="18539"/>
                  <a:pt x="4972" y="21547"/>
                  <a:pt x="10874" y="21512"/>
                </a:cubicBezTo>
                <a:cubicBezTo>
                  <a:pt x="16773" y="21476"/>
                  <a:pt x="21538" y="18453"/>
                  <a:pt x="21538" y="14729"/>
                </a:cubicBezTo>
                <a:cubicBezTo>
                  <a:pt x="21539" y="11869"/>
                  <a:pt x="18727" y="9422"/>
                  <a:pt x="14750" y="8425"/>
                </a:cubicBezTo>
                <a:close/>
              </a:path>
            </a:pathLst>
          </a:custGeom>
          <a:solidFill>
            <a:schemeClr val="accent1"/>
          </a:solidFill>
          <a:ln w="50800">
            <a:noFill/>
          </a:ln>
          <a:effectLst/>
        </p:spPr>
        <p:style>
          <a:lnRef idx="0">
            <a:schemeClr val="accent1"/>
          </a:lnRef>
          <a:fillRef idx="3">
            <a:schemeClr val="accent1"/>
          </a:fillRef>
          <a:effectRef idx="3">
            <a:schemeClr val="accent1"/>
          </a:effectRef>
          <a:fontRef idx="minor">
            <a:schemeClr val="lt1"/>
          </a:fontRef>
        </p:style>
        <p:txBody>
          <a:bodyPr lIns="137160" tIns="28575" rIns="28575" bIns="182880" anchor="b"/>
          <a:lstStyle/>
          <a:p>
            <a:pPr algn="ctr" defTabSz="457200" hangingPunct="0"/>
            <a:r>
              <a:rPr lang="en-US" sz="3600" b="1" noProof="1">
                <a:solidFill>
                  <a:schemeClr val="tx1"/>
                </a:solidFill>
              </a:rPr>
              <a:t>2019</a:t>
            </a:r>
          </a:p>
        </p:txBody>
      </p:sp>
      <p:grpSp>
        <p:nvGrpSpPr>
          <p:cNvPr id="142" name="Group 141">
            <a:extLst>
              <a:ext uri="{FF2B5EF4-FFF2-40B4-BE49-F238E27FC236}">
                <a16:creationId xmlns:a16="http://schemas.microsoft.com/office/drawing/2014/main" id="{90C301CF-0ACD-3344-A7D3-E3C64D4BF0D0}"/>
              </a:ext>
            </a:extLst>
          </p:cNvPr>
          <p:cNvGrpSpPr/>
          <p:nvPr/>
        </p:nvGrpSpPr>
        <p:grpSpPr>
          <a:xfrm>
            <a:off x="701458" y="3605060"/>
            <a:ext cx="1200185" cy="214314"/>
            <a:chOff x="701458" y="3486944"/>
            <a:chExt cx="1200185" cy="214314"/>
          </a:xfrm>
        </p:grpSpPr>
        <p:sp>
          <p:nvSpPr>
            <p:cNvPr id="143" name="Oval 142">
              <a:extLst>
                <a:ext uri="{FF2B5EF4-FFF2-40B4-BE49-F238E27FC236}">
                  <a16:creationId xmlns:a16="http://schemas.microsoft.com/office/drawing/2014/main" id="{56449CCE-B366-D546-94BB-61DF84F1EC2E}"/>
                </a:ext>
              </a:extLst>
            </p:cNvPr>
            <p:cNvSpPr/>
            <p:nvPr/>
          </p:nvSpPr>
          <p:spPr>
            <a:xfrm>
              <a:off x="1687330" y="3486944"/>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cxnSp>
          <p:nvCxnSpPr>
            <p:cNvPr id="144" name="Straight Connector 143">
              <a:extLst>
                <a:ext uri="{FF2B5EF4-FFF2-40B4-BE49-F238E27FC236}">
                  <a16:creationId xmlns:a16="http://schemas.microsoft.com/office/drawing/2014/main" id="{29E8DE2D-5152-3F44-931E-11DEDA0EE435}"/>
                </a:ext>
              </a:extLst>
            </p:cNvPr>
            <p:cNvCxnSpPr>
              <a:cxnSpLocks/>
              <a:endCxn id="145" idx="5"/>
            </p:cNvCxnSpPr>
            <p:nvPr/>
          </p:nvCxnSpPr>
          <p:spPr>
            <a:xfrm flipV="1">
              <a:off x="701458" y="3594101"/>
              <a:ext cx="1165260" cy="10777"/>
            </a:xfrm>
            <a:prstGeom prst="line">
              <a:avLst/>
            </a:prstGeom>
          </p:spPr>
          <p:style>
            <a:lnRef idx="3">
              <a:schemeClr val="dk1"/>
            </a:lnRef>
            <a:fillRef idx="0">
              <a:schemeClr val="dk1"/>
            </a:fillRef>
            <a:effectRef idx="2">
              <a:schemeClr val="dk1"/>
            </a:effectRef>
            <a:fontRef idx="minor">
              <a:schemeClr val="tx1"/>
            </a:fontRef>
          </p:style>
        </p:cxnSp>
        <p:sp>
          <p:nvSpPr>
            <p:cNvPr id="145" name="Freeform: Shape 47">
              <a:extLst>
                <a:ext uri="{FF2B5EF4-FFF2-40B4-BE49-F238E27FC236}">
                  <a16:creationId xmlns:a16="http://schemas.microsoft.com/office/drawing/2014/main" id="{8C4E9F41-4713-6843-895C-B966FDF40B29}"/>
                </a:ext>
              </a:extLst>
            </p:cNvPr>
            <p:cNvSpPr/>
            <p:nvPr/>
          </p:nvSpPr>
          <p:spPr>
            <a:xfrm>
              <a:off x="1777024" y="3486944"/>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grpSp>
        <p:nvGrpSpPr>
          <p:cNvPr id="146" name="Group 145">
            <a:extLst>
              <a:ext uri="{FF2B5EF4-FFF2-40B4-BE49-F238E27FC236}">
                <a16:creationId xmlns:a16="http://schemas.microsoft.com/office/drawing/2014/main" id="{EAFF1766-C2A1-F54D-9560-85DB5C2B8625}"/>
              </a:ext>
            </a:extLst>
          </p:cNvPr>
          <p:cNvGrpSpPr/>
          <p:nvPr/>
        </p:nvGrpSpPr>
        <p:grpSpPr>
          <a:xfrm>
            <a:off x="2838253" y="4301610"/>
            <a:ext cx="1427112" cy="1336320"/>
            <a:chOff x="332936" y="2689321"/>
            <a:chExt cx="2937088" cy="1336320"/>
          </a:xfrm>
        </p:grpSpPr>
        <p:sp>
          <p:nvSpPr>
            <p:cNvPr id="147" name="TextBox 146">
              <a:extLst>
                <a:ext uri="{FF2B5EF4-FFF2-40B4-BE49-F238E27FC236}">
                  <a16:creationId xmlns:a16="http://schemas.microsoft.com/office/drawing/2014/main" id="{4623FD57-A182-D643-8E88-2DF7726C6DE1}"/>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solidFill>
                    <a:schemeClr val="bg1"/>
                  </a:solidFill>
                </a:rPr>
                <a:t>Lorem Ipsum</a:t>
              </a:r>
            </a:p>
          </p:txBody>
        </p:sp>
        <p:sp>
          <p:nvSpPr>
            <p:cNvPr id="148" name="TextBox 147">
              <a:extLst>
                <a:ext uri="{FF2B5EF4-FFF2-40B4-BE49-F238E27FC236}">
                  <a16:creationId xmlns:a16="http://schemas.microsoft.com/office/drawing/2014/main" id="{58C62238-97FA-794F-8336-A7CF25D9D836}"/>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49" name="Group 148">
            <a:extLst>
              <a:ext uri="{FF2B5EF4-FFF2-40B4-BE49-F238E27FC236}">
                <a16:creationId xmlns:a16="http://schemas.microsoft.com/office/drawing/2014/main" id="{05952826-9646-1B4D-966A-0FF8464502D4}"/>
              </a:ext>
            </a:extLst>
          </p:cNvPr>
          <p:cNvGrpSpPr/>
          <p:nvPr/>
        </p:nvGrpSpPr>
        <p:grpSpPr>
          <a:xfrm>
            <a:off x="6255927" y="4343843"/>
            <a:ext cx="1427112" cy="1336320"/>
            <a:chOff x="332936" y="2689321"/>
            <a:chExt cx="2937088" cy="1336320"/>
          </a:xfrm>
        </p:grpSpPr>
        <p:sp>
          <p:nvSpPr>
            <p:cNvPr id="150" name="TextBox 149">
              <a:extLst>
                <a:ext uri="{FF2B5EF4-FFF2-40B4-BE49-F238E27FC236}">
                  <a16:creationId xmlns:a16="http://schemas.microsoft.com/office/drawing/2014/main" id="{5B50C922-6CA8-F140-9358-3BF529FA51FB}"/>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solidFill>
                    <a:schemeClr val="bg1"/>
                  </a:solidFill>
                </a:rPr>
                <a:t>Lorem Ipsum</a:t>
              </a:r>
            </a:p>
          </p:txBody>
        </p:sp>
        <p:sp>
          <p:nvSpPr>
            <p:cNvPr id="151" name="TextBox 150">
              <a:extLst>
                <a:ext uri="{FF2B5EF4-FFF2-40B4-BE49-F238E27FC236}">
                  <a16:creationId xmlns:a16="http://schemas.microsoft.com/office/drawing/2014/main" id="{E7F4EF0C-1F51-0742-BC78-2F09E830FC67}"/>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52" name="Group 151">
            <a:extLst>
              <a:ext uri="{FF2B5EF4-FFF2-40B4-BE49-F238E27FC236}">
                <a16:creationId xmlns:a16="http://schemas.microsoft.com/office/drawing/2014/main" id="{A9D8008D-7816-3F4E-B92F-7B1D20C50D8C}"/>
              </a:ext>
            </a:extLst>
          </p:cNvPr>
          <p:cNvGrpSpPr/>
          <p:nvPr/>
        </p:nvGrpSpPr>
        <p:grpSpPr>
          <a:xfrm>
            <a:off x="9673600" y="4394478"/>
            <a:ext cx="1427112" cy="1336320"/>
            <a:chOff x="332936" y="2689321"/>
            <a:chExt cx="2937088" cy="1336320"/>
          </a:xfrm>
        </p:grpSpPr>
        <p:sp>
          <p:nvSpPr>
            <p:cNvPr id="153" name="TextBox 152">
              <a:extLst>
                <a:ext uri="{FF2B5EF4-FFF2-40B4-BE49-F238E27FC236}">
                  <a16:creationId xmlns:a16="http://schemas.microsoft.com/office/drawing/2014/main" id="{76AC5F2E-3B7B-4B4D-A697-6CC63F1223C7}"/>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solidFill>
                    <a:schemeClr val="bg1"/>
                  </a:solidFill>
                </a:rPr>
                <a:t>Lorem Ipsum</a:t>
              </a:r>
            </a:p>
          </p:txBody>
        </p:sp>
        <p:sp>
          <p:nvSpPr>
            <p:cNvPr id="154" name="TextBox 153">
              <a:extLst>
                <a:ext uri="{FF2B5EF4-FFF2-40B4-BE49-F238E27FC236}">
                  <a16:creationId xmlns:a16="http://schemas.microsoft.com/office/drawing/2014/main" id="{16191F97-976E-ED41-A2F2-1AFEC53243D6}"/>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55" name="Group 154">
            <a:extLst>
              <a:ext uri="{FF2B5EF4-FFF2-40B4-BE49-F238E27FC236}">
                <a16:creationId xmlns:a16="http://schemas.microsoft.com/office/drawing/2014/main" id="{E6A48554-27A9-C943-A181-8B8E5F161222}"/>
              </a:ext>
            </a:extLst>
          </p:cNvPr>
          <p:cNvGrpSpPr/>
          <p:nvPr/>
        </p:nvGrpSpPr>
        <p:grpSpPr>
          <a:xfrm>
            <a:off x="1063468" y="1693633"/>
            <a:ext cx="1427112" cy="1336320"/>
            <a:chOff x="332936" y="2689321"/>
            <a:chExt cx="2937088" cy="1336320"/>
          </a:xfrm>
        </p:grpSpPr>
        <p:sp>
          <p:nvSpPr>
            <p:cNvPr id="156" name="TextBox 155">
              <a:extLst>
                <a:ext uri="{FF2B5EF4-FFF2-40B4-BE49-F238E27FC236}">
                  <a16:creationId xmlns:a16="http://schemas.microsoft.com/office/drawing/2014/main" id="{8EEA9684-DC98-E74A-A15A-0CE734B7ACE4}"/>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t>Lorem Ipsum</a:t>
              </a:r>
            </a:p>
          </p:txBody>
        </p:sp>
        <p:sp>
          <p:nvSpPr>
            <p:cNvPr id="157" name="TextBox 156">
              <a:extLst>
                <a:ext uri="{FF2B5EF4-FFF2-40B4-BE49-F238E27FC236}">
                  <a16:creationId xmlns:a16="http://schemas.microsoft.com/office/drawing/2014/main" id="{96BC9CA1-B01C-EB40-B07E-E35BE3A12B67}"/>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58" name="Group 157">
            <a:extLst>
              <a:ext uri="{FF2B5EF4-FFF2-40B4-BE49-F238E27FC236}">
                <a16:creationId xmlns:a16="http://schemas.microsoft.com/office/drawing/2014/main" id="{C15C026A-70D3-B54F-AAC2-5402B9575390}"/>
              </a:ext>
            </a:extLst>
          </p:cNvPr>
          <p:cNvGrpSpPr/>
          <p:nvPr/>
        </p:nvGrpSpPr>
        <p:grpSpPr>
          <a:xfrm>
            <a:off x="4516808" y="1693633"/>
            <a:ext cx="1427112" cy="1336320"/>
            <a:chOff x="332936" y="2689321"/>
            <a:chExt cx="2937088" cy="1336320"/>
          </a:xfrm>
        </p:grpSpPr>
        <p:sp>
          <p:nvSpPr>
            <p:cNvPr id="159" name="TextBox 158">
              <a:extLst>
                <a:ext uri="{FF2B5EF4-FFF2-40B4-BE49-F238E27FC236}">
                  <a16:creationId xmlns:a16="http://schemas.microsoft.com/office/drawing/2014/main" id="{4113BB4B-BB25-E64A-ACD4-85E92421CEC1}"/>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t>Lorem Ipsum</a:t>
              </a:r>
            </a:p>
          </p:txBody>
        </p:sp>
        <p:sp>
          <p:nvSpPr>
            <p:cNvPr id="160" name="TextBox 159">
              <a:extLst>
                <a:ext uri="{FF2B5EF4-FFF2-40B4-BE49-F238E27FC236}">
                  <a16:creationId xmlns:a16="http://schemas.microsoft.com/office/drawing/2014/main" id="{B37AF685-9598-C147-AA03-84A8454AB61B}"/>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grpSp>
        <p:nvGrpSpPr>
          <p:cNvPr id="161" name="Group 160">
            <a:extLst>
              <a:ext uri="{FF2B5EF4-FFF2-40B4-BE49-F238E27FC236}">
                <a16:creationId xmlns:a16="http://schemas.microsoft.com/office/drawing/2014/main" id="{9A927084-2FC3-AC42-845B-322D141430CF}"/>
              </a:ext>
            </a:extLst>
          </p:cNvPr>
          <p:cNvGrpSpPr/>
          <p:nvPr/>
        </p:nvGrpSpPr>
        <p:grpSpPr>
          <a:xfrm>
            <a:off x="7970149" y="1693633"/>
            <a:ext cx="1427112" cy="1336320"/>
            <a:chOff x="332936" y="2689321"/>
            <a:chExt cx="2937088" cy="1336320"/>
          </a:xfrm>
        </p:grpSpPr>
        <p:sp>
          <p:nvSpPr>
            <p:cNvPr id="162" name="TextBox 161">
              <a:extLst>
                <a:ext uri="{FF2B5EF4-FFF2-40B4-BE49-F238E27FC236}">
                  <a16:creationId xmlns:a16="http://schemas.microsoft.com/office/drawing/2014/main" id="{D9D791AB-8679-A24A-9787-FAFEF1A9A1EC}"/>
                </a:ext>
              </a:extLst>
            </p:cNvPr>
            <p:cNvSpPr txBox="1"/>
            <p:nvPr/>
          </p:nvSpPr>
          <p:spPr>
            <a:xfrm>
              <a:off x="332936" y="2689321"/>
              <a:ext cx="2937088" cy="400110"/>
            </a:xfrm>
            <a:prstGeom prst="rect">
              <a:avLst/>
            </a:prstGeom>
            <a:noFill/>
          </p:spPr>
          <p:txBody>
            <a:bodyPr wrap="square" lIns="0" rIns="0" rtlCol="0" anchor="b">
              <a:spAutoFit/>
            </a:bodyPr>
            <a:lstStyle/>
            <a:p>
              <a:pPr algn="ctr"/>
              <a:r>
                <a:rPr lang="en-US" sz="2000" b="1" noProof="1"/>
                <a:t>Lorem Ipsum</a:t>
              </a:r>
            </a:p>
          </p:txBody>
        </p:sp>
        <p:sp>
          <p:nvSpPr>
            <p:cNvPr id="163" name="TextBox 162">
              <a:extLst>
                <a:ext uri="{FF2B5EF4-FFF2-40B4-BE49-F238E27FC236}">
                  <a16:creationId xmlns:a16="http://schemas.microsoft.com/office/drawing/2014/main" id="{C15C8404-0F4B-1840-8AE7-97E7BF7F08CB}"/>
                </a:ext>
              </a:extLst>
            </p:cNvPr>
            <p:cNvSpPr txBox="1"/>
            <p:nvPr/>
          </p:nvSpPr>
          <p:spPr>
            <a:xfrm>
              <a:off x="340732" y="3086922"/>
              <a:ext cx="2929292" cy="938719"/>
            </a:xfrm>
            <a:prstGeom prst="rect">
              <a:avLst/>
            </a:prstGeom>
            <a:noFill/>
          </p:spPr>
          <p:txBody>
            <a:bodyPr wrap="square" lIns="0" rIns="0" rtlCol="0" anchor="t">
              <a:spAutoFit/>
            </a:bodyPr>
            <a:lstStyle/>
            <a:p>
              <a:pPr algn="just"/>
              <a:r>
                <a:rPr lang="en-US" sz="1100" noProof="1">
                  <a:solidFill>
                    <a:schemeClr val="accent2"/>
                  </a:solidFill>
                </a:rPr>
                <a:t>Lorem ipsum dolor sit amet, nibh est. A magna maecenas, quam magna nec quis, lorem nunc. Suspendisse viverra.</a:t>
              </a:r>
            </a:p>
          </p:txBody>
        </p:sp>
      </p:grpSp>
      <p:sp>
        <p:nvSpPr>
          <p:cNvPr id="164" name="Freeform: Shape 136">
            <a:extLst>
              <a:ext uri="{FF2B5EF4-FFF2-40B4-BE49-F238E27FC236}">
                <a16:creationId xmlns:a16="http://schemas.microsoft.com/office/drawing/2014/main" id="{72FF402E-582C-7F48-A844-B696EFEFDA63}"/>
              </a:ext>
            </a:extLst>
          </p:cNvPr>
          <p:cNvSpPr/>
          <p:nvPr/>
        </p:nvSpPr>
        <p:spPr>
          <a:xfrm>
            <a:off x="1434695" y="4754413"/>
            <a:ext cx="800100" cy="499110"/>
          </a:xfrm>
          <a:custGeom>
            <a:avLst/>
            <a:gdLst>
              <a:gd name="connsiteX0" fmla="*/ 400050 w 800100"/>
              <a:gd name="connsiteY0" fmla="*/ 327660 h 499110"/>
              <a:gd name="connsiteX1" fmla="*/ 470535 w 800100"/>
              <a:gd name="connsiteY1" fmla="*/ 339090 h 499110"/>
              <a:gd name="connsiteX2" fmla="*/ 554355 w 800100"/>
              <a:gd name="connsiteY2" fmla="*/ 379095 h 499110"/>
              <a:gd name="connsiteX3" fmla="*/ 571500 w 800100"/>
              <a:gd name="connsiteY3" fmla="*/ 413385 h 499110"/>
              <a:gd name="connsiteX4" fmla="*/ 571500 w 800100"/>
              <a:gd name="connsiteY4" fmla="*/ 499110 h 499110"/>
              <a:gd name="connsiteX5" fmla="*/ 228600 w 800100"/>
              <a:gd name="connsiteY5" fmla="*/ 499110 h 499110"/>
              <a:gd name="connsiteX6" fmla="*/ 228600 w 800100"/>
              <a:gd name="connsiteY6" fmla="*/ 413385 h 499110"/>
              <a:gd name="connsiteX7" fmla="*/ 245745 w 800100"/>
              <a:gd name="connsiteY7" fmla="*/ 379095 h 499110"/>
              <a:gd name="connsiteX8" fmla="*/ 329565 w 800100"/>
              <a:gd name="connsiteY8" fmla="*/ 339090 h 499110"/>
              <a:gd name="connsiteX9" fmla="*/ 400050 w 800100"/>
              <a:gd name="connsiteY9" fmla="*/ 327660 h 499110"/>
              <a:gd name="connsiteX10" fmla="*/ 628650 w 800100"/>
              <a:gd name="connsiteY10" fmla="*/ 194310 h 499110"/>
              <a:gd name="connsiteX11" fmla="*/ 699135 w 800100"/>
              <a:gd name="connsiteY11" fmla="*/ 205740 h 499110"/>
              <a:gd name="connsiteX12" fmla="*/ 782955 w 800100"/>
              <a:gd name="connsiteY12" fmla="*/ 245745 h 499110"/>
              <a:gd name="connsiteX13" fmla="*/ 800100 w 800100"/>
              <a:gd name="connsiteY13" fmla="*/ 280035 h 499110"/>
              <a:gd name="connsiteX14" fmla="*/ 800100 w 800100"/>
              <a:gd name="connsiteY14" fmla="*/ 365760 h 499110"/>
              <a:gd name="connsiteX15" fmla="*/ 592455 w 800100"/>
              <a:gd name="connsiteY15" fmla="*/ 365760 h 499110"/>
              <a:gd name="connsiteX16" fmla="*/ 577215 w 800100"/>
              <a:gd name="connsiteY16" fmla="*/ 348615 h 499110"/>
              <a:gd name="connsiteX17" fmla="*/ 489585 w 800100"/>
              <a:gd name="connsiteY17" fmla="*/ 304800 h 499110"/>
              <a:gd name="connsiteX18" fmla="*/ 523875 w 800100"/>
              <a:gd name="connsiteY18" fmla="*/ 220980 h 499110"/>
              <a:gd name="connsiteX19" fmla="*/ 523875 w 800100"/>
              <a:gd name="connsiteY19" fmla="*/ 219075 h 499110"/>
              <a:gd name="connsiteX20" fmla="*/ 558165 w 800100"/>
              <a:gd name="connsiteY20" fmla="*/ 205740 h 499110"/>
              <a:gd name="connsiteX21" fmla="*/ 628650 w 800100"/>
              <a:gd name="connsiteY21" fmla="*/ 194310 h 499110"/>
              <a:gd name="connsiteX22" fmla="*/ 171450 w 800100"/>
              <a:gd name="connsiteY22" fmla="*/ 194310 h 499110"/>
              <a:gd name="connsiteX23" fmla="*/ 241935 w 800100"/>
              <a:gd name="connsiteY23" fmla="*/ 205740 h 499110"/>
              <a:gd name="connsiteX24" fmla="*/ 276225 w 800100"/>
              <a:gd name="connsiteY24" fmla="*/ 217170 h 499110"/>
              <a:gd name="connsiteX25" fmla="*/ 276225 w 800100"/>
              <a:gd name="connsiteY25" fmla="*/ 220980 h 499110"/>
              <a:gd name="connsiteX26" fmla="*/ 310515 w 800100"/>
              <a:gd name="connsiteY26" fmla="*/ 304800 h 499110"/>
              <a:gd name="connsiteX27" fmla="*/ 222885 w 800100"/>
              <a:gd name="connsiteY27" fmla="*/ 348615 h 499110"/>
              <a:gd name="connsiteX28" fmla="*/ 205740 w 800100"/>
              <a:gd name="connsiteY28" fmla="*/ 365760 h 499110"/>
              <a:gd name="connsiteX29" fmla="*/ 0 w 800100"/>
              <a:gd name="connsiteY29" fmla="*/ 365760 h 499110"/>
              <a:gd name="connsiteX30" fmla="*/ 0 w 800100"/>
              <a:gd name="connsiteY30" fmla="*/ 280035 h 499110"/>
              <a:gd name="connsiteX31" fmla="*/ 17145 w 800100"/>
              <a:gd name="connsiteY31" fmla="*/ 245745 h 499110"/>
              <a:gd name="connsiteX32" fmla="*/ 100965 w 800100"/>
              <a:gd name="connsiteY32" fmla="*/ 205740 h 499110"/>
              <a:gd name="connsiteX33" fmla="*/ 171450 w 800100"/>
              <a:gd name="connsiteY33" fmla="*/ 194310 h 499110"/>
              <a:gd name="connsiteX34" fmla="*/ 400050 w 800100"/>
              <a:gd name="connsiteY34" fmla="*/ 133350 h 499110"/>
              <a:gd name="connsiteX35" fmla="*/ 485775 w 800100"/>
              <a:gd name="connsiteY35" fmla="*/ 219075 h 499110"/>
              <a:gd name="connsiteX36" fmla="*/ 400050 w 800100"/>
              <a:gd name="connsiteY36" fmla="*/ 304800 h 499110"/>
              <a:gd name="connsiteX37" fmla="*/ 314325 w 800100"/>
              <a:gd name="connsiteY37" fmla="*/ 219075 h 499110"/>
              <a:gd name="connsiteX38" fmla="*/ 400050 w 800100"/>
              <a:gd name="connsiteY38" fmla="*/ 133350 h 499110"/>
              <a:gd name="connsiteX39" fmla="*/ 628650 w 800100"/>
              <a:gd name="connsiteY39" fmla="*/ 0 h 499110"/>
              <a:gd name="connsiteX40" fmla="*/ 714375 w 800100"/>
              <a:gd name="connsiteY40" fmla="*/ 85725 h 499110"/>
              <a:gd name="connsiteX41" fmla="*/ 628650 w 800100"/>
              <a:gd name="connsiteY41" fmla="*/ 171450 h 499110"/>
              <a:gd name="connsiteX42" fmla="*/ 542925 w 800100"/>
              <a:gd name="connsiteY42" fmla="*/ 85725 h 499110"/>
              <a:gd name="connsiteX43" fmla="*/ 628650 w 800100"/>
              <a:gd name="connsiteY43" fmla="*/ 0 h 499110"/>
              <a:gd name="connsiteX44" fmla="*/ 171450 w 800100"/>
              <a:gd name="connsiteY44" fmla="*/ 0 h 499110"/>
              <a:gd name="connsiteX45" fmla="*/ 257175 w 800100"/>
              <a:gd name="connsiteY45" fmla="*/ 85725 h 499110"/>
              <a:gd name="connsiteX46" fmla="*/ 171450 w 800100"/>
              <a:gd name="connsiteY46" fmla="*/ 171450 h 499110"/>
              <a:gd name="connsiteX47" fmla="*/ 85725 w 800100"/>
              <a:gd name="connsiteY47" fmla="*/ 85725 h 499110"/>
              <a:gd name="connsiteX48" fmla="*/ 171450 w 800100"/>
              <a:gd name="connsiteY48" fmla="*/ 0 h 49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00100" h="499110">
                <a:moveTo>
                  <a:pt x="400050" y="327660"/>
                </a:moveTo>
                <a:cubicBezTo>
                  <a:pt x="424815" y="327660"/>
                  <a:pt x="449580" y="333375"/>
                  <a:pt x="470535" y="339090"/>
                </a:cubicBezTo>
                <a:cubicBezTo>
                  <a:pt x="501015" y="346710"/>
                  <a:pt x="531495" y="360045"/>
                  <a:pt x="554355" y="379095"/>
                </a:cubicBezTo>
                <a:cubicBezTo>
                  <a:pt x="565785" y="386715"/>
                  <a:pt x="571500" y="400050"/>
                  <a:pt x="571500" y="413385"/>
                </a:cubicBezTo>
                <a:lnTo>
                  <a:pt x="571500" y="499110"/>
                </a:lnTo>
                <a:lnTo>
                  <a:pt x="228600" y="499110"/>
                </a:lnTo>
                <a:lnTo>
                  <a:pt x="228600" y="413385"/>
                </a:lnTo>
                <a:cubicBezTo>
                  <a:pt x="228600" y="400050"/>
                  <a:pt x="234315" y="388620"/>
                  <a:pt x="245745" y="379095"/>
                </a:cubicBezTo>
                <a:cubicBezTo>
                  <a:pt x="270510" y="361950"/>
                  <a:pt x="299085" y="346710"/>
                  <a:pt x="329565" y="339090"/>
                </a:cubicBezTo>
                <a:cubicBezTo>
                  <a:pt x="352425" y="331470"/>
                  <a:pt x="377190" y="327660"/>
                  <a:pt x="400050" y="327660"/>
                </a:cubicBezTo>
                <a:close/>
                <a:moveTo>
                  <a:pt x="628650" y="194310"/>
                </a:moveTo>
                <a:cubicBezTo>
                  <a:pt x="653415" y="194310"/>
                  <a:pt x="678180" y="200025"/>
                  <a:pt x="699135" y="205740"/>
                </a:cubicBezTo>
                <a:cubicBezTo>
                  <a:pt x="729615" y="213360"/>
                  <a:pt x="760095" y="226695"/>
                  <a:pt x="782955" y="245745"/>
                </a:cubicBezTo>
                <a:cubicBezTo>
                  <a:pt x="794385" y="253365"/>
                  <a:pt x="800100" y="266700"/>
                  <a:pt x="800100" y="280035"/>
                </a:cubicBezTo>
                <a:lnTo>
                  <a:pt x="800100" y="365760"/>
                </a:lnTo>
                <a:lnTo>
                  <a:pt x="592455" y="365760"/>
                </a:lnTo>
                <a:cubicBezTo>
                  <a:pt x="588645" y="358140"/>
                  <a:pt x="582930" y="354330"/>
                  <a:pt x="577215" y="348615"/>
                </a:cubicBezTo>
                <a:cubicBezTo>
                  <a:pt x="554355" y="331470"/>
                  <a:pt x="525780" y="316230"/>
                  <a:pt x="489585" y="304800"/>
                </a:cubicBezTo>
                <a:cubicBezTo>
                  <a:pt x="510540" y="283845"/>
                  <a:pt x="523875" y="253365"/>
                  <a:pt x="523875" y="220980"/>
                </a:cubicBezTo>
                <a:lnTo>
                  <a:pt x="523875" y="219075"/>
                </a:lnTo>
                <a:cubicBezTo>
                  <a:pt x="535305" y="213360"/>
                  <a:pt x="546735" y="209550"/>
                  <a:pt x="558165" y="205740"/>
                </a:cubicBezTo>
                <a:cubicBezTo>
                  <a:pt x="581025" y="198120"/>
                  <a:pt x="605790" y="194310"/>
                  <a:pt x="628650" y="194310"/>
                </a:cubicBezTo>
                <a:close/>
                <a:moveTo>
                  <a:pt x="171450" y="194310"/>
                </a:moveTo>
                <a:cubicBezTo>
                  <a:pt x="196215" y="194310"/>
                  <a:pt x="220980" y="200025"/>
                  <a:pt x="241935" y="205740"/>
                </a:cubicBezTo>
                <a:cubicBezTo>
                  <a:pt x="253365" y="207645"/>
                  <a:pt x="264795" y="213360"/>
                  <a:pt x="276225" y="217170"/>
                </a:cubicBezTo>
                <a:cubicBezTo>
                  <a:pt x="276225" y="219075"/>
                  <a:pt x="276225" y="219075"/>
                  <a:pt x="276225" y="220980"/>
                </a:cubicBezTo>
                <a:cubicBezTo>
                  <a:pt x="276225" y="253365"/>
                  <a:pt x="289560" y="281940"/>
                  <a:pt x="310515" y="304800"/>
                </a:cubicBezTo>
                <a:cubicBezTo>
                  <a:pt x="280035" y="314325"/>
                  <a:pt x="249555" y="329565"/>
                  <a:pt x="222885" y="348615"/>
                </a:cubicBezTo>
                <a:cubicBezTo>
                  <a:pt x="215265" y="354330"/>
                  <a:pt x="211455" y="358140"/>
                  <a:pt x="205740" y="365760"/>
                </a:cubicBezTo>
                <a:lnTo>
                  <a:pt x="0" y="365760"/>
                </a:lnTo>
                <a:lnTo>
                  <a:pt x="0" y="280035"/>
                </a:lnTo>
                <a:cubicBezTo>
                  <a:pt x="0" y="266700"/>
                  <a:pt x="5715" y="253365"/>
                  <a:pt x="17145" y="245745"/>
                </a:cubicBezTo>
                <a:cubicBezTo>
                  <a:pt x="41910" y="228600"/>
                  <a:pt x="70485" y="215265"/>
                  <a:pt x="100965" y="205740"/>
                </a:cubicBezTo>
                <a:cubicBezTo>
                  <a:pt x="123825" y="198120"/>
                  <a:pt x="148590" y="194310"/>
                  <a:pt x="171450" y="194310"/>
                </a:cubicBezTo>
                <a:close/>
                <a:moveTo>
                  <a:pt x="400050" y="133350"/>
                </a:moveTo>
                <a:cubicBezTo>
                  <a:pt x="447394" y="133350"/>
                  <a:pt x="485775" y="171730"/>
                  <a:pt x="485775" y="219075"/>
                </a:cubicBezTo>
                <a:cubicBezTo>
                  <a:pt x="485775" y="266419"/>
                  <a:pt x="447394" y="304800"/>
                  <a:pt x="400050" y="304800"/>
                </a:cubicBezTo>
                <a:cubicBezTo>
                  <a:pt x="352705" y="304800"/>
                  <a:pt x="314325" y="266419"/>
                  <a:pt x="314325" y="219075"/>
                </a:cubicBezTo>
                <a:cubicBezTo>
                  <a:pt x="314325" y="171730"/>
                  <a:pt x="352705" y="133350"/>
                  <a:pt x="400050" y="133350"/>
                </a:cubicBezTo>
                <a:close/>
                <a:moveTo>
                  <a:pt x="628650" y="0"/>
                </a:moveTo>
                <a:cubicBezTo>
                  <a:pt x="675994" y="0"/>
                  <a:pt x="714375" y="38380"/>
                  <a:pt x="714375" y="85725"/>
                </a:cubicBezTo>
                <a:cubicBezTo>
                  <a:pt x="714375" y="133069"/>
                  <a:pt x="675994" y="171450"/>
                  <a:pt x="628650" y="171450"/>
                </a:cubicBezTo>
                <a:cubicBezTo>
                  <a:pt x="581305" y="171450"/>
                  <a:pt x="542925" y="133069"/>
                  <a:pt x="542925" y="85725"/>
                </a:cubicBezTo>
                <a:cubicBezTo>
                  <a:pt x="542925" y="38380"/>
                  <a:pt x="581305" y="0"/>
                  <a:pt x="628650" y="0"/>
                </a:cubicBezTo>
                <a:close/>
                <a:moveTo>
                  <a:pt x="171450" y="0"/>
                </a:moveTo>
                <a:cubicBezTo>
                  <a:pt x="218794" y="0"/>
                  <a:pt x="257175" y="38380"/>
                  <a:pt x="257175" y="85725"/>
                </a:cubicBezTo>
                <a:cubicBezTo>
                  <a:pt x="257175" y="133069"/>
                  <a:pt x="218794" y="171450"/>
                  <a:pt x="171450" y="171450"/>
                </a:cubicBezTo>
                <a:cubicBezTo>
                  <a:pt x="124105" y="171450"/>
                  <a:pt x="85725" y="133069"/>
                  <a:pt x="85725" y="85725"/>
                </a:cubicBezTo>
                <a:cubicBezTo>
                  <a:pt x="85725" y="38380"/>
                  <a:pt x="124105" y="0"/>
                  <a:pt x="171450" y="0"/>
                </a:cubicBezTo>
                <a:close/>
              </a:path>
            </a:pathLst>
          </a:custGeom>
          <a:solidFill>
            <a:schemeClr val="tx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5" name="Freeform: Shape 133">
            <a:extLst>
              <a:ext uri="{FF2B5EF4-FFF2-40B4-BE49-F238E27FC236}">
                <a16:creationId xmlns:a16="http://schemas.microsoft.com/office/drawing/2014/main" id="{347C0E87-5558-6C4F-8AB1-3CE97AF642A9}"/>
              </a:ext>
            </a:extLst>
          </p:cNvPr>
          <p:cNvSpPr/>
          <p:nvPr/>
        </p:nvSpPr>
        <p:spPr>
          <a:xfrm>
            <a:off x="9973770" y="2229068"/>
            <a:ext cx="826770" cy="495484"/>
          </a:xfrm>
          <a:custGeom>
            <a:avLst/>
            <a:gdLst>
              <a:gd name="connsiteX0" fmla="*/ 417790 w 826770"/>
              <a:gd name="connsiteY0" fmla="*/ 400407 h 495484"/>
              <a:gd name="connsiteX1" fmla="*/ 431482 w 826770"/>
              <a:gd name="connsiteY1" fmla="*/ 404812 h 495484"/>
              <a:gd name="connsiteX2" fmla="*/ 433387 w 826770"/>
              <a:gd name="connsiteY2" fmla="*/ 431481 h 495484"/>
              <a:gd name="connsiteX3" fmla="*/ 396240 w 826770"/>
              <a:gd name="connsiteY3" fmla="*/ 474344 h 495484"/>
              <a:gd name="connsiteX4" fmla="*/ 383857 w 826770"/>
              <a:gd name="connsiteY4" fmla="*/ 481012 h 495484"/>
              <a:gd name="connsiteX5" fmla="*/ 369570 w 826770"/>
              <a:gd name="connsiteY5" fmla="*/ 476249 h 495484"/>
              <a:gd name="connsiteX6" fmla="*/ 367665 w 826770"/>
              <a:gd name="connsiteY6" fmla="*/ 449579 h 495484"/>
              <a:gd name="connsiteX7" fmla="*/ 404812 w 826770"/>
              <a:gd name="connsiteY7" fmla="*/ 406717 h 495484"/>
              <a:gd name="connsiteX8" fmla="*/ 417790 w 826770"/>
              <a:gd name="connsiteY8" fmla="*/ 400407 h 495484"/>
              <a:gd name="connsiteX9" fmla="*/ 365879 w 826770"/>
              <a:gd name="connsiteY9" fmla="*/ 361830 h 495484"/>
              <a:gd name="connsiteX10" fmla="*/ 382905 w 826770"/>
              <a:gd name="connsiteY10" fmla="*/ 367664 h 495484"/>
              <a:gd name="connsiteX11" fmla="*/ 384810 w 826770"/>
              <a:gd name="connsiteY11" fmla="*/ 401002 h 495484"/>
              <a:gd name="connsiteX12" fmla="*/ 340995 w 826770"/>
              <a:gd name="connsiteY12" fmla="*/ 451484 h 495484"/>
              <a:gd name="connsiteX13" fmla="*/ 325755 w 826770"/>
              <a:gd name="connsiteY13" fmla="*/ 459104 h 495484"/>
              <a:gd name="connsiteX14" fmla="*/ 307657 w 826770"/>
              <a:gd name="connsiteY14" fmla="*/ 453389 h 495484"/>
              <a:gd name="connsiteX15" fmla="*/ 305752 w 826770"/>
              <a:gd name="connsiteY15" fmla="*/ 420052 h 495484"/>
              <a:gd name="connsiteX16" fmla="*/ 349567 w 826770"/>
              <a:gd name="connsiteY16" fmla="*/ 369569 h 495484"/>
              <a:gd name="connsiteX17" fmla="*/ 365879 w 826770"/>
              <a:gd name="connsiteY17" fmla="*/ 361830 h 495484"/>
              <a:gd name="connsiteX18" fmla="*/ 305395 w 826770"/>
              <a:gd name="connsiteY18" fmla="*/ 317063 h 495484"/>
              <a:gd name="connsiteX19" fmla="*/ 325755 w 826770"/>
              <a:gd name="connsiteY19" fmla="*/ 323850 h 495484"/>
              <a:gd name="connsiteX20" fmla="*/ 328612 w 826770"/>
              <a:gd name="connsiteY20" fmla="*/ 363855 h 495484"/>
              <a:gd name="connsiteX21" fmla="*/ 284797 w 826770"/>
              <a:gd name="connsiteY21" fmla="*/ 414337 h 495484"/>
              <a:gd name="connsiteX22" fmla="*/ 265747 w 826770"/>
              <a:gd name="connsiteY22" fmla="*/ 423862 h 495484"/>
              <a:gd name="connsiteX23" fmla="*/ 244792 w 826770"/>
              <a:gd name="connsiteY23" fmla="*/ 417195 h 495484"/>
              <a:gd name="connsiteX24" fmla="*/ 241935 w 826770"/>
              <a:gd name="connsiteY24" fmla="*/ 377190 h 495484"/>
              <a:gd name="connsiteX25" fmla="*/ 285750 w 826770"/>
              <a:gd name="connsiteY25" fmla="*/ 326707 h 495484"/>
              <a:gd name="connsiteX26" fmla="*/ 305395 w 826770"/>
              <a:gd name="connsiteY26" fmla="*/ 317063 h 495484"/>
              <a:gd name="connsiteX27" fmla="*/ 242531 w 826770"/>
              <a:gd name="connsiteY27" fmla="*/ 275153 h 495484"/>
              <a:gd name="connsiteX28" fmla="*/ 262890 w 826770"/>
              <a:gd name="connsiteY28" fmla="*/ 281940 h 495484"/>
              <a:gd name="connsiteX29" fmla="*/ 265748 w 826770"/>
              <a:gd name="connsiteY29" fmla="*/ 321945 h 495484"/>
              <a:gd name="connsiteX30" fmla="*/ 215265 w 826770"/>
              <a:gd name="connsiteY30" fmla="*/ 379095 h 495484"/>
              <a:gd name="connsiteX31" fmla="*/ 196215 w 826770"/>
              <a:gd name="connsiteY31" fmla="*/ 388620 h 495484"/>
              <a:gd name="connsiteX32" fmla="*/ 175260 w 826770"/>
              <a:gd name="connsiteY32" fmla="*/ 381952 h 495484"/>
              <a:gd name="connsiteX33" fmla="*/ 172403 w 826770"/>
              <a:gd name="connsiteY33" fmla="*/ 341947 h 495484"/>
              <a:gd name="connsiteX34" fmla="*/ 222885 w 826770"/>
              <a:gd name="connsiteY34" fmla="*/ 284797 h 495484"/>
              <a:gd name="connsiteX35" fmla="*/ 242531 w 826770"/>
              <a:gd name="connsiteY35" fmla="*/ 275153 h 495484"/>
              <a:gd name="connsiteX36" fmla="*/ 200025 w 826770"/>
              <a:gd name="connsiteY36" fmla="*/ 85725 h 495484"/>
              <a:gd name="connsiteX37" fmla="*/ 358140 w 826770"/>
              <a:gd name="connsiteY37" fmla="*/ 97155 h 495484"/>
              <a:gd name="connsiteX38" fmla="*/ 301943 w 826770"/>
              <a:gd name="connsiteY38" fmla="*/ 161925 h 495484"/>
              <a:gd name="connsiteX39" fmla="*/ 307658 w 826770"/>
              <a:gd name="connsiteY39" fmla="*/ 242887 h 495484"/>
              <a:gd name="connsiteX40" fmla="*/ 344805 w 826770"/>
              <a:gd name="connsiteY40" fmla="*/ 257175 h 495484"/>
              <a:gd name="connsiteX41" fmla="*/ 349568 w 826770"/>
              <a:gd name="connsiteY41" fmla="*/ 257175 h 495484"/>
              <a:gd name="connsiteX42" fmla="*/ 387668 w 826770"/>
              <a:gd name="connsiteY42" fmla="*/ 238125 h 495484"/>
              <a:gd name="connsiteX43" fmla="*/ 453390 w 826770"/>
              <a:gd name="connsiteY43" fmla="*/ 162877 h 495484"/>
              <a:gd name="connsiteX44" fmla="*/ 463868 w 826770"/>
              <a:gd name="connsiteY44" fmla="*/ 172402 h 495484"/>
              <a:gd name="connsiteX45" fmla="*/ 617220 w 826770"/>
              <a:gd name="connsiteY45" fmla="*/ 303847 h 495484"/>
              <a:gd name="connsiteX46" fmla="*/ 627698 w 826770"/>
              <a:gd name="connsiteY46" fmla="*/ 329565 h 495484"/>
              <a:gd name="connsiteX47" fmla="*/ 593408 w 826770"/>
              <a:gd name="connsiteY47" fmla="*/ 370522 h 495484"/>
              <a:gd name="connsiteX48" fmla="*/ 573405 w 826770"/>
              <a:gd name="connsiteY48" fmla="*/ 366712 h 495484"/>
              <a:gd name="connsiteX49" fmla="*/ 574358 w 826770"/>
              <a:gd name="connsiteY49" fmla="*/ 372427 h 495484"/>
              <a:gd name="connsiteX50" fmla="*/ 540068 w 826770"/>
              <a:gd name="connsiteY50" fmla="*/ 413385 h 495484"/>
              <a:gd name="connsiteX51" fmla="*/ 530543 w 826770"/>
              <a:gd name="connsiteY51" fmla="*/ 412432 h 495484"/>
              <a:gd name="connsiteX52" fmla="*/ 530543 w 826770"/>
              <a:gd name="connsiteY52" fmla="*/ 413385 h 495484"/>
              <a:gd name="connsiteX53" fmla="*/ 496253 w 826770"/>
              <a:gd name="connsiteY53" fmla="*/ 454342 h 495484"/>
              <a:gd name="connsiteX54" fmla="*/ 486728 w 826770"/>
              <a:gd name="connsiteY54" fmla="*/ 453390 h 495484"/>
              <a:gd name="connsiteX55" fmla="*/ 486728 w 826770"/>
              <a:gd name="connsiteY55" fmla="*/ 454342 h 495484"/>
              <a:gd name="connsiteX56" fmla="*/ 452438 w 826770"/>
              <a:gd name="connsiteY56" fmla="*/ 495300 h 495484"/>
              <a:gd name="connsiteX57" fmla="*/ 429578 w 826770"/>
              <a:gd name="connsiteY57" fmla="*/ 489585 h 495484"/>
              <a:gd name="connsiteX58" fmla="*/ 416243 w 826770"/>
              <a:gd name="connsiteY58" fmla="*/ 479107 h 495484"/>
              <a:gd name="connsiteX59" fmla="*/ 448628 w 826770"/>
              <a:gd name="connsiteY59" fmla="*/ 441960 h 495484"/>
              <a:gd name="connsiteX60" fmla="*/ 458153 w 826770"/>
              <a:gd name="connsiteY60" fmla="*/ 414337 h 495484"/>
              <a:gd name="connsiteX61" fmla="*/ 444818 w 826770"/>
              <a:gd name="connsiteY61" fmla="*/ 388620 h 495484"/>
              <a:gd name="connsiteX62" fmla="*/ 420053 w 826770"/>
              <a:gd name="connsiteY62" fmla="*/ 379095 h 495484"/>
              <a:gd name="connsiteX63" fmla="*/ 409575 w 826770"/>
              <a:gd name="connsiteY63" fmla="*/ 381000 h 495484"/>
              <a:gd name="connsiteX64" fmla="*/ 395288 w 826770"/>
              <a:gd name="connsiteY64" fmla="*/ 351472 h 495484"/>
              <a:gd name="connsiteX65" fmla="*/ 366713 w 826770"/>
              <a:gd name="connsiteY65" fmla="*/ 340995 h 495484"/>
              <a:gd name="connsiteX66" fmla="*/ 354330 w 826770"/>
              <a:gd name="connsiteY66" fmla="*/ 342900 h 495484"/>
              <a:gd name="connsiteX67" fmla="*/ 338138 w 826770"/>
              <a:gd name="connsiteY67" fmla="*/ 307657 h 495484"/>
              <a:gd name="connsiteX68" fmla="*/ 306705 w 826770"/>
              <a:gd name="connsiteY68" fmla="*/ 296227 h 495484"/>
              <a:gd name="connsiteX69" fmla="*/ 290513 w 826770"/>
              <a:gd name="connsiteY69" fmla="*/ 299085 h 495484"/>
              <a:gd name="connsiteX70" fmla="*/ 274320 w 826770"/>
              <a:gd name="connsiteY70" fmla="*/ 264795 h 495484"/>
              <a:gd name="connsiteX71" fmla="*/ 242888 w 826770"/>
              <a:gd name="connsiteY71" fmla="*/ 253365 h 495484"/>
              <a:gd name="connsiteX72" fmla="*/ 206693 w 826770"/>
              <a:gd name="connsiteY72" fmla="*/ 269557 h 495484"/>
              <a:gd name="connsiteX73" fmla="*/ 181928 w 826770"/>
              <a:gd name="connsiteY73" fmla="*/ 298132 h 495484"/>
              <a:gd name="connsiteX74" fmla="*/ 117158 w 826770"/>
              <a:gd name="connsiteY74" fmla="*/ 222885 h 495484"/>
              <a:gd name="connsiteX75" fmla="*/ 422910 w 826770"/>
              <a:gd name="connsiteY75" fmla="*/ 77152 h 495484"/>
              <a:gd name="connsiteX76" fmla="*/ 427672 w 826770"/>
              <a:gd name="connsiteY76" fmla="*/ 78104 h 495484"/>
              <a:gd name="connsiteX77" fmla="*/ 627697 w 826770"/>
              <a:gd name="connsiteY77" fmla="*/ 89534 h 495484"/>
              <a:gd name="connsiteX78" fmla="*/ 708660 w 826770"/>
              <a:gd name="connsiteY78" fmla="*/ 221932 h 495484"/>
              <a:gd name="connsiteX79" fmla="*/ 640080 w 826770"/>
              <a:gd name="connsiteY79" fmla="*/ 300989 h 495484"/>
              <a:gd name="connsiteX80" fmla="*/ 629602 w 826770"/>
              <a:gd name="connsiteY80" fmla="*/ 288607 h 495484"/>
              <a:gd name="connsiteX81" fmla="*/ 451485 w 826770"/>
              <a:gd name="connsiteY81" fmla="*/ 135254 h 495484"/>
              <a:gd name="connsiteX82" fmla="*/ 373380 w 826770"/>
              <a:gd name="connsiteY82" fmla="*/ 224789 h 495484"/>
              <a:gd name="connsiteX83" fmla="*/ 347662 w 826770"/>
              <a:gd name="connsiteY83" fmla="*/ 238124 h 495484"/>
              <a:gd name="connsiteX84" fmla="*/ 319087 w 826770"/>
              <a:gd name="connsiteY84" fmla="*/ 228599 h 495484"/>
              <a:gd name="connsiteX85" fmla="*/ 315277 w 826770"/>
              <a:gd name="connsiteY85" fmla="*/ 175259 h 495484"/>
              <a:gd name="connsiteX86" fmla="*/ 390524 w 826770"/>
              <a:gd name="connsiteY86" fmla="*/ 89534 h 495484"/>
              <a:gd name="connsiteX87" fmla="*/ 422910 w 826770"/>
              <a:gd name="connsiteY87" fmla="*/ 77152 h 495484"/>
              <a:gd name="connsiteX88" fmla="*/ 719137 w 826770"/>
              <a:gd name="connsiteY88" fmla="*/ 0 h 495484"/>
              <a:gd name="connsiteX89" fmla="*/ 826770 w 826770"/>
              <a:gd name="connsiteY89" fmla="*/ 179070 h 495484"/>
              <a:gd name="connsiteX90" fmla="*/ 753427 w 826770"/>
              <a:gd name="connsiteY90" fmla="*/ 223837 h 495484"/>
              <a:gd name="connsiteX91" fmla="*/ 727710 w 826770"/>
              <a:gd name="connsiteY91" fmla="*/ 217170 h 495484"/>
              <a:gd name="connsiteX92" fmla="*/ 639127 w 826770"/>
              <a:gd name="connsiteY92" fmla="*/ 70485 h 495484"/>
              <a:gd name="connsiteX93" fmla="*/ 645795 w 826770"/>
              <a:gd name="connsiteY93" fmla="*/ 44767 h 495484"/>
              <a:gd name="connsiteX94" fmla="*/ 108585 w 826770"/>
              <a:gd name="connsiteY94" fmla="*/ 0 h 495484"/>
              <a:gd name="connsiteX95" fmla="*/ 180975 w 826770"/>
              <a:gd name="connsiteY95" fmla="*/ 44767 h 495484"/>
              <a:gd name="connsiteX96" fmla="*/ 187642 w 826770"/>
              <a:gd name="connsiteY96" fmla="*/ 70485 h 495484"/>
              <a:gd name="connsiteX97" fmla="*/ 99060 w 826770"/>
              <a:gd name="connsiteY97" fmla="*/ 217170 h 495484"/>
              <a:gd name="connsiteX98" fmla="*/ 73342 w 826770"/>
              <a:gd name="connsiteY98" fmla="*/ 223837 h 495484"/>
              <a:gd name="connsiteX99" fmla="*/ 0 w 826770"/>
              <a:gd name="connsiteY99" fmla="*/ 179070 h 495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26770" h="495484">
                <a:moveTo>
                  <a:pt x="417790" y="400407"/>
                </a:moveTo>
                <a:cubicBezTo>
                  <a:pt x="422672" y="400049"/>
                  <a:pt x="427672" y="401478"/>
                  <a:pt x="431482" y="404812"/>
                </a:cubicBezTo>
                <a:cubicBezTo>
                  <a:pt x="439102" y="411479"/>
                  <a:pt x="440055" y="423862"/>
                  <a:pt x="433387" y="431481"/>
                </a:cubicBezTo>
                <a:lnTo>
                  <a:pt x="396240" y="474344"/>
                </a:lnTo>
                <a:cubicBezTo>
                  <a:pt x="393382" y="478154"/>
                  <a:pt x="388620" y="480059"/>
                  <a:pt x="383857" y="481012"/>
                </a:cubicBezTo>
                <a:cubicBezTo>
                  <a:pt x="379095" y="481012"/>
                  <a:pt x="373380" y="480059"/>
                  <a:pt x="369570" y="476249"/>
                </a:cubicBezTo>
                <a:cubicBezTo>
                  <a:pt x="361950" y="469581"/>
                  <a:pt x="360997" y="457199"/>
                  <a:pt x="367665" y="449579"/>
                </a:cubicBezTo>
                <a:lnTo>
                  <a:pt x="404812" y="406717"/>
                </a:lnTo>
                <a:cubicBezTo>
                  <a:pt x="408146" y="402907"/>
                  <a:pt x="412909" y="400764"/>
                  <a:pt x="417790" y="400407"/>
                </a:cubicBezTo>
                <a:close/>
                <a:moveTo>
                  <a:pt x="365879" y="361830"/>
                </a:moveTo>
                <a:cubicBezTo>
                  <a:pt x="371951" y="361473"/>
                  <a:pt x="378143" y="363378"/>
                  <a:pt x="382905" y="367664"/>
                </a:cubicBezTo>
                <a:cubicBezTo>
                  <a:pt x="392430" y="376237"/>
                  <a:pt x="393382" y="391477"/>
                  <a:pt x="384810" y="401002"/>
                </a:cubicBezTo>
                <a:lnTo>
                  <a:pt x="340995" y="451484"/>
                </a:lnTo>
                <a:cubicBezTo>
                  <a:pt x="337185" y="456247"/>
                  <a:pt x="331470" y="459104"/>
                  <a:pt x="325755" y="459104"/>
                </a:cubicBezTo>
                <a:cubicBezTo>
                  <a:pt x="319087" y="460057"/>
                  <a:pt x="313372" y="458152"/>
                  <a:pt x="307657" y="453389"/>
                </a:cubicBezTo>
                <a:cubicBezTo>
                  <a:pt x="298132" y="444817"/>
                  <a:pt x="297180" y="429577"/>
                  <a:pt x="305752" y="420052"/>
                </a:cubicBezTo>
                <a:lnTo>
                  <a:pt x="349567" y="369569"/>
                </a:lnTo>
                <a:cubicBezTo>
                  <a:pt x="353854" y="364807"/>
                  <a:pt x="359807" y="362187"/>
                  <a:pt x="365879" y="361830"/>
                </a:cubicBezTo>
                <a:close/>
                <a:moveTo>
                  <a:pt x="305395" y="317063"/>
                </a:moveTo>
                <a:cubicBezTo>
                  <a:pt x="312658" y="316468"/>
                  <a:pt x="320040" y="318611"/>
                  <a:pt x="325755" y="323850"/>
                </a:cubicBezTo>
                <a:cubicBezTo>
                  <a:pt x="337185" y="334327"/>
                  <a:pt x="339090" y="352425"/>
                  <a:pt x="328612" y="363855"/>
                </a:cubicBezTo>
                <a:lnTo>
                  <a:pt x="284797" y="414337"/>
                </a:lnTo>
                <a:cubicBezTo>
                  <a:pt x="280035" y="420052"/>
                  <a:pt x="272415" y="423862"/>
                  <a:pt x="265747" y="423862"/>
                </a:cubicBezTo>
                <a:cubicBezTo>
                  <a:pt x="258127" y="424815"/>
                  <a:pt x="250507" y="421957"/>
                  <a:pt x="244792" y="417195"/>
                </a:cubicBezTo>
                <a:cubicBezTo>
                  <a:pt x="233362" y="406717"/>
                  <a:pt x="231457" y="388620"/>
                  <a:pt x="241935" y="377190"/>
                </a:cubicBezTo>
                <a:lnTo>
                  <a:pt x="285750" y="326707"/>
                </a:lnTo>
                <a:cubicBezTo>
                  <a:pt x="290989" y="320992"/>
                  <a:pt x="298132" y="317658"/>
                  <a:pt x="305395" y="317063"/>
                </a:cubicBezTo>
                <a:close/>
                <a:moveTo>
                  <a:pt x="242531" y="275153"/>
                </a:moveTo>
                <a:cubicBezTo>
                  <a:pt x="249793" y="274558"/>
                  <a:pt x="257175" y="276701"/>
                  <a:pt x="262890" y="281940"/>
                </a:cubicBezTo>
                <a:cubicBezTo>
                  <a:pt x="274320" y="292417"/>
                  <a:pt x="276225" y="310515"/>
                  <a:pt x="265748" y="321945"/>
                </a:cubicBezTo>
                <a:lnTo>
                  <a:pt x="215265" y="379095"/>
                </a:lnTo>
                <a:cubicBezTo>
                  <a:pt x="209550" y="384810"/>
                  <a:pt x="202883" y="387667"/>
                  <a:pt x="196215" y="388620"/>
                </a:cubicBezTo>
                <a:cubicBezTo>
                  <a:pt x="188595" y="389572"/>
                  <a:pt x="180975" y="386715"/>
                  <a:pt x="175260" y="381952"/>
                </a:cubicBezTo>
                <a:cubicBezTo>
                  <a:pt x="163830" y="371475"/>
                  <a:pt x="161925" y="353377"/>
                  <a:pt x="172403" y="341947"/>
                </a:cubicBezTo>
                <a:lnTo>
                  <a:pt x="222885" y="284797"/>
                </a:lnTo>
                <a:cubicBezTo>
                  <a:pt x="228124" y="279082"/>
                  <a:pt x="235268" y="275748"/>
                  <a:pt x="242531" y="275153"/>
                </a:cubicBezTo>
                <a:close/>
                <a:moveTo>
                  <a:pt x="200025" y="85725"/>
                </a:moveTo>
                <a:cubicBezTo>
                  <a:pt x="258128" y="114300"/>
                  <a:pt x="314325" y="91440"/>
                  <a:pt x="358140" y="97155"/>
                </a:cubicBezTo>
                <a:lnTo>
                  <a:pt x="301943" y="161925"/>
                </a:lnTo>
                <a:cubicBezTo>
                  <a:pt x="281940" y="185737"/>
                  <a:pt x="283845" y="221932"/>
                  <a:pt x="307658" y="242887"/>
                </a:cubicBezTo>
                <a:cubicBezTo>
                  <a:pt x="317183" y="252412"/>
                  <a:pt x="330518" y="257175"/>
                  <a:pt x="344805" y="257175"/>
                </a:cubicBezTo>
                <a:cubicBezTo>
                  <a:pt x="345758" y="257175"/>
                  <a:pt x="347663" y="257175"/>
                  <a:pt x="349568" y="257175"/>
                </a:cubicBezTo>
                <a:cubicBezTo>
                  <a:pt x="364808" y="256222"/>
                  <a:pt x="378143" y="249555"/>
                  <a:pt x="387668" y="238125"/>
                </a:cubicBezTo>
                <a:lnTo>
                  <a:pt x="453390" y="162877"/>
                </a:lnTo>
                <a:lnTo>
                  <a:pt x="463868" y="172402"/>
                </a:lnTo>
                <a:lnTo>
                  <a:pt x="617220" y="303847"/>
                </a:lnTo>
                <a:cubicBezTo>
                  <a:pt x="623888" y="310515"/>
                  <a:pt x="628650" y="319087"/>
                  <a:pt x="627698" y="329565"/>
                </a:cubicBezTo>
                <a:cubicBezTo>
                  <a:pt x="629603" y="350520"/>
                  <a:pt x="614363" y="368617"/>
                  <a:pt x="593408" y="370522"/>
                </a:cubicBezTo>
                <a:cubicBezTo>
                  <a:pt x="585788" y="371475"/>
                  <a:pt x="579120" y="369570"/>
                  <a:pt x="573405" y="366712"/>
                </a:cubicBezTo>
                <a:cubicBezTo>
                  <a:pt x="573405" y="368617"/>
                  <a:pt x="574358" y="370522"/>
                  <a:pt x="574358" y="372427"/>
                </a:cubicBezTo>
                <a:cubicBezTo>
                  <a:pt x="576263" y="393382"/>
                  <a:pt x="561023" y="411480"/>
                  <a:pt x="540068" y="413385"/>
                </a:cubicBezTo>
                <a:cubicBezTo>
                  <a:pt x="537210" y="413385"/>
                  <a:pt x="533400" y="413385"/>
                  <a:pt x="530543" y="412432"/>
                </a:cubicBezTo>
                <a:cubicBezTo>
                  <a:pt x="530543" y="412432"/>
                  <a:pt x="530543" y="413385"/>
                  <a:pt x="530543" y="413385"/>
                </a:cubicBezTo>
                <a:cubicBezTo>
                  <a:pt x="532448" y="434340"/>
                  <a:pt x="517208" y="452437"/>
                  <a:pt x="496253" y="454342"/>
                </a:cubicBezTo>
                <a:cubicBezTo>
                  <a:pt x="493395" y="454342"/>
                  <a:pt x="489585" y="454342"/>
                  <a:pt x="486728" y="453390"/>
                </a:cubicBezTo>
                <a:cubicBezTo>
                  <a:pt x="486728" y="453390"/>
                  <a:pt x="486728" y="454342"/>
                  <a:pt x="486728" y="454342"/>
                </a:cubicBezTo>
                <a:cubicBezTo>
                  <a:pt x="488633" y="475297"/>
                  <a:pt x="473393" y="493395"/>
                  <a:pt x="452438" y="495300"/>
                </a:cubicBezTo>
                <a:cubicBezTo>
                  <a:pt x="443865" y="496252"/>
                  <a:pt x="436245" y="493395"/>
                  <a:pt x="429578" y="489585"/>
                </a:cubicBezTo>
                <a:lnTo>
                  <a:pt x="416243" y="479107"/>
                </a:lnTo>
                <a:lnTo>
                  <a:pt x="448628" y="441960"/>
                </a:lnTo>
                <a:cubicBezTo>
                  <a:pt x="455295" y="434340"/>
                  <a:pt x="459105" y="424815"/>
                  <a:pt x="458153" y="414337"/>
                </a:cubicBezTo>
                <a:cubicBezTo>
                  <a:pt x="457200" y="404812"/>
                  <a:pt x="452438" y="395287"/>
                  <a:pt x="444818" y="388620"/>
                </a:cubicBezTo>
                <a:cubicBezTo>
                  <a:pt x="438150" y="381952"/>
                  <a:pt x="429578" y="379095"/>
                  <a:pt x="420053" y="379095"/>
                </a:cubicBezTo>
                <a:cubicBezTo>
                  <a:pt x="416243" y="379095"/>
                  <a:pt x="412433" y="380047"/>
                  <a:pt x="409575" y="381000"/>
                </a:cubicBezTo>
                <a:cubicBezTo>
                  <a:pt x="408623" y="369570"/>
                  <a:pt x="403860" y="359092"/>
                  <a:pt x="395288" y="351472"/>
                </a:cubicBezTo>
                <a:cubicBezTo>
                  <a:pt x="386715" y="344805"/>
                  <a:pt x="377190" y="340995"/>
                  <a:pt x="366713" y="340995"/>
                </a:cubicBezTo>
                <a:cubicBezTo>
                  <a:pt x="362903" y="340995"/>
                  <a:pt x="358140" y="341947"/>
                  <a:pt x="354330" y="342900"/>
                </a:cubicBezTo>
                <a:cubicBezTo>
                  <a:pt x="354330" y="329565"/>
                  <a:pt x="348615" y="317182"/>
                  <a:pt x="338138" y="307657"/>
                </a:cubicBezTo>
                <a:cubicBezTo>
                  <a:pt x="329565" y="300037"/>
                  <a:pt x="318135" y="296227"/>
                  <a:pt x="306705" y="296227"/>
                </a:cubicBezTo>
                <a:cubicBezTo>
                  <a:pt x="300990" y="296227"/>
                  <a:pt x="295275" y="297180"/>
                  <a:pt x="290513" y="299085"/>
                </a:cubicBezTo>
                <a:cubicBezTo>
                  <a:pt x="289560" y="285750"/>
                  <a:pt x="284798" y="273367"/>
                  <a:pt x="274320" y="264795"/>
                </a:cubicBezTo>
                <a:cubicBezTo>
                  <a:pt x="265748" y="257175"/>
                  <a:pt x="254318" y="253365"/>
                  <a:pt x="242888" y="253365"/>
                </a:cubicBezTo>
                <a:cubicBezTo>
                  <a:pt x="228600" y="253365"/>
                  <a:pt x="215265" y="259080"/>
                  <a:pt x="206693" y="269557"/>
                </a:cubicBezTo>
                <a:lnTo>
                  <a:pt x="181928" y="298132"/>
                </a:lnTo>
                <a:lnTo>
                  <a:pt x="117158" y="222885"/>
                </a:lnTo>
                <a:close/>
                <a:moveTo>
                  <a:pt x="422910" y="77152"/>
                </a:moveTo>
                <a:cubicBezTo>
                  <a:pt x="422910" y="77152"/>
                  <a:pt x="426720" y="78104"/>
                  <a:pt x="427672" y="78104"/>
                </a:cubicBezTo>
                <a:cubicBezTo>
                  <a:pt x="491490" y="90487"/>
                  <a:pt x="548640" y="118109"/>
                  <a:pt x="627697" y="89534"/>
                </a:cubicBezTo>
                <a:lnTo>
                  <a:pt x="708660" y="221932"/>
                </a:lnTo>
                <a:lnTo>
                  <a:pt x="640080" y="300989"/>
                </a:lnTo>
                <a:cubicBezTo>
                  <a:pt x="636270" y="295274"/>
                  <a:pt x="634364" y="293369"/>
                  <a:pt x="629602" y="288607"/>
                </a:cubicBezTo>
                <a:lnTo>
                  <a:pt x="451485" y="135254"/>
                </a:lnTo>
                <a:cubicBezTo>
                  <a:pt x="451485" y="135254"/>
                  <a:pt x="373380" y="224789"/>
                  <a:pt x="373380" y="224789"/>
                </a:cubicBezTo>
                <a:cubicBezTo>
                  <a:pt x="366712" y="233362"/>
                  <a:pt x="357187" y="237172"/>
                  <a:pt x="347662" y="238124"/>
                </a:cubicBezTo>
                <a:cubicBezTo>
                  <a:pt x="337185" y="239077"/>
                  <a:pt x="327660" y="235267"/>
                  <a:pt x="319087" y="228599"/>
                </a:cubicBezTo>
                <a:cubicBezTo>
                  <a:pt x="302895" y="215264"/>
                  <a:pt x="300990" y="191452"/>
                  <a:pt x="315277" y="175259"/>
                </a:cubicBezTo>
                <a:lnTo>
                  <a:pt x="390524" y="89534"/>
                </a:lnTo>
                <a:cubicBezTo>
                  <a:pt x="399097" y="80009"/>
                  <a:pt x="411480" y="76199"/>
                  <a:pt x="422910" y="77152"/>
                </a:cubicBezTo>
                <a:close/>
                <a:moveTo>
                  <a:pt x="719137" y="0"/>
                </a:moveTo>
                <a:lnTo>
                  <a:pt x="826770" y="179070"/>
                </a:lnTo>
                <a:lnTo>
                  <a:pt x="753427" y="223837"/>
                </a:lnTo>
                <a:cubicBezTo>
                  <a:pt x="744855" y="229552"/>
                  <a:pt x="732472" y="226695"/>
                  <a:pt x="727710" y="217170"/>
                </a:cubicBezTo>
                <a:lnTo>
                  <a:pt x="639127" y="70485"/>
                </a:lnTo>
                <a:cubicBezTo>
                  <a:pt x="633412" y="61912"/>
                  <a:pt x="636270" y="49530"/>
                  <a:pt x="645795" y="44767"/>
                </a:cubicBezTo>
                <a:close/>
                <a:moveTo>
                  <a:pt x="108585" y="0"/>
                </a:moveTo>
                <a:lnTo>
                  <a:pt x="180975" y="44767"/>
                </a:lnTo>
                <a:cubicBezTo>
                  <a:pt x="190500" y="49530"/>
                  <a:pt x="193357" y="61912"/>
                  <a:pt x="187642" y="70485"/>
                </a:cubicBezTo>
                <a:lnTo>
                  <a:pt x="99060" y="217170"/>
                </a:lnTo>
                <a:cubicBezTo>
                  <a:pt x="94297" y="226695"/>
                  <a:pt x="81915" y="229552"/>
                  <a:pt x="73342" y="223837"/>
                </a:cubicBezTo>
                <a:lnTo>
                  <a:pt x="0" y="17907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6" name="Freeform: Shape 137">
            <a:extLst>
              <a:ext uri="{FF2B5EF4-FFF2-40B4-BE49-F238E27FC236}">
                <a16:creationId xmlns:a16="http://schemas.microsoft.com/office/drawing/2014/main" id="{2EAE2C3C-9CC3-5844-AD70-F5C053DEC5EC}"/>
              </a:ext>
            </a:extLst>
          </p:cNvPr>
          <p:cNvSpPr/>
          <p:nvPr/>
        </p:nvSpPr>
        <p:spPr>
          <a:xfrm>
            <a:off x="8376622" y="4624103"/>
            <a:ext cx="621030" cy="751522"/>
          </a:xfrm>
          <a:custGeom>
            <a:avLst/>
            <a:gdLst>
              <a:gd name="connsiteX0" fmla="*/ 202882 w 621030"/>
              <a:gd name="connsiteY0" fmla="*/ 478155 h 751522"/>
              <a:gd name="connsiteX1" fmla="*/ 131445 w 621030"/>
              <a:gd name="connsiteY1" fmla="*/ 549592 h 751522"/>
              <a:gd name="connsiteX2" fmla="*/ 202882 w 621030"/>
              <a:gd name="connsiteY2" fmla="*/ 621030 h 751522"/>
              <a:gd name="connsiteX3" fmla="*/ 274320 w 621030"/>
              <a:gd name="connsiteY3" fmla="*/ 549592 h 751522"/>
              <a:gd name="connsiteX4" fmla="*/ 202882 w 621030"/>
              <a:gd name="connsiteY4" fmla="*/ 478155 h 751522"/>
              <a:gd name="connsiteX5" fmla="*/ 179070 w 621030"/>
              <a:gd name="connsiteY5" fmla="*/ 346710 h 751522"/>
              <a:gd name="connsiteX6" fmla="*/ 226695 w 621030"/>
              <a:gd name="connsiteY6" fmla="*/ 346710 h 751522"/>
              <a:gd name="connsiteX7" fmla="*/ 247650 w 621030"/>
              <a:gd name="connsiteY7" fmla="*/ 388620 h 751522"/>
              <a:gd name="connsiteX8" fmla="*/ 284797 w 621030"/>
              <a:gd name="connsiteY8" fmla="*/ 403860 h 751522"/>
              <a:gd name="connsiteX9" fmla="*/ 329565 w 621030"/>
              <a:gd name="connsiteY9" fmla="*/ 388620 h 751522"/>
              <a:gd name="connsiteX10" fmla="*/ 363855 w 621030"/>
              <a:gd name="connsiteY10" fmla="*/ 422910 h 751522"/>
              <a:gd name="connsiteX11" fmla="*/ 348615 w 621030"/>
              <a:gd name="connsiteY11" fmla="*/ 467677 h 751522"/>
              <a:gd name="connsiteX12" fmla="*/ 363855 w 621030"/>
              <a:gd name="connsiteY12" fmla="*/ 504825 h 751522"/>
              <a:gd name="connsiteX13" fmla="*/ 405765 w 621030"/>
              <a:gd name="connsiteY13" fmla="*/ 525780 h 751522"/>
              <a:gd name="connsiteX14" fmla="*/ 405765 w 621030"/>
              <a:gd name="connsiteY14" fmla="*/ 573405 h 751522"/>
              <a:gd name="connsiteX15" fmla="*/ 363855 w 621030"/>
              <a:gd name="connsiteY15" fmla="*/ 594360 h 751522"/>
              <a:gd name="connsiteX16" fmla="*/ 348615 w 621030"/>
              <a:gd name="connsiteY16" fmla="*/ 631507 h 751522"/>
              <a:gd name="connsiteX17" fmla="*/ 362902 w 621030"/>
              <a:gd name="connsiteY17" fmla="*/ 675322 h 751522"/>
              <a:gd name="connsiteX18" fmla="*/ 329565 w 621030"/>
              <a:gd name="connsiteY18" fmla="*/ 709612 h 751522"/>
              <a:gd name="connsiteX19" fmla="*/ 284797 w 621030"/>
              <a:gd name="connsiteY19" fmla="*/ 694372 h 751522"/>
              <a:gd name="connsiteX20" fmla="*/ 247650 w 621030"/>
              <a:gd name="connsiteY20" fmla="*/ 709612 h 751522"/>
              <a:gd name="connsiteX21" fmla="*/ 226695 w 621030"/>
              <a:gd name="connsiteY21" fmla="*/ 751522 h 751522"/>
              <a:gd name="connsiteX22" fmla="*/ 179070 w 621030"/>
              <a:gd name="connsiteY22" fmla="*/ 751522 h 751522"/>
              <a:gd name="connsiteX23" fmla="*/ 158115 w 621030"/>
              <a:gd name="connsiteY23" fmla="*/ 709612 h 751522"/>
              <a:gd name="connsiteX24" fmla="*/ 120967 w 621030"/>
              <a:gd name="connsiteY24" fmla="*/ 694372 h 751522"/>
              <a:gd name="connsiteX25" fmla="*/ 76200 w 621030"/>
              <a:gd name="connsiteY25" fmla="*/ 708660 h 751522"/>
              <a:gd name="connsiteX26" fmla="*/ 42862 w 621030"/>
              <a:gd name="connsiteY26" fmla="*/ 675322 h 751522"/>
              <a:gd name="connsiteX27" fmla="*/ 57150 w 621030"/>
              <a:gd name="connsiteY27" fmla="*/ 630555 h 751522"/>
              <a:gd name="connsiteX28" fmla="*/ 41910 w 621030"/>
              <a:gd name="connsiteY28" fmla="*/ 593407 h 751522"/>
              <a:gd name="connsiteX29" fmla="*/ 0 w 621030"/>
              <a:gd name="connsiteY29" fmla="*/ 572452 h 751522"/>
              <a:gd name="connsiteX30" fmla="*/ 0 w 621030"/>
              <a:gd name="connsiteY30" fmla="*/ 524827 h 751522"/>
              <a:gd name="connsiteX31" fmla="*/ 41910 w 621030"/>
              <a:gd name="connsiteY31" fmla="*/ 503872 h 751522"/>
              <a:gd name="connsiteX32" fmla="*/ 57150 w 621030"/>
              <a:gd name="connsiteY32" fmla="*/ 466725 h 751522"/>
              <a:gd name="connsiteX33" fmla="*/ 42862 w 621030"/>
              <a:gd name="connsiteY33" fmla="*/ 421957 h 751522"/>
              <a:gd name="connsiteX34" fmla="*/ 76200 w 621030"/>
              <a:gd name="connsiteY34" fmla="*/ 388620 h 751522"/>
              <a:gd name="connsiteX35" fmla="*/ 120967 w 621030"/>
              <a:gd name="connsiteY35" fmla="*/ 403860 h 751522"/>
              <a:gd name="connsiteX36" fmla="*/ 158115 w 621030"/>
              <a:gd name="connsiteY36" fmla="*/ 388620 h 751522"/>
              <a:gd name="connsiteX37" fmla="*/ 418147 w 621030"/>
              <a:gd name="connsiteY37" fmla="*/ 131445 h 751522"/>
              <a:gd name="connsiteX38" fmla="*/ 346710 w 621030"/>
              <a:gd name="connsiteY38" fmla="*/ 202882 h 751522"/>
              <a:gd name="connsiteX39" fmla="*/ 418147 w 621030"/>
              <a:gd name="connsiteY39" fmla="*/ 274320 h 751522"/>
              <a:gd name="connsiteX40" fmla="*/ 489585 w 621030"/>
              <a:gd name="connsiteY40" fmla="*/ 202882 h 751522"/>
              <a:gd name="connsiteX41" fmla="*/ 418147 w 621030"/>
              <a:gd name="connsiteY41" fmla="*/ 131445 h 751522"/>
              <a:gd name="connsiteX42" fmla="*/ 394335 w 621030"/>
              <a:gd name="connsiteY42" fmla="*/ 0 h 751522"/>
              <a:gd name="connsiteX43" fmla="*/ 441960 w 621030"/>
              <a:gd name="connsiteY43" fmla="*/ 0 h 751522"/>
              <a:gd name="connsiteX44" fmla="*/ 462915 w 621030"/>
              <a:gd name="connsiteY44" fmla="*/ 41910 h 751522"/>
              <a:gd name="connsiteX45" fmla="*/ 500062 w 621030"/>
              <a:gd name="connsiteY45" fmla="*/ 57150 h 751522"/>
              <a:gd name="connsiteX46" fmla="*/ 544830 w 621030"/>
              <a:gd name="connsiteY46" fmla="*/ 41910 h 751522"/>
              <a:gd name="connsiteX47" fmla="*/ 579120 w 621030"/>
              <a:gd name="connsiteY47" fmla="*/ 76200 h 751522"/>
              <a:gd name="connsiteX48" fmla="*/ 563880 w 621030"/>
              <a:gd name="connsiteY48" fmla="*/ 120967 h 751522"/>
              <a:gd name="connsiteX49" fmla="*/ 579120 w 621030"/>
              <a:gd name="connsiteY49" fmla="*/ 158115 h 751522"/>
              <a:gd name="connsiteX50" fmla="*/ 621030 w 621030"/>
              <a:gd name="connsiteY50" fmla="*/ 179070 h 751522"/>
              <a:gd name="connsiteX51" fmla="*/ 621030 w 621030"/>
              <a:gd name="connsiteY51" fmla="*/ 226695 h 751522"/>
              <a:gd name="connsiteX52" fmla="*/ 579120 w 621030"/>
              <a:gd name="connsiteY52" fmla="*/ 247650 h 751522"/>
              <a:gd name="connsiteX53" fmla="*/ 562927 w 621030"/>
              <a:gd name="connsiteY53" fmla="*/ 284797 h 751522"/>
              <a:gd name="connsiteX54" fmla="*/ 578167 w 621030"/>
              <a:gd name="connsiteY54" fmla="*/ 329565 h 751522"/>
              <a:gd name="connsiteX55" fmla="*/ 543877 w 621030"/>
              <a:gd name="connsiteY55" fmla="*/ 362902 h 751522"/>
              <a:gd name="connsiteX56" fmla="*/ 499110 w 621030"/>
              <a:gd name="connsiteY56" fmla="*/ 347662 h 751522"/>
              <a:gd name="connsiteX57" fmla="*/ 461962 w 621030"/>
              <a:gd name="connsiteY57" fmla="*/ 362902 h 751522"/>
              <a:gd name="connsiteX58" fmla="*/ 441007 w 621030"/>
              <a:gd name="connsiteY58" fmla="*/ 404812 h 751522"/>
              <a:gd name="connsiteX59" fmla="*/ 393382 w 621030"/>
              <a:gd name="connsiteY59" fmla="*/ 404812 h 751522"/>
              <a:gd name="connsiteX60" fmla="*/ 372427 w 621030"/>
              <a:gd name="connsiteY60" fmla="*/ 362902 h 751522"/>
              <a:gd name="connsiteX61" fmla="*/ 335280 w 621030"/>
              <a:gd name="connsiteY61" fmla="*/ 347662 h 751522"/>
              <a:gd name="connsiteX62" fmla="*/ 290512 w 621030"/>
              <a:gd name="connsiteY62" fmla="*/ 362902 h 751522"/>
              <a:gd name="connsiteX63" fmla="*/ 257175 w 621030"/>
              <a:gd name="connsiteY63" fmla="*/ 329565 h 751522"/>
              <a:gd name="connsiteX64" fmla="*/ 272415 w 621030"/>
              <a:gd name="connsiteY64" fmla="*/ 284797 h 751522"/>
              <a:gd name="connsiteX65" fmla="*/ 257175 w 621030"/>
              <a:gd name="connsiteY65" fmla="*/ 247650 h 751522"/>
              <a:gd name="connsiteX66" fmla="*/ 215265 w 621030"/>
              <a:gd name="connsiteY66" fmla="*/ 226695 h 751522"/>
              <a:gd name="connsiteX67" fmla="*/ 215265 w 621030"/>
              <a:gd name="connsiteY67" fmla="*/ 179070 h 751522"/>
              <a:gd name="connsiteX68" fmla="*/ 257175 w 621030"/>
              <a:gd name="connsiteY68" fmla="*/ 158115 h 751522"/>
              <a:gd name="connsiteX69" fmla="*/ 272415 w 621030"/>
              <a:gd name="connsiteY69" fmla="*/ 120967 h 751522"/>
              <a:gd name="connsiteX70" fmla="*/ 257175 w 621030"/>
              <a:gd name="connsiteY70" fmla="*/ 76200 h 751522"/>
              <a:gd name="connsiteX71" fmla="*/ 291465 w 621030"/>
              <a:gd name="connsiteY71" fmla="*/ 41910 h 751522"/>
              <a:gd name="connsiteX72" fmla="*/ 336232 w 621030"/>
              <a:gd name="connsiteY72" fmla="*/ 57150 h 751522"/>
              <a:gd name="connsiteX73" fmla="*/ 373380 w 621030"/>
              <a:gd name="connsiteY73" fmla="*/ 41910 h 75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1030" h="751522">
                <a:moveTo>
                  <a:pt x="202882" y="478155"/>
                </a:moveTo>
                <a:cubicBezTo>
                  <a:pt x="163830" y="478155"/>
                  <a:pt x="131445" y="509587"/>
                  <a:pt x="131445" y="549592"/>
                </a:cubicBezTo>
                <a:cubicBezTo>
                  <a:pt x="131445" y="588645"/>
                  <a:pt x="162877" y="621030"/>
                  <a:pt x="202882" y="621030"/>
                </a:cubicBezTo>
                <a:cubicBezTo>
                  <a:pt x="242887" y="621030"/>
                  <a:pt x="274320" y="588645"/>
                  <a:pt x="274320" y="549592"/>
                </a:cubicBezTo>
                <a:cubicBezTo>
                  <a:pt x="274320" y="510540"/>
                  <a:pt x="242887" y="478155"/>
                  <a:pt x="202882" y="478155"/>
                </a:cubicBezTo>
                <a:close/>
                <a:moveTo>
                  <a:pt x="179070" y="346710"/>
                </a:moveTo>
                <a:lnTo>
                  <a:pt x="226695" y="346710"/>
                </a:lnTo>
                <a:lnTo>
                  <a:pt x="247650" y="388620"/>
                </a:lnTo>
                <a:cubicBezTo>
                  <a:pt x="260032" y="392430"/>
                  <a:pt x="273367" y="397192"/>
                  <a:pt x="284797" y="403860"/>
                </a:cubicBezTo>
                <a:lnTo>
                  <a:pt x="329565" y="388620"/>
                </a:lnTo>
                <a:lnTo>
                  <a:pt x="363855" y="422910"/>
                </a:lnTo>
                <a:lnTo>
                  <a:pt x="348615" y="467677"/>
                </a:lnTo>
                <a:cubicBezTo>
                  <a:pt x="355282" y="479107"/>
                  <a:pt x="360045" y="491490"/>
                  <a:pt x="363855" y="504825"/>
                </a:cubicBezTo>
                <a:lnTo>
                  <a:pt x="405765" y="525780"/>
                </a:lnTo>
                <a:lnTo>
                  <a:pt x="405765" y="573405"/>
                </a:lnTo>
                <a:lnTo>
                  <a:pt x="363855" y="594360"/>
                </a:lnTo>
                <a:cubicBezTo>
                  <a:pt x="360045" y="607695"/>
                  <a:pt x="355282" y="620077"/>
                  <a:pt x="348615" y="631507"/>
                </a:cubicBezTo>
                <a:lnTo>
                  <a:pt x="362902" y="675322"/>
                </a:lnTo>
                <a:lnTo>
                  <a:pt x="329565" y="709612"/>
                </a:lnTo>
                <a:lnTo>
                  <a:pt x="284797" y="694372"/>
                </a:lnTo>
                <a:cubicBezTo>
                  <a:pt x="273367" y="701040"/>
                  <a:pt x="260985" y="705802"/>
                  <a:pt x="247650" y="709612"/>
                </a:cubicBezTo>
                <a:lnTo>
                  <a:pt x="226695" y="751522"/>
                </a:lnTo>
                <a:lnTo>
                  <a:pt x="179070" y="751522"/>
                </a:lnTo>
                <a:lnTo>
                  <a:pt x="158115" y="709612"/>
                </a:lnTo>
                <a:cubicBezTo>
                  <a:pt x="144780" y="705802"/>
                  <a:pt x="132397" y="701040"/>
                  <a:pt x="120967" y="694372"/>
                </a:cubicBezTo>
                <a:lnTo>
                  <a:pt x="76200" y="708660"/>
                </a:lnTo>
                <a:lnTo>
                  <a:pt x="42862" y="675322"/>
                </a:lnTo>
                <a:lnTo>
                  <a:pt x="57150" y="630555"/>
                </a:lnTo>
                <a:cubicBezTo>
                  <a:pt x="50482" y="619125"/>
                  <a:pt x="45720" y="606742"/>
                  <a:pt x="41910" y="593407"/>
                </a:cubicBezTo>
                <a:lnTo>
                  <a:pt x="0" y="572452"/>
                </a:lnTo>
                <a:lnTo>
                  <a:pt x="0" y="524827"/>
                </a:lnTo>
                <a:lnTo>
                  <a:pt x="41910" y="503872"/>
                </a:lnTo>
                <a:cubicBezTo>
                  <a:pt x="45720" y="491490"/>
                  <a:pt x="50482" y="478155"/>
                  <a:pt x="57150" y="466725"/>
                </a:cubicBezTo>
                <a:lnTo>
                  <a:pt x="42862" y="421957"/>
                </a:lnTo>
                <a:lnTo>
                  <a:pt x="76200" y="388620"/>
                </a:lnTo>
                <a:lnTo>
                  <a:pt x="120967" y="403860"/>
                </a:lnTo>
                <a:cubicBezTo>
                  <a:pt x="132397" y="397192"/>
                  <a:pt x="144780" y="392430"/>
                  <a:pt x="158115" y="388620"/>
                </a:cubicBezTo>
                <a:close/>
                <a:moveTo>
                  <a:pt x="418147" y="131445"/>
                </a:moveTo>
                <a:cubicBezTo>
                  <a:pt x="379095" y="131445"/>
                  <a:pt x="346710" y="163830"/>
                  <a:pt x="346710" y="202882"/>
                </a:cubicBezTo>
                <a:cubicBezTo>
                  <a:pt x="346710" y="241935"/>
                  <a:pt x="378142" y="274320"/>
                  <a:pt x="418147" y="274320"/>
                </a:cubicBezTo>
                <a:cubicBezTo>
                  <a:pt x="457200" y="274320"/>
                  <a:pt x="489585" y="241935"/>
                  <a:pt x="489585" y="202882"/>
                </a:cubicBezTo>
                <a:cubicBezTo>
                  <a:pt x="489585" y="163830"/>
                  <a:pt x="458152" y="131445"/>
                  <a:pt x="418147" y="131445"/>
                </a:cubicBezTo>
                <a:close/>
                <a:moveTo>
                  <a:pt x="394335" y="0"/>
                </a:moveTo>
                <a:lnTo>
                  <a:pt x="441960" y="0"/>
                </a:lnTo>
                <a:lnTo>
                  <a:pt x="462915" y="41910"/>
                </a:lnTo>
                <a:cubicBezTo>
                  <a:pt x="476250" y="45720"/>
                  <a:pt x="488632" y="50482"/>
                  <a:pt x="500062" y="57150"/>
                </a:cubicBezTo>
                <a:lnTo>
                  <a:pt x="544830" y="41910"/>
                </a:lnTo>
                <a:lnTo>
                  <a:pt x="579120" y="76200"/>
                </a:lnTo>
                <a:lnTo>
                  <a:pt x="563880" y="120967"/>
                </a:lnTo>
                <a:cubicBezTo>
                  <a:pt x="570547" y="132397"/>
                  <a:pt x="575310" y="144780"/>
                  <a:pt x="579120" y="158115"/>
                </a:cubicBezTo>
                <a:lnTo>
                  <a:pt x="621030" y="179070"/>
                </a:lnTo>
                <a:lnTo>
                  <a:pt x="621030" y="226695"/>
                </a:lnTo>
                <a:lnTo>
                  <a:pt x="579120" y="247650"/>
                </a:lnTo>
                <a:cubicBezTo>
                  <a:pt x="575310" y="260032"/>
                  <a:pt x="569595" y="273367"/>
                  <a:pt x="562927" y="284797"/>
                </a:cubicBezTo>
                <a:lnTo>
                  <a:pt x="578167" y="329565"/>
                </a:lnTo>
                <a:lnTo>
                  <a:pt x="543877" y="362902"/>
                </a:lnTo>
                <a:lnTo>
                  <a:pt x="499110" y="347662"/>
                </a:lnTo>
                <a:cubicBezTo>
                  <a:pt x="487680" y="354330"/>
                  <a:pt x="475297" y="359092"/>
                  <a:pt x="461962" y="362902"/>
                </a:cubicBezTo>
                <a:lnTo>
                  <a:pt x="441007" y="404812"/>
                </a:lnTo>
                <a:lnTo>
                  <a:pt x="393382" y="404812"/>
                </a:lnTo>
                <a:lnTo>
                  <a:pt x="372427" y="362902"/>
                </a:lnTo>
                <a:cubicBezTo>
                  <a:pt x="359092" y="359092"/>
                  <a:pt x="346710" y="354330"/>
                  <a:pt x="335280" y="347662"/>
                </a:cubicBezTo>
                <a:lnTo>
                  <a:pt x="290512" y="362902"/>
                </a:lnTo>
                <a:lnTo>
                  <a:pt x="257175" y="329565"/>
                </a:lnTo>
                <a:lnTo>
                  <a:pt x="272415" y="284797"/>
                </a:lnTo>
                <a:cubicBezTo>
                  <a:pt x="265747" y="273367"/>
                  <a:pt x="260985" y="260985"/>
                  <a:pt x="257175" y="247650"/>
                </a:cubicBezTo>
                <a:lnTo>
                  <a:pt x="215265" y="226695"/>
                </a:lnTo>
                <a:lnTo>
                  <a:pt x="215265" y="179070"/>
                </a:lnTo>
                <a:lnTo>
                  <a:pt x="257175" y="158115"/>
                </a:lnTo>
                <a:cubicBezTo>
                  <a:pt x="260985" y="144780"/>
                  <a:pt x="265747" y="132397"/>
                  <a:pt x="272415" y="120967"/>
                </a:cubicBezTo>
                <a:lnTo>
                  <a:pt x="257175" y="76200"/>
                </a:lnTo>
                <a:lnTo>
                  <a:pt x="291465" y="41910"/>
                </a:lnTo>
                <a:lnTo>
                  <a:pt x="336232" y="57150"/>
                </a:lnTo>
                <a:cubicBezTo>
                  <a:pt x="347662" y="50482"/>
                  <a:pt x="360045" y="45720"/>
                  <a:pt x="373380" y="41910"/>
                </a:cubicBezTo>
                <a:close/>
              </a:path>
            </a:pathLst>
          </a:custGeom>
          <a:gradFill>
            <a:gsLst>
              <a:gs pos="0">
                <a:schemeClr val="bg2"/>
              </a:gs>
              <a:gs pos="100000">
                <a:schemeClr val="bg1"/>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7" name="Freeform: Shape 134">
            <a:extLst>
              <a:ext uri="{FF2B5EF4-FFF2-40B4-BE49-F238E27FC236}">
                <a16:creationId xmlns:a16="http://schemas.microsoft.com/office/drawing/2014/main" id="{5EFFCA47-516C-544F-B808-D5E7CA7B9622}"/>
              </a:ext>
            </a:extLst>
          </p:cNvPr>
          <p:cNvSpPr/>
          <p:nvPr/>
        </p:nvSpPr>
        <p:spPr>
          <a:xfrm>
            <a:off x="6621027" y="2047855"/>
            <a:ext cx="752474" cy="752475"/>
          </a:xfrm>
          <a:custGeom>
            <a:avLst/>
            <a:gdLst>
              <a:gd name="connsiteX0" fmla="*/ 361950 w 752474"/>
              <a:gd name="connsiteY0" fmla="*/ 161925 h 752475"/>
              <a:gd name="connsiteX1" fmla="*/ 469582 w 752474"/>
              <a:gd name="connsiteY1" fmla="*/ 188595 h 752475"/>
              <a:gd name="connsiteX2" fmla="*/ 426720 w 752474"/>
              <a:gd name="connsiteY2" fmla="*/ 231457 h 752475"/>
              <a:gd name="connsiteX3" fmla="*/ 361950 w 752474"/>
              <a:gd name="connsiteY3" fmla="*/ 219075 h 752475"/>
              <a:gd name="connsiteX4" fmla="*/ 190500 w 752474"/>
              <a:gd name="connsiteY4" fmla="*/ 390525 h 752475"/>
              <a:gd name="connsiteX5" fmla="*/ 361950 w 752474"/>
              <a:gd name="connsiteY5" fmla="*/ 561975 h 752475"/>
              <a:gd name="connsiteX6" fmla="*/ 533400 w 752474"/>
              <a:gd name="connsiteY6" fmla="*/ 390525 h 752475"/>
              <a:gd name="connsiteX7" fmla="*/ 521017 w 752474"/>
              <a:gd name="connsiteY7" fmla="*/ 325755 h 752475"/>
              <a:gd name="connsiteX8" fmla="*/ 563880 w 752474"/>
              <a:gd name="connsiteY8" fmla="*/ 282892 h 752475"/>
              <a:gd name="connsiteX9" fmla="*/ 590550 w 752474"/>
              <a:gd name="connsiteY9" fmla="*/ 390525 h 752475"/>
              <a:gd name="connsiteX10" fmla="*/ 361950 w 752474"/>
              <a:gd name="connsiteY10" fmla="*/ 619125 h 752475"/>
              <a:gd name="connsiteX11" fmla="*/ 133350 w 752474"/>
              <a:gd name="connsiteY11" fmla="*/ 390525 h 752475"/>
              <a:gd name="connsiteX12" fmla="*/ 361950 w 752474"/>
              <a:gd name="connsiteY12" fmla="*/ 161925 h 752475"/>
              <a:gd name="connsiteX13" fmla="*/ 361950 w 752474"/>
              <a:gd name="connsiteY13" fmla="*/ 28575 h 752475"/>
              <a:gd name="connsiteX14" fmla="*/ 532447 w 752474"/>
              <a:gd name="connsiteY14" fmla="*/ 70485 h 752475"/>
              <a:gd name="connsiteX15" fmla="*/ 525780 w 752474"/>
              <a:gd name="connsiteY15" fmla="*/ 77152 h 752475"/>
              <a:gd name="connsiteX16" fmla="*/ 512445 w 752474"/>
              <a:gd name="connsiteY16" fmla="*/ 90487 h 752475"/>
              <a:gd name="connsiteX17" fmla="*/ 515302 w 752474"/>
              <a:gd name="connsiteY17" fmla="*/ 109537 h 752475"/>
              <a:gd name="connsiteX18" fmla="*/ 517207 w 752474"/>
              <a:gd name="connsiteY18" fmla="*/ 128587 h 752475"/>
              <a:gd name="connsiteX19" fmla="*/ 361950 w 752474"/>
              <a:gd name="connsiteY19" fmla="*/ 85725 h 752475"/>
              <a:gd name="connsiteX20" fmla="*/ 57150 w 752474"/>
              <a:gd name="connsiteY20" fmla="*/ 390525 h 752475"/>
              <a:gd name="connsiteX21" fmla="*/ 361950 w 752474"/>
              <a:gd name="connsiteY21" fmla="*/ 695325 h 752475"/>
              <a:gd name="connsiteX22" fmla="*/ 666750 w 752474"/>
              <a:gd name="connsiteY22" fmla="*/ 390525 h 752475"/>
              <a:gd name="connsiteX23" fmla="*/ 623887 w 752474"/>
              <a:gd name="connsiteY23" fmla="*/ 235267 h 752475"/>
              <a:gd name="connsiteX24" fmla="*/ 643890 w 752474"/>
              <a:gd name="connsiteY24" fmla="*/ 238125 h 752475"/>
              <a:gd name="connsiteX25" fmla="*/ 661987 w 752474"/>
              <a:gd name="connsiteY25" fmla="*/ 240030 h 752475"/>
              <a:gd name="connsiteX26" fmla="*/ 674370 w 752474"/>
              <a:gd name="connsiteY26" fmla="*/ 226695 h 752475"/>
              <a:gd name="connsiteX27" fmla="*/ 681037 w 752474"/>
              <a:gd name="connsiteY27" fmla="*/ 220980 h 752475"/>
              <a:gd name="connsiteX28" fmla="*/ 723900 w 752474"/>
              <a:gd name="connsiteY28" fmla="*/ 390525 h 752475"/>
              <a:gd name="connsiteX29" fmla="*/ 361950 w 752474"/>
              <a:gd name="connsiteY29" fmla="*/ 752475 h 752475"/>
              <a:gd name="connsiteX30" fmla="*/ 0 w 752474"/>
              <a:gd name="connsiteY30" fmla="*/ 390525 h 752475"/>
              <a:gd name="connsiteX31" fmla="*/ 361950 w 752474"/>
              <a:gd name="connsiteY31" fmla="*/ 28575 h 752475"/>
              <a:gd name="connsiteX32" fmla="*/ 657224 w 752474"/>
              <a:gd name="connsiteY32" fmla="*/ 0 h 752475"/>
              <a:gd name="connsiteX33" fmla="*/ 666749 w 752474"/>
              <a:gd name="connsiteY33" fmla="*/ 85725 h 752475"/>
              <a:gd name="connsiteX34" fmla="*/ 752474 w 752474"/>
              <a:gd name="connsiteY34" fmla="*/ 95250 h 752475"/>
              <a:gd name="connsiteX35" fmla="*/ 647699 w 752474"/>
              <a:gd name="connsiteY35" fmla="*/ 200025 h 752475"/>
              <a:gd name="connsiteX36" fmla="*/ 598169 w 752474"/>
              <a:gd name="connsiteY36" fmla="*/ 194310 h 752475"/>
              <a:gd name="connsiteX37" fmla="*/ 445769 w 752474"/>
              <a:gd name="connsiteY37" fmla="*/ 346710 h 752475"/>
              <a:gd name="connsiteX38" fmla="*/ 456247 w 752474"/>
              <a:gd name="connsiteY38" fmla="*/ 390525 h 752475"/>
              <a:gd name="connsiteX39" fmla="*/ 360997 w 752474"/>
              <a:gd name="connsiteY39" fmla="*/ 485775 h 752475"/>
              <a:gd name="connsiteX40" fmla="*/ 265747 w 752474"/>
              <a:gd name="connsiteY40" fmla="*/ 390525 h 752475"/>
              <a:gd name="connsiteX41" fmla="*/ 360997 w 752474"/>
              <a:gd name="connsiteY41" fmla="*/ 295275 h 752475"/>
              <a:gd name="connsiteX42" fmla="*/ 405764 w 752474"/>
              <a:gd name="connsiteY42" fmla="*/ 306705 h 752475"/>
              <a:gd name="connsiteX43" fmla="*/ 558164 w 752474"/>
              <a:gd name="connsiteY43" fmla="*/ 154305 h 752475"/>
              <a:gd name="connsiteX44" fmla="*/ 552449 w 752474"/>
              <a:gd name="connsiteY44" fmla="*/ 104775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52474" h="752475">
                <a:moveTo>
                  <a:pt x="361950" y="161925"/>
                </a:moveTo>
                <a:cubicBezTo>
                  <a:pt x="401002" y="161925"/>
                  <a:pt x="437197" y="171450"/>
                  <a:pt x="469582" y="188595"/>
                </a:cubicBezTo>
                <a:lnTo>
                  <a:pt x="426720" y="231457"/>
                </a:lnTo>
                <a:cubicBezTo>
                  <a:pt x="406717" y="223837"/>
                  <a:pt x="384810" y="219075"/>
                  <a:pt x="361950" y="219075"/>
                </a:cubicBezTo>
                <a:cubicBezTo>
                  <a:pt x="267652" y="219075"/>
                  <a:pt x="190500" y="296227"/>
                  <a:pt x="190500" y="390525"/>
                </a:cubicBezTo>
                <a:cubicBezTo>
                  <a:pt x="190500" y="484822"/>
                  <a:pt x="267652" y="561975"/>
                  <a:pt x="361950" y="561975"/>
                </a:cubicBezTo>
                <a:cubicBezTo>
                  <a:pt x="456247" y="561975"/>
                  <a:pt x="533400" y="484822"/>
                  <a:pt x="533400" y="390525"/>
                </a:cubicBezTo>
                <a:cubicBezTo>
                  <a:pt x="533400" y="367665"/>
                  <a:pt x="529590" y="345757"/>
                  <a:pt x="521017" y="325755"/>
                </a:cubicBezTo>
                <a:lnTo>
                  <a:pt x="563880" y="282892"/>
                </a:lnTo>
                <a:cubicBezTo>
                  <a:pt x="581025" y="315277"/>
                  <a:pt x="590550" y="351472"/>
                  <a:pt x="590550" y="390525"/>
                </a:cubicBezTo>
                <a:cubicBezTo>
                  <a:pt x="590550" y="516255"/>
                  <a:pt x="487680" y="619125"/>
                  <a:pt x="361950" y="619125"/>
                </a:cubicBezTo>
                <a:cubicBezTo>
                  <a:pt x="236220" y="619125"/>
                  <a:pt x="133350" y="516255"/>
                  <a:pt x="133350" y="390525"/>
                </a:cubicBezTo>
                <a:cubicBezTo>
                  <a:pt x="133350" y="264795"/>
                  <a:pt x="236220" y="161925"/>
                  <a:pt x="361950" y="161925"/>
                </a:cubicBezTo>
                <a:close/>
                <a:moveTo>
                  <a:pt x="361950" y="28575"/>
                </a:moveTo>
                <a:cubicBezTo>
                  <a:pt x="423862" y="28575"/>
                  <a:pt x="481012" y="43815"/>
                  <a:pt x="532447" y="70485"/>
                </a:cubicBezTo>
                <a:lnTo>
                  <a:pt x="525780" y="77152"/>
                </a:lnTo>
                <a:lnTo>
                  <a:pt x="512445" y="90487"/>
                </a:lnTo>
                <a:lnTo>
                  <a:pt x="515302" y="109537"/>
                </a:lnTo>
                <a:lnTo>
                  <a:pt x="517207" y="128587"/>
                </a:lnTo>
                <a:cubicBezTo>
                  <a:pt x="471487" y="100965"/>
                  <a:pt x="418147" y="85725"/>
                  <a:pt x="361950" y="85725"/>
                </a:cubicBezTo>
                <a:cubicBezTo>
                  <a:pt x="194310" y="85725"/>
                  <a:pt x="57150" y="222885"/>
                  <a:pt x="57150" y="390525"/>
                </a:cubicBezTo>
                <a:cubicBezTo>
                  <a:pt x="57150" y="558165"/>
                  <a:pt x="194310" y="695325"/>
                  <a:pt x="361950" y="695325"/>
                </a:cubicBezTo>
                <a:cubicBezTo>
                  <a:pt x="529590" y="695325"/>
                  <a:pt x="666750" y="558165"/>
                  <a:pt x="666750" y="390525"/>
                </a:cubicBezTo>
                <a:cubicBezTo>
                  <a:pt x="666750" y="333375"/>
                  <a:pt x="650557" y="280987"/>
                  <a:pt x="623887" y="235267"/>
                </a:cubicBezTo>
                <a:lnTo>
                  <a:pt x="643890" y="238125"/>
                </a:lnTo>
                <a:lnTo>
                  <a:pt x="661987" y="240030"/>
                </a:lnTo>
                <a:lnTo>
                  <a:pt x="674370" y="226695"/>
                </a:lnTo>
                <a:lnTo>
                  <a:pt x="681037" y="220980"/>
                </a:lnTo>
                <a:cubicBezTo>
                  <a:pt x="708660" y="271462"/>
                  <a:pt x="723900" y="328612"/>
                  <a:pt x="723900" y="390525"/>
                </a:cubicBezTo>
                <a:cubicBezTo>
                  <a:pt x="723900" y="590550"/>
                  <a:pt x="561975" y="752475"/>
                  <a:pt x="361950" y="752475"/>
                </a:cubicBezTo>
                <a:cubicBezTo>
                  <a:pt x="161925" y="752475"/>
                  <a:pt x="0" y="590550"/>
                  <a:pt x="0" y="390525"/>
                </a:cubicBezTo>
                <a:cubicBezTo>
                  <a:pt x="0" y="190500"/>
                  <a:pt x="161925" y="28575"/>
                  <a:pt x="361950" y="28575"/>
                </a:cubicBezTo>
                <a:close/>
                <a:moveTo>
                  <a:pt x="657224" y="0"/>
                </a:moveTo>
                <a:lnTo>
                  <a:pt x="666749" y="85725"/>
                </a:lnTo>
                <a:lnTo>
                  <a:pt x="752474" y="95250"/>
                </a:lnTo>
                <a:lnTo>
                  <a:pt x="647699" y="200025"/>
                </a:lnTo>
                <a:lnTo>
                  <a:pt x="598169" y="194310"/>
                </a:lnTo>
                <a:lnTo>
                  <a:pt x="445769" y="346710"/>
                </a:lnTo>
                <a:cubicBezTo>
                  <a:pt x="452437" y="360045"/>
                  <a:pt x="456247" y="374332"/>
                  <a:pt x="456247" y="390525"/>
                </a:cubicBezTo>
                <a:cubicBezTo>
                  <a:pt x="456247" y="442912"/>
                  <a:pt x="413384" y="485775"/>
                  <a:pt x="360997" y="485775"/>
                </a:cubicBezTo>
                <a:cubicBezTo>
                  <a:pt x="308609" y="485775"/>
                  <a:pt x="265747" y="442912"/>
                  <a:pt x="265747" y="390525"/>
                </a:cubicBezTo>
                <a:cubicBezTo>
                  <a:pt x="265747" y="338137"/>
                  <a:pt x="308609" y="295275"/>
                  <a:pt x="360997" y="295275"/>
                </a:cubicBezTo>
                <a:cubicBezTo>
                  <a:pt x="377189" y="295275"/>
                  <a:pt x="392429" y="300037"/>
                  <a:pt x="405764" y="306705"/>
                </a:cubicBezTo>
                <a:lnTo>
                  <a:pt x="558164" y="154305"/>
                </a:lnTo>
                <a:lnTo>
                  <a:pt x="552449" y="104775"/>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8" name="Graphic 99" descr="Link">
            <a:extLst>
              <a:ext uri="{FF2B5EF4-FFF2-40B4-BE49-F238E27FC236}">
                <a16:creationId xmlns:a16="http://schemas.microsoft.com/office/drawing/2014/main" id="{A779DC9B-28B5-0A4F-99CA-91E9B1010860}"/>
              </a:ext>
            </a:extLst>
          </p:cNvPr>
          <p:cNvSpPr/>
          <p:nvPr/>
        </p:nvSpPr>
        <p:spPr>
          <a:xfrm>
            <a:off x="4897426" y="4659594"/>
            <a:ext cx="666750" cy="666750"/>
          </a:xfrm>
          <a:custGeom>
            <a:avLst/>
            <a:gdLst>
              <a:gd name="connsiteX0" fmla="*/ 584387 w 666750"/>
              <a:gd name="connsiteY0" fmla="*/ 583674 h 666750"/>
              <a:gd name="connsiteX1" fmla="*/ 463420 w 666750"/>
              <a:gd name="connsiteY1" fmla="*/ 583674 h 666750"/>
              <a:gd name="connsiteX2" fmla="*/ 382457 w 666750"/>
              <a:gd name="connsiteY2" fmla="*/ 502711 h 666750"/>
              <a:gd name="connsiteX3" fmla="*/ 366265 w 666750"/>
              <a:gd name="connsiteY3" fmla="*/ 405556 h 666750"/>
              <a:gd name="connsiteX4" fmla="*/ 436750 w 666750"/>
              <a:gd name="connsiteY4" fmla="*/ 476041 h 666750"/>
              <a:gd name="connsiteX5" fmla="*/ 476755 w 666750"/>
              <a:gd name="connsiteY5" fmla="*/ 475089 h 666750"/>
              <a:gd name="connsiteX6" fmla="*/ 477707 w 666750"/>
              <a:gd name="connsiteY6" fmla="*/ 435084 h 666750"/>
              <a:gd name="connsiteX7" fmla="*/ 407222 w 666750"/>
              <a:gd name="connsiteY7" fmla="*/ 364599 h 666750"/>
              <a:gd name="connsiteX8" fmla="*/ 504377 w 666750"/>
              <a:gd name="connsiteY8" fmla="*/ 381744 h 666750"/>
              <a:gd name="connsiteX9" fmla="*/ 585340 w 666750"/>
              <a:gd name="connsiteY9" fmla="*/ 462706 h 666750"/>
              <a:gd name="connsiteX10" fmla="*/ 584387 w 666750"/>
              <a:gd name="connsiteY10" fmla="*/ 583674 h 666750"/>
              <a:gd name="connsiteX11" fmla="*/ 166240 w 666750"/>
              <a:gd name="connsiteY11" fmla="*/ 286494 h 666750"/>
              <a:gd name="connsiteX12" fmla="*/ 85277 w 666750"/>
              <a:gd name="connsiteY12" fmla="*/ 205531 h 666750"/>
              <a:gd name="connsiteX13" fmla="*/ 85277 w 666750"/>
              <a:gd name="connsiteY13" fmla="*/ 84564 h 666750"/>
              <a:gd name="connsiteX14" fmla="*/ 206245 w 666750"/>
              <a:gd name="connsiteY14" fmla="*/ 84564 h 666750"/>
              <a:gd name="connsiteX15" fmla="*/ 287207 w 666750"/>
              <a:gd name="connsiteY15" fmla="*/ 165526 h 666750"/>
              <a:gd name="connsiteX16" fmla="*/ 304352 w 666750"/>
              <a:gd name="connsiteY16" fmla="*/ 262681 h 666750"/>
              <a:gd name="connsiteX17" fmla="*/ 247202 w 666750"/>
              <a:gd name="connsiteY17" fmla="*/ 205531 h 666750"/>
              <a:gd name="connsiteX18" fmla="*/ 207197 w 666750"/>
              <a:gd name="connsiteY18" fmla="*/ 206484 h 666750"/>
              <a:gd name="connsiteX19" fmla="*/ 206245 w 666750"/>
              <a:gd name="connsiteY19" fmla="*/ 246489 h 666750"/>
              <a:gd name="connsiteX20" fmla="*/ 263395 w 666750"/>
              <a:gd name="connsiteY20" fmla="*/ 303639 h 666750"/>
              <a:gd name="connsiteX21" fmla="*/ 166240 w 666750"/>
              <a:gd name="connsiteY21" fmla="*/ 286494 h 666750"/>
              <a:gd name="connsiteX22" fmla="*/ 624392 w 666750"/>
              <a:gd name="connsiteY22" fmla="*/ 421749 h 666750"/>
              <a:gd name="connsiteX23" fmla="*/ 543430 w 666750"/>
              <a:gd name="connsiteY23" fmla="*/ 340786 h 666750"/>
              <a:gd name="connsiteX24" fmla="*/ 363407 w 666750"/>
              <a:gd name="connsiteY24" fmla="*/ 322689 h 666750"/>
              <a:gd name="connsiteX25" fmla="*/ 346262 w 666750"/>
              <a:gd name="connsiteY25" fmla="*/ 305544 h 666750"/>
              <a:gd name="connsiteX26" fmla="*/ 328165 w 666750"/>
              <a:gd name="connsiteY26" fmla="*/ 125521 h 666750"/>
              <a:gd name="connsiteX27" fmla="*/ 247202 w 666750"/>
              <a:gd name="connsiteY27" fmla="*/ 44559 h 666750"/>
              <a:gd name="connsiteX28" fmla="*/ 49082 w 666750"/>
              <a:gd name="connsiteY28" fmla="*/ 48369 h 666750"/>
              <a:gd name="connsiteX29" fmla="*/ 45272 w 666750"/>
              <a:gd name="connsiteY29" fmla="*/ 246489 h 666750"/>
              <a:gd name="connsiteX30" fmla="*/ 126235 w 666750"/>
              <a:gd name="connsiteY30" fmla="*/ 327451 h 666750"/>
              <a:gd name="connsiteX31" fmla="*/ 306257 w 666750"/>
              <a:gd name="connsiteY31" fmla="*/ 345549 h 666750"/>
              <a:gd name="connsiteX32" fmla="*/ 323402 w 666750"/>
              <a:gd name="connsiteY32" fmla="*/ 362694 h 666750"/>
              <a:gd name="connsiteX33" fmla="*/ 341500 w 666750"/>
              <a:gd name="connsiteY33" fmla="*/ 542716 h 666750"/>
              <a:gd name="connsiteX34" fmla="*/ 422462 w 666750"/>
              <a:gd name="connsiteY34" fmla="*/ 623679 h 666750"/>
              <a:gd name="connsiteX35" fmla="*/ 620582 w 666750"/>
              <a:gd name="connsiteY35" fmla="*/ 619869 h 666750"/>
              <a:gd name="connsiteX36" fmla="*/ 624392 w 666750"/>
              <a:gd name="connsiteY36" fmla="*/ 421749 h 666750"/>
              <a:gd name="connsiteX37" fmla="*/ 624392 w 666750"/>
              <a:gd name="connsiteY37" fmla="*/ 421749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66750" h="666750">
                <a:moveTo>
                  <a:pt x="584387" y="583674"/>
                </a:moveTo>
                <a:cubicBezTo>
                  <a:pt x="551050" y="617011"/>
                  <a:pt x="496757" y="617011"/>
                  <a:pt x="463420" y="583674"/>
                </a:cubicBezTo>
                <a:lnTo>
                  <a:pt x="382457" y="502711"/>
                </a:lnTo>
                <a:cubicBezTo>
                  <a:pt x="356740" y="476994"/>
                  <a:pt x="350072" y="437941"/>
                  <a:pt x="366265" y="405556"/>
                </a:cubicBezTo>
                <a:lnTo>
                  <a:pt x="436750" y="476041"/>
                </a:lnTo>
                <a:cubicBezTo>
                  <a:pt x="448180" y="486519"/>
                  <a:pt x="465325" y="486519"/>
                  <a:pt x="476755" y="475089"/>
                </a:cubicBezTo>
                <a:cubicBezTo>
                  <a:pt x="487232" y="464611"/>
                  <a:pt x="488185" y="446514"/>
                  <a:pt x="477707" y="435084"/>
                </a:cubicBezTo>
                <a:lnTo>
                  <a:pt x="407222" y="364599"/>
                </a:lnTo>
                <a:cubicBezTo>
                  <a:pt x="439607" y="349359"/>
                  <a:pt x="478660" y="356026"/>
                  <a:pt x="504377" y="381744"/>
                </a:cubicBezTo>
                <a:lnTo>
                  <a:pt x="585340" y="462706"/>
                </a:lnTo>
                <a:cubicBezTo>
                  <a:pt x="617725" y="496044"/>
                  <a:pt x="617725" y="549384"/>
                  <a:pt x="584387" y="583674"/>
                </a:cubicBezTo>
                <a:close/>
                <a:moveTo>
                  <a:pt x="166240" y="286494"/>
                </a:moveTo>
                <a:lnTo>
                  <a:pt x="85277" y="205531"/>
                </a:lnTo>
                <a:cubicBezTo>
                  <a:pt x="51940" y="172194"/>
                  <a:pt x="51940" y="117901"/>
                  <a:pt x="85277" y="84564"/>
                </a:cubicBezTo>
                <a:cubicBezTo>
                  <a:pt x="118615" y="51226"/>
                  <a:pt x="172907" y="51226"/>
                  <a:pt x="206245" y="84564"/>
                </a:cubicBezTo>
                <a:lnTo>
                  <a:pt x="287207" y="165526"/>
                </a:lnTo>
                <a:cubicBezTo>
                  <a:pt x="312925" y="191244"/>
                  <a:pt x="319592" y="230296"/>
                  <a:pt x="304352" y="262681"/>
                </a:cubicBezTo>
                <a:lnTo>
                  <a:pt x="247202" y="205531"/>
                </a:lnTo>
                <a:cubicBezTo>
                  <a:pt x="235772" y="195054"/>
                  <a:pt x="218627" y="195054"/>
                  <a:pt x="207197" y="206484"/>
                </a:cubicBezTo>
                <a:cubicBezTo>
                  <a:pt x="196720" y="216961"/>
                  <a:pt x="195767" y="235059"/>
                  <a:pt x="206245" y="246489"/>
                </a:cubicBezTo>
                <a:lnTo>
                  <a:pt x="263395" y="303639"/>
                </a:lnTo>
                <a:cubicBezTo>
                  <a:pt x="231010" y="318879"/>
                  <a:pt x="191957" y="312211"/>
                  <a:pt x="166240" y="286494"/>
                </a:cubicBezTo>
                <a:close/>
                <a:moveTo>
                  <a:pt x="624392" y="421749"/>
                </a:moveTo>
                <a:lnTo>
                  <a:pt x="543430" y="340786"/>
                </a:lnTo>
                <a:cubicBezTo>
                  <a:pt x="495805" y="292209"/>
                  <a:pt x="419605" y="284589"/>
                  <a:pt x="363407" y="322689"/>
                </a:cubicBezTo>
                <a:lnTo>
                  <a:pt x="346262" y="305544"/>
                </a:lnTo>
                <a:cubicBezTo>
                  <a:pt x="383410" y="249346"/>
                  <a:pt x="375790" y="174099"/>
                  <a:pt x="328165" y="125521"/>
                </a:cubicBezTo>
                <a:lnTo>
                  <a:pt x="247202" y="44559"/>
                </a:lnTo>
                <a:cubicBezTo>
                  <a:pt x="191005" y="-6876"/>
                  <a:pt x="103375" y="-4971"/>
                  <a:pt x="49082" y="48369"/>
                </a:cubicBezTo>
                <a:cubicBezTo>
                  <a:pt x="-5210" y="102661"/>
                  <a:pt x="-7115" y="189339"/>
                  <a:pt x="45272" y="246489"/>
                </a:cubicBezTo>
                <a:lnTo>
                  <a:pt x="126235" y="327451"/>
                </a:lnTo>
                <a:cubicBezTo>
                  <a:pt x="173860" y="376029"/>
                  <a:pt x="250060" y="383649"/>
                  <a:pt x="306257" y="345549"/>
                </a:cubicBezTo>
                <a:lnTo>
                  <a:pt x="323402" y="362694"/>
                </a:lnTo>
                <a:cubicBezTo>
                  <a:pt x="286255" y="418891"/>
                  <a:pt x="293875" y="494139"/>
                  <a:pt x="341500" y="542716"/>
                </a:cubicBezTo>
                <a:lnTo>
                  <a:pt x="422462" y="623679"/>
                </a:lnTo>
                <a:cubicBezTo>
                  <a:pt x="478660" y="676066"/>
                  <a:pt x="566290" y="674161"/>
                  <a:pt x="620582" y="619869"/>
                </a:cubicBezTo>
                <a:cubicBezTo>
                  <a:pt x="674875" y="565576"/>
                  <a:pt x="676780" y="477946"/>
                  <a:pt x="624392" y="421749"/>
                </a:cubicBezTo>
                <a:lnTo>
                  <a:pt x="624392" y="421749"/>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169" name="Freeform: Shape 135">
            <a:extLst>
              <a:ext uri="{FF2B5EF4-FFF2-40B4-BE49-F238E27FC236}">
                <a16:creationId xmlns:a16="http://schemas.microsoft.com/office/drawing/2014/main" id="{C2F4CCDA-906E-CA41-A423-7C6C0DC3C65B}"/>
              </a:ext>
            </a:extLst>
          </p:cNvPr>
          <p:cNvSpPr/>
          <p:nvPr/>
        </p:nvSpPr>
        <p:spPr>
          <a:xfrm>
            <a:off x="3138959" y="2219702"/>
            <a:ext cx="762000" cy="533400"/>
          </a:xfrm>
          <a:custGeom>
            <a:avLst/>
            <a:gdLst>
              <a:gd name="connsiteX0" fmla="*/ 323850 w 762000"/>
              <a:gd name="connsiteY0" fmla="*/ 104775 h 533400"/>
              <a:gd name="connsiteX1" fmla="*/ 723900 w 762000"/>
              <a:gd name="connsiteY1" fmla="*/ 104775 h 533400"/>
              <a:gd name="connsiteX2" fmla="*/ 762000 w 762000"/>
              <a:gd name="connsiteY2" fmla="*/ 142875 h 533400"/>
              <a:gd name="connsiteX3" fmla="*/ 762000 w 762000"/>
              <a:gd name="connsiteY3" fmla="*/ 400050 h 533400"/>
              <a:gd name="connsiteX4" fmla="*/ 723900 w 762000"/>
              <a:gd name="connsiteY4" fmla="*/ 438150 h 533400"/>
              <a:gd name="connsiteX5" fmla="*/ 666750 w 762000"/>
              <a:gd name="connsiteY5" fmla="*/ 438150 h 533400"/>
              <a:gd name="connsiteX6" fmla="*/ 666750 w 762000"/>
              <a:gd name="connsiteY6" fmla="*/ 533400 h 533400"/>
              <a:gd name="connsiteX7" fmla="*/ 571500 w 762000"/>
              <a:gd name="connsiteY7" fmla="*/ 438150 h 533400"/>
              <a:gd name="connsiteX8" fmla="*/ 323850 w 762000"/>
              <a:gd name="connsiteY8" fmla="*/ 438150 h 533400"/>
              <a:gd name="connsiteX9" fmla="*/ 285750 w 762000"/>
              <a:gd name="connsiteY9" fmla="*/ 400050 h 533400"/>
              <a:gd name="connsiteX10" fmla="*/ 285750 w 762000"/>
              <a:gd name="connsiteY10" fmla="*/ 142875 h 533400"/>
              <a:gd name="connsiteX11" fmla="*/ 323850 w 762000"/>
              <a:gd name="connsiteY11" fmla="*/ 104775 h 533400"/>
              <a:gd name="connsiteX12" fmla="*/ 38100 w 762000"/>
              <a:gd name="connsiteY12" fmla="*/ 0 h 533400"/>
              <a:gd name="connsiteX13" fmla="*/ 438150 w 762000"/>
              <a:gd name="connsiteY13" fmla="*/ 0 h 533400"/>
              <a:gd name="connsiteX14" fmla="*/ 476250 w 762000"/>
              <a:gd name="connsiteY14" fmla="*/ 38100 h 533400"/>
              <a:gd name="connsiteX15" fmla="*/ 476250 w 762000"/>
              <a:gd name="connsiteY15" fmla="*/ 66675 h 533400"/>
              <a:gd name="connsiteX16" fmla="*/ 323850 w 762000"/>
              <a:gd name="connsiteY16" fmla="*/ 66675 h 533400"/>
              <a:gd name="connsiteX17" fmla="*/ 247650 w 762000"/>
              <a:gd name="connsiteY17" fmla="*/ 142875 h 533400"/>
              <a:gd name="connsiteX18" fmla="*/ 247650 w 762000"/>
              <a:gd name="connsiteY18" fmla="*/ 333375 h 533400"/>
              <a:gd name="connsiteX19" fmla="*/ 190500 w 762000"/>
              <a:gd name="connsiteY19" fmla="*/ 333375 h 533400"/>
              <a:gd name="connsiteX20" fmla="*/ 95250 w 762000"/>
              <a:gd name="connsiteY20" fmla="*/ 428625 h 533400"/>
              <a:gd name="connsiteX21" fmla="*/ 95250 w 762000"/>
              <a:gd name="connsiteY21" fmla="*/ 333375 h 533400"/>
              <a:gd name="connsiteX22" fmla="*/ 38100 w 762000"/>
              <a:gd name="connsiteY22" fmla="*/ 333375 h 533400"/>
              <a:gd name="connsiteX23" fmla="*/ 0 w 762000"/>
              <a:gd name="connsiteY23" fmla="*/ 295275 h 533400"/>
              <a:gd name="connsiteX24" fmla="*/ 0 w 762000"/>
              <a:gd name="connsiteY24" fmla="*/ 38100 h 533400"/>
              <a:gd name="connsiteX25" fmla="*/ 38100 w 762000"/>
              <a:gd name="connsiteY2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62000" h="533400">
                <a:moveTo>
                  <a:pt x="323850" y="104775"/>
                </a:moveTo>
                <a:lnTo>
                  <a:pt x="723900" y="104775"/>
                </a:lnTo>
                <a:cubicBezTo>
                  <a:pt x="744855" y="104775"/>
                  <a:pt x="762000" y="121920"/>
                  <a:pt x="762000" y="142875"/>
                </a:cubicBezTo>
                <a:lnTo>
                  <a:pt x="762000" y="400050"/>
                </a:lnTo>
                <a:cubicBezTo>
                  <a:pt x="762000" y="421005"/>
                  <a:pt x="744855" y="438150"/>
                  <a:pt x="723900" y="438150"/>
                </a:cubicBezTo>
                <a:lnTo>
                  <a:pt x="666750" y="438150"/>
                </a:lnTo>
                <a:lnTo>
                  <a:pt x="666750" y="533400"/>
                </a:lnTo>
                <a:lnTo>
                  <a:pt x="571500" y="438150"/>
                </a:lnTo>
                <a:lnTo>
                  <a:pt x="323850" y="438150"/>
                </a:lnTo>
                <a:cubicBezTo>
                  <a:pt x="302895" y="438150"/>
                  <a:pt x="285750" y="421005"/>
                  <a:pt x="285750" y="400050"/>
                </a:cubicBezTo>
                <a:lnTo>
                  <a:pt x="285750" y="142875"/>
                </a:lnTo>
                <a:cubicBezTo>
                  <a:pt x="285750" y="121920"/>
                  <a:pt x="302895" y="104775"/>
                  <a:pt x="323850" y="104775"/>
                </a:cubicBezTo>
                <a:close/>
                <a:moveTo>
                  <a:pt x="38100" y="0"/>
                </a:moveTo>
                <a:lnTo>
                  <a:pt x="438150" y="0"/>
                </a:lnTo>
                <a:cubicBezTo>
                  <a:pt x="459105" y="0"/>
                  <a:pt x="476250" y="17145"/>
                  <a:pt x="476250" y="38100"/>
                </a:cubicBezTo>
                <a:lnTo>
                  <a:pt x="476250" y="66675"/>
                </a:lnTo>
                <a:lnTo>
                  <a:pt x="323850" y="66675"/>
                </a:lnTo>
                <a:cubicBezTo>
                  <a:pt x="281940" y="66675"/>
                  <a:pt x="247650" y="100965"/>
                  <a:pt x="247650" y="142875"/>
                </a:cubicBezTo>
                <a:lnTo>
                  <a:pt x="247650" y="333375"/>
                </a:lnTo>
                <a:lnTo>
                  <a:pt x="190500" y="333375"/>
                </a:lnTo>
                <a:lnTo>
                  <a:pt x="95250" y="428625"/>
                </a:lnTo>
                <a:lnTo>
                  <a:pt x="95250" y="333375"/>
                </a:lnTo>
                <a:lnTo>
                  <a:pt x="38100" y="333375"/>
                </a:lnTo>
                <a:cubicBezTo>
                  <a:pt x="17145" y="333375"/>
                  <a:pt x="0" y="316230"/>
                  <a:pt x="0" y="295275"/>
                </a:cubicBezTo>
                <a:lnTo>
                  <a:pt x="0" y="38100"/>
                </a:lnTo>
                <a:cubicBezTo>
                  <a:pt x="0" y="17145"/>
                  <a:pt x="17145" y="0"/>
                  <a:pt x="38100" y="0"/>
                </a:cubicBezTo>
                <a:close/>
              </a:path>
            </a:pathLst>
          </a:custGeom>
          <a:solidFill>
            <a:schemeClr val="tx2">
              <a:lumMod val="95000"/>
              <a:lumOff val="5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noProof="1"/>
          </a:p>
        </p:txBody>
      </p:sp>
      <p:sp>
        <p:nvSpPr>
          <p:cNvPr id="72" name="Date Placeholder 17">
            <a:extLst>
              <a:ext uri="{FF2B5EF4-FFF2-40B4-BE49-F238E27FC236}">
                <a16:creationId xmlns:a16="http://schemas.microsoft.com/office/drawing/2014/main" id="{85A1A2D7-3A5A-43FE-B0E6-09069F4BE54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231232022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423DE28-72EB-8442-BC2E-1F387F439F06}"/>
              </a:ext>
            </a:extLst>
          </p:cNvPr>
          <p:cNvSpPr/>
          <p:nvPr/>
        </p:nvSpPr>
        <p:spPr>
          <a:xfrm>
            <a:off x="6093860" y="1554401"/>
            <a:ext cx="6098140" cy="53035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Vertical Timeline</a:t>
            </a:r>
          </a:p>
        </p:txBody>
      </p:sp>
      <p:grpSp>
        <p:nvGrpSpPr>
          <p:cNvPr id="172" name="Group 171">
            <a:extLst>
              <a:ext uri="{FF2B5EF4-FFF2-40B4-BE49-F238E27FC236}">
                <a16:creationId xmlns:a16="http://schemas.microsoft.com/office/drawing/2014/main" id="{ABBC6A34-E22F-9F40-ABCF-C23366170116}"/>
              </a:ext>
            </a:extLst>
          </p:cNvPr>
          <p:cNvGrpSpPr/>
          <p:nvPr/>
        </p:nvGrpSpPr>
        <p:grpSpPr>
          <a:xfrm>
            <a:off x="2830542" y="1462122"/>
            <a:ext cx="3523377" cy="1409351"/>
            <a:chOff x="528506" y="1593908"/>
            <a:chExt cx="3523377" cy="1409351"/>
          </a:xfrm>
        </p:grpSpPr>
        <p:sp>
          <p:nvSpPr>
            <p:cNvPr id="173" name="Rectangle 172">
              <a:extLst>
                <a:ext uri="{FF2B5EF4-FFF2-40B4-BE49-F238E27FC236}">
                  <a16:creationId xmlns:a16="http://schemas.microsoft.com/office/drawing/2014/main" id="{C3D40974-8F71-AC44-896A-E575AC2394D5}"/>
                </a:ext>
              </a:extLst>
            </p:cNvPr>
            <p:cNvSpPr/>
            <p:nvPr/>
          </p:nvSpPr>
          <p:spPr>
            <a:xfrm>
              <a:off x="528506" y="1686187"/>
              <a:ext cx="3145872" cy="335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0040" rtlCol="0" anchor="ctr"/>
            <a:lstStyle/>
            <a:p>
              <a:r>
                <a:rPr lang="en-US" b="1" noProof="1">
                  <a:solidFill>
                    <a:schemeClr val="tx2">
                      <a:lumMod val="85000"/>
                      <a:lumOff val="15000"/>
                    </a:schemeClr>
                  </a:solidFill>
                </a:rPr>
                <a:t>Lorem Ipsum</a:t>
              </a:r>
            </a:p>
          </p:txBody>
        </p:sp>
        <p:sp>
          <p:nvSpPr>
            <p:cNvPr id="174" name="Oval 173">
              <a:extLst>
                <a:ext uri="{FF2B5EF4-FFF2-40B4-BE49-F238E27FC236}">
                  <a16:creationId xmlns:a16="http://schemas.microsoft.com/office/drawing/2014/main" id="{9DA91D3E-6E5C-DD46-BD00-51FDE84451EE}"/>
                </a:ext>
              </a:extLst>
            </p:cNvPr>
            <p:cNvSpPr/>
            <p:nvPr/>
          </p:nvSpPr>
          <p:spPr>
            <a:xfrm>
              <a:off x="3531765" y="1593908"/>
              <a:ext cx="520118" cy="520118"/>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noProof="1">
                  <a:solidFill>
                    <a:schemeClr val="accent1">
                      <a:lumMod val="75000"/>
                    </a:schemeClr>
                  </a:solidFill>
                </a:rPr>
                <a:t>5</a:t>
              </a:r>
            </a:p>
          </p:txBody>
        </p:sp>
        <p:sp>
          <p:nvSpPr>
            <p:cNvPr id="175" name="Right Triangle 174">
              <a:extLst>
                <a:ext uri="{FF2B5EF4-FFF2-40B4-BE49-F238E27FC236}">
                  <a16:creationId xmlns:a16="http://schemas.microsoft.com/office/drawing/2014/main" id="{E26C3872-2BDD-5441-A3F0-2D1C0ECD2097}"/>
                </a:ext>
              </a:extLst>
            </p:cNvPr>
            <p:cNvSpPr/>
            <p:nvPr/>
          </p:nvSpPr>
          <p:spPr>
            <a:xfrm rot="5400000" flipV="1">
              <a:off x="532376" y="2017878"/>
              <a:ext cx="391188" cy="398925"/>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76" name="Rectangle 175">
              <a:extLst>
                <a:ext uri="{FF2B5EF4-FFF2-40B4-BE49-F238E27FC236}">
                  <a16:creationId xmlns:a16="http://schemas.microsoft.com/office/drawing/2014/main" id="{68C9DA7A-31EA-074E-8619-D681552F4988}"/>
                </a:ext>
              </a:extLst>
            </p:cNvPr>
            <p:cNvSpPr/>
            <p:nvPr/>
          </p:nvSpPr>
          <p:spPr>
            <a:xfrm>
              <a:off x="771787" y="2021747"/>
              <a:ext cx="2432808" cy="98151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1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77" name="Group 176">
            <a:extLst>
              <a:ext uri="{FF2B5EF4-FFF2-40B4-BE49-F238E27FC236}">
                <a16:creationId xmlns:a16="http://schemas.microsoft.com/office/drawing/2014/main" id="{4DCDC48D-72F2-B64F-A535-ABB8704CA097}"/>
              </a:ext>
            </a:extLst>
          </p:cNvPr>
          <p:cNvGrpSpPr/>
          <p:nvPr/>
        </p:nvGrpSpPr>
        <p:grpSpPr>
          <a:xfrm>
            <a:off x="2830542" y="3133892"/>
            <a:ext cx="3523377" cy="1409351"/>
            <a:chOff x="2833556" y="3055864"/>
            <a:chExt cx="3523377" cy="1409351"/>
          </a:xfrm>
        </p:grpSpPr>
        <p:sp>
          <p:nvSpPr>
            <p:cNvPr id="178" name="Rectangle 177">
              <a:extLst>
                <a:ext uri="{FF2B5EF4-FFF2-40B4-BE49-F238E27FC236}">
                  <a16:creationId xmlns:a16="http://schemas.microsoft.com/office/drawing/2014/main" id="{AC6982D9-5544-BC49-AAC5-DF9669C7A0CF}"/>
                </a:ext>
              </a:extLst>
            </p:cNvPr>
            <p:cNvSpPr/>
            <p:nvPr/>
          </p:nvSpPr>
          <p:spPr>
            <a:xfrm>
              <a:off x="2833556" y="3148143"/>
              <a:ext cx="3145872" cy="3355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320040" rtlCol="0" anchor="ctr"/>
            <a:lstStyle/>
            <a:p>
              <a:r>
                <a:rPr lang="en-US" b="1" noProof="1"/>
                <a:t>Lorem Ipsum</a:t>
              </a:r>
            </a:p>
          </p:txBody>
        </p:sp>
        <p:sp>
          <p:nvSpPr>
            <p:cNvPr id="179" name="Oval 178">
              <a:extLst>
                <a:ext uri="{FF2B5EF4-FFF2-40B4-BE49-F238E27FC236}">
                  <a16:creationId xmlns:a16="http://schemas.microsoft.com/office/drawing/2014/main" id="{7B198D21-AC4B-2A49-BF33-73049F0C0520}"/>
                </a:ext>
              </a:extLst>
            </p:cNvPr>
            <p:cNvSpPr/>
            <p:nvPr/>
          </p:nvSpPr>
          <p:spPr>
            <a:xfrm>
              <a:off x="5836815" y="3055864"/>
              <a:ext cx="520118" cy="520118"/>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noProof="1">
                  <a:solidFill>
                    <a:schemeClr val="accent3">
                      <a:lumMod val="75000"/>
                    </a:schemeClr>
                  </a:solidFill>
                </a:rPr>
                <a:t>3</a:t>
              </a:r>
            </a:p>
          </p:txBody>
        </p:sp>
        <p:sp>
          <p:nvSpPr>
            <p:cNvPr id="180" name="Right Triangle 179">
              <a:extLst>
                <a:ext uri="{FF2B5EF4-FFF2-40B4-BE49-F238E27FC236}">
                  <a16:creationId xmlns:a16="http://schemas.microsoft.com/office/drawing/2014/main" id="{412E1E74-5B80-0446-92DF-79863CD066B9}"/>
                </a:ext>
              </a:extLst>
            </p:cNvPr>
            <p:cNvSpPr/>
            <p:nvPr/>
          </p:nvSpPr>
          <p:spPr>
            <a:xfrm rot="5400000" flipV="1">
              <a:off x="2837426" y="3479834"/>
              <a:ext cx="391188" cy="398925"/>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81" name="Rectangle 180">
              <a:extLst>
                <a:ext uri="{FF2B5EF4-FFF2-40B4-BE49-F238E27FC236}">
                  <a16:creationId xmlns:a16="http://schemas.microsoft.com/office/drawing/2014/main" id="{C94ABC27-3F28-E640-8B12-913477E4A6CF}"/>
                </a:ext>
              </a:extLst>
            </p:cNvPr>
            <p:cNvSpPr/>
            <p:nvPr/>
          </p:nvSpPr>
          <p:spPr>
            <a:xfrm>
              <a:off x="3076837" y="3483703"/>
              <a:ext cx="2432808" cy="98151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1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82" name="Group 181">
            <a:extLst>
              <a:ext uri="{FF2B5EF4-FFF2-40B4-BE49-F238E27FC236}">
                <a16:creationId xmlns:a16="http://schemas.microsoft.com/office/drawing/2014/main" id="{9404E023-0DDA-BC45-AC2E-0FCDE4DBD783}"/>
              </a:ext>
            </a:extLst>
          </p:cNvPr>
          <p:cNvGrpSpPr/>
          <p:nvPr/>
        </p:nvGrpSpPr>
        <p:grpSpPr>
          <a:xfrm>
            <a:off x="2830542" y="4805660"/>
            <a:ext cx="3523377" cy="1409351"/>
            <a:chOff x="528506" y="1593908"/>
            <a:chExt cx="3523377" cy="1409351"/>
          </a:xfrm>
        </p:grpSpPr>
        <p:sp>
          <p:nvSpPr>
            <p:cNvPr id="183" name="Rectangle 182">
              <a:extLst>
                <a:ext uri="{FF2B5EF4-FFF2-40B4-BE49-F238E27FC236}">
                  <a16:creationId xmlns:a16="http://schemas.microsoft.com/office/drawing/2014/main" id="{78A7C29D-97F9-FC40-8B63-681780194DE0}"/>
                </a:ext>
              </a:extLst>
            </p:cNvPr>
            <p:cNvSpPr/>
            <p:nvPr/>
          </p:nvSpPr>
          <p:spPr>
            <a:xfrm>
              <a:off x="528506" y="1686187"/>
              <a:ext cx="3145872" cy="3355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20040" rtlCol="0" anchor="ctr"/>
            <a:lstStyle/>
            <a:p>
              <a:r>
                <a:rPr lang="en-US" b="1" noProof="1"/>
                <a:t>Lorem Ipsum</a:t>
              </a:r>
            </a:p>
          </p:txBody>
        </p:sp>
        <p:sp>
          <p:nvSpPr>
            <p:cNvPr id="184" name="Oval 183">
              <a:extLst>
                <a:ext uri="{FF2B5EF4-FFF2-40B4-BE49-F238E27FC236}">
                  <a16:creationId xmlns:a16="http://schemas.microsoft.com/office/drawing/2014/main" id="{B12D93AE-EC2F-E44C-BF12-4CED11B5976D}"/>
                </a:ext>
              </a:extLst>
            </p:cNvPr>
            <p:cNvSpPr/>
            <p:nvPr/>
          </p:nvSpPr>
          <p:spPr>
            <a:xfrm>
              <a:off x="3531765" y="1593908"/>
              <a:ext cx="520118" cy="520118"/>
            </a:xfrm>
            <a:prstGeom prst="ellipse">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noProof="1">
                  <a:solidFill>
                    <a:schemeClr val="accent6">
                      <a:lumMod val="75000"/>
                    </a:schemeClr>
                  </a:solidFill>
                </a:rPr>
                <a:t>1</a:t>
              </a:r>
            </a:p>
          </p:txBody>
        </p:sp>
        <p:sp>
          <p:nvSpPr>
            <p:cNvPr id="185" name="Right Triangle 184">
              <a:extLst>
                <a:ext uri="{FF2B5EF4-FFF2-40B4-BE49-F238E27FC236}">
                  <a16:creationId xmlns:a16="http://schemas.microsoft.com/office/drawing/2014/main" id="{BDC4D843-7DC4-9B4F-9ADE-6794FB982EBB}"/>
                </a:ext>
              </a:extLst>
            </p:cNvPr>
            <p:cNvSpPr/>
            <p:nvPr/>
          </p:nvSpPr>
          <p:spPr>
            <a:xfrm rot="5400000" flipV="1">
              <a:off x="532376" y="2017878"/>
              <a:ext cx="391188" cy="398925"/>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86" name="Rectangle 185">
              <a:extLst>
                <a:ext uri="{FF2B5EF4-FFF2-40B4-BE49-F238E27FC236}">
                  <a16:creationId xmlns:a16="http://schemas.microsoft.com/office/drawing/2014/main" id="{9D774384-4ADC-744D-9952-127D0921D379}"/>
                </a:ext>
              </a:extLst>
            </p:cNvPr>
            <p:cNvSpPr/>
            <p:nvPr/>
          </p:nvSpPr>
          <p:spPr>
            <a:xfrm>
              <a:off x="771787" y="2021747"/>
              <a:ext cx="2432808" cy="98151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1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87" name="Group 186">
            <a:extLst>
              <a:ext uri="{FF2B5EF4-FFF2-40B4-BE49-F238E27FC236}">
                <a16:creationId xmlns:a16="http://schemas.microsoft.com/office/drawing/2014/main" id="{4BF28603-397A-794A-A8FC-86518D5F14C5}"/>
              </a:ext>
            </a:extLst>
          </p:cNvPr>
          <p:cNvGrpSpPr/>
          <p:nvPr/>
        </p:nvGrpSpPr>
        <p:grpSpPr>
          <a:xfrm>
            <a:off x="5833801" y="3969777"/>
            <a:ext cx="3527658" cy="1409351"/>
            <a:chOff x="5924812" y="3642045"/>
            <a:chExt cx="3527658" cy="1409351"/>
          </a:xfrm>
        </p:grpSpPr>
        <p:sp>
          <p:nvSpPr>
            <p:cNvPr id="188" name="Right Triangle 187">
              <a:extLst>
                <a:ext uri="{FF2B5EF4-FFF2-40B4-BE49-F238E27FC236}">
                  <a16:creationId xmlns:a16="http://schemas.microsoft.com/office/drawing/2014/main" id="{69E695E1-309A-FF4B-8739-B60FD6975FDC}"/>
                </a:ext>
              </a:extLst>
            </p:cNvPr>
            <p:cNvSpPr/>
            <p:nvPr/>
          </p:nvSpPr>
          <p:spPr>
            <a:xfrm rot="5400000">
              <a:off x="9055708" y="4064310"/>
              <a:ext cx="391188" cy="402336"/>
            </a:xfrm>
            <a:prstGeom prst="rtTriangl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89" name="Rectangle 188">
              <a:extLst>
                <a:ext uri="{FF2B5EF4-FFF2-40B4-BE49-F238E27FC236}">
                  <a16:creationId xmlns:a16="http://schemas.microsoft.com/office/drawing/2014/main" id="{88886359-BE26-6E42-AE44-28FEA64D4C32}"/>
                </a:ext>
              </a:extLst>
            </p:cNvPr>
            <p:cNvSpPr/>
            <p:nvPr/>
          </p:nvSpPr>
          <p:spPr>
            <a:xfrm>
              <a:off x="6306598" y="3734324"/>
              <a:ext cx="3145872" cy="3355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320040" rtlCol="0" anchor="ctr"/>
            <a:lstStyle/>
            <a:p>
              <a:r>
                <a:rPr lang="en-US" b="1" noProof="1"/>
                <a:t>Lorem Ipsum</a:t>
              </a:r>
            </a:p>
          </p:txBody>
        </p:sp>
        <p:sp>
          <p:nvSpPr>
            <p:cNvPr id="190" name="Oval 189">
              <a:extLst>
                <a:ext uri="{FF2B5EF4-FFF2-40B4-BE49-F238E27FC236}">
                  <a16:creationId xmlns:a16="http://schemas.microsoft.com/office/drawing/2014/main" id="{CA49EB34-ABBA-5045-AD6D-A7EB18EB54D1}"/>
                </a:ext>
              </a:extLst>
            </p:cNvPr>
            <p:cNvSpPr/>
            <p:nvPr/>
          </p:nvSpPr>
          <p:spPr>
            <a:xfrm>
              <a:off x="5924812" y="3642045"/>
              <a:ext cx="520118" cy="520118"/>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noProof="1">
                  <a:solidFill>
                    <a:schemeClr val="accent5">
                      <a:lumMod val="75000"/>
                    </a:schemeClr>
                  </a:solidFill>
                </a:rPr>
                <a:t>2</a:t>
              </a:r>
            </a:p>
          </p:txBody>
        </p:sp>
        <p:sp>
          <p:nvSpPr>
            <p:cNvPr id="191" name="Rectangle 190">
              <a:extLst>
                <a:ext uri="{FF2B5EF4-FFF2-40B4-BE49-F238E27FC236}">
                  <a16:creationId xmlns:a16="http://schemas.microsoft.com/office/drawing/2014/main" id="{73C303E3-19F3-9A46-8BA7-04005B2AB42D}"/>
                </a:ext>
              </a:extLst>
            </p:cNvPr>
            <p:cNvSpPr/>
            <p:nvPr/>
          </p:nvSpPr>
          <p:spPr>
            <a:xfrm>
              <a:off x="6680608" y="4069884"/>
              <a:ext cx="2432808" cy="98151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1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grpSp>
        <p:nvGrpSpPr>
          <p:cNvPr id="192" name="Group 191">
            <a:extLst>
              <a:ext uri="{FF2B5EF4-FFF2-40B4-BE49-F238E27FC236}">
                <a16:creationId xmlns:a16="http://schemas.microsoft.com/office/drawing/2014/main" id="{69A81D4C-DED2-824A-B8EE-3C42EA23801C}"/>
              </a:ext>
            </a:extLst>
          </p:cNvPr>
          <p:cNvGrpSpPr/>
          <p:nvPr/>
        </p:nvGrpSpPr>
        <p:grpSpPr>
          <a:xfrm>
            <a:off x="5833801" y="2298007"/>
            <a:ext cx="3527658" cy="1409351"/>
            <a:chOff x="5924812" y="3642045"/>
            <a:chExt cx="3527658" cy="1409351"/>
          </a:xfrm>
        </p:grpSpPr>
        <p:sp>
          <p:nvSpPr>
            <p:cNvPr id="193" name="Right Triangle 192">
              <a:extLst>
                <a:ext uri="{FF2B5EF4-FFF2-40B4-BE49-F238E27FC236}">
                  <a16:creationId xmlns:a16="http://schemas.microsoft.com/office/drawing/2014/main" id="{2283622C-8680-A64A-ACDF-22BE5E126036}"/>
                </a:ext>
              </a:extLst>
            </p:cNvPr>
            <p:cNvSpPr/>
            <p:nvPr/>
          </p:nvSpPr>
          <p:spPr>
            <a:xfrm rot="5400000">
              <a:off x="9055708" y="4064310"/>
              <a:ext cx="391188" cy="402336"/>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94" name="Rectangle 193">
              <a:extLst>
                <a:ext uri="{FF2B5EF4-FFF2-40B4-BE49-F238E27FC236}">
                  <a16:creationId xmlns:a16="http://schemas.microsoft.com/office/drawing/2014/main" id="{993C6060-1A4F-F344-B11B-1A8B6EC662EF}"/>
                </a:ext>
              </a:extLst>
            </p:cNvPr>
            <p:cNvSpPr/>
            <p:nvPr/>
          </p:nvSpPr>
          <p:spPr>
            <a:xfrm>
              <a:off x="6306598" y="3734324"/>
              <a:ext cx="3145872" cy="335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20040" rtlCol="0" anchor="ctr"/>
            <a:lstStyle/>
            <a:p>
              <a:r>
                <a:rPr lang="en-US" b="1" noProof="1"/>
                <a:t>Lorem Ipsum</a:t>
              </a:r>
            </a:p>
          </p:txBody>
        </p:sp>
        <p:sp>
          <p:nvSpPr>
            <p:cNvPr id="195" name="Oval 194">
              <a:extLst>
                <a:ext uri="{FF2B5EF4-FFF2-40B4-BE49-F238E27FC236}">
                  <a16:creationId xmlns:a16="http://schemas.microsoft.com/office/drawing/2014/main" id="{26BB5583-4E9A-5F46-B742-83AB4065DC9C}"/>
                </a:ext>
              </a:extLst>
            </p:cNvPr>
            <p:cNvSpPr/>
            <p:nvPr/>
          </p:nvSpPr>
          <p:spPr>
            <a:xfrm>
              <a:off x="5924812" y="3642045"/>
              <a:ext cx="520118" cy="52011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noProof="1">
                  <a:solidFill>
                    <a:schemeClr val="accent2">
                      <a:lumMod val="75000"/>
                    </a:schemeClr>
                  </a:solidFill>
                </a:rPr>
                <a:t>4</a:t>
              </a:r>
            </a:p>
          </p:txBody>
        </p:sp>
        <p:sp>
          <p:nvSpPr>
            <p:cNvPr id="196" name="Rectangle 195">
              <a:extLst>
                <a:ext uri="{FF2B5EF4-FFF2-40B4-BE49-F238E27FC236}">
                  <a16:creationId xmlns:a16="http://schemas.microsoft.com/office/drawing/2014/main" id="{7CA62F6A-AF09-C34B-B37B-6574E2298BBE}"/>
                </a:ext>
              </a:extLst>
            </p:cNvPr>
            <p:cNvSpPr/>
            <p:nvPr/>
          </p:nvSpPr>
          <p:spPr>
            <a:xfrm>
              <a:off x="6680608" y="4069884"/>
              <a:ext cx="2432808" cy="98151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100" noProof="1">
                  <a:solidFill>
                    <a:schemeClr val="tx1">
                      <a:lumMod val="65000"/>
                      <a:lumOff val="35000"/>
                    </a:schemeClr>
                  </a:solidFill>
                </a:rPr>
                <a:t>Lorem ipsum dolor sit amet, nibh est. A magna maecenas, quam magna nec quis, lorem nunc. Suspendisse viverra sodales mauris, cras pharetra proin egestas arcu erat dolor, at amet. </a:t>
              </a:r>
            </a:p>
          </p:txBody>
        </p:sp>
      </p:grpSp>
      <p:sp>
        <p:nvSpPr>
          <p:cNvPr id="29" name="Date Placeholder 17">
            <a:extLst>
              <a:ext uri="{FF2B5EF4-FFF2-40B4-BE49-F238E27FC236}">
                <a16:creationId xmlns:a16="http://schemas.microsoft.com/office/drawing/2014/main" id="{23D49823-83A2-4719-ABC0-020ED1F416C3}"/>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59377767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Pricing Tables</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64A30175-F494-47AD-BEF2-56554443F791}"/>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189816704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3" name="Rectangle 42">
            <a:extLst>
              <a:ext uri="{FF2B5EF4-FFF2-40B4-BE49-F238E27FC236}">
                <a16:creationId xmlns:a16="http://schemas.microsoft.com/office/drawing/2014/main" id="{319DAE34-D34C-374B-B658-04F3B487052E}"/>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lumMod val="50000"/>
                    <a:lumOff val="50000"/>
                  </a:schemeClr>
                </a:solidFill>
              </a:rPr>
              <a:t>STARTER</a:t>
            </a:r>
          </a:p>
        </p:txBody>
      </p:sp>
      <p:sp>
        <p:nvSpPr>
          <p:cNvPr id="44" name="Rectangle 43">
            <a:extLst>
              <a:ext uri="{FF2B5EF4-FFF2-40B4-BE49-F238E27FC236}">
                <a16:creationId xmlns:a16="http://schemas.microsoft.com/office/drawing/2014/main" id="{8C98204E-D624-2443-95F3-40F3119F13EF}"/>
              </a:ext>
            </a:extLst>
          </p:cNvPr>
          <p:cNvSpPr/>
          <p:nvPr/>
        </p:nvSpPr>
        <p:spPr>
          <a:xfrm>
            <a:off x="3468914" y="1785258"/>
            <a:ext cx="2525486"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bg1"/>
                </a:solidFill>
              </a:rPr>
              <a:t>STANDARD</a:t>
            </a:r>
          </a:p>
        </p:txBody>
      </p:sp>
      <p:sp>
        <p:nvSpPr>
          <p:cNvPr id="45" name="Rectangle 44">
            <a:extLst>
              <a:ext uri="{FF2B5EF4-FFF2-40B4-BE49-F238E27FC236}">
                <a16:creationId xmlns:a16="http://schemas.microsoft.com/office/drawing/2014/main" id="{8B60C6EE-3310-1647-95E7-4051F1363E56}"/>
              </a:ext>
            </a:extLst>
          </p:cNvPr>
          <p:cNvSpPr/>
          <p:nvPr/>
        </p:nvSpPr>
        <p:spPr>
          <a:xfrm>
            <a:off x="6201228" y="1785258"/>
            <a:ext cx="2525486"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t>PROFESSIONAL</a:t>
            </a:r>
          </a:p>
        </p:txBody>
      </p:sp>
      <p:sp>
        <p:nvSpPr>
          <p:cNvPr id="46" name="Rectangle 45">
            <a:extLst>
              <a:ext uri="{FF2B5EF4-FFF2-40B4-BE49-F238E27FC236}">
                <a16:creationId xmlns:a16="http://schemas.microsoft.com/office/drawing/2014/main" id="{C37946AA-AA3A-634B-9624-88DCB65DC223}"/>
              </a:ext>
            </a:extLst>
          </p:cNvPr>
          <p:cNvSpPr/>
          <p:nvPr/>
        </p:nvSpPr>
        <p:spPr>
          <a:xfrm>
            <a:off x="8933542" y="1785258"/>
            <a:ext cx="2525486"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t>UNLIMITED</a:t>
            </a:r>
          </a:p>
        </p:txBody>
      </p:sp>
    </p:spTree>
    <p:extLst>
      <p:ext uri="{BB962C8B-B14F-4D97-AF65-F5344CB8AC3E}">
        <p14:creationId xmlns:p14="http://schemas.microsoft.com/office/powerpoint/2010/main" val="367177341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3" name="Rectangle 42">
            <a:extLst>
              <a:ext uri="{FF2B5EF4-FFF2-40B4-BE49-F238E27FC236}">
                <a16:creationId xmlns:a16="http://schemas.microsoft.com/office/drawing/2014/main" id="{319DAE34-D34C-374B-B658-04F3B487052E}"/>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STARTER</a:t>
            </a:r>
          </a:p>
        </p:txBody>
      </p:sp>
      <p:sp>
        <p:nvSpPr>
          <p:cNvPr id="44" name="Rectangle 43">
            <a:extLst>
              <a:ext uri="{FF2B5EF4-FFF2-40B4-BE49-F238E27FC236}">
                <a16:creationId xmlns:a16="http://schemas.microsoft.com/office/drawing/2014/main" id="{8C98204E-D624-2443-95F3-40F3119F13EF}"/>
              </a:ext>
            </a:extLst>
          </p:cNvPr>
          <p:cNvSpPr/>
          <p:nvPr/>
        </p:nvSpPr>
        <p:spPr>
          <a:xfrm>
            <a:off x="3468914" y="1785258"/>
            <a:ext cx="2525486"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bg1"/>
                </a:solidFill>
              </a:rPr>
              <a:t>STANDARD</a:t>
            </a:r>
          </a:p>
        </p:txBody>
      </p:sp>
      <p:sp>
        <p:nvSpPr>
          <p:cNvPr id="45" name="Rectangle 44">
            <a:extLst>
              <a:ext uri="{FF2B5EF4-FFF2-40B4-BE49-F238E27FC236}">
                <a16:creationId xmlns:a16="http://schemas.microsoft.com/office/drawing/2014/main" id="{8B60C6EE-3310-1647-95E7-4051F1363E56}"/>
              </a:ext>
            </a:extLst>
          </p:cNvPr>
          <p:cNvSpPr/>
          <p:nvPr/>
        </p:nvSpPr>
        <p:spPr>
          <a:xfrm>
            <a:off x="6201228" y="1785258"/>
            <a:ext cx="2525486"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t>PROFESSIONAL</a:t>
            </a:r>
          </a:p>
        </p:txBody>
      </p:sp>
      <p:sp>
        <p:nvSpPr>
          <p:cNvPr id="46" name="Rectangle 45">
            <a:extLst>
              <a:ext uri="{FF2B5EF4-FFF2-40B4-BE49-F238E27FC236}">
                <a16:creationId xmlns:a16="http://schemas.microsoft.com/office/drawing/2014/main" id="{C37946AA-AA3A-634B-9624-88DCB65DC223}"/>
              </a:ext>
            </a:extLst>
          </p:cNvPr>
          <p:cNvSpPr/>
          <p:nvPr/>
        </p:nvSpPr>
        <p:spPr>
          <a:xfrm>
            <a:off x="8933542" y="1785258"/>
            <a:ext cx="2525486"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t>UNLIMITED</a:t>
            </a:r>
          </a:p>
        </p:txBody>
      </p:sp>
    </p:spTree>
    <p:extLst>
      <p:ext uri="{BB962C8B-B14F-4D97-AF65-F5344CB8AC3E}">
        <p14:creationId xmlns:p14="http://schemas.microsoft.com/office/powerpoint/2010/main" val="170041945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3" name="Rectangle 42">
            <a:extLst>
              <a:ext uri="{FF2B5EF4-FFF2-40B4-BE49-F238E27FC236}">
                <a16:creationId xmlns:a16="http://schemas.microsoft.com/office/drawing/2014/main" id="{319DAE34-D34C-374B-B658-04F3B487052E}"/>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lumMod val="50000"/>
                    <a:lumOff val="50000"/>
                  </a:schemeClr>
                </a:solidFill>
              </a:rPr>
              <a:t>STARTER</a:t>
            </a:r>
          </a:p>
        </p:txBody>
      </p:sp>
      <p:sp>
        <p:nvSpPr>
          <p:cNvPr id="44" name="Rectangle 43">
            <a:extLst>
              <a:ext uri="{FF2B5EF4-FFF2-40B4-BE49-F238E27FC236}">
                <a16:creationId xmlns:a16="http://schemas.microsoft.com/office/drawing/2014/main" id="{8C98204E-D624-2443-95F3-40F3119F13EF}"/>
              </a:ext>
            </a:extLst>
          </p:cNvPr>
          <p:cNvSpPr/>
          <p:nvPr/>
        </p:nvSpPr>
        <p:spPr>
          <a:xfrm>
            <a:off x="3468914" y="1785258"/>
            <a:ext cx="2525486"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STANDARD</a:t>
            </a:r>
          </a:p>
        </p:txBody>
      </p:sp>
      <p:sp>
        <p:nvSpPr>
          <p:cNvPr id="45" name="Rectangle 44">
            <a:extLst>
              <a:ext uri="{FF2B5EF4-FFF2-40B4-BE49-F238E27FC236}">
                <a16:creationId xmlns:a16="http://schemas.microsoft.com/office/drawing/2014/main" id="{8B60C6EE-3310-1647-95E7-4051F1363E56}"/>
              </a:ext>
            </a:extLst>
          </p:cNvPr>
          <p:cNvSpPr/>
          <p:nvPr/>
        </p:nvSpPr>
        <p:spPr>
          <a:xfrm>
            <a:off x="6201228" y="1785258"/>
            <a:ext cx="2525486"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t>PROFESSIONAL</a:t>
            </a:r>
          </a:p>
        </p:txBody>
      </p:sp>
      <p:sp>
        <p:nvSpPr>
          <p:cNvPr id="46" name="Rectangle 45">
            <a:extLst>
              <a:ext uri="{FF2B5EF4-FFF2-40B4-BE49-F238E27FC236}">
                <a16:creationId xmlns:a16="http://schemas.microsoft.com/office/drawing/2014/main" id="{C37946AA-AA3A-634B-9624-88DCB65DC223}"/>
              </a:ext>
            </a:extLst>
          </p:cNvPr>
          <p:cNvSpPr/>
          <p:nvPr/>
        </p:nvSpPr>
        <p:spPr>
          <a:xfrm>
            <a:off x="8933542" y="1785258"/>
            <a:ext cx="2525486"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t>UNLIMITED</a:t>
            </a:r>
          </a:p>
        </p:txBody>
      </p:sp>
    </p:spTree>
    <p:extLst>
      <p:ext uri="{BB962C8B-B14F-4D97-AF65-F5344CB8AC3E}">
        <p14:creationId xmlns:p14="http://schemas.microsoft.com/office/powerpoint/2010/main" val="276526441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3" name="Rectangle 42">
            <a:extLst>
              <a:ext uri="{FF2B5EF4-FFF2-40B4-BE49-F238E27FC236}">
                <a16:creationId xmlns:a16="http://schemas.microsoft.com/office/drawing/2014/main" id="{319DAE34-D34C-374B-B658-04F3B487052E}"/>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lumMod val="50000"/>
                    <a:lumOff val="50000"/>
                  </a:schemeClr>
                </a:solidFill>
              </a:rPr>
              <a:t>STARTER</a:t>
            </a:r>
          </a:p>
        </p:txBody>
      </p:sp>
      <p:sp>
        <p:nvSpPr>
          <p:cNvPr id="44" name="Rectangle 43">
            <a:extLst>
              <a:ext uri="{FF2B5EF4-FFF2-40B4-BE49-F238E27FC236}">
                <a16:creationId xmlns:a16="http://schemas.microsoft.com/office/drawing/2014/main" id="{8C98204E-D624-2443-95F3-40F3119F13EF}"/>
              </a:ext>
            </a:extLst>
          </p:cNvPr>
          <p:cNvSpPr/>
          <p:nvPr/>
        </p:nvSpPr>
        <p:spPr>
          <a:xfrm>
            <a:off x="3468914" y="1785258"/>
            <a:ext cx="2525486"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bg1"/>
                </a:solidFill>
              </a:rPr>
              <a:t>STANDARD</a:t>
            </a:r>
          </a:p>
        </p:txBody>
      </p:sp>
      <p:sp>
        <p:nvSpPr>
          <p:cNvPr id="45" name="Rectangle 44">
            <a:extLst>
              <a:ext uri="{FF2B5EF4-FFF2-40B4-BE49-F238E27FC236}">
                <a16:creationId xmlns:a16="http://schemas.microsoft.com/office/drawing/2014/main" id="{8B60C6EE-3310-1647-95E7-4051F1363E56}"/>
              </a:ext>
            </a:extLst>
          </p:cNvPr>
          <p:cNvSpPr/>
          <p:nvPr/>
        </p:nvSpPr>
        <p:spPr>
          <a:xfrm>
            <a:off x="6201228" y="1785258"/>
            <a:ext cx="2525486"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PROFESSIONAL</a:t>
            </a:r>
          </a:p>
        </p:txBody>
      </p:sp>
      <p:sp>
        <p:nvSpPr>
          <p:cNvPr id="24" name="Rectangle 23">
            <a:extLst>
              <a:ext uri="{FF2B5EF4-FFF2-40B4-BE49-F238E27FC236}">
                <a16:creationId xmlns:a16="http://schemas.microsoft.com/office/drawing/2014/main" id="{0843BEFD-007E-4A3F-A768-9AD7AE002C90}"/>
              </a:ext>
            </a:extLst>
          </p:cNvPr>
          <p:cNvSpPr/>
          <p:nvPr/>
        </p:nvSpPr>
        <p:spPr>
          <a:xfrm>
            <a:off x="8933542" y="1785258"/>
            <a:ext cx="2525486"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t>UNLIMITED</a:t>
            </a:r>
          </a:p>
        </p:txBody>
      </p:sp>
    </p:spTree>
    <p:extLst>
      <p:ext uri="{BB962C8B-B14F-4D97-AF65-F5344CB8AC3E}">
        <p14:creationId xmlns:p14="http://schemas.microsoft.com/office/powerpoint/2010/main" val="70882357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a:xfrm>
            <a:off x="6204856" y="4219838"/>
            <a:ext cx="2498439" cy="858982"/>
          </a:xfrm>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3" name="Rectangle 42">
            <a:extLst>
              <a:ext uri="{FF2B5EF4-FFF2-40B4-BE49-F238E27FC236}">
                <a16:creationId xmlns:a16="http://schemas.microsoft.com/office/drawing/2014/main" id="{319DAE34-D34C-374B-B658-04F3B487052E}"/>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lumMod val="50000"/>
                    <a:lumOff val="50000"/>
                  </a:schemeClr>
                </a:solidFill>
              </a:rPr>
              <a:t>STARTER</a:t>
            </a:r>
          </a:p>
        </p:txBody>
      </p:sp>
      <p:sp>
        <p:nvSpPr>
          <p:cNvPr id="44" name="Rectangle 43">
            <a:extLst>
              <a:ext uri="{FF2B5EF4-FFF2-40B4-BE49-F238E27FC236}">
                <a16:creationId xmlns:a16="http://schemas.microsoft.com/office/drawing/2014/main" id="{8C98204E-D624-2443-95F3-40F3119F13EF}"/>
              </a:ext>
            </a:extLst>
          </p:cNvPr>
          <p:cNvSpPr/>
          <p:nvPr/>
        </p:nvSpPr>
        <p:spPr>
          <a:xfrm>
            <a:off x="3468914" y="1785258"/>
            <a:ext cx="2525486"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bg1"/>
                </a:solidFill>
              </a:rPr>
              <a:t>STANDARD</a:t>
            </a:r>
          </a:p>
        </p:txBody>
      </p:sp>
      <p:sp>
        <p:nvSpPr>
          <p:cNvPr id="45" name="Rectangle 44">
            <a:extLst>
              <a:ext uri="{FF2B5EF4-FFF2-40B4-BE49-F238E27FC236}">
                <a16:creationId xmlns:a16="http://schemas.microsoft.com/office/drawing/2014/main" id="{8B60C6EE-3310-1647-95E7-4051F1363E56}"/>
              </a:ext>
            </a:extLst>
          </p:cNvPr>
          <p:cNvSpPr/>
          <p:nvPr/>
        </p:nvSpPr>
        <p:spPr>
          <a:xfrm>
            <a:off x="6201228" y="1785258"/>
            <a:ext cx="2525486"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t>PROFESSIONAL</a:t>
            </a:r>
          </a:p>
        </p:txBody>
      </p:sp>
      <p:sp>
        <p:nvSpPr>
          <p:cNvPr id="46" name="Rectangle 45">
            <a:extLst>
              <a:ext uri="{FF2B5EF4-FFF2-40B4-BE49-F238E27FC236}">
                <a16:creationId xmlns:a16="http://schemas.microsoft.com/office/drawing/2014/main" id="{C37946AA-AA3A-634B-9624-88DCB65DC223}"/>
              </a:ext>
            </a:extLst>
          </p:cNvPr>
          <p:cNvSpPr/>
          <p:nvPr/>
        </p:nvSpPr>
        <p:spPr>
          <a:xfrm>
            <a:off x="8933542" y="1785258"/>
            <a:ext cx="2525486"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UNLIMITED</a:t>
            </a:r>
          </a:p>
        </p:txBody>
      </p:sp>
    </p:spTree>
    <p:extLst>
      <p:ext uri="{BB962C8B-B14F-4D97-AF65-F5344CB8AC3E}">
        <p14:creationId xmlns:p14="http://schemas.microsoft.com/office/powerpoint/2010/main" val="177023128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6" name="Rectangle 45">
            <a:extLst>
              <a:ext uri="{FF2B5EF4-FFF2-40B4-BE49-F238E27FC236}">
                <a16:creationId xmlns:a16="http://schemas.microsoft.com/office/drawing/2014/main" id="{C37946AA-AA3A-634B-9624-88DCB65DC223}"/>
              </a:ext>
            </a:extLst>
          </p:cNvPr>
          <p:cNvSpPr/>
          <p:nvPr/>
        </p:nvSpPr>
        <p:spPr>
          <a:xfrm>
            <a:off x="8933542" y="1785258"/>
            <a:ext cx="2525486"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bg1"/>
                </a:solidFill>
              </a:rPr>
              <a:t>UNLIMITED</a:t>
            </a:r>
          </a:p>
        </p:txBody>
      </p:sp>
      <p:sp>
        <p:nvSpPr>
          <p:cNvPr id="23" name="Rectangle 22">
            <a:extLst>
              <a:ext uri="{FF2B5EF4-FFF2-40B4-BE49-F238E27FC236}">
                <a16:creationId xmlns:a16="http://schemas.microsoft.com/office/drawing/2014/main" id="{A94F1455-C51D-4952-A118-0B3F332FFFA2}"/>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lumMod val="50000"/>
                    <a:lumOff val="50000"/>
                  </a:schemeClr>
                </a:solidFill>
              </a:rPr>
              <a:t>STARTER</a:t>
            </a:r>
          </a:p>
        </p:txBody>
      </p:sp>
      <p:sp>
        <p:nvSpPr>
          <p:cNvPr id="24" name="Rectangle 23">
            <a:extLst>
              <a:ext uri="{FF2B5EF4-FFF2-40B4-BE49-F238E27FC236}">
                <a16:creationId xmlns:a16="http://schemas.microsoft.com/office/drawing/2014/main" id="{C99B216B-08AB-41FD-8F56-32A79093AD9E}"/>
              </a:ext>
            </a:extLst>
          </p:cNvPr>
          <p:cNvSpPr/>
          <p:nvPr/>
        </p:nvSpPr>
        <p:spPr>
          <a:xfrm>
            <a:off x="3468914" y="1785258"/>
            <a:ext cx="2525486"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bg1"/>
                </a:solidFill>
              </a:rPr>
              <a:t>STANDARD</a:t>
            </a:r>
          </a:p>
        </p:txBody>
      </p:sp>
      <p:sp>
        <p:nvSpPr>
          <p:cNvPr id="25" name="Rectangle 24">
            <a:extLst>
              <a:ext uri="{FF2B5EF4-FFF2-40B4-BE49-F238E27FC236}">
                <a16:creationId xmlns:a16="http://schemas.microsoft.com/office/drawing/2014/main" id="{6AFC2BD7-F568-40E2-B95A-A58E7119D9B4}"/>
              </a:ext>
            </a:extLst>
          </p:cNvPr>
          <p:cNvSpPr/>
          <p:nvPr/>
        </p:nvSpPr>
        <p:spPr>
          <a:xfrm>
            <a:off x="6201228" y="1785258"/>
            <a:ext cx="2525486"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t>PROFESSIONAL</a:t>
            </a:r>
          </a:p>
        </p:txBody>
      </p:sp>
    </p:spTree>
    <p:extLst>
      <p:ext uri="{BB962C8B-B14F-4D97-AF65-F5344CB8AC3E}">
        <p14:creationId xmlns:p14="http://schemas.microsoft.com/office/powerpoint/2010/main" val="1545787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A24D8C0-A8CA-4E1E-913A-9F4CE62FBD7D}"/>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5691354" y="2779986"/>
            <a:ext cx="6500646" cy="40780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6C744C13-268C-7D4A-8594-C9801FF84F1F}"/>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BF50CAEF-BCE4-0C4C-B512-FFA143AEF60F}"/>
              </a:ext>
            </a:extLst>
          </p:cNvPr>
          <p:cNvSpPr>
            <a:spLocks noGrp="1"/>
          </p:cNvSpPr>
          <p:nvPr>
            <p:ph type="body" idx="1"/>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24" name="Rectangle 23">
            <a:extLst>
              <a:ext uri="{FF2B5EF4-FFF2-40B4-BE49-F238E27FC236}">
                <a16:creationId xmlns:a16="http://schemas.microsoft.com/office/drawing/2014/main" id="{BE7DB755-1052-8F4C-A234-8BB927B533D9}"/>
              </a:ext>
            </a:extLst>
          </p:cNvPr>
          <p:cNvSpPr/>
          <p:nvPr/>
        </p:nvSpPr>
        <p:spPr>
          <a:xfrm>
            <a:off x="8574545" y="4866004"/>
            <a:ext cx="918194" cy="163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132295" y="1991996"/>
            <a:ext cx="1927410" cy="2874008"/>
          </a:xfrm>
          <a:prstGeom prst="rect">
            <a:avLst/>
          </a:prstGeom>
        </p:spPr>
      </p:pic>
      <p:sp>
        <p:nvSpPr>
          <p:cNvPr id="16" name="Footer Placeholder 22">
            <a:extLst>
              <a:ext uri="{FF2B5EF4-FFF2-40B4-BE49-F238E27FC236}">
                <a16:creationId xmlns:a16="http://schemas.microsoft.com/office/drawing/2014/main" id="{A93A1AB7-8A69-5947-8C11-10A689001FF2}"/>
              </a:ext>
            </a:extLst>
          </p:cNvPr>
          <p:cNvSpPr txBox="1">
            <a:spLocks/>
          </p:cNvSpPr>
          <p:nvPr/>
        </p:nvSpPr>
        <p:spPr>
          <a:xfrm>
            <a:off x="476622" y="6303091"/>
            <a:ext cx="7188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noProof="1">
                <a:solidFill>
                  <a:schemeClr val="bg1"/>
                </a:solidFill>
              </a:rPr>
              <a:t>Multipurpose PowerPoint Template – Made with         by Showeet</a:t>
            </a:r>
          </a:p>
        </p:txBody>
      </p:sp>
      <p:sp>
        <p:nvSpPr>
          <p:cNvPr id="10" name="Freeform 290">
            <a:extLst>
              <a:ext uri="{FF2B5EF4-FFF2-40B4-BE49-F238E27FC236}">
                <a16:creationId xmlns:a16="http://schemas.microsoft.com/office/drawing/2014/main" id="{84365791-600E-49AB-B24F-FE823B6F24C1}"/>
              </a:ext>
            </a:extLst>
          </p:cNvPr>
          <p:cNvSpPr/>
          <p:nvPr/>
        </p:nvSpPr>
        <p:spPr>
          <a:xfrm>
            <a:off x="3130272"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Tree>
    <p:extLst>
      <p:ext uri="{BB962C8B-B14F-4D97-AF65-F5344CB8AC3E}">
        <p14:creationId xmlns:p14="http://schemas.microsoft.com/office/powerpoint/2010/main" val="33899551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3" name="Rectangle 42">
            <a:extLst>
              <a:ext uri="{FF2B5EF4-FFF2-40B4-BE49-F238E27FC236}">
                <a16:creationId xmlns:a16="http://schemas.microsoft.com/office/drawing/2014/main" id="{319DAE34-D34C-374B-B658-04F3B487052E}"/>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lumMod val="50000"/>
                    <a:lumOff val="50000"/>
                  </a:schemeClr>
                </a:solidFill>
              </a:rPr>
              <a:t>STARTER</a:t>
            </a:r>
          </a:p>
        </p:txBody>
      </p:sp>
      <p:sp>
        <p:nvSpPr>
          <p:cNvPr id="45" name="Rectangle 44">
            <a:extLst>
              <a:ext uri="{FF2B5EF4-FFF2-40B4-BE49-F238E27FC236}">
                <a16:creationId xmlns:a16="http://schemas.microsoft.com/office/drawing/2014/main" id="{8B60C6EE-3310-1647-95E7-4051F1363E56}"/>
              </a:ext>
            </a:extLst>
          </p:cNvPr>
          <p:cNvSpPr/>
          <p:nvPr/>
        </p:nvSpPr>
        <p:spPr>
          <a:xfrm>
            <a:off x="6201228" y="1785258"/>
            <a:ext cx="2525486"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PROFESSIONAL</a:t>
            </a:r>
          </a:p>
        </p:txBody>
      </p:sp>
      <p:sp>
        <p:nvSpPr>
          <p:cNvPr id="46" name="Rectangle 45">
            <a:extLst>
              <a:ext uri="{FF2B5EF4-FFF2-40B4-BE49-F238E27FC236}">
                <a16:creationId xmlns:a16="http://schemas.microsoft.com/office/drawing/2014/main" id="{C37946AA-AA3A-634B-9624-88DCB65DC223}"/>
              </a:ext>
            </a:extLst>
          </p:cNvPr>
          <p:cNvSpPr/>
          <p:nvPr/>
        </p:nvSpPr>
        <p:spPr>
          <a:xfrm>
            <a:off x="8933542" y="1785258"/>
            <a:ext cx="2525486"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UNLIMITED</a:t>
            </a:r>
          </a:p>
        </p:txBody>
      </p:sp>
      <p:sp>
        <p:nvSpPr>
          <p:cNvPr id="23" name="Rectangle 22">
            <a:extLst>
              <a:ext uri="{FF2B5EF4-FFF2-40B4-BE49-F238E27FC236}">
                <a16:creationId xmlns:a16="http://schemas.microsoft.com/office/drawing/2014/main" id="{F7B84E90-02D4-4B1F-8F42-100F02E0BBF5}"/>
              </a:ext>
            </a:extLst>
          </p:cNvPr>
          <p:cNvSpPr/>
          <p:nvPr/>
        </p:nvSpPr>
        <p:spPr>
          <a:xfrm>
            <a:off x="3475510" y="1785258"/>
            <a:ext cx="2518890"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STANDARD</a:t>
            </a:r>
          </a:p>
        </p:txBody>
      </p:sp>
    </p:spTree>
    <p:extLst>
      <p:ext uri="{BB962C8B-B14F-4D97-AF65-F5344CB8AC3E}">
        <p14:creationId xmlns:p14="http://schemas.microsoft.com/office/powerpoint/2010/main" val="418800855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3" name="Rectangle 42">
            <a:extLst>
              <a:ext uri="{FF2B5EF4-FFF2-40B4-BE49-F238E27FC236}">
                <a16:creationId xmlns:a16="http://schemas.microsoft.com/office/drawing/2014/main" id="{319DAE34-D34C-374B-B658-04F3B487052E}"/>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STARTER</a:t>
            </a:r>
          </a:p>
        </p:txBody>
      </p:sp>
      <p:sp>
        <p:nvSpPr>
          <p:cNvPr id="44" name="Rectangle 43">
            <a:extLst>
              <a:ext uri="{FF2B5EF4-FFF2-40B4-BE49-F238E27FC236}">
                <a16:creationId xmlns:a16="http://schemas.microsoft.com/office/drawing/2014/main" id="{8C98204E-D624-2443-95F3-40F3119F13EF}"/>
              </a:ext>
            </a:extLst>
          </p:cNvPr>
          <p:cNvSpPr/>
          <p:nvPr/>
        </p:nvSpPr>
        <p:spPr>
          <a:xfrm>
            <a:off x="3468914" y="1785258"/>
            <a:ext cx="2525486"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bg1"/>
                </a:solidFill>
              </a:rPr>
              <a:t>STANDARD</a:t>
            </a:r>
          </a:p>
        </p:txBody>
      </p:sp>
      <p:sp>
        <p:nvSpPr>
          <p:cNvPr id="45" name="Rectangle 44">
            <a:extLst>
              <a:ext uri="{FF2B5EF4-FFF2-40B4-BE49-F238E27FC236}">
                <a16:creationId xmlns:a16="http://schemas.microsoft.com/office/drawing/2014/main" id="{8B60C6EE-3310-1647-95E7-4051F1363E56}"/>
              </a:ext>
            </a:extLst>
          </p:cNvPr>
          <p:cNvSpPr/>
          <p:nvPr/>
        </p:nvSpPr>
        <p:spPr>
          <a:xfrm>
            <a:off x="6204856" y="1785258"/>
            <a:ext cx="2521858"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PROFESSIONAL</a:t>
            </a:r>
          </a:p>
        </p:txBody>
      </p:sp>
      <p:sp>
        <p:nvSpPr>
          <p:cNvPr id="46" name="Rectangle 45">
            <a:extLst>
              <a:ext uri="{FF2B5EF4-FFF2-40B4-BE49-F238E27FC236}">
                <a16:creationId xmlns:a16="http://schemas.microsoft.com/office/drawing/2014/main" id="{C37946AA-AA3A-634B-9624-88DCB65DC223}"/>
              </a:ext>
            </a:extLst>
          </p:cNvPr>
          <p:cNvSpPr/>
          <p:nvPr/>
        </p:nvSpPr>
        <p:spPr>
          <a:xfrm>
            <a:off x="8933542" y="1785258"/>
            <a:ext cx="2525486"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UNLIMITED</a:t>
            </a:r>
          </a:p>
        </p:txBody>
      </p:sp>
    </p:spTree>
    <p:extLst>
      <p:ext uri="{BB962C8B-B14F-4D97-AF65-F5344CB8AC3E}">
        <p14:creationId xmlns:p14="http://schemas.microsoft.com/office/powerpoint/2010/main" val="270713773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3" name="Rectangle 42">
            <a:extLst>
              <a:ext uri="{FF2B5EF4-FFF2-40B4-BE49-F238E27FC236}">
                <a16:creationId xmlns:a16="http://schemas.microsoft.com/office/drawing/2014/main" id="{319DAE34-D34C-374B-B658-04F3B487052E}"/>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STARTER</a:t>
            </a:r>
          </a:p>
        </p:txBody>
      </p:sp>
      <p:sp>
        <p:nvSpPr>
          <p:cNvPr id="45" name="Rectangle 44">
            <a:extLst>
              <a:ext uri="{FF2B5EF4-FFF2-40B4-BE49-F238E27FC236}">
                <a16:creationId xmlns:a16="http://schemas.microsoft.com/office/drawing/2014/main" id="{8B60C6EE-3310-1647-95E7-4051F1363E56}"/>
              </a:ext>
            </a:extLst>
          </p:cNvPr>
          <p:cNvSpPr/>
          <p:nvPr/>
        </p:nvSpPr>
        <p:spPr>
          <a:xfrm>
            <a:off x="6201228" y="1785258"/>
            <a:ext cx="2525486"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bg1"/>
                </a:solidFill>
              </a:rPr>
              <a:t>PROFESSIONAL</a:t>
            </a:r>
          </a:p>
        </p:txBody>
      </p:sp>
      <p:sp>
        <p:nvSpPr>
          <p:cNvPr id="23" name="Rectangle 22">
            <a:extLst>
              <a:ext uri="{FF2B5EF4-FFF2-40B4-BE49-F238E27FC236}">
                <a16:creationId xmlns:a16="http://schemas.microsoft.com/office/drawing/2014/main" id="{F49C1A0B-A4CF-49F7-9E2D-062D63DFEB5C}"/>
              </a:ext>
            </a:extLst>
          </p:cNvPr>
          <p:cNvSpPr/>
          <p:nvPr/>
        </p:nvSpPr>
        <p:spPr>
          <a:xfrm>
            <a:off x="3468914" y="1785258"/>
            <a:ext cx="2525486"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STANDARD</a:t>
            </a:r>
          </a:p>
        </p:txBody>
      </p:sp>
      <p:sp>
        <p:nvSpPr>
          <p:cNvPr id="24" name="Rectangle 23">
            <a:extLst>
              <a:ext uri="{FF2B5EF4-FFF2-40B4-BE49-F238E27FC236}">
                <a16:creationId xmlns:a16="http://schemas.microsoft.com/office/drawing/2014/main" id="{9EFD6934-0F3E-4863-9E58-08FCF51F1CBF}"/>
              </a:ext>
            </a:extLst>
          </p:cNvPr>
          <p:cNvSpPr/>
          <p:nvPr/>
        </p:nvSpPr>
        <p:spPr>
          <a:xfrm>
            <a:off x="8948046" y="1785258"/>
            <a:ext cx="2510981"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UNLIMITED</a:t>
            </a:r>
          </a:p>
        </p:txBody>
      </p:sp>
    </p:spTree>
    <p:extLst>
      <p:ext uri="{BB962C8B-B14F-4D97-AF65-F5344CB8AC3E}">
        <p14:creationId xmlns:p14="http://schemas.microsoft.com/office/powerpoint/2010/main" val="141069379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C4F0-48AD-DC45-A458-C834C2BA3D89}"/>
              </a:ext>
            </a:extLst>
          </p:cNvPr>
          <p:cNvSpPr>
            <a:spLocks noGrp="1"/>
          </p:cNvSpPr>
          <p:nvPr>
            <p:ph type="title"/>
          </p:nvPr>
        </p:nvSpPr>
        <p:spPr>
          <a:xfrm>
            <a:off x="838200" y="530191"/>
            <a:ext cx="10515600" cy="701731"/>
          </a:xfrm>
        </p:spPr>
        <p:txBody>
          <a:bodyPr/>
          <a:lstStyle/>
          <a:p>
            <a:r>
              <a:rPr lang="en-US" sz="4400" noProof="1"/>
              <a:t>Pricing Table – 4 Blocks with Focus</a:t>
            </a:r>
          </a:p>
        </p:txBody>
      </p:sp>
      <p:sp>
        <p:nvSpPr>
          <p:cNvPr id="3" name="Text Placeholder 2">
            <a:extLst>
              <a:ext uri="{FF2B5EF4-FFF2-40B4-BE49-F238E27FC236}">
                <a16:creationId xmlns:a16="http://schemas.microsoft.com/office/drawing/2014/main" id="{5C459C64-18AD-6F49-BEC1-EE5D601065E7}"/>
              </a:ext>
            </a:extLst>
          </p:cNvPr>
          <p:cNvSpPr>
            <a:spLocks noGrp="1"/>
          </p:cNvSpPr>
          <p:nvPr>
            <p:ph type="body" sz="quarter" idx="16"/>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4" name="Text Placeholder 3">
            <a:extLst>
              <a:ext uri="{FF2B5EF4-FFF2-40B4-BE49-F238E27FC236}">
                <a16:creationId xmlns:a16="http://schemas.microsoft.com/office/drawing/2014/main" id="{79A8A78F-F302-0343-84A9-C762856B8E20}"/>
              </a:ext>
            </a:extLst>
          </p:cNvPr>
          <p:cNvSpPr>
            <a:spLocks noGrp="1"/>
          </p:cNvSpPr>
          <p:nvPr>
            <p:ph type="body" sz="quarter" idx="17"/>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5" name="Text Placeholder 4">
            <a:extLst>
              <a:ext uri="{FF2B5EF4-FFF2-40B4-BE49-F238E27FC236}">
                <a16:creationId xmlns:a16="http://schemas.microsoft.com/office/drawing/2014/main" id="{98F3143D-781E-6E4F-ADF7-08F9A87A97A3}"/>
              </a:ext>
            </a:extLst>
          </p:cNvPr>
          <p:cNvSpPr>
            <a:spLocks noGrp="1"/>
          </p:cNvSpPr>
          <p:nvPr>
            <p:ph type="body" sz="quarter" idx="18"/>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6" name="Text Placeholder 5">
            <a:extLst>
              <a:ext uri="{FF2B5EF4-FFF2-40B4-BE49-F238E27FC236}">
                <a16:creationId xmlns:a16="http://schemas.microsoft.com/office/drawing/2014/main" id="{41E0DABC-D92B-9946-AEA7-59D396A70A79}"/>
              </a:ext>
            </a:extLst>
          </p:cNvPr>
          <p:cNvSpPr>
            <a:spLocks noGrp="1"/>
          </p:cNvSpPr>
          <p:nvPr>
            <p:ph type="body" sz="quarter" idx="19"/>
          </p:nvPr>
        </p:nvSpPr>
        <p:spPr/>
        <p:txBody>
          <a:bodyPr>
            <a:normAutofit lnSpcReduction="10000"/>
          </a:bodyPr>
          <a:lstStyle/>
          <a:p>
            <a:r>
              <a:rPr lang="en-US" noProof="1"/>
              <a:t>Lorem ipsum dolor sit amet, nec an dictas equidem appellantur</a:t>
            </a:r>
          </a:p>
          <a:p>
            <a:r>
              <a:rPr lang="en-US" noProof="1"/>
              <a:t>Ut has commune accommodare. Mea illum corrumpit gloriatur at, ludus solet id pro, eius verear impedit</a:t>
            </a:r>
          </a:p>
        </p:txBody>
      </p:sp>
      <p:sp>
        <p:nvSpPr>
          <p:cNvPr id="7" name="Text Placeholder 6">
            <a:extLst>
              <a:ext uri="{FF2B5EF4-FFF2-40B4-BE49-F238E27FC236}">
                <a16:creationId xmlns:a16="http://schemas.microsoft.com/office/drawing/2014/main" id="{5B634C2D-E0A8-554A-A3AA-43C17597B3C3}"/>
              </a:ext>
            </a:extLst>
          </p:cNvPr>
          <p:cNvSpPr>
            <a:spLocks noGrp="1"/>
          </p:cNvSpPr>
          <p:nvPr>
            <p:ph type="body" sz="quarter" idx="20"/>
          </p:nvPr>
        </p:nvSpPr>
        <p:spPr/>
        <p:txBody>
          <a:bodyPr/>
          <a:lstStyle/>
          <a:p>
            <a:r>
              <a:rPr lang="en-US" noProof="1"/>
              <a:t>Lorem ipsum dolor sit amet, nec an dictas equidem appellantur</a:t>
            </a:r>
          </a:p>
          <a:p>
            <a:endParaRPr lang="en-US" noProof="1"/>
          </a:p>
        </p:txBody>
      </p:sp>
      <p:sp>
        <p:nvSpPr>
          <p:cNvPr id="8" name="Text Placeholder 7">
            <a:extLst>
              <a:ext uri="{FF2B5EF4-FFF2-40B4-BE49-F238E27FC236}">
                <a16:creationId xmlns:a16="http://schemas.microsoft.com/office/drawing/2014/main" id="{E5CF111B-766C-694F-B6F7-21BB73E3FBF2}"/>
              </a:ext>
            </a:extLst>
          </p:cNvPr>
          <p:cNvSpPr>
            <a:spLocks noGrp="1"/>
          </p:cNvSpPr>
          <p:nvPr>
            <p:ph type="body" sz="quarter" idx="21"/>
          </p:nvPr>
        </p:nvSpPr>
        <p:spPr/>
        <p:txBody>
          <a:bodyPr/>
          <a:lstStyle/>
          <a:p>
            <a:r>
              <a:rPr lang="en-US" noProof="1"/>
              <a:t>Lorem ipsum dolor sit amet, nec an dictas equidem appellantur</a:t>
            </a:r>
          </a:p>
          <a:p>
            <a:endParaRPr lang="en-US" noProof="1"/>
          </a:p>
        </p:txBody>
      </p:sp>
      <p:sp>
        <p:nvSpPr>
          <p:cNvPr id="9" name="Text Placeholder 8">
            <a:extLst>
              <a:ext uri="{FF2B5EF4-FFF2-40B4-BE49-F238E27FC236}">
                <a16:creationId xmlns:a16="http://schemas.microsoft.com/office/drawing/2014/main" id="{EE00A3C0-A874-3C4B-B47A-60795799F1FA}"/>
              </a:ext>
            </a:extLst>
          </p:cNvPr>
          <p:cNvSpPr>
            <a:spLocks noGrp="1"/>
          </p:cNvSpPr>
          <p:nvPr>
            <p:ph type="body" sz="quarter" idx="22"/>
          </p:nvPr>
        </p:nvSpPr>
        <p:spPr/>
        <p:txBody>
          <a:bodyPr/>
          <a:lstStyle/>
          <a:p>
            <a:r>
              <a:rPr lang="en-US" noProof="1"/>
              <a:t>Lorem ipsum dolor sit amet, nec an dictas equidem appellantur</a:t>
            </a:r>
          </a:p>
          <a:p>
            <a:endParaRPr lang="en-US" noProof="1"/>
          </a:p>
        </p:txBody>
      </p:sp>
      <p:sp>
        <p:nvSpPr>
          <p:cNvPr id="10" name="Text Placeholder 9">
            <a:extLst>
              <a:ext uri="{FF2B5EF4-FFF2-40B4-BE49-F238E27FC236}">
                <a16:creationId xmlns:a16="http://schemas.microsoft.com/office/drawing/2014/main" id="{D94C07F8-3751-C34C-8649-15559818BB8B}"/>
              </a:ext>
            </a:extLst>
          </p:cNvPr>
          <p:cNvSpPr>
            <a:spLocks noGrp="1"/>
          </p:cNvSpPr>
          <p:nvPr>
            <p:ph type="body" sz="quarter" idx="23"/>
          </p:nvPr>
        </p:nvSpPr>
        <p:spPr/>
        <p:txBody>
          <a:bodyPr/>
          <a:lstStyle/>
          <a:p>
            <a:r>
              <a:rPr lang="en-US" noProof="1"/>
              <a:t>Lorem ipsum dolor sit amet, nec an dictas equidem appellantur</a:t>
            </a:r>
          </a:p>
          <a:p>
            <a:endParaRPr lang="en-US" noProof="1"/>
          </a:p>
        </p:txBody>
      </p:sp>
      <p:sp>
        <p:nvSpPr>
          <p:cNvPr id="11" name="Text Placeholder 10">
            <a:extLst>
              <a:ext uri="{FF2B5EF4-FFF2-40B4-BE49-F238E27FC236}">
                <a16:creationId xmlns:a16="http://schemas.microsoft.com/office/drawing/2014/main" id="{1299EFD1-D9BE-DE44-B8CC-99D682E6DA9E}"/>
              </a:ext>
            </a:extLst>
          </p:cNvPr>
          <p:cNvSpPr>
            <a:spLocks noGrp="1"/>
          </p:cNvSpPr>
          <p:nvPr>
            <p:ph type="body" sz="quarter" idx="24"/>
          </p:nvPr>
        </p:nvSpPr>
        <p:spPr/>
        <p:txBody>
          <a:bodyPr/>
          <a:lstStyle/>
          <a:p>
            <a:r>
              <a:rPr lang="en-US" noProof="1"/>
              <a:t>PRICE</a:t>
            </a:r>
          </a:p>
        </p:txBody>
      </p:sp>
      <p:sp>
        <p:nvSpPr>
          <p:cNvPr id="12" name="Text Placeholder 11">
            <a:extLst>
              <a:ext uri="{FF2B5EF4-FFF2-40B4-BE49-F238E27FC236}">
                <a16:creationId xmlns:a16="http://schemas.microsoft.com/office/drawing/2014/main" id="{1318FCA2-ADB1-364D-ABC0-B63A070A9479}"/>
              </a:ext>
            </a:extLst>
          </p:cNvPr>
          <p:cNvSpPr>
            <a:spLocks noGrp="1"/>
          </p:cNvSpPr>
          <p:nvPr>
            <p:ph type="body" sz="quarter" idx="25"/>
          </p:nvPr>
        </p:nvSpPr>
        <p:spPr/>
        <p:txBody>
          <a:bodyPr/>
          <a:lstStyle/>
          <a:p>
            <a:r>
              <a:rPr lang="en-US" noProof="1"/>
              <a:t>$ 29</a:t>
            </a:r>
          </a:p>
        </p:txBody>
      </p:sp>
      <p:sp>
        <p:nvSpPr>
          <p:cNvPr id="13" name="Text Placeholder 12">
            <a:extLst>
              <a:ext uri="{FF2B5EF4-FFF2-40B4-BE49-F238E27FC236}">
                <a16:creationId xmlns:a16="http://schemas.microsoft.com/office/drawing/2014/main" id="{C941D739-E977-6745-A510-0A8933ACB6C5}"/>
              </a:ext>
            </a:extLst>
          </p:cNvPr>
          <p:cNvSpPr>
            <a:spLocks noGrp="1"/>
          </p:cNvSpPr>
          <p:nvPr>
            <p:ph type="body" sz="quarter" idx="26"/>
          </p:nvPr>
        </p:nvSpPr>
        <p:spPr/>
        <p:txBody>
          <a:bodyPr/>
          <a:lstStyle/>
          <a:p>
            <a:r>
              <a:rPr lang="en-US" noProof="1"/>
              <a:t>PRICE</a:t>
            </a:r>
          </a:p>
        </p:txBody>
      </p:sp>
      <p:sp>
        <p:nvSpPr>
          <p:cNvPr id="14" name="Text Placeholder 13">
            <a:extLst>
              <a:ext uri="{FF2B5EF4-FFF2-40B4-BE49-F238E27FC236}">
                <a16:creationId xmlns:a16="http://schemas.microsoft.com/office/drawing/2014/main" id="{C7297902-5C25-1E41-AD6F-F396C6E2BACE}"/>
              </a:ext>
            </a:extLst>
          </p:cNvPr>
          <p:cNvSpPr>
            <a:spLocks noGrp="1"/>
          </p:cNvSpPr>
          <p:nvPr>
            <p:ph type="body" sz="quarter" idx="27"/>
          </p:nvPr>
        </p:nvSpPr>
        <p:spPr/>
        <p:txBody>
          <a:bodyPr/>
          <a:lstStyle/>
          <a:p>
            <a:r>
              <a:rPr lang="en-US" noProof="1"/>
              <a:t>FREE</a:t>
            </a:r>
          </a:p>
        </p:txBody>
      </p:sp>
      <p:sp>
        <p:nvSpPr>
          <p:cNvPr id="15" name="Text Placeholder 14">
            <a:extLst>
              <a:ext uri="{FF2B5EF4-FFF2-40B4-BE49-F238E27FC236}">
                <a16:creationId xmlns:a16="http://schemas.microsoft.com/office/drawing/2014/main" id="{062785FC-FA78-0C4E-A68E-93FC27E7FA46}"/>
              </a:ext>
            </a:extLst>
          </p:cNvPr>
          <p:cNvSpPr>
            <a:spLocks noGrp="1"/>
          </p:cNvSpPr>
          <p:nvPr>
            <p:ph type="body" sz="quarter" idx="28"/>
          </p:nvPr>
        </p:nvSpPr>
        <p:spPr/>
        <p:txBody>
          <a:bodyPr/>
          <a:lstStyle/>
          <a:p>
            <a:r>
              <a:rPr lang="en-US" noProof="1"/>
              <a:t>PRICE</a:t>
            </a:r>
          </a:p>
        </p:txBody>
      </p:sp>
      <p:sp>
        <p:nvSpPr>
          <p:cNvPr id="16" name="Text Placeholder 15">
            <a:extLst>
              <a:ext uri="{FF2B5EF4-FFF2-40B4-BE49-F238E27FC236}">
                <a16:creationId xmlns:a16="http://schemas.microsoft.com/office/drawing/2014/main" id="{86029378-F753-3B49-9F57-400382DF6E98}"/>
              </a:ext>
            </a:extLst>
          </p:cNvPr>
          <p:cNvSpPr>
            <a:spLocks noGrp="1"/>
          </p:cNvSpPr>
          <p:nvPr>
            <p:ph type="body" sz="quarter" idx="29"/>
          </p:nvPr>
        </p:nvSpPr>
        <p:spPr/>
        <p:txBody>
          <a:bodyPr/>
          <a:lstStyle/>
          <a:p>
            <a:r>
              <a:rPr lang="en-US" noProof="1"/>
              <a:t>$ 49</a:t>
            </a:r>
          </a:p>
        </p:txBody>
      </p:sp>
      <p:sp>
        <p:nvSpPr>
          <p:cNvPr id="17" name="Text Placeholder 16">
            <a:extLst>
              <a:ext uri="{FF2B5EF4-FFF2-40B4-BE49-F238E27FC236}">
                <a16:creationId xmlns:a16="http://schemas.microsoft.com/office/drawing/2014/main" id="{32758A3E-E519-D740-9B9C-CD1EAA551FF3}"/>
              </a:ext>
            </a:extLst>
          </p:cNvPr>
          <p:cNvSpPr>
            <a:spLocks noGrp="1"/>
          </p:cNvSpPr>
          <p:nvPr>
            <p:ph type="body" sz="quarter" idx="30"/>
          </p:nvPr>
        </p:nvSpPr>
        <p:spPr/>
        <p:txBody>
          <a:bodyPr/>
          <a:lstStyle/>
          <a:p>
            <a:r>
              <a:rPr lang="en-US" noProof="1"/>
              <a:t>PRICE</a:t>
            </a:r>
          </a:p>
        </p:txBody>
      </p:sp>
      <p:sp>
        <p:nvSpPr>
          <p:cNvPr id="18" name="Text Placeholder 17">
            <a:extLst>
              <a:ext uri="{FF2B5EF4-FFF2-40B4-BE49-F238E27FC236}">
                <a16:creationId xmlns:a16="http://schemas.microsoft.com/office/drawing/2014/main" id="{4A192B08-EA09-484C-989C-4D9D8CB40D72}"/>
              </a:ext>
            </a:extLst>
          </p:cNvPr>
          <p:cNvSpPr>
            <a:spLocks noGrp="1"/>
          </p:cNvSpPr>
          <p:nvPr>
            <p:ph type="body" sz="quarter" idx="31"/>
          </p:nvPr>
        </p:nvSpPr>
        <p:spPr/>
        <p:txBody>
          <a:bodyPr/>
          <a:lstStyle/>
          <a:p>
            <a:r>
              <a:rPr lang="en-US" noProof="1"/>
              <a:t>$ 99</a:t>
            </a:r>
          </a:p>
        </p:txBody>
      </p:sp>
      <p:sp>
        <p:nvSpPr>
          <p:cNvPr id="43" name="Rectangle 42">
            <a:extLst>
              <a:ext uri="{FF2B5EF4-FFF2-40B4-BE49-F238E27FC236}">
                <a16:creationId xmlns:a16="http://schemas.microsoft.com/office/drawing/2014/main" id="{319DAE34-D34C-374B-B658-04F3B487052E}"/>
              </a:ext>
            </a:extLst>
          </p:cNvPr>
          <p:cNvSpPr/>
          <p:nvPr/>
        </p:nvSpPr>
        <p:spPr>
          <a:xfrm>
            <a:off x="736600" y="1785258"/>
            <a:ext cx="2525486" cy="5805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STARTER</a:t>
            </a:r>
          </a:p>
        </p:txBody>
      </p:sp>
      <p:sp>
        <p:nvSpPr>
          <p:cNvPr id="44" name="Rectangle 43">
            <a:extLst>
              <a:ext uri="{FF2B5EF4-FFF2-40B4-BE49-F238E27FC236}">
                <a16:creationId xmlns:a16="http://schemas.microsoft.com/office/drawing/2014/main" id="{8C98204E-D624-2443-95F3-40F3119F13EF}"/>
              </a:ext>
            </a:extLst>
          </p:cNvPr>
          <p:cNvSpPr/>
          <p:nvPr/>
        </p:nvSpPr>
        <p:spPr>
          <a:xfrm>
            <a:off x="3468914" y="1785258"/>
            <a:ext cx="2525486" cy="58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STANDARD</a:t>
            </a:r>
          </a:p>
        </p:txBody>
      </p:sp>
      <p:sp>
        <p:nvSpPr>
          <p:cNvPr id="45" name="Rectangle 44">
            <a:extLst>
              <a:ext uri="{FF2B5EF4-FFF2-40B4-BE49-F238E27FC236}">
                <a16:creationId xmlns:a16="http://schemas.microsoft.com/office/drawing/2014/main" id="{8B60C6EE-3310-1647-95E7-4051F1363E56}"/>
              </a:ext>
            </a:extLst>
          </p:cNvPr>
          <p:cNvSpPr/>
          <p:nvPr/>
        </p:nvSpPr>
        <p:spPr>
          <a:xfrm>
            <a:off x="6201228" y="1785258"/>
            <a:ext cx="2525486" cy="5805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tx1"/>
                </a:solidFill>
              </a:rPr>
              <a:t>PROFESSIONAL</a:t>
            </a:r>
          </a:p>
        </p:txBody>
      </p:sp>
      <p:sp>
        <p:nvSpPr>
          <p:cNvPr id="46" name="Rectangle 45">
            <a:extLst>
              <a:ext uri="{FF2B5EF4-FFF2-40B4-BE49-F238E27FC236}">
                <a16:creationId xmlns:a16="http://schemas.microsoft.com/office/drawing/2014/main" id="{C37946AA-AA3A-634B-9624-88DCB65DC223}"/>
              </a:ext>
            </a:extLst>
          </p:cNvPr>
          <p:cNvSpPr/>
          <p:nvPr/>
        </p:nvSpPr>
        <p:spPr>
          <a:xfrm>
            <a:off x="8933542" y="1785258"/>
            <a:ext cx="2525486" cy="5805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1">
                <a:solidFill>
                  <a:schemeClr val="bg1"/>
                </a:solidFill>
              </a:rPr>
              <a:t>UNLIMITED</a:t>
            </a:r>
          </a:p>
        </p:txBody>
      </p:sp>
    </p:spTree>
    <p:extLst>
      <p:ext uri="{BB962C8B-B14F-4D97-AF65-F5344CB8AC3E}">
        <p14:creationId xmlns:p14="http://schemas.microsoft.com/office/powerpoint/2010/main" val="20184446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Infographics</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CE94DC39-76ED-4092-A660-EF576BBE54F1}"/>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64952711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C033E-CCF9-B642-84D1-8BDC6E7E1441}"/>
              </a:ext>
            </a:extLst>
          </p:cNvPr>
          <p:cNvSpPr>
            <a:spLocks noGrp="1"/>
          </p:cNvSpPr>
          <p:nvPr>
            <p:ph type="title"/>
          </p:nvPr>
        </p:nvSpPr>
        <p:spPr/>
        <p:txBody>
          <a:bodyPr/>
          <a:lstStyle/>
          <a:p>
            <a:r>
              <a:rPr lang="en-US" noProof="1"/>
              <a:t>Infographic Pyramid w/ 3 Stages</a:t>
            </a:r>
          </a:p>
        </p:txBody>
      </p:sp>
      <p:sp>
        <p:nvSpPr>
          <p:cNvPr id="5" name="Freeform: Shape 102">
            <a:extLst>
              <a:ext uri="{FF2B5EF4-FFF2-40B4-BE49-F238E27FC236}">
                <a16:creationId xmlns:a16="http://schemas.microsoft.com/office/drawing/2014/main" id="{928A0096-A507-2245-97F1-3F167196F019}"/>
              </a:ext>
            </a:extLst>
          </p:cNvPr>
          <p:cNvSpPr/>
          <p:nvPr/>
        </p:nvSpPr>
        <p:spPr>
          <a:xfrm rot="10800000">
            <a:off x="4366481" y="1595254"/>
            <a:ext cx="3451791" cy="4664362"/>
          </a:xfrm>
          <a:custGeom>
            <a:avLst/>
            <a:gdLst>
              <a:gd name="connsiteX0" fmla="*/ 1391575 w 2783150"/>
              <a:gd name="connsiteY0" fmla="*/ 1274914 h 3760836"/>
              <a:gd name="connsiteX1" fmla="*/ 394763 w 2783150"/>
              <a:gd name="connsiteY1" fmla="*/ 1113573 h 3760836"/>
              <a:gd name="connsiteX2" fmla="*/ 347148 w 2783150"/>
              <a:gd name="connsiteY2" fmla="*/ 1086693 h 3760836"/>
              <a:gd name="connsiteX3" fmla="*/ 279489 w 2783150"/>
              <a:gd name="connsiteY3" fmla="*/ 907134 h 3760836"/>
              <a:gd name="connsiteX4" fmla="*/ 279488 w 2783150"/>
              <a:gd name="connsiteY4" fmla="*/ 907134 h 3760836"/>
              <a:gd name="connsiteX5" fmla="*/ 1 w 2783150"/>
              <a:gd name="connsiteY5" fmla="*/ 165415 h 3760836"/>
              <a:gd name="connsiteX6" fmla="*/ 986 w 2783150"/>
              <a:gd name="connsiteY6" fmla="*/ 165415 h 3760836"/>
              <a:gd name="connsiteX7" fmla="*/ 0 w 2783150"/>
              <a:gd name="connsiteY7" fmla="*/ 163127 h 3760836"/>
              <a:gd name="connsiteX8" fmla="*/ 1391575 w 2783150"/>
              <a:gd name="connsiteY8" fmla="*/ 0 h 3760836"/>
              <a:gd name="connsiteX9" fmla="*/ 2783149 w 2783150"/>
              <a:gd name="connsiteY9" fmla="*/ 163128 h 3760836"/>
              <a:gd name="connsiteX10" fmla="*/ 2782164 w 2783150"/>
              <a:gd name="connsiteY10" fmla="*/ 165416 h 3760836"/>
              <a:gd name="connsiteX11" fmla="*/ 2783150 w 2783150"/>
              <a:gd name="connsiteY11" fmla="*/ 165416 h 3760836"/>
              <a:gd name="connsiteX12" fmla="*/ 2503663 w 2783150"/>
              <a:gd name="connsiteY12" fmla="*/ 907137 h 3760836"/>
              <a:gd name="connsiteX13" fmla="*/ 2436004 w 2783150"/>
              <a:gd name="connsiteY13" fmla="*/ 1086693 h 3760836"/>
              <a:gd name="connsiteX14" fmla="*/ 2388387 w 2783150"/>
              <a:gd name="connsiteY14" fmla="*/ 1113573 h 3760836"/>
              <a:gd name="connsiteX15" fmla="*/ 1391575 w 2783150"/>
              <a:gd name="connsiteY15" fmla="*/ 1274914 h 3760836"/>
              <a:gd name="connsiteX16" fmla="*/ 1391574 w 2783150"/>
              <a:gd name="connsiteY16" fmla="*/ 3760836 h 3760836"/>
              <a:gd name="connsiteX17" fmla="*/ 1353572 w 2783150"/>
              <a:gd name="connsiteY17" fmla="*/ 3745095 h 3760836"/>
              <a:gd name="connsiteX18" fmla="*/ 1342890 w 2783150"/>
              <a:gd name="connsiteY18" fmla="*/ 3729251 h 3760836"/>
              <a:gd name="connsiteX19" fmla="*/ 1341629 w 2783150"/>
              <a:gd name="connsiteY19" fmla="*/ 3725906 h 3760836"/>
              <a:gd name="connsiteX20" fmla="*/ 1341628 w 2783150"/>
              <a:gd name="connsiteY20" fmla="*/ 3725902 h 3760836"/>
              <a:gd name="connsiteX21" fmla="*/ 984246 w 2783150"/>
              <a:gd name="connsiteY21" fmla="*/ 2777461 h 3760836"/>
              <a:gd name="connsiteX22" fmla="*/ 984246 w 2783150"/>
              <a:gd name="connsiteY22" fmla="*/ 2777460 h 3760836"/>
              <a:gd name="connsiteX23" fmla="*/ 970473 w 2783150"/>
              <a:gd name="connsiteY23" fmla="*/ 2740911 h 3760836"/>
              <a:gd name="connsiteX24" fmla="*/ 978232 w 2783150"/>
              <a:gd name="connsiteY24" fmla="*/ 2715897 h 3760836"/>
              <a:gd name="connsiteX25" fmla="*/ 1391576 w 2783150"/>
              <a:gd name="connsiteY25" fmla="*/ 2606413 h 3760836"/>
              <a:gd name="connsiteX26" fmla="*/ 1784226 w 2783150"/>
              <a:gd name="connsiteY26" fmla="*/ 2693254 h 3760836"/>
              <a:gd name="connsiteX27" fmla="*/ 1803682 w 2783150"/>
              <a:gd name="connsiteY27" fmla="*/ 2714543 h 3760836"/>
              <a:gd name="connsiteX28" fmla="*/ 1784226 w 2783150"/>
              <a:gd name="connsiteY28" fmla="*/ 2693253 h 3760836"/>
              <a:gd name="connsiteX29" fmla="*/ 1391576 w 2783150"/>
              <a:gd name="connsiteY29" fmla="*/ 2606413 h 3760836"/>
              <a:gd name="connsiteX30" fmla="*/ 978232 w 2783150"/>
              <a:gd name="connsiteY30" fmla="*/ 2715897 h 3760836"/>
              <a:gd name="connsiteX31" fmla="*/ 970473 w 2783150"/>
              <a:gd name="connsiteY31" fmla="*/ 2740911 h 3760836"/>
              <a:gd name="connsiteX32" fmla="*/ 846274 w 2783150"/>
              <a:gd name="connsiteY32" fmla="*/ 2411305 h 3760836"/>
              <a:gd name="connsiteX33" fmla="*/ 846273 w 2783150"/>
              <a:gd name="connsiteY33" fmla="*/ 2411304 h 3760836"/>
              <a:gd name="connsiteX34" fmla="*/ 808804 w 2783150"/>
              <a:gd name="connsiteY34" fmla="*/ 2311864 h 3760836"/>
              <a:gd name="connsiteX35" fmla="*/ 511827 w 2783150"/>
              <a:gd name="connsiteY35" fmla="*/ 1523729 h 3760836"/>
              <a:gd name="connsiteX36" fmla="*/ 514271 w 2783150"/>
              <a:gd name="connsiteY36" fmla="*/ 1526681 h 3760836"/>
              <a:gd name="connsiteX37" fmla="*/ 511828 w 2783150"/>
              <a:gd name="connsiteY37" fmla="*/ 1523730 h 3760836"/>
              <a:gd name="connsiteX38" fmla="*/ 510320 w 2783150"/>
              <a:gd name="connsiteY38" fmla="*/ 1519727 h 3760836"/>
              <a:gd name="connsiteX39" fmla="*/ 506643 w 2783150"/>
              <a:gd name="connsiteY39" fmla="*/ 1506309 h 3760836"/>
              <a:gd name="connsiteX40" fmla="*/ 506643 w 2783150"/>
              <a:gd name="connsiteY40" fmla="*/ 1506309 h 3760836"/>
              <a:gd name="connsiteX41" fmla="*/ 510320 w 2783150"/>
              <a:gd name="connsiteY41" fmla="*/ 1519728 h 3760836"/>
              <a:gd name="connsiteX42" fmla="*/ 347148 w 2783150"/>
              <a:gd name="connsiteY42" fmla="*/ 1086693 h 3760836"/>
              <a:gd name="connsiteX43" fmla="*/ 394763 w 2783150"/>
              <a:gd name="connsiteY43" fmla="*/ 1113573 h 3760836"/>
              <a:gd name="connsiteX44" fmla="*/ 1391575 w 2783150"/>
              <a:gd name="connsiteY44" fmla="*/ 1274914 h 3760836"/>
              <a:gd name="connsiteX45" fmla="*/ 2388387 w 2783150"/>
              <a:gd name="connsiteY45" fmla="*/ 1113574 h 3760836"/>
              <a:gd name="connsiteX46" fmla="*/ 2436004 w 2783150"/>
              <a:gd name="connsiteY46" fmla="*/ 1086693 h 3760836"/>
              <a:gd name="connsiteX47" fmla="*/ 2272827 w 2783150"/>
              <a:gd name="connsiteY47" fmla="*/ 1519742 h 3760836"/>
              <a:gd name="connsiteX48" fmla="*/ 2276507 w 2783150"/>
              <a:gd name="connsiteY48" fmla="*/ 1506309 h 3760836"/>
              <a:gd name="connsiteX49" fmla="*/ 2236722 w 2783150"/>
              <a:gd name="connsiteY49" fmla="*/ 1457800 h 3760836"/>
              <a:gd name="connsiteX50" fmla="*/ 2236722 w 2783150"/>
              <a:gd name="connsiteY50" fmla="*/ 1457800 h 3760836"/>
              <a:gd name="connsiteX51" fmla="*/ 2258527 w 2783150"/>
              <a:gd name="connsiteY51" fmla="*/ 1473433 h 3760836"/>
              <a:gd name="connsiteX52" fmla="*/ 2276506 w 2783150"/>
              <a:gd name="connsiteY52" fmla="*/ 1506309 h 3760836"/>
              <a:gd name="connsiteX53" fmla="*/ 2272827 w 2783150"/>
              <a:gd name="connsiteY53" fmla="*/ 1519742 h 3760836"/>
              <a:gd name="connsiteX54" fmla="*/ 2271324 w 2783150"/>
              <a:gd name="connsiteY54" fmla="*/ 1523727 h 3760836"/>
              <a:gd name="connsiteX55" fmla="*/ 2271324 w 2783150"/>
              <a:gd name="connsiteY55" fmla="*/ 1523728 h 3760836"/>
              <a:gd name="connsiteX56" fmla="*/ 1974346 w 2783150"/>
              <a:gd name="connsiteY56" fmla="*/ 2311865 h 3760836"/>
              <a:gd name="connsiteX57" fmla="*/ 1936878 w 2783150"/>
              <a:gd name="connsiteY57" fmla="*/ 2411301 h 3760836"/>
              <a:gd name="connsiteX58" fmla="*/ 1933374 w 2783150"/>
              <a:gd name="connsiteY58" fmla="*/ 2415143 h 3760836"/>
              <a:gd name="connsiteX59" fmla="*/ 1391575 w 2783150"/>
              <a:gd name="connsiteY59" fmla="*/ 2537384 h 3760836"/>
              <a:gd name="connsiteX60" fmla="*/ 849776 w 2783150"/>
              <a:gd name="connsiteY60" fmla="*/ 2415143 h 3760836"/>
              <a:gd name="connsiteX61" fmla="*/ 847120 w 2783150"/>
              <a:gd name="connsiteY61" fmla="*/ 2412232 h 3760836"/>
              <a:gd name="connsiteX62" fmla="*/ 849776 w 2783150"/>
              <a:gd name="connsiteY62" fmla="*/ 2415144 h 3760836"/>
              <a:gd name="connsiteX63" fmla="*/ 1391575 w 2783150"/>
              <a:gd name="connsiteY63" fmla="*/ 2537385 h 3760836"/>
              <a:gd name="connsiteX64" fmla="*/ 1933374 w 2783150"/>
              <a:gd name="connsiteY64" fmla="*/ 2415144 h 3760836"/>
              <a:gd name="connsiteX65" fmla="*/ 1936878 w 2783150"/>
              <a:gd name="connsiteY65" fmla="*/ 2411301 h 3760836"/>
              <a:gd name="connsiteX66" fmla="*/ 1812679 w 2783150"/>
              <a:gd name="connsiteY66" fmla="*/ 2740911 h 3760836"/>
              <a:gd name="connsiteX67" fmla="*/ 1812679 w 2783150"/>
              <a:gd name="connsiteY67" fmla="*/ 2740911 h 3760836"/>
              <a:gd name="connsiteX68" fmla="*/ 1798907 w 2783150"/>
              <a:gd name="connsiteY68" fmla="*/ 2777460 h 3760836"/>
              <a:gd name="connsiteX69" fmla="*/ 1798906 w 2783150"/>
              <a:gd name="connsiteY69" fmla="*/ 2777461 h 3760836"/>
              <a:gd name="connsiteX70" fmla="*/ 1441516 w 2783150"/>
              <a:gd name="connsiteY70" fmla="*/ 3725924 h 3760836"/>
              <a:gd name="connsiteX71" fmla="*/ 1441515 w 2783150"/>
              <a:gd name="connsiteY71" fmla="*/ 3725924 h 3760836"/>
              <a:gd name="connsiteX72" fmla="*/ 1440265 w 2783150"/>
              <a:gd name="connsiteY72" fmla="*/ 3729242 h 3760836"/>
              <a:gd name="connsiteX73" fmla="*/ 1429575 w 2783150"/>
              <a:gd name="connsiteY73" fmla="*/ 3745095 h 3760836"/>
              <a:gd name="connsiteX74" fmla="*/ 1391574 w 2783150"/>
              <a:gd name="connsiteY74" fmla="*/ 3760836 h 376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783150" h="3760836">
                <a:moveTo>
                  <a:pt x="1391575" y="1274914"/>
                </a:moveTo>
                <a:cubicBezTo>
                  <a:pt x="961138" y="1274914"/>
                  <a:pt x="586732" y="1209675"/>
                  <a:pt x="394763" y="1113573"/>
                </a:cubicBezTo>
                <a:lnTo>
                  <a:pt x="347148" y="1086693"/>
                </a:lnTo>
                <a:lnTo>
                  <a:pt x="279489" y="907134"/>
                </a:lnTo>
                <a:lnTo>
                  <a:pt x="279488" y="907134"/>
                </a:lnTo>
                <a:lnTo>
                  <a:pt x="1" y="165415"/>
                </a:lnTo>
                <a:lnTo>
                  <a:pt x="986" y="165415"/>
                </a:lnTo>
                <a:lnTo>
                  <a:pt x="0" y="163127"/>
                </a:lnTo>
                <a:cubicBezTo>
                  <a:pt x="0" y="73034"/>
                  <a:pt x="623030" y="0"/>
                  <a:pt x="1391575" y="0"/>
                </a:cubicBezTo>
                <a:cubicBezTo>
                  <a:pt x="2160120" y="0"/>
                  <a:pt x="2783149" y="73035"/>
                  <a:pt x="2783149" y="163128"/>
                </a:cubicBezTo>
                <a:lnTo>
                  <a:pt x="2782164" y="165416"/>
                </a:lnTo>
                <a:lnTo>
                  <a:pt x="2783150" y="165416"/>
                </a:lnTo>
                <a:lnTo>
                  <a:pt x="2503663" y="907137"/>
                </a:lnTo>
                <a:lnTo>
                  <a:pt x="2436004" y="1086693"/>
                </a:lnTo>
                <a:lnTo>
                  <a:pt x="2388387" y="1113573"/>
                </a:lnTo>
                <a:cubicBezTo>
                  <a:pt x="2196418" y="1209675"/>
                  <a:pt x="1822012" y="1274914"/>
                  <a:pt x="1391575" y="1274914"/>
                </a:cubicBezTo>
                <a:close/>
                <a:moveTo>
                  <a:pt x="1391574" y="3760836"/>
                </a:moveTo>
                <a:cubicBezTo>
                  <a:pt x="1376733" y="3760836"/>
                  <a:pt x="1363297" y="3754821"/>
                  <a:pt x="1353572" y="3745095"/>
                </a:cubicBezTo>
                <a:lnTo>
                  <a:pt x="1342890" y="3729251"/>
                </a:lnTo>
                <a:lnTo>
                  <a:pt x="1341629" y="3725906"/>
                </a:lnTo>
                <a:cubicBezTo>
                  <a:pt x="1341629" y="3725904"/>
                  <a:pt x="1341628" y="3725903"/>
                  <a:pt x="1341628" y="3725902"/>
                </a:cubicBezTo>
                <a:lnTo>
                  <a:pt x="984246" y="2777461"/>
                </a:lnTo>
                <a:lnTo>
                  <a:pt x="984246" y="2777460"/>
                </a:lnTo>
                <a:lnTo>
                  <a:pt x="970473" y="2740911"/>
                </a:lnTo>
                <a:lnTo>
                  <a:pt x="978232" y="2715897"/>
                </a:lnTo>
                <a:cubicBezTo>
                  <a:pt x="1017574" y="2653415"/>
                  <a:pt x="1187685" y="2606413"/>
                  <a:pt x="1391576" y="2606413"/>
                </a:cubicBezTo>
                <a:cubicBezTo>
                  <a:pt x="1569980" y="2606413"/>
                  <a:pt x="1722522" y="2642399"/>
                  <a:pt x="1784226" y="2693254"/>
                </a:cubicBezTo>
                <a:lnTo>
                  <a:pt x="1803682" y="2714543"/>
                </a:lnTo>
                <a:lnTo>
                  <a:pt x="1784226" y="2693253"/>
                </a:lnTo>
                <a:cubicBezTo>
                  <a:pt x="1722522" y="2642399"/>
                  <a:pt x="1569980" y="2606413"/>
                  <a:pt x="1391576" y="2606413"/>
                </a:cubicBezTo>
                <a:cubicBezTo>
                  <a:pt x="1187685" y="2606413"/>
                  <a:pt x="1017574" y="2653415"/>
                  <a:pt x="978232" y="2715897"/>
                </a:cubicBezTo>
                <a:lnTo>
                  <a:pt x="970473" y="2740911"/>
                </a:lnTo>
                <a:lnTo>
                  <a:pt x="846274" y="2411305"/>
                </a:lnTo>
                <a:lnTo>
                  <a:pt x="846273" y="2411304"/>
                </a:lnTo>
                <a:lnTo>
                  <a:pt x="808804" y="2311864"/>
                </a:lnTo>
                <a:lnTo>
                  <a:pt x="511827" y="1523729"/>
                </a:lnTo>
                <a:lnTo>
                  <a:pt x="514271" y="1526681"/>
                </a:lnTo>
                <a:lnTo>
                  <a:pt x="511828" y="1523730"/>
                </a:lnTo>
                <a:lnTo>
                  <a:pt x="510320" y="1519727"/>
                </a:lnTo>
                <a:lnTo>
                  <a:pt x="506643" y="1506309"/>
                </a:lnTo>
                <a:lnTo>
                  <a:pt x="506643" y="1506309"/>
                </a:lnTo>
                <a:lnTo>
                  <a:pt x="510320" y="1519728"/>
                </a:lnTo>
                <a:lnTo>
                  <a:pt x="347148" y="1086693"/>
                </a:lnTo>
                <a:lnTo>
                  <a:pt x="394763" y="1113573"/>
                </a:lnTo>
                <a:cubicBezTo>
                  <a:pt x="586732" y="1209675"/>
                  <a:pt x="961138" y="1274914"/>
                  <a:pt x="1391575" y="1274914"/>
                </a:cubicBezTo>
                <a:cubicBezTo>
                  <a:pt x="1822012" y="1274914"/>
                  <a:pt x="2196419" y="1209676"/>
                  <a:pt x="2388387" y="1113574"/>
                </a:cubicBezTo>
                <a:lnTo>
                  <a:pt x="2436004" y="1086693"/>
                </a:lnTo>
                <a:lnTo>
                  <a:pt x="2272827" y="1519742"/>
                </a:lnTo>
                <a:lnTo>
                  <a:pt x="2276507" y="1506309"/>
                </a:lnTo>
                <a:cubicBezTo>
                  <a:pt x="2276507" y="1489417"/>
                  <a:pt x="2262578" y="1473124"/>
                  <a:pt x="2236722" y="1457800"/>
                </a:cubicBezTo>
                <a:lnTo>
                  <a:pt x="2236722" y="1457800"/>
                </a:lnTo>
                <a:lnTo>
                  <a:pt x="2258527" y="1473433"/>
                </a:lnTo>
                <a:cubicBezTo>
                  <a:pt x="2270315" y="1484052"/>
                  <a:pt x="2276506" y="1495047"/>
                  <a:pt x="2276506" y="1506309"/>
                </a:cubicBezTo>
                <a:lnTo>
                  <a:pt x="2272827" y="1519742"/>
                </a:lnTo>
                <a:lnTo>
                  <a:pt x="2271324" y="1523727"/>
                </a:lnTo>
                <a:lnTo>
                  <a:pt x="2271324" y="1523728"/>
                </a:lnTo>
                <a:lnTo>
                  <a:pt x="1974346" y="2311865"/>
                </a:lnTo>
                <a:lnTo>
                  <a:pt x="1936878" y="2411301"/>
                </a:lnTo>
                <a:lnTo>
                  <a:pt x="1933374" y="2415143"/>
                </a:lnTo>
                <a:cubicBezTo>
                  <a:pt x="1844110" y="2486979"/>
                  <a:pt x="1635136" y="2537384"/>
                  <a:pt x="1391575" y="2537384"/>
                </a:cubicBezTo>
                <a:cubicBezTo>
                  <a:pt x="1148014" y="2537384"/>
                  <a:pt x="939041" y="2486979"/>
                  <a:pt x="849776" y="2415143"/>
                </a:cubicBezTo>
                <a:lnTo>
                  <a:pt x="847120" y="2412232"/>
                </a:lnTo>
                <a:lnTo>
                  <a:pt x="849776" y="2415144"/>
                </a:lnTo>
                <a:cubicBezTo>
                  <a:pt x="939040" y="2486980"/>
                  <a:pt x="1148014" y="2537385"/>
                  <a:pt x="1391575" y="2537385"/>
                </a:cubicBezTo>
                <a:cubicBezTo>
                  <a:pt x="1635136" y="2537385"/>
                  <a:pt x="1844110" y="2486980"/>
                  <a:pt x="1933374" y="2415144"/>
                </a:cubicBezTo>
                <a:lnTo>
                  <a:pt x="1936878" y="2411301"/>
                </a:lnTo>
                <a:lnTo>
                  <a:pt x="1812679" y="2740911"/>
                </a:lnTo>
                <a:lnTo>
                  <a:pt x="1812679" y="2740911"/>
                </a:lnTo>
                <a:lnTo>
                  <a:pt x="1798907" y="2777460"/>
                </a:lnTo>
                <a:lnTo>
                  <a:pt x="1798906" y="2777461"/>
                </a:lnTo>
                <a:lnTo>
                  <a:pt x="1441516" y="3725924"/>
                </a:lnTo>
                <a:lnTo>
                  <a:pt x="1441515" y="3725924"/>
                </a:lnTo>
                <a:lnTo>
                  <a:pt x="1440265" y="3729242"/>
                </a:lnTo>
                <a:lnTo>
                  <a:pt x="1429575" y="3745095"/>
                </a:lnTo>
                <a:cubicBezTo>
                  <a:pt x="1419850" y="3754821"/>
                  <a:pt x="1406415" y="3760836"/>
                  <a:pt x="1391574" y="3760836"/>
                </a:cubicBez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1"/>
          </a:p>
        </p:txBody>
      </p:sp>
      <p:sp>
        <p:nvSpPr>
          <p:cNvPr id="6" name="Freeform: Shape 49">
            <a:extLst>
              <a:ext uri="{FF2B5EF4-FFF2-40B4-BE49-F238E27FC236}">
                <a16:creationId xmlns:a16="http://schemas.microsoft.com/office/drawing/2014/main" id="{787F4274-ACBD-8942-AECA-3D4A6BBDA2D1}"/>
              </a:ext>
            </a:extLst>
          </p:cNvPr>
          <p:cNvSpPr/>
          <p:nvPr/>
        </p:nvSpPr>
        <p:spPr>
          <a:xfrm rot="10800000">
            <a:off x="5570103" y="1595255"/>
            <a:ext cx="1044543" cy="1431768"/>
          </a:xfrm>
          <a:custGeom>
            <a:avLst/>
            <a:gdLst>
              <a:gd name="connsiteX0" fmla="*/ 561470 w 1122941"/>
              <a:gd name="connsiteY0" fmla="*/ 0 h 1539231"/>
              <a:gd name="connsiteX1" fmla="*/ 1112595 w 1122941"/>
              <a:gd name="connsiteY1" fmla="*/ 145979 h 1539231"/>
              <a:gd name="connsiteX2" fmla="*/ 1122941 w 1122941"/>
              <a:gd name="connsiteY2" fmla="*/ 179331 h 1539231"/>
              <a:gd name="connsiteX3" fmla="*/ 1104578 w 1122941"/>
              <a:gd name="connsiteY3" fmla="*/ 228063 h 1539231"/>
              <a:gd name="connsiteX4" fmla="*/ 1104577 w 1122941"/>
              <a:gd name="connsiteY4" fmla="*/ 228064 h 1539231"/>
              <a:gd name="connsiteX5" fmla="*/ 628057 w 1122941"/>
              <a:gd name="connsiteY5" fmla="*/ 1492681 h 1539231"/>
              <a:gd name="connsiteX6" fmla="*/ 628056 w 1122941"/>
              <a:gd name="connsiteY6" fmla="*/ 1492681 h 1539231"/>
              <a:gd name="connsiteX7" fmla="*/ 626389 w 1122941"/>
              <a:gd name="connsiteY7" fmla="*/ 1497105 h 1539231"/>
              <a:gd name="connsiteX8" fmla="*/ 612136 w 1122941"/>
              <a:gd name="connsiteY8" fmla="*/ 1518243 h 1539231"/>
              <a:gd name="connsiteX9" fmla="*/ 561467 w 1122941"/>
              <a:gd name="connsiteY9" fmla="*/ 1539231 h 1539231"/>
              <a:gd name="connsiteX10" fmla="*/ 510798 w 1122941"/>
              <a:gd name="connsiteY10" fmla="*/ 1518243 h 1539231"/>
              <a:gd name="connsiteX11" fmla="*/ 496555 w 1122941"/>
              <a:gd name="connsiteY11" fmla="*/ 1497118 h 1539231"/>
              <a:gd name="connsiteX12" fmla="*/ 494874 w 1122941"/>
              <a:gd name="connsiteY12" fmla="*/ 1492657 h 1539231"/>
              <a:gd name="connsiteX13" fmla="*/ 494873 w 1122941"/>
              <a:gd name="connsiteY13" fmla="*/ 1492652 h 1539231"/>
              <a:gd name="connsiteX14" fmla="*/ 18364 w 1122941"/>
              <a:gd name="connsiteY14" fmla="*/ 228064 h 1539231"/>
              <a:gd name="connsiteX15" fmla="*/ 18363 w 1122941"/>
              <a:gd name="connsiteY15" fmla="*/ 228063 h 1539231"/>
              <a:gd name="connsiteX16" fmla="*/ 0 w 1122941"/>
              <a:gd name="connsiteY16" fmla="*/ 179331 h 1539231"/>
              <a:gd name="connsiteX17" fmla="*/ 10345 w 1122941"/>
              <a:gd name="connsiteY17" fmla="*/ 145979 h 1539231"/>
              <a:gd name="connsiteX18" fmla="*/ 561470 w 1122941"/>
              <a:gd name="connsiteY18" fmla="*/ 0 h 1539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22941" h="1539231">
                <a:moveTo>
                  <a:pt x="561470" y="0"/>
                </a:moveTo>
                <a:cubicBezTo>
                  <a:pt x="833324" y="0"/>
                  <a:pt x="1060139" y="62669"/>
                  <a:pt x="1112595" y="145979"/>
                </a:cubicBezTo>
                <a:lnTo>
                  <a:pt x="1122941" y="179331"/>
                </a:lnTo>
                <a:lnTo>
                  <a:pt x="1104578" y="228063"/>
                </a:lnTo>
                <a:lnTo>
                  <a:pt x="1104577" y="228064"/>
                </a:lnTo>
                <a:lnTo>
                  <a:pt x="628057" y="1492681"/>
                </a:lnTo>
                <a:lnTo>
                  <a:pt x="628056" y="1492681"/>
                </a:lnTo>
                <a:lnTo>
                  <a:pt x="626389" y="1497105"/>
                </a:lnTo>
                <a:lnTo>
                  <a:pt x="612136" y="1518243"/>
                </a:lnTo>
                <a:cubicBezTo>
                  <a:pt x="599169" y="1531211"/>
                  <a:pt x="581255" y="1539231"/>
                  <a:pt x="561467" y="1539231"/>
                </a:cubicBezTo>
                <a:cubicBezTo>
                  <a:pt x="541680" y="1539231"/>
                  <a:pt x="523765" y="1531211"/>
                  <a:pt x="510798" y="1518243"/>
                </a:cubicBezTo>
                <a:lnTo>
                  <a:pt x="496555" y="1497118"/>
                </a:lnTo>
                <a:lnTo>
                  <a:pt x="494874" y="1492657"/>
                </a:lnTo>
                <a:cubicBezTo>
                  <a:pt x="494874" y="1492655"/>
                  <a:pt x="494873" y="1492654"/>
                  <a:pt x="494873" y="1492652"/>
                </a:cubicBezTo>
                <a:lnTo>
                  <a:pt x="18364" y="228064"/>
                </a:lnTo>
                <a:lnTo>
                  <a:pt x="18363" y="228063"/>
                </a:lnTo>
                <a:lnTo>
                  <a:pt x="0" y="179331"/>
                </a:lnTo>
                <a:lnTo>
                  <a:pt x="10345" y="145979"/>
                </a:lnTo>
                <a:cubicBezTo>
                  <a:pt x="62801" y="62669"/>
                  <a:pt x="289616" y="0"/>
                  <a:pt x="561470" y="0"/>
                </a:cubicBezTo>
                <a:close/>
              </a:path>
            </a:pathLst>
          </a:custGeom>
          <a:gradFill flip="none" rotWithShape="1">
            <a:gsLst>
              <a:gs pos="0">
                <a:schemeClr val="accent3">
                  <a:lumMod val="75000"/>
                </a:schemeClr>
              </a:gs>
              <a:gs pos="78000">
                <a:schemeClr val="accent3">
                  <a:lumMod val="5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600" noProof="1"/>
          </a:p>
        </p:txBody>
      </p:sp>
      <p:sp>
        <p:nvSpPr>
          <p:cNvPr id="7" name="Freeform: Shape 45">
            <a:extLst>
              <a:ext uri="{FF2B5EF4-FFF2-40B4-BE49-F238E27FC236}">
                <a16:creationId xmlns:a16="http://schemas.microsoft.com/office/drawing/2014/main" id="{937212D1-F7E7-A44F-A83D-4EE3056E2DC0}"/>
              </a:ext>
            </a:extLst>
          </p:cNvPr>
          <p:cNvSpPr/>
          <p:nvPr/>
        </p:nvSpPr>
        <p:spPr>
          <a:xfrm rot="10800000">
            <a:off x="4366481" y="4678409"/>
            <a:ext cx="3451791" cy="1581207"/>
          </a:xfrm>
          <a:custGeom>
            <a:avLst/>
            <a:gdLst>
              <a:gd name="connsiteX0" fmla="*/ 1855433 w 3710867"/>
              <a:gd name="connsiteY0" fmla="*/ 0 h 1699885"/>
              <a:gd name="connsiteX1" fmla="*/ 3710866 w 3710867"/>
              <a:gd name="connsiteY1" fmla="*/ 217503 h 1699885"/>
              <a:gd name="connsiteX2" fmla="*/ 3709552 w 3710867"/>
              <a:gd name="connsiteY2" fmla="*/ 220554 h 1699885"/>
              <a:gd name="connsiteX3" fmla="*/ 3710867 w 3710867"/>
              <a:gd name="connsiteY3" fmla="*/ 220554 h 1699885"/>
              <a:gd name="connsiteX4" fmla="*/ 3338217 w 3710867"/>
              <a:gd name="connsiteY4" fmla="*/ 1209515 h 1699885"/>
              <a:gd name="connsiteX5" fmla="*/ 3248005 w 3710867"/>
              <a:gd name="connsiteY5" fmla="*/ 1448923 h 1699885"/>
              <a:gd name="connsiteX6" fmla="*/ 3184516 w 3710867"/>
              <a:gd name="connsiteY6" fmla="*/ 1484764 h 1699885"/>
              <a:gd name="connsiteX7" fmla="*/ 1855433 w 3710867"/>
              <a:gd name="connsiteY7" fmla="*/ 1699885 h 1699885"/>
              <a:gd name="connsiteX8" fmla="*/ 526350 w 3710867"/>
              <a:gd name="connsiteY8" fmla="*/ 1484764 h 1699885"/>
              <a:gd name="connsiteX9" fmla="*/ 462864 w 3710867"/>
              <a:gd name="connsiteY9" fmla="*/ 1448924 h 1699885"/>
              <a:gd name="connsiteX10" fmla="*/ 372652 w 3710867"/>
              <a:gd name="connsiteY10" fmla="*/ 1209512 h 1699885"/>
              <a:gd name="connsiteX11" fmla="*/ 372651 w 3710867"/>
              <a:gd name="connsiteY11" fmla="*/ 1209512 h 1699885"/>
              <a:gd name="connsiteX12" fmla="*/ 1 w 3710867"/>
              <a:gd name="connsiteY12" fmla="*/ 220554 h 1699885"/>
              <a:gd name="connsiteX13" fmla="*/ 1314 w 3710867"/>
              <a:gd name="connsiteY13" fmla="*/ 220554 h 1699885"/>
              <a:gd name="connsiteX14" fmla="*/ 0 w 3710867"/>
              <a:gd name="connsiteY14" fmla="*/ 217503 h 1699885"/>
              <a:gd name="connsiteX15" fmla="*/ 1855433 w 3710867"/>
              <a:gd name="connsiteY15" fmla="*/ 0 h 169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10867" h="1699885">
                <a:moveTo>
                  <a:pt x="1855433" y="0"/>
                </a:moveTo>
                <a:cubicBezTo>
                  <a:pt x="2880160" y="0"/>
                  <a:pt x="3710866" y="97379"/>
                  <a:pt x="3710866" y="217503"/>
                </a:cubicBezTo>
                <a:lnTo>
                  <a:pt x="3709552" y="220554"/>
                </a:lnTo>
                <a:lnTo>
                  <a:pt x="3710867" y="220554"/>
                </a:lnTo>
                <a:lnTo>
                  <a:pt x="3338217" y="1209515"/>
                </a:lnTo>
                <a:lnTo>
                  <a:pt x="3248005" y="1448923"/>
                </a:lnTo>
                <a:lnTo>
                  <a:pt x="3184516" y="1484764"/>
                </a:lnTo>
                <a:cubicBezTo>
                  <a:pt x="2928558" y="1612900"/>
                  <a:pt x="2429349" y="1699885"/>
                  <a:pt x="1855433" y="1699885"/>
                </a:cubicBezTo>
                <a:cubicBezTo>
                  <a:pt x="1281517" y="1699885"/>
                  <a:pt x="782309" y="1612900"/>
                  <a:pt x="526350" y="1484764"/>
                </a:cubicBezTo>
                <a:lnTo>
                  <a:pt x="462864" y="1448924"/>
                </a:lnTo>
                <a:lnTo>
                  <a:pt x="372652" y="1209512"/>
                </a:lnTo>
                <a:lnTo>
                  <a:pt x="372651" y="1209512"/>
                </a:lnTo>
                <a:lnTo>
                  <a:pt x="1" y="220554"/>
                </a:lnTo>
                <a:lnTo>
                  <a:pt x="1314" y="220554"/>
                </a:lnTo>
                <a:lnTo>
                  <a:pt x="0" y="217503"/>
                </a:lnTo>
                <a:cubicBezTo>
                  <a:pt x="0" y="97379"/>
                  <a:pt x="830706" y="0"/>
                  <a:pt x="1855433" y="0"/>
                </a:cubicBezTo>
                <a:close/>
              </a:path>
            </a:pathLst>
          </a:custGeom>
          <a:gradFill flip="none" rotWithShape="1">
            <a:gsLst>
              <a:gs pos="46000">
                <a:schemeClr val="accent2"/>
              </a:gs>
              <a:gs pos="78000">
                <a:schemeClr val="accent2">
                  <a:lumMod val="7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sp>
        <p:nvSpPr>
          <p:cNvPr id="8" name="Freeform: Shape 40">
            <a:extLst>
              <a:ext uri="{FF2B5EF4-FFF2-40B4-BE49-F238E27FC236}">
                <a16:creationId xmlns:a16="http://schemas.microsoft.com/office/drawing/2014/main" id="{631796C2-359A-2748-B630-6BFE8F6F8E3B}"/>
              </a:ext>
            </a:extLst>
          </p:cNvPr>
          <p:cNvSpPr/>
          <p:nvPr/>
        </p:nvSpPr>
        <p:spPr>
          <a:xfrm rot="10800000">
            <a:off x="4994845" y="3112637"/>
            <a:ext cx="2195065" cy="1481105"/>
          </a:xfrm>
          <a:custGeom>
            <a:avLst/>
            <a:gdLst>
              <a:gd name="connsiteX0" fmla="*/ 1179909 w 2359818"/>
              <a:gd name="connsiteY0" fmla="*/ 0 h 1592270"/>
              <a:gd name="connsiteX1" fmla="*/ 2359818 w 2359818"/>
              <a:gd name="connsiteY1" fmla="*/ 217503 h 1592270"/>
              <a:gd name="connsiteX2" fmla="*/ 2354912 w 2359818"/>
              <a:gd name="connsiteY2" fmla="*/ 235414 h 1592270"/>
              <a:gd name="connsiteX3" fmla="*/ 2352909 w 2359818"/>
              <a:gd name="connsiteY3" fmla="*/ 240728 h 1592270"/>
              <a:gd name="connsiteX4" fmla="*/ 2352908 w 2359818"/>
              <a:gd name="connsiteY4" fmla="*/ 240729 h 1592270"/>
              <a:gd name="connsiteX5" fmla="*/ 1956938 w 2359818"/>
              <a:gd name="connsiteY5" fmla="*/ 1291579 h 1592270"/>
              <a:gd name="connsiteX6" fmla="*/ 1906980 w 2359818"/>
              <a:gd name="connsiteY6" fmla="*/ 1424159 h 1592270"/>
              <a:gd name="connsiteX7" fmla="*/ 1902308 w 2359818"/>
              <a:gd name="connsiteY7" fmla="*/ 1429282 h 1592270"/>
              <a:gd name="connsiteX8" fmla="*/ 1179909 w 2359818"/>
              <a:gd name="connsiteY8" fmla="*/ 1592270 h 1592270"/>
              <a:gd name="connsiteX9" fmla="*/ 457510 w 2359818"/>
              <a:gd name="connsiteY9" fmla="*/ 1429282 h 1592270"/>
              <a:gd name="connsiteX10" fmla="*/ 452841 w 2359818"/>
              <a:gd name="connsiteY10" fmla="*/ 1424163 h 1592270"/>
              <a:gd name="connsiteX11" fmla="*/ 402882 w 2359818"/>
              <a:gd name="connsiteY11" fmla="*/ 1291577 h 1592270"/>
              <a:gd name="connsiteX12" fmla="*/ 6912 w 2359818"/>
              <a:gd name="connsiteY12" fmla="*/ 240731 h 1592270"/>
              <a:gd name="connsiteX13" fmla="*/ 10170 w 2359818"/>
              <a:gd name="connsiteY13" fmla="*/ 244667 h 1592270"/>
              <a:gd name="connsiteX14" fmla="*/ 6913 w 2359818"/>
              <a:gd name="connsiteY14" fmla="*/ 240732 h 1592270"/>
              <a:gd name="connsiteX15" fmla="*/ 4902 w 2359818"/>
              <a:gd name="connsiteY15" fmla="*/ 235395 h 1592270"/>
              <a:gd name="connsiteX16" fmla="*/ 0 w 2359818"/>
              <a:gd name="connsiteY16" fmla="*/ 217503 h 1592270"/>
              <a:gd name="connsiteX17" fmla="*/ 1179909 w 2359818"/>
              <a:gd name="connsiteY17" fmla="*/ 0 h 1592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59818" h="1592270">
                <a:moveTo>
                  <a:pt x="1179909" y="0"/>
                </a:moveTo>
                <a:cubicBezTo>
                  <a:pt x="1831555" y="0"/>
                  <a:pt x="2359818" y="97379"/>
                  <a:pt x="2359818" y="217503"/>
                </a:cubicBezTo>
                <a:lnTo>
                  <a:pt x="2354912" y="235414"/>
                </a:lnTo>
                <a:lnTo>
                  <a:pt x="2352909" y="240728"/>
                </a:lnTo>
                <a:lnTo>
                  <a:pt x="2352908" y="240729"/>
                </a:lnTo>
                <a:lnTo>
                  <a:pt x="1956938" y="1291579"/>
                </a:lnTo>
                <a:lnTo>
                  <a:pt x="1906980" y="1424159"/>
                </a:lnTo>
                <a:lnTo>
                  <a:pt x="1902308" y="1429282"/>
                </a:lnTo>
                <a:cubicBezTo>
                  <a:pt x="1783289" y="1525063"/>
                  <a:pt x="1504657" y="1592270"/>
                  <a:pt x="1179909" y="1592270"/>
                </a:cubicBezTo>
                <a:cubicBezTo>
                  <a:pt x="855161" y="1592270"/>
                  <a:pt x="576530" y="1525063"/>
                  <a:pt x="457510" y="1429282"/>
                </a:cubicBezTo>
                <a:lnTo>
                  <a:pt x="452841" y="1424163"/>
                </a:lnTo>
                <a:lnTo>
                  <a:pt x="402882" y="1291577"/>
                </a:lnTo>
                <a:lnTo>
                  <a:pt x="6912" y="240731"/>
                </a:lnTo>
                <a:lnTo>
                  <a:pt x="10170" y="244667"/>
                </a:lnTo>
                <a:lnTo>
                  <a:pt x="6913" y="240732"/>
                </a:lnTo>
                <a:lnTo>
                  <a:pt x="4902" y="235395"/>
                </a:lnTo>
                <a:lnTo>
                  <a:pt x="0" y="217503"/>
                </a:lnTo>
                <a:cubicBezTo>
                  <a:pt x="0" y="97379"/>
                  <a:pt x="528263" y="0"/>
                  <a:pt x="1179909" y="0"/>
                </a:cubicBezTo>
                <a:close/>
              </a:path>
            </a:pathLst>
          </a:custGeom>
          <a:gradFill flip="none" rotWithShape="1">
            <a:gsLst>
              <a:gs pos="46000">
                <a:schemeClr val="accent6"/>
              </a:gs>
              <a:gs pos="78000">
                <a:schemeClr val="accent6">
                  <a:lumMod val="7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600" noProof="1"/>
          </a:p>
        </p:txBody>
      </p:sp>
      <p:grpSp>
        <p:nvGrpSpPr>
          <p:cNvPr id="9" name="Group 8">
            <a:extLst>
              <a:ext uri="{FF2B5EF4-FFF2-40B4-BE49-F238E27FC236}">
                <a16:creationId xmlns:a16="http://schemas.microsoft.com/office/drawing/2014/main" id="{15C4FA43-25FB-FC4B-8D10-B91C4869917F}"/>
              </a:ext>
            </a:extLst>
          </p:cNvPr>
          <p:cNvGrpSpPr/>
          <p:nvPr/>
        </p:nvGrpSpPr>
        <p:grpSpPr>
          <a:xfrm>
            <a:off x="8813415" y="3183936"/>
            <a:ext cx="2732034" cy="1154149"/>
            <a:chOff x="8721055" y="2983373"/>
            <a:chExt cx="2732034" cy="1154149"/>
          </a:xfrm>
        </p:grpSpPr>
        <p:sp>
          <p:nvSpPr>
            <p:cNvPr id="10" name="TextBox 9">
              <a:extLst>
                <a:ext uri="{FF2B5EF4-FFF2-40B4-BE49-F238E27FC236}">
                  <a16:creationId xmlns:a16="http://schemas.microsoft.com/office/drawing/2014/main" id="{3AA9E514-B74C-A746-9005-0E408899C86D}"/>
                </a:ext>
              </a:extLst>
            </p:cNvPr>
            <p:cNvSpPr txBox="1"/>
            <p:nvPr/>
          </p:nvSpPr>
          <p:spPr>
            <a:xfrm>
              <a:off x="8721055" y="2983373"/>
              <a:ext cx="2732034" cy="461666"/>
            </a:xfrm>
            <a:prstGeom prst="rect">
              <a:avLst/>
            </a:prstGeom>
            <a:noFill/>
          </p:spPr>
          <p:txBody>
            <a:bodyPr wrap="square" lIns="0" rIns="0" rtlCol="0" anchor="b">
              <a:spAutoFit/>
            </a:bodyPr>
            <a:lstStyle/>
            <a:p>
              <a:r>
                <a:rPr lang="en-US" sz="2400" b="1" cap="all" noProof="1">
                  <a:solidFill>
                    <a:schemeClr val="accent6"/>
                  </a:solidFill>
                </a:rPr>
                <a:t>Lorem Ipsum</a:t>
              </a:r>
            </a:p>
          </p:txBody>
        </p:sp>
        <p:sp>
          <p:nvSpPr>
            <p:cNvPr id="11" name="TextBox 10">
              <a:extLst>
                <a:ext uri="{FF2B5EF4-FFF2-40B4-BE49-F238E27FC236}">
                  <a16:creationId xmlns:a16="http://schemas.microsoft.com/office/drawing/2014/main" id="{6A0DAFF2-26ED-4641-9A6E-A13FC380BD09}"/>
                </a:ext>
              </a:extLst>
            </p:cNvPr>
            <p:cNvSpPr txBox="1"/>
            <p:nvPr/>
          </p:nvSpPr>
          <p:spPr>
            <a:xfrm>
              <a:off x="8728305" y="3398857"/>
              <a:ext cx="2724784" cy="738665"/>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proin egestas arcu erat dolor, at. </a:t>
              </a:r>
            </a:p>
          </p:txBody>
        </p:sp>
      </p:grpSp>
      <p:grpSp>
        <p:nvGrpSpPr>
          <p:cNvPr id="12" name="Group 11">
            <a:extLst>
              <a:ext uri="{FF2B5EF4-FFF2-40B4-BE49-F238E27FC236}">
                <a16:creationId xmlns:a16="http://schemas.microsoft.com/office/drawing/2014/main" id="{A5DD2D07-1B99-A74B-B2E0-C6755B92FD46}"/>
              </a:ext>
            </a:extLst>
          </p:cNvPr>
          <p:cNvGrpSpPr/>
          <p:nvPr/>
        </p:nvGrpSpPr>
        <p:grpSpPr>
          <a:xfrm>
            <a:off x="8813415" y="4665460"/>
            <a:ext cx="2732034" cy="1154149"/>
            <a:chOff x="8721055" y="4464897"/>
            <a:chExt cx="2732034" cy="1154149"/>
          </a:xfrm>
        </p:grpSpPr>
        <p:sp>
          <p:nvSpPr>
            <p:cNvPr id="13" name="TextBox 12">
              <a:extLst>
                <a:ext uri="{FF2B5EF4-FFF2-40B4-BE49-F238E27FC236}">
                  <a16:creationId xmlns:a16="http://schemas.microsoft.com/office/drawing/2014/main" id="{2EE23D7F-A0EA-C741-8CF0-D8B1586C648D}"/>
                </a:ext>
              </a:extLst>
            </p:cNvPr>
            <p:cNvSpPr txBox="1"/>
            <p:nvPr/>
          </p:nvSpPr>
          <p:spPr>
            <a:xfrm>
              <a:off x="8721055" y="4464897"/>
              <a:ext cx="2732034" cy="461666"/>
            </a:xfrm>
            <a:prstGeom prst="rect">
              <a:avLst/>
            </a:prstGeom>
            <a:noFill/>
          </p:spPr>
          <p:txBody>
            <a:bodyPr wrap="square" lIns="0" rIns="0" rtlCol="0" anchor="b">
              <a:spAutoFit/>
            </a:bodyPr>
            <a:lstStyle/>
            <a:p>
              <a:r>
                <a:rPr lang="en-US" sz="2400" b="1" cap="all" noProof="1">
                  <a:solidFill>
                    <a:schemeClr val="accent2"/>
                  </a:solidFill>
                </a:rPr>
                <a:t>Lorem Ipsum</a:t>
              </a:r>
            </a:p>
          </p:txBody>
        </p:sp>
        <p:sp>
          <p:nvSpPr>
            <p:cNvPr id="14" name="TextBox 13">
              <a:extLst>
                <a:ext uri="{FF2B5EF4-FFF2-40B4-BE49-F238E27FC236}">
                  <a16:creationId xmlns:a16="http://schemas.microsoft.com/office/drawing/2014/main" id="{1955F150-A8AE-7B40-92E2-6D7EA446E4A5}"/>
                </a:ext>
              </a:extLst>
            </p:cNvPr>
            <p:cNvSpPr txBox="1"/>
            <p:nvPr/>
          </p:nvSpPr>
          <p:spPr>
            <a:xfrm>
              <a:off x="8728305" y="4880381"/>
              <a:ext cx="2724784" cy="738665"/>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proin egestas arcu erat dolor, at. </a:t>
              </a:r>
            </a:p>
          </p:txBody>
        </p:sp>
      </p:grpSp>
      <p:grpSp>
        <p:nvGrpSpPr>
          <p:cNvPr id="15" name="Group 14">
            <a:extLst>
              <a:ext uri="{FF2B5EF4-FFF2-40B4-BE49-F238E27FC236}">
                <a16:creationId xmlns:a16="http://schemas.microsoft.com/office/drawing/2014/main" id="{38FAEBED-DDD4-0B4F-8870-EB1150CA3536}"/>
              </a:ext>
            </a:extLst>
          </p:cNvPr>
          <p:cNvGrpSpPr/>
          <p:nvPr/>
        </p:nvGrpSpPr>
        <p:grpSpPr>
          <a:xfrm>
            <a:off x="639302" y="3183936"/>
            <a:ext cx="2732034" cy="1154149"/>
            <a:chOff x="731662" y="2983373"/>
            <a:chExt cx="2732034" cy="1154149"/>
          </a:xfrm>
        </p:grpSpPr>
        <p:sp>
          <p:nvSpPr>
            <p:cNvPr id="16" name="TextBox 15">
              <a:extLst>
                <a:ext uri="{FF2B5EF4-FFF2-40B4-BE49-F238E27FC236}">
                  <a16:creationId xmlns:a16="http://schemas.microsoft.com/office/drawing/2014/main" id="{BDFBEA93-2057-4740-9D74-FD5A24FF9AE7}"/>
                </a:ext>
              </a:extLst>
            </p:cNvPr>
            <p:cNvSpPr txBox="1"/>
            <p:nvPr/>
          </p:nvSpPr>
          <p:spPr>
            <a:xfrm>
              <a:off x="731662" y="2983373"/>
              <a:ext cx="2732034" cy="461666"/>
            </a:xfrm>
            <a:prstGeom prst="rect">
              <a:avLst/>
            </a:prstGeom>
            <a:noFill/>
          </p:spPr>
          <p:txBody>
            <a:bodyPr wrap="square" lIns="0" rIns="0" rtlCol="0" anchor="b">
              <a:spAutoFit/>
            </a:bodyPr>
            <a:lstStyle/>
            <a:p>
              <a:pPr algn="r"/>
              <a:r>
                <a:rPr lang="en-US" sz="2400" b="1" cap="all" noProof="1">
                  <a:solidFill>
                    <a:schemeClr val="accent6"/>
                  </a:solidFill>
                </a:rPr>
                <a:t>Lorem Ipsum</a:t>
              </a:r>
            </a:p>
          </p:txBody>
        </p:sp>
        <p:sp>
          <p:nvSpPr>
            <p:cNvPr id="17" name="TextBox 16">
              <a:extLst>
                <a:ext uri="{FF2B5EF4-FFF2-40B4-BE49-F238E27FC236}">
                  <a16:creationId xmlns:a16="http://schemas.microsoft.com/office/drawing/2014/main" id="{68BD3BDF-CDB4-C548-A23D-DD91A90B2E6F}"/>
                </a:ext>
              </a:extLst>
            </p:cNvPr>
            <p:cNvSpPr txBox="1"/>
            <p:nvPr/>
          </p:nvSpPr>
          <p:spPr>
            <a:xfrm>
              <a:off x="738912" y="3398857"/>
              <a:ext cx="2724784" cy="738665"/>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proin egestas arcu erat dolor, at. </a:t>
              </a:r>
            </a:p>
          </p:txBody>
        </p:sp>
      </p:grpSp>
      <p:grpSp>
        <p:nvGrpSpPr>
          <p:cNvPr id="18" name="Group 17">
            <a:extLst>
              <a:ext uri="{FF2B5EF4-FFF2-40B4-BE49-F238E27FC236}">
                <a16:creationId xmlns:a16="http://schemas.microsoft.com/office/drawing/2014/main" id="{ED7EE8AF-DC15-1D46-9D39-66243072BD4E}"/>
              </a:ext>
            </a:extLst>
          </p:cNvPr>
          <p:cNvGrpSpPr/>
          <p:nvPr/>
        </p:nvGrpSpPr>
        <p:grpSpPr>
          <a:xfrm>
            <a:off x="639302" y="4665460"/>
            <a:ext cx="2732034" cy="1154149"/>
            <a:chOff x="731662" y="4464897"/>
            <a:chExt cx="2732034" cy="1154149"/>
          </a:xfrm>
        </p:grpSpPr>
        <p:sp>
          <p:nvSpPr>
            <p:cNvPr id="19" name="TextBox 18">
              <a:extLst>
                <a:ext uri="{FF2B5EF4-FFF2-40B4-BE49-F238E27FC236}">
                  <a16:creationId xmlns:a16="http://schemas.microsoft.com/office/drawing/2014/main" id="{F539AB36-7E40-9842-A3FB-0CCE0F3BA804}"/>
                </a:ext>
              </a:extLst>
            </p:cNvPr>
            <p:cNvSpPr txBox="1"/>
            <p:nvPr/>
          </p:nvSpPr>
          <p:spPr>
            <a:xfrm>
              <a:off x="731662" y="4464897"/>
              <a:ext cx="2732034" cy="461666"/>
            </a:xfrm>
            <a:prstGeom prst="rect">
              <a:avLst/>
            </a:prstGeom>
            <a:noFill/>
          </p:spPr>
          <p:txBody>
            <a:bodyPr wrap="square" lIns="0" rIns="0" rtlCol="0" anchor="b">
              <a:spAutoFit/>
            </a:bodyPr>
            <a:lstStyle/>
            <a:p>
              <a:pPr algn="r"/>
              <a:r>
                <a:rPr lang="en-US" sz="2400" b="1" cap="all" noProof="1">
                  <a:solidFill>
                    <a:schemeClr val="accent2"/>
                  </a:solidFill>
                </a:rPr>
                <a:t>Lorem Ipsum</a:t>
              </a:r>
            </a:p>
          </p:txBody>
        </p:sp>
        <p:sp>
          <p:nvSpPr>
            <p:cNvPr id="20" name="TextBox 19">
              <a:extLst>
                <a:ext uri="{FF2B5EF4-FFF2-40B4-BE49-F238E27FC236}">
                  <a16:creationId xmlns:a16="http://schemas.microsoft.com/office/drawing/2014/main" id="{28B02E6B-20EC-EB4A-A87E-561C6CCD277E}"/>
                </a:ext>
              </a:extLst>
            </p:cNvPr>
            <p:cNvSpPr txBox="1"/>
            <p:nvPr/>
          </p:nvSpPr>
          <p:spPr>
            <a:xfrm>
              <a:off x="738912" y="4880381"/>
              <a:ext cx="2724784" cy="738665"/>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proin egestas arcu erat dolor, at. </a:t>
              </a:r>
            </a:p>
          </p:txBody>
        </p:sp>
      </p:grpSp>
      <p:grpSp>
        <p:nvGrpSpPr>
          <p:cNvPr id="21" name="Group 20">
            <a:extLst>
              <a:ext uri="{FF2B5EF4-FFF2-40B4-BE49-F238E27FC236}">
                <a16:creationId xmlns:a16="http://schemas.microsoft.com/office/drawing/2014/main" id="{5E82A53D-CF4A-D740-902A-740FAD9A386D}"/>
              </a:ext>
            </a:extLst>
          </p:cNvPr>
          <p:cNvGrpSpPr/>
          <p:nvPr/>
        </p:nvGrpSpPr>
        <p:grpSpPr>
          <a:xfrm>
            <a:off x="8820665" y="1826617"/>
            <a:ext cx="2732034" cy="1154149"/>
            <a:chOff x="8728305" y="1626054"/>
            <a:chExt cx="2732034" cy="1154149"/>
          </a:xfrm>
        </p:grpSpPr>
        <p:sp>
          <p:nvSpPr>
            <p:cNvPr id="22" name="TextBox 21">
              <a:extLst>
                <a:ext uri="{FF2B5EF4-FFF2-40B4-BE49-F238E27FC236}">
                  <a16:creationId xmlns:a16="http://schemas.microsoft.com/office/drawing/2014/main" id="{73A1FEC5-CC0D-DA4D-B4CF-EFF7095711E7}"/>
                </a:ext>
              </a:extLst>
            </p:cNvPr>
            <p:cNvSpPr txBox="1"/>
            <p:nvPr/>
          </p:nvSpPr>
          <p:spPr>
            <a:xfrm>
              <a:off x="8728305" y="1626054"/>
              <a:ext cx="2732034" cy="461666"/>
            </a:xfrm>
            <a:prstGeom prst="rect">
              <a:avLst/>
            </a:prstGeom>
            <a:noFill/>
          </p:spPr>
          <p:txBody>
            <a:bodyPr wrap="square" lIns="0" rIns="0" rtlCol="0" anchor="b">
              <a:spAutoFit/>
            </a:bodyPr>
            <a:lstStyle/>
            <a:p>
              <a:r>
                <a:rPr lang="en-US" sz="2400" b="1" cap="all" noProof="1">
                  <a:solidFill>
                    <a:schemeClr val="tx2">
                      <a:lumMod val="75000"/>
                      <a:lumOff val="25000"/>
                    </a:schemeClr>
                  </a:solidFill>
                </a:rPr>
                <a:t>Lorem Ipsum</a:t>
              </a:r>
            </a:p>
          </p:txBody>
        </p:sp>
        <p:sp>
          <p:nvSpPr>
            <p:cNvPr id="23" name="TextBox 22">
              <a:extLst>
                <a:ext uri="{FF2B5EF4-FFF2-40B4-BE49-F238E27FC236}">
                  <a16:creationId xmlns:a16="http://schemas.microsoft.com/office/drawing/2014/main" id="{FB4EB087-CDB4-E848-A1E5-42DB5F1F911A}"/>
                </a:ext>
              </a:extLst>
            </p:cNvPr>
            <p:cNvSpPr txBox="1"/>
            <p:nvPr/>
          </p:nvSpPr>
          <p:spPr>
            <a:xfrm>
              <a:off x="8735555" y="2041538"/>
              <a:ext cx="2724784" cy="738665"/>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proin egestas arcu erat dolor, at. </a:t>
              </a:r>
            </a:p>
          </p:txBody>
        </p:sp>
      </p:grpSp>
      <p:grpSp>
        <p:nvGrpSpPr>
          <p:cNvPr id="24" name="Group 23">
            <a:extLst>
              <a:ext uri="{FF2B5EF4-FFF2-40B4-BE49-F238E27FC236}">
                <a16:creationId xmlns:a16="http://schemas.microsoft.com/office/drawing/2014/main" id="{A1BBFCE0-71DF-5E4B-8652-2342CD65677E}"/>
              </a:ext>
            </a:extLst>
          </p:cNvPr>
          <p:cNvGrpSpPr/>
          <p:nvPr/>
        </p:nvGrpSpPr>
        <p:grpSpPr>
          <a:xfrm>
            <a:off x="646552" y="1826617"/>
            <a:ext cx="2732034" cy="1154149"/>
            <a:chOff x="738912" y="1626054"/>
            <a:chExt cx="2732034" cy="1154149"/>
          </a:xfrm>
        </p:grpSpPr>
        <p:sp>
          <p:nvSpPr>
            <p:cNvPr id="25" name="TextBox 24">
              <a:extLst>
                <a:ext uri="{FF2B5EF4-FFF2-40B4-BE49-F238E27FC236}">
                  <a16:creationId xmlns:a16="http://schemas.microsoft.com/office/drawing/2014/main" id="{1856CF9D-6B80-614E-94FE-DC761DC6F8C3}"/>
                </a:ext>
              </a:extLst>
            </p:cNvPr>
            <p:cNvSpPr txBox="1"/>
            <p:nvPr/>
          </p:nvSpPr>
          <p:spPr>
            <a:xfrm>
              <a:off x="738912" y="1626054"/>
              <a:ext cx="2732034" cy="461666"/>
            </a:xfrm>
            <a:prstGeom prst="rect">
              <a:avLst/>
            </a:prstGeom>
            <a:noFill/>
          </p:spPr>
          <p:txBody>
            <a:bodyPr wrap="square" lIns="0" rIns="0" rtlCol="0" anchor="b">
              <a:spAutoFit/>
            </a:bodyPr>
            <a:lstStyle/>
            <a:p>
              <a:pPr algn="r"/>
              <a:r>
                <a:rPr lang="en-US" sz="2400" b="1" cap="all" noProof="1">
                  <a:solidFill>
                    <a:schemeClr val="tx2">
                      <a:lumMod val="75000"/>
                      <a:lumOff val="25000"/>
                    </a:schemeClr>
                  </a:solidFill>
                </a:rPr>
                <a:t>Lorem Ipsum</a:t>
              </a:r>
            </a:p>
          </p:txBody>
        </p:sp>
        <p:sp>
          <p:nvSpPr>
            <p:cNvPr id="26" name="TextBox 25">
              <a:extLst>
                <a:ext uri="{FF2B5EF4-FFF2-40B4-BE49-F238E27FC236}">
                  <a16:creationId xmlns:a16="http://schemas.microsoft.com/office/drawing/2014/main" id="{12A31136-F1F8-8641-89B3-9C080B3F5171}"/>
                </a:ext>
              </a:extLst>
            </p:cNvPr>
            <p:cNvSpPr txBox="1"/>
            <p:nvPr/>
          </p:nvSpPr>
          <p:spPr>
            <a:xfrm>
              <a:off x="746162" y="2041538"/>
              <a:ext cx="2724784" cy="738665"/>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proin egestas arcu erat dolor, at. </a:t>
              </a:r>
            </a:p>
          </p:txBody>
        </p:sp>
      </p:grpSp>
      <p:grpSp>
        <p:nvGrpSpPr>
          <p:cNvPr id="27" name="Group 26">
            <a:extLst>
              <a:ext uri="{FF2B5EF4-FFF2-40B4-BE49-F238E27FC236}">
                <a16:creationId xmlns:a16="http://schemas.microsoft.com/office/drawing/2014/main" id="{F1E05DAF-23E6-2342-8288-E3A6F7824869}"/>
              </a:ext>
            </a:extLst>
          </p:cNvPr>
          <p:cNvGrpSpPr/>
          <p:nvPr/>
        </p:nvGrpSpPr>
        <p:grpSpPr>
          <a:xfrm rot="10800000">
            <a:off x="5570107" y="1595255"/>
            <a:ext cx="1044543" cy="1431767"/>
            <a:chOff x="5528609" y="4540539"/>
            <a:chExt cx="1122941" cy="1539230"/>
          </a:xfrm>
        </p:grpSpPr>
        <p:sp>
          <p:nvSpPr>
            <p:cNvPr id="28" name="Freeform: Shape 68">
              <a:extLst>
                <a:ext uri="{FF2B5EF4-FFF2-40B4-BE49-F238E27FC236}">
                  <a16:creationId xmlns:a16="http://schemas.microsoft.com/office/drawing/2014/main" id="{699EF67D-8211-C648-BFFC-886EA654C2CE}"/>
                </a:ext>
              </a:extLst>
            </p:cNvPr>
            <p:cNvSpPr/>
            <p:nvPr/>
          </p:nvSpPr>
          <p:spPr>
            <a:xfrm>
              <a:off x="5528609" y="4540539"/>
              <a:ext cx="1122941" cy="365648"/>
            </a:xfrm>
            <a:custGeom>
              <a:avLst/>
              <a:gdLst>
                <a:gd name="connsiteX0" fmla="*/ 561470 w 1122941"/>
                <a:gd name="connsiteY0" fmla="*/ 0 h 365648"/>
                <a:gd name="connsiteX1" fmla="*/ 1112595 w 1122941"/>
                <a:gd name="connsiteY1" fmla="*/ 145979 h 365648"/>
                <a:gd name="connsiteX2" fmla="*/ 1122941 w 1122941"/>
                <a:gd name="connsiteY2" fmla="*/ 179331 h 365648"/>
                <a:gd name="connsiteX3" fmla="*/ 1104578 w 1122941"/>
                <a:gd name="connsiteY3" fmla="*/ 228063 h 365648"/>
                <a:gd name="connsiteX4" fmla="*/ 1079816 w 1122941"/>
                <a:gd name="connsiteY4" fmla="*/ 253987 h 365648"/>
                <a:gd name="connsiteX5" fmla="*/ 561470 w 1122941"/>
                <a:gd name="connsiteY5" fmla="*/ 365648 h 365648"/>
                <a:gd name="connsiteX6" fmla="*/ 43124 w 1122941"/>
                <a:gd name="connsiteY6" fmla="*/ 253987 h 365648"/>
                <a:gd name="connsiteX7" fmla="*/ 18363 w 1122941"/>
                <a:gd name="connsiteY7" fmla="*/ 228063 h 365648"/>
                <a:gd name="connsiteX8" fmla="*/ 0 w 1122941"/>
                <a:gd name="connsiteY8" fmla="*/ 179331 h 365648"/>
                <a:gd name="connsiteX9" fmla="*/ 10345 w 1122941"/>
                <a:gd name="connsiteY9" fmla="*/ 145979 h 365648"/>
                <a:gd name="connsiteX10" fmla="*/ 561470 w 1122941"/>
                <a:gd name="connsiteY10" fmla="*/ 0 h 36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2941" h="365648">
                  <a:moveTo>
                    <a:pt x="561470" y="0"/>
                  </a:moveTo>
                  <a:cubicBezTo>
                    <a:pt x="833324" y="0"/>
                    <a:pt x="1060139" y="62669"/>
                    <a:pt x="1112595" y="145979"/>
                  </a:cubicBezTo>
                  <a:lnTo>
                    <a:pt x="1122941" y="179331"/>
                  </a:lnTo>
                  <a:lnTo>
                    <a:pt x="1104578" y="228063"/>
                  </a:lnTo>
                  <a:lnTo>
                    <a:pt x="1079816" y="253987"/>
                  </a:lnTo>
                  <a:cubicBezTo>
                    <a:pt x="994416" y="319606"/>
                    <a:pt x="794488" y="365648"/>
                    <a:pt x="561470" y="365648"/>
                  </a:cubicBezTo>
                  <a:cubicBezTo>
                    <a:pt x="328453" y="365648"/>
                    <a:pt x="128525" y="319606"/>
                    <a:pt x="43124" y="253987"/>
                  </a:cubicBezTo>
                  <a:lnTo>
                    <a:pt x="18363" y="228063"/>
                  </a:lnTo>
                  <a:lnTo>
                    <a:pt x="0" y="179331"/>
                  </a:lnTo>
                  <a:lnTo>
                    <a:pt x="10345" y="145979"/>
                  </a:lnTo>
                  <a:cubicBezTo>
                    <a:pt x="62801" y="62669"/>
                    <a:pt x="289616" y="0"/>
                    <a:pt x="561470" y="0"/>
                  </a:cubicBezTo>
                  <a:close/>
                </a:path>
              </a:pathLst>
            </a:custGeom>
            <a:gradFill flip="none" rotWithShape="1">
              <a:gsLst>
                <a:gs pos="0">
                  <a:schemeClr val="tx2">
                    <a:lumMod val="75000"/>
                    <a:lumOff val="25000"/>
                  </a:schemeClr>
                </a:gs>
                <a:gs pos="78000">
                  <a:schemeClr val="tx2">
                    <a:lumMod val="90000"/>
                    <a:lumOff val="1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600" noProof="1"/>
            </a:p>
          </p:txBody>
        </p:sp>
        <p:sp>
          <p:nvSpPr>
            <p:cNvPr id="29" name="Freeform: Shape 69">
              <a:extLst>
                <a:ext uri="{FF2B5EF4-FFF2-40B4-BE49-F238E27FC236}">
                  <a16:creationId xmlns:a16="http://schemas.microsoft.com/office/drawing/2014/main" id="{176737B2-8144-BC49-B3FE-BA2D042478AC}"/>
                </a:ext>
              </a:extLst>
            </p:cNvPr>
            <p:cNvSpPr/>
            <p:nvPr/>
          </p:nvSpPr>
          <p:spPr>
            <a:xfrm>
              <a:off x="5546976" y="4768599"/>
              <a:ext cx="1086214" cy="1311170"/>
            </a:xfrm>
            <a:custGeom>
              <a:avLst/>
              <a:gdLst>
                <a:gd name="connsiteX0" fmla="*/ 0 w 1086215"/>
                <a:gd name="connsiteY0" fmla="*/ 0 h 1311170"/>
                <a:gd name="connsiteX1" fmla="*/ 24761 w 1086215"/>
                <a:gd name="connsiteY1" fmla="*/ 25924 h 1311170"/>
                <a:gd name="connsiteX2" fmla="*/ 543107 w 1086215"/>
                <a:gd name="connsiteY2" fmla="*/ 137585 h 1311170"/>
                <a:gd name="connsiteX3" fmla="*/ 1061453 w 1086215"/>
                <a:gd name="connsiteY3" fmla="*/ 25924 h 1311170"/>
                <a:gd name="connsiteX4" fmla="*/ 1086215 w 1086215"/>
                <a:gd name="connsiteY4" fmla="*/ 0 h 1311170"/>
                <a:gd name="connsiteX5" fmla="*/ 609694 w 1086215"/>
                <a:gd name="connsiteY5" fmla="*/ 1264620 h 1311170"/>
                <a:gd name="connsiteX6" fmla="*/ 614762 w 1086215"/>
                <a:gd name="connsiteY6" fmla="*/ 1239513 h 1311170"/>
                <a:gd name="connsiteX7" fmla="*/ 543105 w 1086215"/>
                <a:gd name="connsiteY7" fmla="*/ 1167856 h 1311170"/>
                <a:gd name="connsiteX8" fmla="*/ 543105 w 1086215"/>
                <a:gd name="connsiteY8" fmla="*/ 1167856 h 1311170"/>
                <a:gd name="connsiteX9" fmla="*/ 570996 w 1086215"/>
                <a:gd name="connsiteY9" fmla="*/ 1173487 h 1311170"/>
                <a:gd name="connsiteX10" fmla="*/ 614761 w 1086215"/>
                <a:gd name="connsiteY10" fmla="*/ 1239513 h 1311170"/>
                <a:gd name="connsiteX11" fmla="*/ 609693 w 1086215"/>
                <a:gd name="connsiteY11" fmla="*/ 1264620 h 1311170"/>
                <a:gd name="connsiteX12" fmla="*/ 608026 w 1086215"/>
                <a:gd name="connsiteY12" fmla="*/ 1269044 h 1311170"/>
                <a:gd name="connsiteX13" fmla="*/ 593773 w 1086215"/>
                <a:gd name="connsiteY13" fmla="*/ 1290182 h 1311170"/>
                <a:gd name="connsiteX14" fmla="*/ 543104 w 1086215"/>
                <a:gd name="connsiteY14" fmla="*/ 1311170 h 1311170"/>
                <a:gd name="connsiteX15" fmla="*/ 492435 w 1086215"/>
                <a:gd name="connsiteY15" fmla="*/ 1290182 h 1311170"/>
                <a:gd name="connsiteX16" fmla="*/ 478192 w 1086215"/>
                <a:gd name="connsiteY16" fmla="*/ 1269057 h 1311170"/>
                <a:gd name="connsiteX17" fmla="*/ 476511 w 1086215"/>
                <a:gd name="connsiteY17" fmla="*/ 1264596 h 1311170"/>
                <a:gd name="connsiteX18" fmla="*/ 476510 w 1086215"/>
                <a:gd name="connsiteY18" fmla="*/ 1264591 h 1311170"/>
                <a:gd name="connsiteX0" fmla="*/ 0 w 1086215"/>
                <a:gd name="connsiteY0" fmla="*/ 0 h 1311170"/>
                <a:gd name="connsiteX1" fmla="*/ 24761 w 1086215"/>
                <a:gd name="connsiteY1" fmla="*/ 25924 h 1311170"/>
                <a:gd name="connsiteX2" fmla="*/ 543107 w 1086215"/>
                <a:gd name="connsiteY2" fmla="*/ 137585 h 1311170"/>
                <a:gd name="connsiteX3" fmla="*/ 1061453 w 1086215"/>
                <a:gd name="connsiteY3" fmla="*/ 25924 h 1311170"/>
                <a:gd name="connsiteX4" fmla="*/ 1086215 w 1086215"/>
                <a:gd name="connsiteY4" fmla="*/ 0 h 1311170"/>
                <a:gd name="connsiteX5" fmla="*/ 609694 w 1086215"/>
                <a:gd name="connsiteY5" fmla="*/ 1264620 h 1311170"/>
                <a:gd name="connsiteX6" fmla="*/ 614762 w 1086215"/>
                <a:gd name="connsiteY6" fmla="*/ 1239513 h 1311170"/>
                <a:gd name="connsiteX7" fmla="*/ 543105 w 1086215"/>
                <a:gd name="connsiteY7" fmla="*/ 1167856 h 1311170"/>
                <a:gd name="connsiteX8" fmla="*/ 570996 w 1086215"/>
                <a:gd name="connsiteY8" fmla="*/ 1173487 h 1311170"/>
                <a:gd name="connsiteX9" fmla="*/ 614761 w 1086215"/>
                <a:gd name="connsiteY9" fmla="*/ 1239513 h 1311170"/>
                <a:gd name="connsiteX10" fmla="*/ 609693 w 1086215"/>
                <a:gd name="connsiteY10" fmla="*/ 1264620 h 1311170"/>
                <a:gd name="connsiteX11" fmla="*/ 608026 w 1086215"/>
                <a:gd name="connsiteY11" fmla="*/ 1269044 h 1311170"/>
                <a:gd name="connsiteX12" fmla="*/ 593773 w 1086215"/>
                <a:gd name="connsiteY12" fmla="*/ 1290182 h 1311170"/>
                <a:gd name="connsiteX13" fmla="*/ 543104 w 1086215"/>
                <a:gd name="connsiteY13" fmla="*/ 1311170 h 1311170"/>
                <a:gd name="connsiteX14" fmla="*/ 492435 w 1086215"/>
                <a:gd name="connsiteY14" fmla="*/ 1290182 h 1311170"/>
                <a:gd name="connsiteX15" fmla="*/ 478192 w 1086215"/>
                <a:gd name="connsiteY15" fmla="*/ 1269057 h 1311170"/>
                <a:gd name="connsiteX16" fmla="*/ 476511 w 1086215"/>
                <a:gd name="connsiteY16" fmla="*/ 1264596 h 1311170"/>
                <a:gd name="connsiteX17" fmla="*/ 476510 w 1086215"/>
                <a:gd name="connsiteY17" fmla="*/ 1264591 h 1311170"/>
                <a:gd name="connsiteX18" fmla="*/ 0 w 1086215"/>
                <a:gd name="connsiteY18" fmla="*/ 0 h 1311170"/>
                <a:gd name="connsiteX0" fmla="*/ 0 w 1086215"/>
                <a:gd name="connsiteY0" fmla="*/ 0 h 1311170"/>
                <a:gd name="connsiteX1" fmla="*/ 24761 w 1086215"/>
                <a:gd name="connsiteY1" fmla="*/ 25924 h 1311170"/>
                <a:gd name="connsiteX2" fmla="*/ 543107 w 1086215"/>
                <a:gd name="connsiteY2" fmla="*/ 137585 h 1311170"/>
                <a:gd name="connsiteX3" fmla="*/ 1061453 w 1086215"/>
                <a:gd name="connsiteY3" fmla="*/ 25924 h 1311170"/>
                <a:gd name="connsiteX4" fmla="*/ 1086215 w 1086215"/>
                <a:gd name="connsiteY4" fmla="*/ 0 h 1311170"/>
                <a:gd name="connsiteX5" fmla="*/ 609694 w 1086215"/>
                <a:gd name="connsiteY5" fmla="*/ 1264620 h 1311170"/>
                <a:gd name="connsiteX6" fmla="*/ 614762 w 1086215"/>
                <a:gd name="connsiteY6" fmla="*/ 1239513 h 1311170"/>
                <a:gd name="connsiteX7" fmla="*/ 570996 w 1086215"/>
                <a:gd name="connsiteY7" fmla="*/ 1173487 h 1311170"/>
                <a:gd name="connsiteX8" fmla="*/ 614761 w 1086215"/>
                <a:gd name="connsiteY8" fmla="*/ 1239513 h 1311170"/>
                <a:gd name="connsiteX9" fmla="*/ 609693 w 1086215"/>
                <a:gd name="connsiteY9" fmla="*/ 1264620 h 1311170"/>
                <a:gd name="connsiteX10" fmla="*/ 608026 w 1086215"/>
                <a:gd name="connsiteY10" fmla="*/ 1269044 h 1311170"/>
                <a:gd name="connsiteX11" fmla="*/ 593773 w 1086215"/>
                <a:gd name="connsiteY11" fmla="*/ 1290182 h 1311170"/>
                <a:gd name="connsiteX12" fmla="*/ 543104 w 1086215"/>
                <a:gd name="connsiteY12" fmla="*/ 1311170 h 1311170"/>
                <a:gd name="connsiteX13" fmla="*/ 492435 w 1086215"/>
                <a:gd name="connsiteY13" fmla="*/ 1290182 h 1311170"/>
                <a:gd name="connsiteX14" fmla="*/ 478192 w 1086215"/>
                <a:gd name="connsiteY14" fmla="*/ 1269057 h 1311170"/>
                <a:gd name="connsiteX15" fmla="*/ 476511 w 1086215"/>
                <a:gd name="connsiteY15" fmla="*/ 1264596 h 1311170"/>
                <a:gd name="connsiteX16" fmla="*/ 476510 w 1086215"/>
                <a:gd name="connsiteY16" fmla="*/ 1264591 h 1311170"/>
                <a:gd name="connsiteX17" fmla="*/ 0 w 1086215"/>
                <a:gd name="connsiteY17" fmla="*/ 0 h 1311170"/>
                <a:gd name="connsiteX0" fmla="*/ 0 w 1086215"/>
                <a:gd name="connsiteY0" fmla="*/ 0 h 1311170"/>
                <a:gd name="connsiteX1" fmla="*/ 24761 w 1086215"/>
                <a:gd name="connsiteY1" fmla="*/ 25924 h 1311170"/>
                <a:gd name="connsiteX2" fmla="*/ 543107 w 1086215"/>
                <a:gd name="connsiteY2" fmla="*/ 137585 h 1311170"/>
                <a:gd name="connsiteX3" fmla="*/ 1061453 w 1086215"/>
                <a:gd name="connsiteY3" fmla="*/ 25924 h 1311170"/>
                <a:gd name="connsiteX4" fmla="*/ 1086215 w 1086215"/>
                <a:gd name="connsiteY4" fmla="*/ 0 h 1311170"/>
                <a:gd name="connsiteX5" fmla="*/ 609694 w 1086215"/>
                <a:gd name="connsiteY5" fmla="*/ 1264620 h 1311170"/>
                <a:gd name="connsiteX6" fmla="*/ 614762 w 1086215"/>
                <a:gd name="connsiteY6" fmla="*/ 1239513 h 1311170"/>
                <a:gd name="connsiteX7" fmla="*/ 614761 w 1086215"/>
                <a:gd name="connsiteY7" fmla="*/ 1239513 h 1311170"/>
                <a:gd name="connsiteX8" fmla="*/ 609693 w 1086215"/>
                <a:gd name="connsiteY8" fmla="*/ 1264620 h 1311170"/>
                <a:gd name="connsiteX9" fmla="*/ 608026 w 1086215"/>
                <a:gd name="connsiteY9" fmla="*/ 1269044 h 1311170"/>
                <a:gd name="connsiteX10" fmla="*/ 593773 w 1086215"/>
                <a:gd name="connsiteY10" fmla="*/ 1290182 h 1311170"/>
                <a:gd name="connsiteX11" fmla="*/ 543104 w 1086215"/>
                <a:gd name="connsiteY11" fmla="*/ 1311170 h 1311170"/>
                <a:gd name="connsiteX12" fmla="*/ 492435 w 1086215"/>
                <a:gd name="connsiteY12" fmla="*/ 1290182 h 1311170"/>
                <a:gd name="connsiteX13" fmla="*/ 478192 w 1086215"/>
                <a:gd name="connsiteY13" fmla="*/ 1269057 h 1311170"/>
                <a:gd name="connsiteX14" fmla="*/ 476511 w 1086215"/>
                <a:gd name="connsiteY14" fmla="*/ 1264596 h 1311170"/>
                <a:gd name="connsiteX15" fmla="*/ 476510 w 1086215"/>
                <a:gd name="connsiteY15" fmla="*/ 1264591 h 1311170"/>
                <a:gd name="connsiteX16" fmla="*/ 0 w 1086215"/>
                <a:gd name="connsiteY16" fmla="*/ 0 h 1311170"/>
                <a:gd name="connsiteX0" fmla="*/ 0 w 1086215"/>
                <a:gd name="connsiteY0" fmla="*/ 0 h 1311170"/>
                <a:gd name="connsiteX1" fmla="*/ 24761 w 1086215"/>
                <a:gd name="connsiteY1" fmla="*/ 25924 h 1311170"/>
                <a:gd name="connsiteX2" fmla="*/ 543107 w 1086215"/>
                <a:gd name="connsiteY2" fmla="*/ 137585 h 1311170"/>
                <a:gd name="connsiteX3" fmla="*/ 1061453 w 1086215"/>
                <a:gd name="connsiteY3" fmla="*/ 25924 h 1311170"/>
                <a:gd name="connsiteX4" fmla="*/ 1086215 w 1086215"/>
                <a:gd name="connsiteY4" fmla="*/ 0 h 1311170"/>
                <a:gd name="connsiteX5" fmla="*/ 609694 w 1086215"/>
                <a:gd name="connsiteY5" fmla="*/ 1264620 h 1311170"/>
                <a:gd name="connsiteX6" fmla="*/ 614762 w 1086215"/>
                <a:gd name="connsiteY6" fmla="*/ 1239513 h 1311170"/>
                <a:gd name="connsiteX7" fmla="*/ 609693 w 1086215"/>
                <a:gd name="connsiteY7" fmla="*/ 1264620 h 1311170"/>
                <a:gd name="connsiteX8" fmla="*/ 608026 w 1086215"/>
                <a:gd name="connsiteY8" fmla="*/ 1269044 h 1311170"/>
                <a:gd name="connsiteX9" fmla="*/ 593773 w 1086215"/>
                <a:gd name="connsiteY9" fmla="*/ 1290182 h 1311170"/>
                <a:gd name="connsiteX10" fmla="*/ 543104 w 1086215"/>
                <a:gd name="connsiteY10" fmla="*/ 1311170 h 1311170"/>
                <a:gd name="connsiteX11" fmla="*/ 492435 w 1086215"/>
                <a:gd name="connsiteY11" fmla="*/ 1290182 h 1311170"/>
                <a:gd name="connsiteX12" fmla="*/ 478192 w 1086215"/>
                <a:gd name="connsiteY12" fmla="*/ 1269057 h 1311170"/>
                <a:gd name="connsiteX13" fmla="*/ 476511 w 1086215"/>
                <a:gd name="connsiteY13" fmla="*/ 1264596 h 1311170"/>
                <a:gd name="connsiteX14" fmla="*/ 476510 w 1086215"/>
                <a:gd name="connsiteY14" fmla="*/ 1264591 h 1311170"/>
                <a:gd name="connsiteX15" fmla="*/ 0 w 1086215"/>
                <a:gd name="connsiteY15" fmla="*/ 0 h 1311170"/>
                <a:gd name="connsiteX0" fmla="*/ 0 w 1086215"/>
                <a:gd name="connsiteY0" fmla="*/ 0 h 1311170"/>
                <a:gd name="connsiteX1" fmla="*/ 24761 w 1086215"/>
                <a:gd name="connsiteY1" fmla="*/ 25924 h 1311170"/>
                <a:gd name="connsiteX2" fmla="*/ 543107 w 1086215"/>
                <a:gd name="connsiteY2" fmla="*/ 137585 h 1311170"/>
                <a:gd name="connsiteX3" fmla="*/ 1061453 w 1086215"/>
                <a:gd name="connsiteY3" fmla="*/ 25924 h 1311170"/>
                <a:gd name="connsiteX4" fmla="*/ 1086215 w 1086215"/>
                <a:gd name="connsiteY4" fmla="*/ 0 h 1311170"/>
                <a:gd name="connsiteX5" fmla="*/ 609694 w 1086215"/>
                <a:gd name="connsiteY5" fmla="*/ 1264620 h 1311170"/>
                <a:gd name="connsiteX6" fmla="*/ 609693 w 1086215"/>
                <a:gd name="connsiteY6" fmla="*/ 1264620 h 1311170"/>
                <a:gd name="connsiteX7" fmla="*/ 608026 w 1086215"/>
                <a:gd name="connsiteY7" fmla="*/ 1269044 h 1311170"/>
                <a:gd name="connsiteX8" fmla="*/ 593773 w 1086215"/>
                <a:gd name="connsiteY8" fmla="*/ 1290182 h 1311170"/>
                <a:gd name="connsiteX9" fmla="*/ 543104 w 1086215"/>
                <a:gd name="connsiteY9" fmla="*/ 1311170 h 1311170"/>
                <a:gd name="connsiteX10" fmla="*/ 492435 w 1086215"/>
                <a:gd name="connsiteY10" fmla="*/ 1290182 h 1311170"/>
                <a:gd name="connsiteX11" fmla="*/ 478192 w 1086215"/>
                <a:gd name="connsiteY11" fmla="*/ 1269057 h 1311170"/>
                <a:gd name="connsiteX12" fmla="*/ 476511 w 1086215"/>
                <a:gd name="connsiteY12" fmla="*/ 1264596 h 1311170"/>
                <a:gd name="connsiteX13" fmla="*/ 476510 w 1086215"/>
                <a:gd name="connsiteY13" fmla="*/ 1264591 h 1311170"/>
                <a:gd name="connsiteX14" fmla="*/ 0 w 1086215"/>
                <a:gd name="connsiteY14" fmla="*/ 0 h 131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6215" h="1311170">
                  <a:moveTo>
                    <a:pt x="0" y="0"/>
                  </a:moveTo>
                  <a:lnTo>
                    <a:pt x="24761" y="25924"/>
                  </a:lnTo>
                  <a:cubicBezTo>
                    <a:pt x="110162" y="91543"/>
                    <a:pt x="310090" y="137585"/>
                    <a:pt x="543107" y="137585"/>
                  </a:cubicBezTo>
                  <a:cubicBezTo>
                    <a:pt x="776125" y="137585"/>
                    <a:pt x="976053" y="91543"/>
                    <a:pt x="1061453" y="25924"/>
                  </a:cubicBezTo>
                  <a:lnTo>
                    <a:pt x="1086215" y="0"/>
                  </a:lnTo>
                  <a:lnTo>
                    <a:pt x="609694" y="1264620"/>
                  </a:lnTo>
                  <a:lnTo>
                    <a:pt x="609693" y="1264620"/>
                  </a:lnTo>
                  <a:lnTo>
                    <a:pt x="608026" y="1269044"/>
                  </a:lnTo>
                  <a:lnTo>
                    <a:pt x="593773" y="1290182"/>
                  </a:lnTo>
                  <a:cubicBezTo>
                    <a:pt x="580806" y="1303150"/>
                    <a:pt x="562892" y="1311170"/>
                    <a:pt x="543104" y="1311170"/>
                  </a:cubicBezTo>
                  <a:cubicBezTo>
                    <a:pt x="523317" y="1311170"/>
                    <a:pt x="505402" y="1303150"/>
                    <a:pt x="492435" y="1290182"/>
                  </a:cubicBezTo>
                  <a:lnTo>
                    <a:pt x="478192" y="1269057"/>
                  </a:lnTo>
                  <a:lnTo>
                    <a:pt x="476511" y="1264596"/>
                  </a:lnTo>
                  <a:cubicBezTo>
                    <a:pt x="476511" y="1264594"/>
                    <a:pt x="476510" y="1264593"/>
                    <a:pt x="476510" y="1264591"/>
                  </a:cubicBezTo>
                  <a:lnTo>
                    <a:pt x="0" y="0"/>
                  </a:lnTo>
                  <a:close/>
                </a:path>
              </a:pathLst>
            </a:custGeom>
            <a:gradFill flip="none" rotWithShape="1">
              <a:gsLst>
                <a:gs pos="46000">
                  <a:schemeClr val="accent3">
                    <a:lumMod val="75000"/>
                  </a:schemeClr>
                </a:gs>
                <a:gs pos="78000">
                  <a:schemeClr val="accent3">
                    <a:lumMod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600" noProof="1"/>
            </a:p>
          </p:txBody>
        </p:sp>
      </p:grpSp>
      <p:pic>
        <p:nvPicPr>
          <p:cNvPr id="30" name="Graphic 29" descr="Lightbulb">
            <a:extLst>
              <a:ext uri="{FF2B5EF4-FFF2-40B4-BE49-F238E27FC236}">
                <a16:creationId xmlns:a16="http://schemas.microsoft.com/office/drawing/2014/main" id="{EE27A08A-1E5A-C440-8B4E-50AB2CE98E6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53394" y="1916567"/>
            <a:ext cx="477965" cy="477965"/>
          </a:xfrm>
          <a:prstGeom prst="rect">
            <a:avLst/>
          </a:prstGeom>
        </p:spPr>
      </p:pic>
      <p:grpSp>
        <p:nvGrpSpPr>
          <p:cNvPr id="31" name="Group 30">
            <a:extLst>
              <a:ext uri="{FF2B5EF4-FFF2-40B4-BE49-F238E27FC236}">
                <a16:creationId xmlns:a16="http://schemas.microsoft.com/office/drawing/2014/main" id="{279C60DB-483B-144C-9F2A-C02AB30C1637}"/>
              </a:ext>
            </a:extLst>
          </p:cNvPr>
          <p:cNvGrpSpPr/>
          <p:nvPr/>
        </p:nvGrpSpPr>
        <p:grpSpPr>
          <a:xfrm rot="10800000">
            <a:off x="4994845" y="3112634"/>
            <a:ext cx="2195065" cy="1481107"/>
            <a:chOff x="4910173" y="2856229"/>
            <a:chExt cx="2359818" cy="1592271"/>
          </a:xfrm>
        </p:grpSpPr>
        <p:sp>
          <p:nvSpPr>
            <p:cNvPr id="32" name="Freeform: Shape 77">
              <a:extLst>
                <a:ext uri="{FF2B5EF4-FFF2-40B4-BE49-F238E27FC236}">
                  <a16:creationId xmlns:a16="http://schemas.microsoft.com/office/drawing/2014/main" id="{F3039714-A81A-E14C-9092-F578C12B9F56}"/>
                </a:ext>
              </a:extLst>
            </p:cNvPr>
            <p:cNvSpPr/>
            <p:nvPr/>
          </p:nvSpPr>
          <p:spPr>
            <a:xfrm>
              <a:off x="4910173" y="2856229"/>
              <a:ext cx="2359818" cy="435006"/>
            </a:xfrm>
            <a:custGeom>
              <a:avLst/>
              <a:gdLst>
                <a:gd name="connsiteX0" fmla="*/ 1179909 w 2359818"/>
                <a:gd name="connsiteY0" fmla="*/ 0 h 435006"/>
                <a:gd name="connsiteX1" fmla="*/ 2359818 w 2359818"/>
                <a:gd name="connsiteY1" fmla="*/ 217503 h 435006"/>
                <a:gd name="connsiteX2" fmla="*/ 2354912 w 2359818"/>
                <a:gd name="connsiteY2" fmla="*/ 235414 h 435006"/>
                <a:gd name="connsiteX3" fmla="*/ 2352909 w 2359818"/>
                <a:gd name="connsiteY3" fmla="*/ 240728 h 435006"/>
                <a:gd name="connsiteX4" fmla="*/ 2335846 w 2359818"/>
                <a:gd name="connsiteY4" fmla="*/ 261338 h 435006"/>
                <a:gd name="connsiteX5" fmla="*/ 1179909 w 2359818"/>
                <a:gd name="connsiteY5" fmla="*/ 435006 h 435006"/>
                <a:gd name="connsiteX6" fmla="*/ 23972 w 2359818"/>
                <a:gd name="connsiteY6" fmla="*/ 261338 h 435006"/>
                <a:gd name="connsiteX7" fmla="*/ 6913 w 2359818"/>
                <a:gd name="connsiteY7" fmla="*/ 240732 h 435006"/>
                <a:gd name="connsiteX8" fmla="*/ 4902 w 2359818"/>
                <a:gd name="connsiteY8" fmla="*/ 235395 h 435006"/>
                <a:gd name="connsiteX9" fmla="*/ 0 w 2359818"/>
                <a:gd name="connsiteY9" fmla="*/ 217503 h 435006"/>
                <a:gd name="connsiteX10" fmla="*/ 1179909 w 2359818"/>
                <a:gd name="connsiteY10" fmla="*/ 0 h 435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9818" h="435006">
                  <a:moveTo>
                    <a:pt x="1179909" y="0"/>
                  </a:moveTo>
                  <a:cubicBezTo>
                    <a:pt x="1831555" y="0"/>
                    <a:pt x="2359818" y="97379"/>
                    <a:pt x="2359818" y="217503"/>
                  </a:cubicBezTo>
                  <a:lnTo>
                    <a:pt x="2354912" y="235414"/>
                  </a:lnTo>
                  <a:lnTo>
                    <a:pt x="2352909" y="240728"/>
                  </a:lnTo>
                  <a:lnTo>
                    <a:pt x="2335846" y="261338"/>
                  </a:lnTo>
                  <a:cubicBezTo>
                    <a:pt x="2225825" y="360450"/>
                    <a:pt x="1750099" y="435006"/>
                    <a:pt x="1179909" y="435006"/>
                  </a:cubicBezTo>
                  <a:cubicBezTo>
                    <a:pt x="609719" y="435006"/>
                    <a:pt x="133994" y="360450"/>
                    <a:pt x="23972" y="261338"/>
                  </a:cubicBezTo>
                  <a:lnTo>
                    <a:pt x="6913" y="240732"/>
                  </a:lnTo>
                  <a:lnTo>
                    <a:pt x="4902" y="235395"/>
                  </a:lnTo>
                  <a:lnTo>
                    <a:pt x="0" y="217503"/>
                  </a:lnTo>
                  <a:cubicBezTo>
                    <a:pt x="0" y="97379"/>
                    <a:pt x="528263" y="0"/>
                    <a:pt x="1179909" y="0"/>
                  </a:cubicBezTo>
                  <a:close/>
                </a:path>
              </a:pathLst>
            </a:custGeom>
            <a:gradFill flip="none" rotWithShape="1">
              <a:gsLst>
                <a:gs pos="0">
                  <a:schemeClr val="accent6"/>
                </a:gs>
                <a:gs pos="78000">
                  <a:schemeClr val="accent6">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600" noProof="1"/>
            </a:p>
          </p:txBody>
        </p:sp>
        <p:sp>
          <p:nvSpPr>
            <p:cNvPr id="33" name="Freeform: Shape 78">
              <a:extLst>
                <a:ext uri="{FF2B5EF4-FFF2-40B4-BE49-F238E27FC236}">
                  <a16:creationId xmlns:a16="http://schemas.microsoft.com/office/drawing/2014/main" id="{6064BC83-472C-1542-A9B8-212445FD3631}"/>
                </a:ext>
              </a:extLst>
            </p:cNvPr>
            <p:cNvSpPr/>
            <p:nvPr/>
          </p:nvSpPr>
          <p:spPr>
            <a:xfrm>
              <a:off x="4917084" y="3096957"/>
              <a:ext cx="2345997" cy="1351543"/>
            </a:xfrm>
            <a:custGeom>
              <a:avLst/>
              <a:gdLst>
                <a:gd name="connsiteX0" fmla="*/ 2345997 w 2345997"/>
                <a:gd name="connsiteY0" fmla="*/ 0 h 1351543"/>
                <a:gd name="connsiteX1" fmla="*/ 1950026 w 2345997"/>
                <a:gd name="connsiteY1" fmla="*/ 1050852 h 1351543"/>
                <a:gd name="connsiteX2" fmla="*/ 1900068 w 2345997"/>
                <a:gd name="connsiteY2" fmla="*/ 1183432 h 1351543"/>
                <a:gd name="connsiteX3" fmla="*/ 1895396 w 2345997"/>
                <a:gd name="connsiteY3" fmla="*/ 1188555 h 1351543"/>
                <a:gd name="connsiteX4" fmla="*/ 1172997 w 2345997"/>
                <a:gd name="connsiteY4" fmla="*/ 1351543 h 1351543"/>
                <a:gd name="connsiteX5" fmla="*/ 450598 w 2345997"/>
                <a:gd name="connsiteY5" fmla="*/ 1188555 h 1351543"/>
                <a:gd name="connsiteX6" fmla="*/ 445929 w 2345997"/>
                <a:gd name="connsiteY6" fmla="*/ 1183436 h 1351543"/>
                <a:gd name="connsiteX7" fmla="*/ 395970 w 2345997"/>
                <a:gd name="connsiteY7" fmla="*/ 1050850 h 1351543"/>
                <a:gd name="connsiteX8" fmla="*/ 0 w 2345997"/>
                <a:gd name="connsiteY8" fmla="*/ 4 h 1351543"/>
                <a:gd name="connsiteX9" fmla="*/ 17060 w 2345997"/>
                <a:gd name="connsiteY9" fmla="*/ 20610 h 1351543"/>
                <a:gd name="connsiteX10" fmla="*/ 1172997 w 2345997"/>
                <a:gd name="connsiteY10" fmla="*/ 194278 h 1351543"/>
                <a:gd name="connsiteX11" fmla="*/ 2328934 w 2345997"/>
                <a:gd name="connsiteY11" fmla="*/ 20610 h 13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5997" h="1351543">
                  <a:moveTo>
                    <a:pt x="2345997" y="0"/>
                  </a:moveTo>
                  <a:lnTo>
                    <a:pt x="1950026" y="1050852"/>
                  </a:lnTo>
                  <a:lnTo>
                    <a:pt x="1900068" y="1183432"/>
                  </a:lnTo>
                  <a:lnTo>
                    <a:pt x="1895396" y="1188555"/>
                  </a:lnTo>
                  <a:cubicBezTo>
                    <a:pt x="1776377" y="1284336"/>
                    <a:pt x="1497745" y="1351543"/>
                    <a:pt x="1172997" y="1351543"/>
                  </a:cubicBezTo>
                  <a:cubicBezTo>
                    <a:pt x="848249" y="1351543"/>
                    <a:pt x="569618" y="1284336"/>
                    <a:pt x="450598" y="1188555"/>
                  </a:cubicBezTo>
                  <a:lnTo>
                    <a:pt x="445929" y="1183436"/>
                  </a:lnTo>
                  <a:lnTo>
                    <a:pt x="395970" y="1050850"/>
                  </a:lnTo>
                  <a:lnTo>
                    <a:pt x="0" y="4"/>
                  </a:lnTo>
                  <a:lnTo>
                    <a:pt x="17060" y="20610"/>
                  </a:lnTo>
                  <a:cubicBezTo>
                    <a:pt x="127081" y="119722"/>
                    <a:pt x="602807" y="194278"/>
                    <a:pt x="1172997" y="194278"/>
                  </a:cubicBezTo>
                  <a:cubicBezTo>
                    <a:pt x="1743187" y="194278"/>
                    <a:pt x="2218913" y="119722"/>
                    <a:pt x="2328934" y="20610"/>
                  </a:cubicBezTo>
                  <a:close/>
                </a:path>
              </a:pathLst>
            </a:custGeom>
            <a:gradFill flip="none" rotWithShape="1">
              <a:gsLst>
                <a:gs pos="46000">
                  <a:schemeClr val="accent6"/>
                </a:gs>
                <a:gs pos="78000">
                  <a:schemeClr val="accent6">
                    <a:lumMod val="7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600" noProof="1"/>
            </a:p>
          </p:txBody>
        </p:sp>
      </p:grpSp>
      <p:pic>
        <p:nvPicPr>
          <p:cNvPr id="34" name="Graphic 33" descr="Puzzle">
            <a:extLst>
              <a:ext uri="{FF2B5EF4-FFF2-40B4-BE49-F238E27FC236}">
                <a16:creationId xmlns:a16="http://schemas.microsoft.com/office/drawing/2014/main" id="{6CEE361B-9795-B34F-8F67-E62158CD15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47269" y="3440744"/>
            <a:ext cx="690212" cy="690212"/>
          </a:xfrm>
          <a:prstGeom prst="rect">
            <a:avLst/>
          </a:prstGeom>
        </p:spPr>
      </p:pic>
      <p:grpSp>
        <p:nvGrpSpPr>
          <p:cNvPr id="35" name="Group 34">
            <a:extLst>
              <a:ext uri="{FF2B5EF4-FFF2-40B4-BE49-F238E27FC236}">
                <a16:creationId xmlns:a16="http://schemas.microsoft.com/office/drawing/2014/main" id="{9BBC8AAA-56FE-0A4D-90C2-F9C68FAA0193}"/>
              </a:ext>
            </a:extLst>
          </p:cNvPr>
          <p:cNvGrpSpPr/>
          <p:nvPr/>
        </p:nvGrpSpPr>
        <p:grpSpPr>
          <a:xfrm rot="10800000">
            <a:off x="4366481" y="4678410"/>
            <a:ext cx="3451791" cy="1581208"/>
            <a:chOff x="4234648" y="1065321"/>
            <a:chExt cx="3710867" cy="1699888"/>
          </a:xfrm>
        </p:grpSpPr>
        <p:sp>
          <p:nvSpPr>
            <p:cNvPr id="36" name="Freeform: Shape 105">
              <a:extLst>
                <a:ext uri="{FF2B5EF4-FFF2-40B4-BE49-F238E27FC236}">
                  <a16:creationId xmlns:a16="http://schemas.microsoft.com/office/drawing/2014/main" id="{65130083-5292-3D45-9B71-EEB9B4F34923}"/>
                </a:ext>
              </a:extLst>
            </p:cNvPr>
            <p:cNvSpPr/>
            <p:nvPr/>
          </p:nvSpPr>
          <p:spPr>
            <a:xfrm>
              <a:off x="4234649" y="1285877"/>
              <a:ext cx="3710866" cy="1479332"/>
            </a:xfrm>
            <a:custGeom>
              <a:avLst/>
              <a:gdLst>
                <a:gd name="connsiteX0" fmla="*/ 0 w 3710866"/>
                <a:gd name="connsiteY0" fmla="*/ 0 h 1479331"/>
                <a:gd name="connsiteX1" fmla="*/ 1313 w 3710866"/>
                <a:gd name="connsiteY1" fmla="*/ 0 h 1479331"/>
                <a:gd name="connsiteX2" fmla="*/ 9578 w 3710866"/>
                <a:gd name="connsiteY2" fmla="*/ 19187 h 1479331"/>
                <a:gd name="connsiteX3" fmla="*/ 1855432 w 3710866"/>
                <a:gd name="connsiteY3" fmla="*/ 214452 h 1479331"/>
                <a:gd name="connsiteX4" fmla="*/ 3701286 w 3710866"/>
                <a:gd name="connsiteY4" fmla="*/ 19187 h 1479331"/>
                <a:gd name="connsiteX5" fmla="*/ 3709551 w 3710866"/>
                <a:gd name="connsiteY5" fmla="*/ 0 h 1479331"/>
                <a:gd name="connsiteX6" fmla="*/ 3710866 w 3710866"/>
                <a:gd name="connsiteY6" fmla="*/ 0 h 1479331"/>
                <a:gd name="connsiteX7" fmla="*/ 3338216 w 3710866"/>
                <a:gd name="connsiteY7" fmla="*/ 988961 h 1479331"/>
                <a:gd name="connsiteX8" fmla="*/ 3338216 w 3710866"/>
                <a:gd name="connsiteY8" fmla="*/ 988961 h 1479331"/>
                <a:gd name="connsiteX9" fmla="*/ 3248004 w 3710866"/>
                <a:gd name="connsiteY9" fmla="*/ 1228369 h 1479331"/>
                <a:gd name="connsiteX10" fmla="*/ 3184515 w 3710866"/>
                <a:gd name="connsiteY10" fmla="*/ 1264210 h 1479331"/>
                <a:gd name="connsiteX11" fmla="*/ 1855432 w 3710866"/>
                <a:gd name="connsiteY11" fmla="*/ 1479331 h 1479331"/>
                <a:gd name="connsiteX12" fmla="*/ 526349 w 3710866"/>
                <a:gd name="connsiteY12" fmla="*/ 1264210 h 1479331"/>
                <a:gd name="connsiteX13" fmla="*/ 462863 w 3710866"/>
                <a:gd name="connsiteY13" fmla="*/ 1228370 h 1479331"/>
                <a:gd name="connsiteX14" fmla="*/ 372651 w 3710866"/>
                <a:gd name="connsiteY14" fmla="*/ 988958 h 1479331"/>
                <a:gd name="connsiteX15" fmla="*/ 372650 w 3710866"/>
                <a:gd name="connsiteY15" fmla="*/ 988958 h 147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10866" h="1479331">
                  <a:moveTo>
                    <a:pt x="0" y="0"/>
                  </a:moveTo>
                  <a:lnTo>
                    <a:pt x="1313" y="0"/>
                  </a:lnTo>
                  <a:lnTo>
                    <a:pt x="9578" y="19187"/>
                  </a:lnTo>
                  <a:cubicBezTo>
                    <a:pt x="104595" y="128865"/>
                    <a:pt x="894751" y="214452"/>
                    <a:pt x="1855432" y="214452"/>
                  </a:cubicBezTo>
                  <a:cubicBezTo>
                    <a:pt x="2816114" y="214452"/>
                    <a:pt x="3606269" y="128865"/>
                    <a:pt x="3701286" y="19187"/>
                  </a:cubicBezTo>
                  <a:lnTo>
                    <a:pt x="3709551" y="0"/>
                  </a:lnTo>
                  <a:lnTo>
                    <a:pt x="3710866" y="0"/>
                  </a:lnTo>
                  <a:lnTo>
                    <a:pt x="3338216" y="988961"/>
                  </a:lnTo>
                  <a:lnTo>
                    <a:pt x="3338216" y="988961"/>
                  </a:lnTo>
                  <a:lnTo>
                    <a:pt x="3248004" y="1228369"/>
                  </a:lnTo>
                  <a:lnTo>
                    <a:pt x="3184515" y="1264210"/>
                  </a:lnTo>
                  <a:cubicBezTo>
                    <a:pt x="2928557" y="1392346"/>
                    <a:pt x="2429348" y="1479331"/>
                    <a:pt x="1855432" y="1479331"/>
                  </a:cubicBezTo>
                  <a:cubicBezTo>
                    <a:pt x="1281516" y="1479331"/>
                    <a:pt x="782308" y="1392346"/>
                    <a:pt x="526349" y="1264210"/>
                  </a:cubicBezTo>
                  <a:lnTo>
                    <a:pt x="462863" y="1228370"/>
                  </a:lnTo>
                  <a:lnTo>
                    <a:pt x="372651" y="988958"/>
                  </a:lnTo>
                  <a:lnTo>
                    <a:pt x="372650" y="988958"/>
                  </a:lnTo>
                  <a:close/>
                </a:path>
              </a:pathLst>
            </a:custGeom>
            <a:gradFill flip="none" rotWithShape="1">
              <a:gsLst>
                <a:gs pos="46000">
                  <a:schemeClr val="accent2"/>
                </a:gs>
                <a:gs pos="78000">
                  <a:schemeClr val="accent2">
                    <a:lumMod val="7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sp>
          <p:nvSpPr>
            <p:cNvPr id="37" name="Freeform: Shape 106">
              <a:extLst>
                <a:ext uri="{FF2B5EF4-FFF2-40B4-BE49-F238E27FC236}">
                  <a16:creationId xmlns:a16="http://schemas.microsoft.com/office/drawing/2014/main" id="{4953EDD3-6430-BD4D-900E-390631BB1B8B}"/>
                </a:ext>
              </a:extLst>
            </p:cNvPr>
            <p:cNvSpPr/>
            <p:nvPr/>
          </p:nvSpPr>
          <p:spPr>
            <a:xfrm>
              <a:off x="4234648" y="1065321"/>
              <a:ext cx="3710866" cy="435007"/>
            </a:xfrm>
            <a:custGeom>
              <a:avLst/>
              <a:gdLst>
                <a:gd name="connsiteX0" fmla="*/ 1855433 w 3710866"/>
                <a:gd name="connsiteY0" fmla="*/ 0 h 435006"/>
                <a:gd name="connsiteX1" fmla="*/ 3710866 w 3710866"/>
                <a:gd name="connsiteY1" fmla="*/ 217503 h 435006"/>
                <a:gd name="connsiteX2" fmla="*/ 3709552 w 3710866"/>
                <a:gd name="connsiteY2" fmla="*/ 220554 h 435006"/>
                <a:gd name="connsiteX3" fmla="*/ 3701287 w 3710866"/>
                <a:gd name="connsiteY3" fmla="*/ 239741 h 435006"/>
                <a:gd name="connsiteX4" fmla="*/ 1855433 w 3710866"/>
                <a:gd name="connsiteY4" fmla="*/ 435006 h 435006"/>
                <a:gd name="connsiteX5" fmla="*/ 9579 w 3710866"/>
                <a:gd name="connsiteY5" fmla="*/ 239741 h 435006"/>
                <a:gd name="connsiteX6" fmla="*/ 1314 w 3710866"/>
                <a:gd name="connsiteY6" fmla="*/ 220554 h 435006"/>
                <a:gd name="connsiteX7" fmla="*/ 0 w 3710866"/>
                <a:gd name="connsiteY7" fmla="*/ 217503 h 435006"/>
                <a:gd name="connsiteX8" fmla="*/ 1855433 w 3710866"/>
                <a:gd name="connsiteY8" fmla="*/ 0 h 435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0866" h="435006">
                  <a:moveTo>
                    <a:pt x="1855433" y="0"/>
                  </a:moveTo>
                  <a:cubicBezTo>
                    <a:pt x="2880160" y="0"/>
                    <a:pt x="3710866" y="97379"/>
                    <a:pt x="3710866" y="217503"/>
                  </a:cubicBezTo>
                  <a:lnTo>
                    <a:pt x="3709552" y="220554"/>
                  </a:lnTo>
                  <a:lnTo>
                    <a:pt x="3701287" y="239741"/>
                  </a:lnTo>
                  <a:cubicBezTo>
                    <a:pt x="3606270" y="349419"/>
                    <a:pt x="2816115" y="435006"/>
                    <a:pt x="1855433" y="435006"/>
                  </a:cubicBezTo>
                  <a:cubicBezTo>
                    <a:pt x="894752" y="435006"/>
                    <a:pt x="104596" y="349419"/>
                    <a:pt x="9579" y="239741"/>
                  </a:cubicBezTo>
                  <a:lnTo>
                    <a:pt x="1314" y="220554"/>
                  </a:lnTo>
                  <a:lnTo>
                    <a:pt x="0" y="217503"/>
                  </a:lnTo>
                  <a:cubicBezTo>
                    <a:pt x="0" y="97379"/>
                    <a:pt x="830706" y="0"/>
                    <a:pt x="1855433" y="0"/>
                  </a:cubicBezTo>
                  <a:close/>
                </a:path>
              </a:pathLst>
            </a:custGeom>
            <a:gradFill flip="none" rotWithShape="1">
              <a:gsLst>
                <a:gs pos="0">
                  <a:schemeClr val="accent2"/>
                </a:gs>
                <a:gs pos="78000">
                  <a:schemeClr val="accent2">
                    <a:lumMod val="5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grpSp>
      <p:pic>
        <p:nvPicPr>
          <p:cNvPr id="38" name="Graphic 37" descr="Rocket">
            <a:extLst>
              <a:ext uri="{FF2B5EF4-FFF2-40B4-BE49-F238E27FC236}">
                <a16:creationId xmlns:a16="http://schemas.microsoft.com/office/drawing/2014/main" id="{4AE2F8FB-73C5-334B-BD68-4DA2F098FD8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672786" y="4882128"/>
            <a:ext cx="850561" cy="850561"/>
          </a:xfrm>
          <a:prstGeom prst="rect">
            <a:avLst/>
          </a:prstGeom>
        </p:spPr>
      </p:pic>
      <p:grpSp>
        <p:nvGrpSpPr>
          <p:cNvPr id="39" name="Group 38">
            <a:extLst>
              <a:ext uri="{FF2B5EF4-FFF2-40B4-BE49-F238E27FC236}">
                <a16:creationId xmlns:a16="http://schemas.microsoft.com/office/drawing/2014/main" id="{9FBD88AE-4A6A-6047-B1E8-96F30D8F379C}"/>
              </a:ext>
            </a:extLst>
          </p:cNvPr>
          <p:cNvGrpSpPr/>
          <p:nvPr/>
        </p:nvGrpSpPr>
        <p:grpSpPr>
          <a:xfrm rot="10800000">
            <a:off x="6861604" y="5187778"/>
            <a:ext cx="1772695" cy="109511"/>
            <a:chOff x="3363295" y="2057938"/>
            <a:chExt cx="1905745" cy="117731"/>
          </a:xfrm>
        </p:grpSpPr>
        <p:sp>
          <p:nvSpPr>
            <p:cNvPr id="40" name="Oval 39">
              <a:extLst>
                <a:ext uri="{FF2B5EF4-FFF2-40B4-BE49-F238E27FC236}">
                  <a16:creationId xmlns:a16="http://schemas.microsoft.com/office/drawing/2014/main" id="{F9BD7094-43CD-584F-82D5-4A831EEE2A96}"/>
                </a:ext>
              </a:extLst>
            </p:cNvPr>
            <p:cNvSpPr/>
            <p:nvPr/>
          </p:nvSpPr>
          <p:spPr>
            <a:xfrm>
              <a:off x="3363295" y="2057938"/>
              <a:ext cx="117731" cy="11773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cxnSp>
          <p:nvCxnSpPr>
            <p:cNvPr id="41" name="Straight Arrow Connector 40">
              <a:extLst>
                <a:ext uri="{FF2B5EF4-FFF2-40B4-BE49-F238E27FC236}">
                  <a16:creationId xmlns:a16="http://schemas.microsoft.com/office/drawing/2014/main" id="{4E2C34C9-F74C-7A44-988F-D1D97D65F4B2}"/>
                </a:ext>
              </a:extLst>
            </p:cNvPr>
            <p:cNvCxnSpPr>
              <a:stCxn id="40" idx="6"/>
              <a:endCxn id="42" idx="2"/>
            </p:cNvCxnSpPr>
            <p:nvPr/>
          </p:nvCxnSpPr>
          <p:spPr>
            <a:xfrm>
              <a:off x="3481026" y="2116804"/>
              <a:ext cx="1670283" cy="0"/>
            </a:xfrm>
            <a:prstGeom prst="straightConnector1">
              <a:avLst/>
            </a:prstGeom>
            <a:ln w="12700">
              <a:solidFill>
                <a:schemeClr val="accent2">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39F96CD3-28AC-114A-994B-CCD88209F6F0}"/>
                </a:ext>
              </a:extLst>
            </p:cNvPr>
            <p:cNvSpPr/>
            <p:nvPr/>
          </p:nvSpPr>
          <p:spPr>
            <a:xfrm>
              <a:off x="5151309" y="2057938"/>
              <a:ext cx="117731" cy="117731"/>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grpSp>
      <p:grpSp>
        <p:nvGrpSpPr>
          <p:cNvPr id="43" name="Group 42">
            <a:extLst>
              <a:ext uri="{FF2B5EF4-FFF2-40B4-BE49-F238E27FC236}">
                <a16:creationId xmlns:a16="http://schemas.microsoft.com/office/drawing/2014/main" id="{6070CDBA-C827-634B-A2C7-785393D3DD81}"/>
              </a:ext>
            </a:extLst>
          </p:cNvPr>
          <p:cNvGrpSpPr/>
          <p:nvPr/>
        </p:nvGrpSpPr>
        <p:grpSpPr>
          <a:xfrm>
            <a:off x="3550457" y="5187779"/>
            <a:ext cx="1772695" cy="109511"/>
            <a:chOff x="3363295" y="2057938"/>
            <a:chExt cx="1905745" cy="117731"/>
          </a:xfrm>
        </p:grpSpPr>
        <p:sp>
          <p:nvSpPr>
            <p:cNvPr id="44" name="Oval 43">
              <a:extLst>
                <a:ext uri="{FF2B5EF4-FFF2-40B4-BE49-F238E27FC236}">
                  <a16:creationId xmlns:a16="http://schemas.microsoft.com/office/drawing/2014/main" id="{F9265A55-9357-6C47-B94D-A8911AC3AB30}"/>
                </a:ext>
              </a:extLst>
            </p:cNvPr>
            <p:cNvSpPr/>
            <p:nvPr/>
          </p:nvSpPr>
          <p:spPr>
            <a:xfrm>
              <a:off x="3363295" y="2057938"/>
              <a:ext cx="117731" cy="11773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cxnSp>
          <p:nvCxnSpPr>
            <p:cNvPr id="45" name="Straight Arrow Connector 44">
              <a:extLst>
                <a:ext uri="{FF2B5EF4-FFF2-40B4-BE49-F238E27FC236}">
                  <a16:creationId xmlns:a16="http://schemas.microsoft.com/office/drawing/2014/main" id="{98620C32-D0EF-9B45-AFD1-50BBD6ECD990}"/>
                </a:ext>
              </a:extLst>
            </p:cNvPr>
            <p:cNvCxnSpPr>
              <a:stCxn id="44" idx="6"/>
              <a:endCxn id="46" idx="2"/>
            </p:cNvCxnSpPr>
            <p:nvPr/>
          </p:nvCxnSpPr>
          <p:spPr>
            <a:xfrm>
              <a:off x="3481026" y="2116804"/>
              <a:ext cx="1670283" cy="0"/>
            </a:xfrm>
            <a:prstGeom prst="straightConnector1">
              <a:avLst/>
            </a:prstGeom>
            <a:ln w="12700">
              <a:solidFill>
                <a:schemeClr val="accent2">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FF9EC142-D3D3-5F4C-85A5-CB4C9AEC8043}"/>
                </a:ext>
              </a:extLst>
            </p:cNvPr>
            <p:cNvSpPr/>
            <p:nvPr/>
          </p:nvSpPr>
          <p:spPr>
            <a:xfrm>
              <a:off x="5151309" y="2057938"/>
              <a:ext cx="117731" cy="117731"/>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grpSp>
      <p:grpSp>
        <p:nvGrpSpPr>
          <p:cNvPr id="47" name="Group 46">
            <a:extLst>
              <a:ext uri="{FF2B5EF4-FFF2-40B4-BE49-F238E27FC236}">
                <a16:creationId xmlns:a16="http://schemas.microsoft.com/office/drawing/2014/main" id="{D2FCA11D-D86E-FC4B-87C8-4E230D8BFD82}"/>
              </a:ext>
            </a:extLst>
          </p:cNvPr>
          <p:cNvGrpSpPr/>
          <p:nvPr/>
        </p:nvGrpSpPr>
        <p:grpSpPr>
          <a:xfrm>
            <a:off x="3550456" y="3706255"/>
            <a:ext cx="2074407" cy="109511"/>
            <a:chOff x="3363295" y="2057938"/>
            <a:chExt cx="2230102" cy="117731"/>
          </a:xfrm>
        </p:grpSpPr>
        <p:sp>
          <p:nvSpPr>
            <p:cNvPr id="48" name="Oval 47">
              <a:extLst>
                <a:ext uri="{FF2B5EF4-FFF2-40B4-BE49-F238E27FC236}">
                  <a16:creationId xmlns:a16="http://schemas.microsoft.com/office/drawing/2014/main" id="{69F92C35-10D1-0D40-B57B-B1FFC86EEBC0}"/>
                </a:ext>
              </a:extLst>
            </p:cNvPr>
            <p:cNvSpPr/>
            <p:nvPr/>
          </p:nvSpPr>
          <p:spPr>
            <a:xfrm>
              <a:off x="3363295" y="2057938"/>
              <a:ext cx="117731" cy="117731"/>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cxnSp>
          <p:nvCxnSpPr>
            <p:cNvPr id="49" name="Straight Arrow Connector 48">
              <a:extLst>
                <a:ext uri="{FF2B5EF4-FFF2-40B4-BE49-F238E27FC236}">
                  <a16:creationId xmlns:a16="http://schemas.microsoft.com/office/drawing/2014/main" id="{7DCA4055-2FD1-AD4A-9FED-03625ABB5FED}"/>
                </a:ext>
              </a:extLst>
            </p:cNvPr>
            <p:cNvCxnSpPr>
              <a:stCxn id="48" idx="6"/>
              <a:endCxn id="50" idx="2"/>
            </p:cNvCxnSpPr>
            <p:nvPr/>
          </p:nvCxnSpPr>
          <p:spPr>
            <a:xfrm>
              <a:off x="3481026" y="2116804"/>
              <a:ext cx="1994640" cy="0"/>
            </a:xfrm>
            <a:prstGeom prst="straightConnector1">
              <a:avLst/>
            </a:prstGeom>
            <a:ln w="12700">
              <a:solidFill>
                <a:schemeClr val="accent6">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EB491FBF-FD01-244B-8E47-1A8235E0E9A5}"/>
                </a:ext>
              </a:extLst>
            </p:cNvPr>
            <p:cNvSpPr/>
            <p:nvPr/>
          </p:nvSpPr>
          <p:spPr>
            <a:xfrm>
              <a:off x="5475666" y="2057938"/>
              <a:ext cx="117731" cy="117731"/>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grpSp>
      <p:grpSp>
        <p:nvGrpSpPr>
          <p:cNvPr id="51" name="Group 50">
            <a:extLst>
              <a:ext uri="{FF2B5EF4-FFF2-40B4-BE49-F238E27FC236}">
                <a16:creationId xmlns:a16="http://schemas.microsoft.com/office/drawing/2014/main" id="{CD9103D1-7E14-5D47-BAEB-6384F022D8FD}"/>
              </a:ext>
            </a:extLst>
          </p:cNvPr>
          <p:cNvGrpSpPr/>
          <p:nvPr/>
        </p:nvGrpSpPr>
        <p:grpSpPr>
          <a:xfrm rot="10800000">
            <a:off x="6559892" y="3706255"/>
            <a:ext cx="2074407" cy="109511"/>
            <a:chOff x="3363295" y="2057938"/>
            <a:chExt cx="2230102" cy="117731"/>
          </a:xfrm>
        </p:grpSpPr>
        <p:sp>
          <p:nvSpPr>
            <p:cNvPr id="52" name="Oval 51">
              <a:extLst>
                <a:ext uri="{FF2B5EF4-FFF2-40B4-BE49-F238E27FC236}">
                  <a16:creationId xmlns:a16="http://schemas.microsoft.com/office/drawing/2014/main" id="{05C2FE31-596E-874E-B9A3-88353ED5B8DA}"/>
                </a:ext>
              </a:extLst>
            </p:cNvPr>
            <p:cNvSpPr/>
            <p:nvPr/>
          </p:nvSpPr>
          <p:spPr>
            <a:xfrm>
              <a:off x="3363295" y="2057938"/>
              <a:ext cx="117731" cy="117731"/>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cxnSp>
          <p:nvCxnSpPr>
            <p:cNvPr id="53" name="Straight Arrow Connector 52">
              <a:extLst>
                <a:ext uri="{FF2B5EF4-FFF2-40B4-BE49-F238E27FC236}">
                  <a16:creationId xmlns:a16="http://schemas.microsoft.com/office/drawing/2014/main" id="{B5219BA6-D3F6-5344-AAC9-3B43AFC6CBAE}"/>
                </a:ext>
              </a:extLst>
            </p:cNvPr>
            <p:cNvCxnSpPr>
              <a:stCxn id="52" idx="6"/>
              <a:endCxn id="54" idx="2"/>
            </p:cNvCxnSpPr>
            <p:nvPr/>
          </p:nvCxnSpPr>
          <p:spPr>
            <a:xfrm>
              <a:off x="3481026" y="2116804"/>
              <a:ext cx="1994640" cy="0"/>
            </a:xfrm>
            <a:prstGeom prst="straightConnector1">
              <a:avLst/>
            </a:prstGeom>
            <a:ln w="12700">
              <a:solidFill>
                <a:schemeClr val="accent6">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19BD961-F42E-0C4F-B522-9F28B1355515}"/>
                </a:ext>
              </a:extLst>
            </p:cNvPr>
            <p:cNvSpPr/>
            <p:nvPr/>
          </p:nvSpPr>
          <p:spPr>
            <a:xfrm>
              <a:off x="5475666" y="2057938"/>
              <a:ext cx="117731" cy="11773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grpSp>
      <p:grpSp>
        <p:nvGrpSpPr>
          <p:cNvPr id="55" name="Group 54">
            <a:extLst>
              <a:ext uri="{FF2B5EF4-FFF2-40B4-BE49-F238E27FC236}">
                <a16:creationId xmlns:a16="http://schemas.microsoft.com/office/drawing/2014/main" id="{FC040F6B-C42F-F14A-BCFD-7E492F8F1A38}"/>
              </a:ext>
            </a:extLst>
          </p:cNvPr>
          <p:cNvGrpSpPr/>
          <p:nvPr/>
        </p:nvGrpSpPr>
        <p:grpSpPr>
          <a:xfrm>
            <a:off x="3550455" y="2348936"/>
            <a:ext cx="2464247" cy="109511"/>
            <a:chOff x="3363295" y="2057938"/>
            <a:chExt cx="2649202" cy="117731"/>
          </a:xfrm>
        </p:grpSpPr>
        <p:sp>
          <p:nvSpPr>
            <p:cNvPr id="56" name="Oval 55">
              <a:extLst>
                <a:ext uri="{FF2B5EF4-FFF2-40B4-BE49-F238E27FC236}">
                  <a16:creationId xmlns:a16="http://schemas.microsoft.com/office/drawing/2014/main" id="{3930F49F-7596-C245-A830-DAADD31A83EF}"/>
                </a:ext>
              </a:extLst>
            </p:cNvPr>
            <p:cNvSpPr/>
            <p:nvPr/>
          </p:nvSpPr>
          <p:spPr>
            <a:xfrm>
              <a:off x="3363295" y="2057938"/>
              <a:ext cx="117731" cy="117731"/>
            </a:xfrm>
            <a:prstGeom prst="ellipse">
              <a:avLst/>
            </a:prstGeom>
            <a:no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cxnSp>
          <p:nvCxnSpPr>
            <p:cNvPr id="57" name="Straight Arrow Connector 56">
              <a:extLst>
                <a:ext uri="{FF2B5EF4-FFF2-40B4-BE49-F238E27FC236}">
                  <a16:creationId xmlns:a16="http://schemas.microsoft.com/office/drawing/2014/main" id="{70D0A741-8A2E-6B45-83F6-96A2502A1353}"/>
                </a:ext>
              </a:extLst>
            </p:cNvPr>
            <p:cNvCxnSpPr>
              <a:stCxn id="56" idx="6"/>
              <a:endCxn id="58" idx="2"/>
            </p:cNvCxnSpPr>
            <p:nvPr/>
          </p:nvCxnSpPr>
          <p:spPr>
            <a:xfrm>
              <a:off x="3481026" y="2116804"/>
              <a:ext cx="2413740" cy="0"/>
            </a:xfrm>
            <a:prstGeom prst="straightConnector1">
              <a:avLst/>
            </a:prstGeom>
            <a:ln w="12700">
              <a:solidFill>
                <a:schemeClr val="tx2">
                  <a:lumMod val="90000"/>
                  <a:lumOff val="1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8" name="Oval 57">
              <a:extLst>
                <a:ext uri="{FF2B5EF4-FFF2-40B4-BE49-F238E27FC236}">
                  <a16:creationId xmlns:a16="http://schemas.microsoft.com/office/drawing/2014/main" id="{B780F0F1-F322-BF48-9AD1-841FDBE530F3}"/>
                </a:ext>
              </a:extLst>
            </p:cNvPr>
            <p:cNvSpPr/>
            <p:nvPr/>
          </p:nvSpPr>
          <p:spPr>
            <a:xfrm>
              <a:off x="5894766" y="2057938"/>
              <a:ext cx="117731" cy="117731"/>
            </a:xfrm>
            <a:prstGeom prst="ellipse">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grpSp>
      <p:grpSp>
        <p:nvGrpSpPr>
          <p:cNvPr id="59" name="Group 58">
            <a:extLst>
              <a:ext uri="{FF2B5EF4-FFF2-40B4-BE49-F238E27FC236}">
                <a16:creationId xmlns:a16="http://schemas.microsoft.com/office/drawing/2014/main" id="{9203F82D-7BC8-4446-9A86-964F618A92C0}"/>
              </a:ext>
            </a:extLst>
          </p:cNvPr>
          <p:cNvGrpSpPr/>
          <p:nvPr/>
        </p:nvGrpSpPr>
        <p:grpSpPr>
          <a:xfrm rot="10800000">
            <a:off x="6170050" y="2348936"/>
            <a:ext cx="2464247" cy="109511"/>
            <a:chOff x="3363295" y="2057938"/>
            <a:chExt cx="2649202" cy="117731"/>
          </a:xfrm>
        </p:grpSpPr>
        <p:sp>
          <p:nvSpPr>
            <p:cNvPr id="60" name="Oval 59">
              <a:extLst>
                <a:ext uri="{FF2B5EF4-FFF2-40B4-BE49-F238E27FC236}">
                  <a16:creationId xmlns:a16="http://schemas.microsoft.com/office/drawing/2014/main" id="{EBE2A0B8-57B4-5646-AFBA-407B623EA90A}"/>
                </a:ext>
              </a:extLst>
            </p:cNvPr>
            <p:cNvSpPr/>
            <p:nvPr/>
          </p:nvSpPr>
          <p:spPr>
            <a:xfrm>
              <a:off x="3363295" y="2057938"/>
              <a:ext cx="117731" cy="117731"/>
            </a:xfrm>
            <a:prstGeom prst="ellipse">
              <a:avLst/>
            </a:prstGeom>
            <a:no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cxnSp>
          <p:nvCxnSpPr>
            <p:cNvPr id="61" name="Straight Arrow Connector 60">
              <a:extLst>
                <a:ext uri="{FF2B5EF4-FFF2-40B4-BE49-F238E27FC236}">
                  <a16:creationId xmlns:a16="http://schemas.microsoft.com/office/drawing/2014/main" id="{47AA2329-16CA-F544-8A19-7BFF85A33E26}"/>
                </a:ext>
              </a:extLst>
            </p:cNvPr>
            <p:cNvCxnSpPr>
              <a:stCxn id="60" idx="6"/>
              <a:endCxn id="62" idx="2"/>
            </p:cNvCxnSpPr>
            <p:nvPr/>
          </p:nvCxnSpPr>
          <p:spPr>
            <a:xfrm>
              <a:off x="3481026" y="2116804"/>
              <a:ext cx="2413740" cy="0"/>
            </a:xfrm>
            <a:prstGeom prst="straightConnector1">
              <a:avLst/>
            </a:prstGeom>
            <a:ln w="12700">
              <a:solidFill>
                <a:schemeClr val="tx2">
                  <a:lumMod val="90000"/>
                  <a:lumOff val="1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7A429100-DA39-5D43-B2C8-47A2E749E155}"/>
                </a:ext>
              </a:extLst>
            </p:cNvPr>
            <p:cNvSpPr/>
            <p:nvPr/>
          </p:nvSpPr>
          <p:spPr>
            <a:xfrm>
              <a:off x="5894766" y="2057938"/>
              <a:ext cx="117731" cy="117731"/>
            </a:xfrm>
            <a:prstGeom prst="ellipse">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grpSp>
      <p:sp>
        <p:nvSpPr>
          <p:cNvPr id="63" name="Date Placeholder 17">
            <a:extLst>
              <a:ext uri="{FF2B5EF4-FFF2-40B4-BE49-F238E27FC236}">
                <a16:creationId xmlns:a16="http://schemas.microsoft.com/office/drawing/2014/main" id="{AB124929-0D74-46E7-92F4-D45D4E1DD14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80042475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C033E-CCF9-B642-84D1-8BDC6E7E1441}"/>
              </a:ext>
            </a:extLst>
          </p:cNvPr>
          <p:cNvSpPr>
            <a:spLocks noGrp="1"/>
          </p:cNvSpPr>
          <p:nvPr>
            <p:ph type="title"/>
          </p:nvPr>
        </p:nvSpPr>
        <p:spPr/>
        <p:txBody>
          <a:bodyPr/>
          <a:lstStyle/>
          <a:p>
            <a:r>
              <a:rPr lang="en-US" noProof="1"/>
              <a:t>Infographic Pyramid w/ 4 Stages</a:t>
            </a:r>
          </a:p>
        </p:txBody>
      </p:sp>
      <p:sp>
        <p:nvSpPr>
          <p:cNvPr id="63" name="Freeform: Shape 182">
            <a:extLst>
              <a:ext uri="{FF2B5EF4-FFF2-40B4-BE49-F238E27FC236}">
                <a16:creationId xmlns:a16="http://schemas.microsoft.com/office/drawing/2014/main" id="{8C6B9F31-7341-F44C-87CC-A8302CFEB8B0}"/>
              </a:ext>
            </a:extLst>
          </p:cNvPr>
          <p:cNvSpPr/>
          <p:nvPr/>
        </p:nvSpPr>
        <p:spPr>
          <a:xfrm rot="10800000">
            <a:off x="4360974" y="1595252"/>
            <a:ext cx="3451791" cy="4664362"/>
          </a:xfrm>
          <a:custGeom>
            <a:avLst/>
            <a:gdLst>
              <a:gd name="connsiteX0" fmla="*/ 2261004 w 2783150"/>
              <a:gd name="connsiteY0" fmla="*/ 889473 h 3760836"/>
              <a:gd name="connsiteX1" fmla="*/ 2331798 w 2783150"/>
              <a:gd name="connsiteY1" fmla="*/ 869765 h 3760836"/>
              <a:gd name="connsiteX2" fmla="*/ 2354493 w 2783150"/>
              <a:gd name="connsiteY2" fmla="*/ 862086 h 3760836"/>
              <a:gd name="connsiteX3" fmla="*/ 2331799 w 2783150"/>
              <a:gd name="connsiteY3" fmla="*/ 869765 h 3760836"/>
              <a:gd name="connsiteX4" fmla="*/ 1865868 w 2783150"/>
              <a:gd name="connsiteY4" fmla="*/ 957725 h 3760836"/>
              <a:gd name="connsiteX5" fmla="*/ 1933898 w 2783150"/>
              <a:gd name="connsiteY5" fmla="*/ 949433 h 3760836"/>
              <a:gd name="connsiteX6" fmla="*/ 1972366 w 2783150"/>
              <a:gd name="connsiteY6" fmla="*/ 944745 h 3760836"/>
              <a:gd name="connsiteX7" fmla="*/ 2120599 w 2783150"/>
              <a:gd name="connsiteY7" fmla="*/ 920708 h 3760836"/>
              <a:gd name="connsiteX8" fmla="*/ 2147268 w 2783150"/>
              <a:gd name="connsiteY8" fmla="*/ 914863 h 3760836"/>
              <a:gd name="connsiteX9" fmla="*/ 2166630 w 2783150"/>
              <a:gd name="connsiteY9" fmla="*/ 911556 h 3760836"/>
              <a:gd name="connsiteX10" fmla="*/ 2253131 w 2783150"/>
              <a:gd name="connsiteY10" fmla="*/ 891664 h 3760836"/>
              <a:gd name="connsiteX11" fmla="*/ 2253157 w 2783150"/>
              <a:gd name="connsiteY11" fmla="*/ 891658 h 3760836"/>
              <a:gd name="connsiteX12" fmla="*/ 2253157 w 2783150"/>
              <a:gd name="connsiteY12" fmla="*/ 891658 h 3760836"/>
              <a:gd name="connsiteX13" fmla="*/ 2253131 w 2783150"/>
              <a:gd name="connsiteY13" fmla="*/ 891664 h 3760836"/>
              <a:gd name="connsiteX14" fmla="*/ 2147268 w 2783150"/>
              <a:gd name="connsiteY14" fmla="*/ 914863 h 3760836"/>
              <a:gd name="connsiteX15" fmla="*/ 1972367 w 2783150"/>
              <a:gd name="connsiteY15" fmla="*/ 944745 h 3760836"/>
              <a:gd name="connsiteX16" fmla="*/ 1933899 w 2783150"/>
              <a:gd name="connsiteY16" fmla="*/ 949433 h 3760836"/>
              <a:gd name="connsiteX17" fmla="*/ 1930954 w 2783150"/>
              <a:gd name="connsiteY17" fmla="*/ 949155 h 3760836"/>
              <a:gd name="connsiteX18" fmla="*/ 1933898 w 2783150"/>
              <a:gd name="connsiteY18" fmla="*/ 949433 h 3760836"/>
              <a:gd name="connsiteX19" fmla="*/ 1865933 w 2783150"/>
              <a:gd name="connsiteY19" fmla="*/ 957716 h 3760836"/>
              <a:gd name="connsiteX20" fmla="*/ 1409009 w 2783150"/>
              <a:gd name="connsiteY20" fmla="*/ 981509 h 3760836"/>
              <a:gd name="connsiteX21" fmla="*/ 1637137 w 2783150"/>
              <a:gd name="connsiteY21" fmla="*/ 975691 h 3760836"/>
              <a:gd name="connsiteX22" fmla="*/ 1752464 w 2783150"/>
              <a:gd name="connsiteY22" fmla="*/ 966633 h 3760836"/>
              <a:gd name="connsiteX23" fmla="*/ 1637138 w 2783150"/>
              <a:gd name="connsiteY23" fmla="*/ 975690 h 3760836"/>
              <a:gd name="connsiteX24" fmla="*/ 1804689 w 2783150"/>
              <a:gd name="connsiteY24" fmla="*/ 1883142 h 3760836"/>
              <a:gd name="connsiteX25" fmla="*/ 1786353 w 2783150"/>
              <a:gd name="connsiteY25" fmla="*/ 1879647 h 3760836"/>
              <a:gd name="connsiteX26" fmla="*/ 1391575 w 2783150"/>
              <a:gd name="connsiteY26" fmla="*/ 1851788 h 3760836"/>
              <a:gd name="connsiteX27" fmla="*/ 996797 w 2783150"/>
              <a:gd name="connsiteY27" fmla="*/ 1879647 h 3760836"/>
              <a:gd name="connsiteX28" fmla="*/ 978461 w 2783150"/>
              <a:gd name="connsiteY28" fmla="*/ 1883142 h 3760836"/>
              <a:gd name="connsiteX29" fmla="*/ 944851 w 2783150"/>
              <a:gd name="connsiteY29" fmla="*/ 1879418 h 3760836"/>
              <a:gd name="connsiteX30" fmla="*/ 608817 w 2783150"/>
              <a:gd name="connsiteY30" fmla="*/ 1777026 h 3760836"/>
              <a:gd name="connsiteX31" fmla="*/ 605700 w 2783150"/>
              <a:gd name="connsiteY31" fmla="*/ 1772856 h 3760836"/>
              <a:gd name="connsiteX32" fmla="*/ 593496 w 2783150"/>
              <a:gd name="connsiteY32" fmla="*/ 1740466 h 3760836"/>
              <a:gd name="connsiteX33" fmla="*/ 360084 w 2783150"/>
              <a:gd name="connsiteY33" fmla="*/ 1121026 h 3760836"/>
              <a:gd name="connsiteX34" fmla="*/ 360083 w 2783150"/>
              <a:gd name="connsiteY34" fmla="*/ 1121024 h 3760836"/>
              <a:gd name="connsiteX35" fmla="*/ 343489 w 2783150"/>
              <a:gd name="connsiteY35" fmla="*/ 1076987 h 3760836"/>
              <a:gd name="connsiteX36" fmla="*/ 345002 w 2783150"/>
              <a:gd name="connsiteY36" fmla="*/ 1072343 h 3760836"/>
              <a:gd name="connsiteX37" fmla="*/ 345001 w 2783150"/>
              <a:gd name="connsiteY37" fmla="*/ 1072344 h 3760836"/>
              <a:gd name="connsiteX38" fmla="*/ 343489 w 2783150"/>
              <a:gd name="connsiteY38" fmla="*/ 1076988 h 3760836"/>
              <a:gd name="connsiteX39" fmla="*/ 224975 w 2783150"/>
              <a:gd name="connsiteY39" fmla="*/ 762469 h 3760836"/>
              <a:gd name="connsiteX40" fmla="*/ 227893 w 2783150"/>
              <a:gd name="connsiteY40" fmla="*/ 765340 h 3760836"/>
              <a:gd name="connsiteX41" fmla="*/ 810784 w 2783150"/>
              <a:gd name="connsiteY41" fmla="*/ 944746 h 3760836"/>
              <a:gd name="connsiteX42" fmla="*/ 849249 w 2783150"/>
              <a:gd name="connsiteY42" fmla="*/ 949433 h 3760836"/>
              <a:gd name="connsiteX43" fmla="*/ 849252 w 2783150"/>
              <a:gd name="connsiteY43" fmla="*/ 949433 h 3760836"/>
              <a:gd name="connsiteX44" fmla="*/ 917295 w 2783150"/>
              <a:gd name="connsiteY44" fmla="*/ 957727 h 3760836"/>
              <a:gd name="connsiteX45" fmla="*/ 1391575 w 2783150"/>
              <a:gd name="connsiteY45" fmla="*/ 981954 h 3760836"/>
              <a:gd name="connsiteX46" fmla="*/ 1146013 w 2783150"/>
              <a:gd name="connsiteY46" fmla="*/ 975690 h 3760836"/>
              <a:gd name="connsiteX47" fmla="*/ 917296 w 2783150"/>
              <a:gd name="connsiteY47" fmla="*/ 957727 h 3760836"/>
              <a:gd name="connsiteX48" fmla="*/ 917234 w 2783150"/>
              <a:gd name="connsiteY48" fmla="*/ 957718 h 3760836"/>
              <a:gd name="connsiteX49" fmla="*/ 849252 w 2783150"/>
              <a:gd name="connsiteY49" fmla="*/ 949433 h 3760836"/>
              <a:gd name="connsiteX50" fmla="*/ 849252 w 2783150"/>
              <a:gd name="connsiteY50" fmla="*/ 949433 h 3760836"/>
              <a:gd name="connsiteX51" fmla="*/ 810785 w 2783150"/>
              <a:gd name="connsiteY51" fmla="*/ 944745 h 3760836"/>
              <a:gd name="connsiteX52" fmla="*/ 227894 w 2783150"/>
              <a:gd name="connsiteY52" fmla="*/ 765340 h 3760836"/>
              <a:gd name="connsiteX53" fmla="*/ 224976 w 2783150"/>
              <a:gd name="connsiteY53" fmla="*/ 762468 h 3760836"/>
              <a:gd name="connsiteX54" fmla="*/ 179548 w 2783150"/>
              <a:gd name="connsiteY54" fmla="*/ 641908 h 3760836"/>
              <a:gd name="connsiteX55" fmla="*/ 1 w 2783150"/>
              <a:gd name="connsiteY55" fmla="*/ 165415 h 3760836"/>
              <a:gd name="connsiteX56" fmla="*/ 986 w 2783150"/>
              <a:gd name="connsiteY56" fmla="*/ 165415 h 3760836"/>
              <a:gd name="connsiteX57" fmla="*/ 0 w 2783150"/>
              <a:gd name="connsiteY57" fmla="*/ 163127 h 3760836"/>
              <a:gd name="connsiteX58" fmla="*/ 1391575 w 2783150"/>
              <a:gd name="connsiteY58" fmla="*/ 0 h 3760836"/>
              <a:gd name="connsiteX59" fmla="*/ 2783149 w 2783150"/>
              <a:gd name="connsiteY59" fmla="*/ 163127 h 3760836"/>
              <a:gd name="connsiteX60" fmla="*/ 2782164 w 2783150"/>
              <a:gd name="connsiteY60" fmla="*/ 165416 h 3760836"/>
              <a:gd name="connsiteX61" fmla="*/ 2783150 w 2783150"/>
              <a:gd name="connsiteY61" fmla="*/ 165416 h 3760836"/>
              <a:gd name="connsiteX62" fmla="*/ 2603603 w 2783150"/>
              <a:gd name="connsiteY62" fmla="*/ 641908 h 3760836"/>
              <a:gd name="connsiteX63" fmla="*/ 2558175 w 2783150"/>
              <a:gd name="connsiteY63" fmla="*/ 762468 h 3760836"/>
              <a:gd name="connsiteX64" fmla="*/ 2558174 w 2783150"/>
              <a:gd name="connsiteY64" fmla="*/ 762469 h 3760836"/>
              <a:gd name="connsiteX65" fmla="*/ 2439660 w 2783150"/>
              <a:gd name="connsiteY65" fmla="*/ 1076990 h 3760836"/>
              <a:gd name="connsiteX66" fmla="*/ 2439660 w 2783150"/>
              <a:gd name="connsiteY66" fmla="*/ 1076990 h 3760836"/>
              <a:gd name="connsiteX67" fmla="*/ 2423068 w 2783150"/>
              <a:gd name="connsiteY67" fmla="*/ 1121022 h 3760836"/>
              <a:gd name="connsiteX68" fmla="*/ 2423067 w 2783150"/>
              <a:gd name="connsiteY68" fmla="*/ 1121024 h 3760836"/>
              <a:gd name="connsiteX69" fmla="*/ 2189654 w 2783150"/>
              <a:gd name="connsiteY69" fmla="*/ 1740466 h 3760836"/>
              <a:gd name="connsiteX70" fmla="*/ 2177450 w 2783150"/>
              <a:gd name="connsiteY70" fmla="*/ 1772856 h 3760836"/>
              <a:gd name="connsiteX71" fmla="*/ 2174333 w 2783150"/>
              <a:gd name="connsiteY71" fmla="*/ 1777026 h 3760836"/>
              <a:gd name="connsiteX72" fmla="*/ 1838298 w 2783150"/>
              <a:gd name="connsiteY72" fmla="*/ 1879418 h 3760836"/>
              <a:gd name="connsiteX73" fmla="*/ 1841105 w 2783150"/>
              <a:gd name="connsiteY73" fmla="*/ 2665467 h 3760836"/>
              <a:gd name="connsiteX74" fmla="*/ 1833504 w 2783150"/>
              <a:gd name="connsiteY74" fmla="*/ 2638199 h 3760836"/>
              <a:gd name="connsiteX75" fmla="*/ 1391574 w 2783150"/>
              <a:gd name="connsiteY75" fmla="*/ 2507948 h 3760836"/>
              <a:gd name="connsiteX76" fmla="*/ 949643 w 2783150"/>
              <a:gd name="connsiteY76" fmla="*/ 2638199 h 3760836"/>
              <a:gd name="connsiteX77" fmla="*/ 942043 w 2783150"/>
              <a:gd name="connsiteY77" fmla="*/ 2665465 h 3760836"/>
              <a:gd name="connsiteX78" fmla="*/ 714141 w 2783150"/>
              <a:gd name="connsiteY78" fmla="*/ 2060645 h 3760836"/>
              <a:gd name="connsiteX79" fmla="*/ 714142 w 2783150"/>
              <a:gd name="connsiteY79" fmla="*/ 2060646 h 3760836"/>
              <a:gd name="connsiteX80" fmla="*/ 690085 w 2783150"/>
              <a:gd name="connsiteY80" fmla="*/ 1996803 h 3760836"/>
              <a:gd name="connsiteX81" fmla="*/ 690085 w 2783150"/>
              <a:gd name="connsiteY81" fmla="*/ 1996803 h 3760836"/>
              <a:gd name="connsiteX82" fmla="*/ 605700 w 2783150"/>
              <a:gd name="connsiteY82" fmla="*/ 1772858 h 3760836"/>
              <a:gd name="connsiteX83" fmla="*/ 608817 w 2783150"/>
              <a:gd name="connsiteY83" fmla="*/ 1777028 h 3760836"/>
              <a:gd name="connsiteX84" fmla="*/ 944852 w 2783150"/>
              <a:gd name="connsiteY84" fmla="*/ 1879419 h 3760836"/>
              <a:gd name="connsiteX85" fmla="*/ 978460 w 2783150"/>
              <a:gd name="connsiteY85" fmla="*/ 1883144 h 3760836"/>
              <a:gd name="connsiteX86" fmla="*/ 978461 w 2783150"/>
              <a:gd name="connsiteY86" fmla="*/ 1883143 h 3760836"/>
              <a:gd name="connsiteX87" fmla="*/ 978463 w 2783150"/>
              <a:gd name="connsiteY87" fmla="*/ 1883143 h 3760836"/>
              <a:gd name="connsiteX88" fmla="*/ 978462 w 2783150"/>
              <a:gd name="connsiteY88" fmla="*/ 1883143 h 3760836"/>
              <a:gd name="connsiteX89" fmla="*/ 996797 w 2783150"/>
              <a:gd name="connsiteY89" fmla="*/ 1879648 h 3760836"/>
              <a:gd name="connsiteX90" fmla="*/ 1391575 w 2783150"/>
              <a:gd name="connsiteY90" fmla="*/ 1851788 h 3760836"/>
              <a:gd name="connsiteX91" fmla="*/ 1786353 w 2783150"/>
              <a:gd name="connsiteY91" fmla="*/ 1879648 h 3760836"/>
              <a:gd name="connsiteX92" fmla="*/ 1804689 w 2783150"/>
              <a:gd name="connsiteY92" fmla="*/ 1883143 h 3760836"/>
              <a:gd name="connsiteX93" fmla="*/ 1804688 w 2783150"/>
              <a:gd name="connsiteY93" fmla="*/ 1883143 h 3760836"/>
              <a:gd name="connsiteX94" fmla="*/ 1804689 w 2783150"/>
              <a:gd name="connsiteY94" fmla="*/ 1883143 h 3760836"/>
              <a:gd name="connsiteX95" fmla="*/ 1804691 w 2783150"/>
              <a:gd name="connsiteY95" fmla="*/ 1883144 h 3760836"/>
              <a:gd name="connsiteX96" fmla="*/ 1838298 w 2783150"/>
              <a:gd name="connsiteY96" fmla="*/ 1879419 h 3760836"/>
              <a:gd name="connsiteX97" fmla="*/ 2174333 w 2783150"/>
              <a:gd name="connsiteY97" fmla="*/ 1777028 h 3760836"/>
              <a:gd name="connsiteX98" fmla="*/ 2177450 w 2783150"/>
              <a:gd name="connsiteY98" fmla="*/ 1772858 h 3760836"/>
              <a:gd name="connsiteX99" fmla="*/ 2093065 w 2783150"/>
              <a:gd name="connsiteY99" fmla="*/ 1996803 h 3760836"/>
              <a:gd name="connsiteX100" fmla="*/ 2093065 w 2783150"/>
              <a:gd name="connsiteY100" fmla="*/ 1996803 h 3760836"/>
              <a:gd name="connsiteX101" fmla="*/ 2069008 w 2783150"/>
              <a:gd name="connsiteY101" fmla="*/ 2060646 h 3760836"/>
              <a:gd name="connsiteX102" fmla="*/ 2069007 w 2783150"/>
              <a:gd name="connsiteY102" fmla="*/ 2060647 h 3760836"/>
              <a:gd name="connsiteX103" fmla="*/ 1735758 w 2783150"/>
              <a:gd name="connsiteY103" fmla="*/ 2939023 h 3760836"/>
              <a:gd name="connsiteX104" fmla="*/ 1729747 w 2783150"/>
              <a:gd name="connsiteY104" fmla="*/ 2910847 h 3760836"/>
              <a:gd name="connsiteX105" fmla="*/ 1708378 w 2783150"/>
              <a:gd name="connsiteY105" fmla="*/ 2883168 h 3760836"/>
              <a:gd name="connsiteX106" fmla="*/ 1729746 w 2783150"/>
              <a:gd name="connsiteY106" fmla="*/ 2910846 h 3760836"/>
              <a:gd name="connsiteX107" fmla="*/ 1715960 w 2783150"/>
              <a:gd name="connsiteY107" fmla="*/ 2997589 h 3760836"/>
              <a:gd name="connsiteX108" fmla="*/ 1715960 w 2783150"/>
              <a:gd name="connsiteY108" fmla="*/ 2997589 h 3760836"/>
              <a:gd name="connsiteX109" fmla="*/ 1715961 w 2783150"/>
              <a:gd name="connsiteY109" fmla="*/ 2997588 h 3760836"/>
              <a:gd name="connsiteX110" fmla="*/ 1391574 w 2783150"/>
              <a:gd name="connsiteY110" fmla="*/ 3760836 h 3760836"/>
              <a:gd name="connsiteX111" fmla="*/ 1353572 w 2783150"/>
              <a:gd name="connsiteY111" fmla="*/ 3745095 h 3760836"/>
              <a:gd name="connsiteX112" fmla="*/ 1342890 w 2783150"/>
              <a:gd name="connsiteY112" fmla="*/ 3729251 h 3760836"/>
              <a:gd name="connsiteX113" fmla="*/ 1341629 w 2783150"/>
              <a:gd name="connsiteY113" fmla="*/ 3725905 h 3760836"/>
              <a:gd name="connsiteX114" fmla="*/ 1067195 w 2783150"/>
              <a:gd name="connsiteY114" fmla="*/ 2997596 h 3760836"/>
              <a:gd name="connsiteX115" fmla="*/ 1067193 w 2783150"/>
              <a:gd name="connsiteY115" fmla="*/ 2997593 h 3760836"/>
              <a:gd name="connsiteX116" fmla="*/ 1046572 w 2783150"/>
              <a:gd name="connsiteY116" fmla="*/ 2942868 h 3760836"/>
              <a:gd name="connsiteX117" fmla="*/ 1053402 w 2783150"/>
              <a:gd name="connsiteY117" fmla="*/ 2910846 h 3760836"/>
              <a:gd name="connsiteX118" fmla="*/ 1147491 w 2783150"/>
              <a:gd name="connsiteY118" fmla="*/ 2828374 h 3760836"/>
              <a:gd name="connsiteX119" fmla="*/ 1182352 w 2783150"/>
              <a:gd name="connsiteY119" fmla="*/ 2814782 h 3760836"/>
              <a:gd name="connsiteX120" fmla="*/ 1182354 w 2783150"/>
              <a:gd name="connsiteY120" fmla="*/ 2814783 h 3760836"/>
              <a:gd name="connsiteX121" fmla="*/ 1182354 w 2783150"/>
              <a:gd name="connsiteY121" fmla="*/ 2814782 h 3760836"/>
              <a:gd name="connsiteX122" fmla="*/ 1182352 w 2783150"/>
              <a:gd name="connsiteY122" fmla="*/ 2814782 h 3760836"/>
              <a:gd name="connsiteX123" fmla="*/ 1198578 w 2783150"/>
              <a:gd name="connsiteY123" fmla="*/ 2808455 h 3760836"/>
              <a:gd name="connsiteX124" fmla="*/ 1198578 w 2783150"/>
              <a:gd name="connsiteY124" fmla="*/ 2808455 h 3760836"/>
              <a:gd name="connsiteX125" fmla="*/ 1182351 w 2783150"/>
              <a:gd name="connsiteY125" fmla="*/ 2814782 h 3760836"/>
              <a:gd name="connsiteX126" fmla="*/ 1147491 w 2783150"/>
              <a:gd name="connsiteY126" fmla="*/ 2828374 h 3760836"/>
              <a:gd name="connsiteX127" fmla="*/ 1053402 w 2783150"/>
              <a:gd name="connsiteY127" fmla="*/ 2910846 h 3760836"/>
              <a:gd name="connsiteX128" fmla="*/ 1046572 w 2783150"/>
              <a:gd name="connsiteY128" fmla="*/ 2942867 h 3760836"/>
              <a:gd name="connsiteX129" fmla="*/ 961946 w 2783150"/>
              <a:gd name="connsiteY129" fmla="*/ 2718284 h 3760836"/>
              <a:gd name="connsiteX130" fmla="*/ 961944 w 2783150"/>
              <a:gd name="connsiteY130" fmla="*/ 2718282 h 3760836"/>
              <a:gd name="connsiteX131" fmla="*/ 942043 w 2783150"/>
              <a:gd name="connsiteY131" fmla="*/ 2665466 h 3760836"/>
              <a:gd name="connsiteX132" fmla="*/ 949643 w 2783150"/>
              <a:gd name="connsiteY132" fmla="*/ 2638199 h 3760836"/>
              <a:gd name="connsiteX133" fmla="*/ 1391574 w 2783150"/>
              <a:gd name="connsiteY133" fmla="*/ 2507948 h 3760836"/>
              <a:gd name="connsiteX134" fmla="*/ 1833504 w 2783150"/>
              <a:gd name="connsiteY134" fmla="*/ 2638199 h 3760836"/>
              <a:gd name="connsiteX135" fmla="*/ 1841105 w 2783150"/>
              <a:gd name="connsiteY135" fmla="*/ 2665468 h 3760836"/>
              <a:gd name="connsiteX136" fmla="*/ 1821205 w 2783150"/>
              <a:gd name="connsiteY136" fmla="*/ 2718278 h 3760836"/>
              <a:gd name="connsiteX137" fmla="*/ 1807218 w 2783150"/>
              <a:gd name="connsiteY137" fmla="*/ 2734572 h 3760836"/>
              <a:gd name="connsiteX138" fmla="*/ 1643785 w 2783150"/>
              <a:gd name="connsiteY138" fmla="*/ 2806344 h 3760836"/>
              <a:gd name="connsiteX139" fmla="*/ 1600797 w 2783150"/>
              <a:gd name="connsiteY139" fmla="*/ 2814782 h 3760836"/>
              <a:gd name="connsiteX140" fmla="*/ 1600795 w 2783150"/>
              <a:gd name="connsiteY140" fmla="*/ 2814782 h 3760836"/>
              <a:gd name="connsiteX141" fmla="*/ 1600796 w 2783150"/>
              <a:gd name="connsiteY141" fmla="*/ 2814783 h 3760836"/>
              <a:gd name="connsiteX142" fmla="*/ 1600797 w 2783150"/>
              <a:gd name="connsiteY142" fmla="*/ 2814782 h 3760836"/>
              <a:gd name="connsiteX143" fmla="*/ 1600798 w 2783150"/>
              <a:gd name="connsiteY143" fmla="*/ 2814782 h 3760836"/>
              <a:gd name="connsiteX144" fmla="*/ 1643786 w 2783150"/>
              <a:gd name="connsiteY144" fmla="*/ 2806344 h 3760836"/>
              <a:gd name="connsiteX145" fmla="*/ 1807219 w 2783150"/>
              <a:gd name="connsiteY145" fmla="*/ 2734573 h 3760836"/>
              <a:gd name="connsiteX146" fmla="*/ 1821206 w 2783150"/>
              <a:gd name="connsiteY146" fmla="*/ 2718279 h 3760836"/>
              <a:gd name="connsiteX147" fmla="*/ 1736578 w 2783150"/>
              <a:gd name="connsiteY147" fmla="*/ 2942870 h 3760836"/>
              <a:gd name="connsiteX148" fmla="*/ 1736578 w 2783150"/>
              <a:gd name="connsiteY148" fmla="*/ 2942870 h 3760836"/>
              <a:gd name="connsiteX149" fmla="*/ 1715960 w 2783150"/>
              <a:gd name="connsiteY149" fmla="*/ 2997588 h 3760836"/>
              <a:gd name="connsiteX150" fmla="*/ 1709633 w 2783150"/>
              <a:gd name="connsiteY150" fmla="*/ 3007219 h 3760836"/>
              <a:gd name="connsiteX151" fmla="*/ 1709634 w 2783150"/>
              <a:gd name="connsiteY151" fmla="*/ 3007219 h 3760836"/>
              <a:gd name="connsiteX152" fmla="*/ 1715960 w 2783150"/>
              <a:gd name="connsiteY152" fmla="*/ 2997589 h 3760836"/>
              <a:gd name="connsiteX153" fmla="*/ 1487809 w 2783150"/>
              <a:gd name="connsiteY153" fmla="*/ 3603068 h 3760836"/>
              <a:gd name="connsiteX154" fmla="*/ 1441516 w 2783150"/>
              <a:gd name="connsiteY154" fmla="*/ 3725924 h 3760836"/>
              <a:gd name="connsiteX155" fmla="*/ 1441515 w 2783150"/>
              <a:gd name="connsiteY155" fmla="*/ 3725924 h 3760836"/>
              <a:gd name="connsiteX156" fmla="*/ 1440265 w 2783150"/>
              <a:gd name="connsiteY156" fmla="*/ 3729242 h 3760836"/>
              <a:gd name="connsiteX157" fmla="*/ 1429575 w 2783150"/>
              <a:gd name="connsiteY157" fmla="*/ 3745095 h 3760836"/>
              <a:gd name="connsiteX158" fmla="*/ 1391574 w 2783150"/>
              <a:gd name="connsiteY158" fmla="*/ 3760836 h 376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2783150" h="3760836">
                <a:moveTo>
                  <a:pt x="2261004" y="889473"/>
                </a:moveTo>
                <a:lnTo>
                  <a:pt x="2331798" y="869765"/>
                </a:lnTo>
                <a:lnTo>
                  <a:pt x="2354493" y="862086"/>
                </a:lnTo>
                <a:lnTo>
                  <a:pt x="2331799" y="869765"/>
                </a:lnTo>
                <a:close/>
                <a:moveTo>
                  <a:pt x="1865868" y="957725"/>
                </a:moveTo>
                <a:lnTo>
                  <a:pt x="1933898" y="949433"/>
                </a:lnTo>
                <a:lnTo>
                  <a:pt x="1972366" y="944745"/>
                </a:lnTo>
                <a:cubicBezTo>
                  <a:pt x="2024160" y="937626"/>
                  <a:pt x="2073686" y="929585"/>
                  <a:pt x="2120599" y="920708"/>
                </a:cubicBezTo>
                <a:lnTo>
                  <a:pt x="2147268" y="914863"/>
                </a:lnTo>
                <a:lnTo>
                  <a:pt x="2166630" y="911556"/>
                </a:lnTo>
                <a:lnTo>
                  <a:pt x="2253131" y="891664"/>
                </a:lnTo>
                <a:lnTo>
                  <a:pt x="2253157" y="891658"/>
                </a:lnTo>
                <a:lnTo>
                  <a:pt x="2253157" y="891658"/>
                </a:lnTo>
                <a:lnTo>
                  <a:pt x="2253131" y="891664"/>
                </a:lnTo>
                <a:lnTo>
                  <a:pt x="2147268" y="914863"/>
                </a:lnTo>
                <a:lnTo>
                  <a:pt x="1972367" y="944745"/>
                </a:lnTo>
                <a:lnTo>
                  <a:pt x="1933899" y="949433"/>
                </a:lnTo>
                <a:lnTo>
                  <a:pt x="1930954" y="949155"/>
                </a:lnTo>
                <a:lnTo>
                  <a:pt x="1933898" y="949433"/>
                </a:lnTo>
                <a:lnTo>
                  <a:pt x="1865933" y="957716"/>
                </a:lnTo>
                <a:close/>
                <a:moveTo>
                  <a:pt x="1409009" y="981509"/>
                </a:moveTo>
                <a:lnTo>
                  <a:pt x="1637137" y="975691"/>
                </a:lnTo>
                <a:lnTo>
                  <a:pt x="1752464" y="966633"/>
                </a:lnTo>
                <a:lnTo>
                  <a:pt x="1637138" y="975690"/>
                </a:lnTo>
                <a:close/>
                <a:moveTo>
                  <a:pt x="1804689" y="1883142"/>
                </a:moveTo>
                <a:lnTo>
                  <a:pt x="1786353" y="1879647"/>
                </a:lnTo>
                <a:cubicBezTo>
                  <a:pt x="1673662" y="1862058"/>
                  <a:pt x="1537810" y="1851788"/>
                  <a:pt x="1391575" y="1851788"/>
                </a:cubicBezTo>
                <a:cubicBezTo>
                  <a:pt x="1245340" y="1851788"/>
                  <a:pt x="1109489" y="1862058"/>
                  <a:pt x="996797" y="1879647"/>
                </a:cubicBezTo>
                <a:lnTo>
                  <a:pt x="978461" y="1883142"/>
                </a:lnTo>
                <a:lnTo>
                  <a:pt x="944851" y="1879418"/>
                </a:lnTo>
                <a:cubicBezTo>
                  <a:pt x="774825" y="1855965"/>
                  <a:pt x="651389" y="1819502"/>
                  <a:pt x="608817" y="1777026"/>
                </a:cubicBezTo>
                <a:lnTo>
                  <a:pt x="605700" y="1772856"/>
                </a:lnTo>
                <a:lnTo>
                  <a:pt x="593496" y="1740466"/>
                </a:lnTo>
                <a:lnTo>
                  <a:pt x="360084" y="1121026"/>
                </a:lnTo>
                <a:lnTo>
                  <a:pt x="360083" y="1121024"/>
                </a:lnTo>
                <a:lnTo>
                  <a:pt x="343489" y="1076987"/>
                </a:lnTo>
                <a:lnTo>
                  <a:pt x="345002" y="1072343"/>
                </a:lnTo>
                <a:lnTo>
                  <a:pt x="345001" y="1072344"/>
                </a:lnTo>
                <a:lnTo>
                  <a:pt x="343489" y="1076988"/>
                </a:lnTo>
                <a:lnTo>
                  <a:pt x="224975" y="762469"/>
                </a:lnTo>
                <a:lnTo>
                  <a:pt x="227893" y="765340"/>
                </a:lnTo>
                <a:cubicBezTo>
                  <a:pt x="322829" y="842568"/>
                  <a:pt x="534547" y="906778"/>
                  <a:pt x="810784" y="944746"/>
                </a:cubicBezTo>
                <a:lnTo>
                  <a:pt x="849249" y="949433"/>
                </a:lnTo>
                <a:lnTo>
                  <a:pt x="849252" y="949433"/>
                </a:lnTo>
                <a:lnTo>
                  <a:pt x="917295" y="957727"/>
                </a:lnTo>
                <a:cubicBezTo>
                  <a:pt x="1063070" y="973328"/>
                  <a:pt x="1223341" y="981954"/>
                  <a:pt x="1391575" y="981954"/>
                </a:cubicBezTo>
                <a:lnTo>
                  <a:pt x="1146013" y="975690"/>
                </a:lnTo>
                <a:cubicBezTo>
                  <a:pt x="1066695" y="971584"/>
                  <a:pt x="990183" y="965527"/>
                  <a:pt x="917296" y="957727"/>
                </a:cubicBezTo>
                <a:lnTo>
                  <a:pt x="917234" y="957718"/>
                </a:lnTo>
                <a:lnTo>
                  <a:pt x="849252" y="949433"/>
                </a:lnTo>
                <a:lnTo>
                  <a:pt x="849252" y="949433"/>
                </a:lnTo>
                <a:lnTo>
                  <a:pt x="810785" y="944745"/>
                </a:lnTo>
                <a:cubicBezTo>
                  <a:pt x="534548" y="906777"/>
                  <a:pt x="322830" y="842567"/>
                  <a:pt x="227894" y="765340"/>
                </a:cubicBezTo>
                <a:lnTo>
                  <a:pt x="224976" y="762468"/>
                </a:lnTo>
                <a:lnTo>
                  <a:pt x="179548" y="641908"/>
                </a:lnTo>
                <a:lnTo>
                  <a:pt x="1" y="165415"/>
                </a:lnTo>
                <a:lnTo>
                  <a:pt x="986" y="165415"/>
                </a:lnTo>
                <a:lnTo>
                  <a:pt x="0" y="163127"/>
                </a:lnTo>
                <a:cubicBezTo>
                  <a:pt x="0" y="73034"/>
                  <a:pt x="623030" y="0"/>
                  <a:pt x="1391575" y="0"/>
                </a:cubicBezTo>
                <a:cubicBezTo>
                  <a:pt x="2160120" y="0"/>
                  <a:pt x="2783149" y="73034"/>
                  <a:pt x="2783149" y="163127"/>
                </a:cubicBezTo>
                <a:lnTo>
                  <a:pt x="2782164" y="165416"/>
                </a:lnTo>
                <a:lnTo>
                  <a:pt x="2783150" y="165416"/>
                </a:lnTo>
                <a:lnTo>
                  <a:pt x="2603603" y="641908"/>
                </a:lnTo>
                <a:lnTo>
                  <a:pt x="2558175" y="762468"/>
                </a:lnTo>
                <a:lnTo>
                  <a:pt x="2558174" y="762469"/>
                </a:lnTo>
                <a:lnTo>
                  <a:pt x="2439660" y="1076990"/>
                </a:lnTo>
                <a:lnTo>
                  <a:pt x="2439660" y="1076990"/>
                </a:lnTo>
                <a:lnTo>
                  <a:pt x="2423068" y="1121022"/>
                </a:lnTo>
                <a:lnTo>
                  <a:pt x="2423067" y="1121024"/>
                </a:lnTo>
                <a:lnTo>
                  <a:pt x="2189654" y="1740466"/>
                </a:lnTo>
                <a:lnTo>
                  <a:pt x="2177450" y="1772856"/>
                </a:lnTo>
                <a:lnTo>
                  <a:pt x="2174333" y="1777026"/>
                </a:lnTo>
                <a:cubicBezTo>
                  <a:pt x="2131760" y="1819502"/>
                  <a:pt x="2008325" y="1855965"/>
                  <a:pt x="1838298" y="1879418"/>
                </a:cubicBezTo>
                <a:close/>
                <a:moveTo>
                  <a:pt x="1841105" y="2665467"/>
                </a:moveTo>
                <a:lnTo>
                  <a:pt x="1833504" y="2638199"/>
                </a:lnTo>
                <a:cubicBezTo>
                  <a:pt x="1791441" y="2563865"/>
                  <a:pt x="1609565" y="2507948"/>
                  <a:pt x="1391574" y="2507948"/>
                </a:cubicBezTo>
                <a:cubicBezTo>
                  <a:pt x="1173582" y="2507948"/>
                  <a:pt x="991707" y="2563865"/>
                  <a:pt x="949643" y="2638199"/>
                </a:cubicBezTo>
                <a:lnTo>
                  <a:pt x="942043" y="2665465"/>
                </a:lnTo>
                <a:lnTo>
                  <a:pt x="714141" y="2060645"/>
                </a:lnTo>
                <a:lnTo>
                  <a:pt x="714142" y="2060646"/>
                </a:lnTo>
                <a:lnTo>
                  <a:pt x="690085" y="1996803"/>
                </a:lnTo>
                <a:lnTo>
                  <a:pt x="690085" y="1996803"/>
                </a:lnTo>
                <a:lnTo>
                  <a:pt x="605700" y="1772858"/>
                </a:lnTo>
                <a:lnTo>
                  <a:pt x="608817" y="1777028"/>
                </a:lnTo>
                <a:cubicBezTo>
                  <a:pt x="651389" y="1819504"/>
                  <a:pt x="774825" y="1855967"/>
                  <a:pt x="944852" y="1879419"/>
                </a:cubicBezTo>
                <a:lnTo>
                  <a:pt x="978460" y="1883144"/>
                </a:lnTo>
                <a:lnTo>
                  <a:pt x="978461" y="1883143"/>
                </a:lnTo>
                <a:lnTo>
                  <a:pt x="978463" y="1883143"/>
                </a:lnTo>
                <a:lnTo>
                  <a:pt x="978462" y="1883143"/>
                </a:lnTo>
                <a:lnTo>
                  <a:pt x="996797" y="1879648"/>
                </a:lnTo>
                <a:cubicBezTo>
                  <a:pt x="1109489" y="1862059"/>
                  <a:pt x="1245341" y="1851788"/>
                  <a:pt x="1391575" y="1851788"/>
                </a:cubicBezTo>
                <a:cubicBezTo>
                  <a:pt x="1537810" y="1851788"/>
                  <a:pt x="1673662" y="1862059"/>
                  <a:pt x="1786353" y="1879648"/>
                </a:cubicBezTo>
                <a:lnTo>
                  <a:pt x="1804689" y="1883143"/>
                </a:lnTo>
                <a:lnTo>
                  <a:pt x="1804688" y="1883143"/>
                </a:lnTo>
                <a:lnTo>
                  <a:pt x="1804689" y="1883143"/>
                </a:lnTo>
                <a:lnTo>
                  <a:pt x="1804691" y="1883144"/>
                </a:lnTo>
                <a:lnTo>
                  <a:pt x="1838298" y="1879419"/>
                </a:lnTo>
                <a:cubicBezTo>
                  <a:pt x="2008325" y="1855967"/>
                  <a:pt x="2131761" y="1819504"/>
                  <a:pt x="2174333" y="1777028"/>
                </a:cubicBezTo>
                <a:lnTo>
                  <a:pt x="2177450" y="1772858"/>
                </a:lnTo>
                <a:lnTo>
                  <a:pt x="2093065" y="1996803"/>
                </a:lnTo>
                <a:lnTo>
                  <a:pt x="2093065" y="1996803"/>
                </a:lnTo>
                <a:lnTo>
                  <a:pt x="2069008" y="2060646"/>
                </a:lnTo>
                <a:lnTo>
                  <a:pt x="2069007" y="2060647"/>
                </a:lnTo>
                <a:close/>
                <a:moveTo>
                  <a:pt x="1735758" y="2939023"/>
                </a:moveTo>
                <a:lnTo>
                  <a:pt x="1729747" y="2910847"/>
                </a:lnTo>
                <a:lnTo>
                  <a:pt x="1708378" y="2883168"/>
                </a:lnTo>
                <a:lnTo>
                  <a:pt x="1729746" y="2910846"/>
                </a:lnTo>
                <a:close/>
                <a:moveTo>
                  <a:pt x="1715960" y="2997589"/>
                </a:moveTo>
                <a:lnTo>
                  <a:pt x="1715960" y="2997589"/>
                </a:lnTo>
                <a:cubicBezTo>
                  <a:pt x="1715960" y="2997588"/>
                  <a:pt x="1715961" y="2997588"/>
                  <a:pt x="1715961" y="2997588"/>
                </a:cubicBezTo>
                <a:close/>
                <a:moveTo>
                  <a:pt x="1391574" y="3760836"/>
                </a:moveTo>
                <a:cubicBezTo>
                  <a:pt x="1376733" y="3760836"/>
                  <a:pt x="1363297" y="3754821"/>
                  <a:pt x="1353572" y="3745095"/>
                </a:cubicBezTo>
                <a:lnTo>
                  <a:pt x="1342890" y="3729251"/>
                </a:lnTo>
                <a:lnTo>
                  <a:pt x="1341629" y="3725905"/>
                </a:lnTo>
                <a:lnTo>
                  <a:pt x="1067195" y="2997596"/>
                </a:lnTo>
                <a:cubicBezTo>
                  <a:pt x="1067194" y="2997595"/>
                  <a:pt x="1067193" y="2997594"/>
                  <a:pt x="1067193" y="2997593"/>
                </a:cubicBezTo>
                <a:lnTo>
                  <a:pt x="1046572" y="2942868"/>
                </a:lnTo>
                <a:lnTo>
                  <a:pt x="1053402" y="2910846"/>
                </a:lnTo>
                <a:cubicBezTo>
                  <a:pt x="1067197" y="2878989"/>
                  <a:pt x="1100642" y="2850514"/>
                  <a:pt x="1147491" y="2828374"/>
                </a:cubicBezTo>
                <a:lnTo>
                  <a:pt x="1182352" y="2814782"/>
                </a:lnTo>
                <a:cubicBezTo>
                  <a:pt x="1182353" y="2814782"/>
                  <a:pt x="1182353" y="2814783"/>
                  <a:pt x="1182354" y="2814783"/>
                </a:cubicBezTo>
                <a:lnTo>
                  <a:pt x="1182354" y="2814782"/>
                </a:lnTo>
                <a:lnTo>
                  <a:pt x="1182352" y="2814782"/>
                </a:lnTo>
                <a:lnTo>
                  <a:pt x="1198578" y="2808455"/>
                </a:lnTo>
                <a:cubicBezTo>
                  <a:pt x="1201283" y="2807400"/>
                  <a:pt x="1201282" y="2807400"/>
                  <a:pt x="1198578" y="2808455"/>
                </a:cubicBezTo>
                <a:lnTo>
                  <a:pt x="1182351" y="2814782"/>
                </a:lnTo>
                <a:lnTo>
                  <a:pt x="1147491" y="2828374"/>
                </a:lnTo>
                <a:cubicBezTo>
                  <a:pt x="1100642" y="2850514"/>
                  <a:pt x="1067197" y="2878989"/>
                  <a:pt x="1053402" y="2910846"/>
                </a:cubicBezTo>
                <a:lnTo>
                  <a:pt x="1046572" y="2942867"/>
                </a:lnTo>
                <a:lnTo>
                  <a:pt x="961946" y="2718284"/>
                </a:lnTo>
                <a:lnTo>
                  <a:pt x="961944" y="2718282"/>
                </a:lnTo>
                <a:lnTo>
                  <a:pt x="942043" y="2665466"/>
                </a:lnTo>
                <a:lnTo>
                  <a:pt x="949643" y="2638199"/>
                </a:lnTo>
                <a:cubicBezTo>
                  <a:pt x="991707" y="2563865"/>
                  <a:pt x="1173582" y="2507948"/>
                  <a:pt x="1391574" y="2507948"/>
                </a:cubicBezTo>
                <a:cubicBezTo>
                  <a:pt x="1609565" y="2507948"/>
                  <a:pt x="1791441" y="2563865"/>
                  <a:pt x="1833504" y="2638199"/>
                </a:cubicBezTo>
                <a:lnTo>
                  <a:pt x="1841105" y="2665468"/>
                </a:lnTo>
                <a:lnTo>
                  <a:pt x="1821205" y="2718278"/>
                </a:lnTo>
                <a:lnTo>
                  <a:pt x="1807218" y="2734572"/>
                </a:lnTo>
                <a:cubicBezTo>
                  <a:pt x="1772979" y="2763846"/>
                  <a:pt x="1715780" y="2788755"/>
                  <a:pt x="1643785" y="2806344"/>
                </a:cubicBezTo>
                <a:lnTo>
                  <a:pt x="1600797" y="2814782"/>
                </a:lnTo>
                <a:lnTo>
                  <a:pt x="1600795" y="2814782"/>
                </a:lnTo>
                <a:lnTo>
                  <a:pt x="1600796" y="2814783"/>
                </a:lnTo>
                <a:cubicBezTo>
                  <a:pt x="1600797" y="2814783"/>
                  <a:pt x="1600797" y="2814782"/>
                  <a:pt x="1600797" y="2814782"/>
                </a:cubicBezTo>
                <a:lnTo>
                  <a:pt x="1600798" y="2814782"/>
                </a:lnTo>
                <a:lnTo>
                  <a:pt x="1643786" y="2806344"/>
                </a:lnTo>
                <a:cubicBezTo>
                  <a:pt x="1715781" y="2788755"/>
                  <a:pt x="1772980" y="2763847"/>
                  <a:pt x="1807219" y="2734573"/>
                </a:cubicBezTo>
                <a:lnTo>
                  <a:pt x="1821206" y="2718279"/>
                </a:lnTo>
                <a:lnTo>
                  <a:pt x="1736578" y="2942870"/>
                </a:lnTo>
                <a:lnTo>
                  <a:pt x="1736578" y="2942870"/>
                </a:lnTo>
                <a:lnTo>
                  <a:pt x="1715960" y="2997588"/>
                </a:lnTo>
                <a:lnTo>
                  <a:pt x="1709633" y="3007219"/>
                </a:lnTo>
                <a:lnTo>
                  <a:pt x="1709634" y="3007219"/>
                </a:lnTo>
                <a:lnTo>
                  <a:pt x="1715960" y="2997589"/>
                </a:lnTo>
                <a:lnTo>
                  <a:pt x="1487809" y="3603068"/>
                </a:lnTo>
                <a:lnTo>
                  <a:pt x="1441516" y="3725924"/>
                </a:lnTo>
                <a:lnTo>
                  <a:pt x="1441515" y="3725924"/>
                </a:lnTo>
                <a:lnTo>
                  <a:pt x="1440265" y="3729242"/>
                </a:lnTo>
                <a:lnTo>
                  <a:pt x="1429575" y="3745095"/>
                </a:lnTo>
                <a:cubicBezTo>
                  <a:pt x="1419850" y="3754821"/>
                  <a:pt x="1406415" y="3760836"/>
                  <a:pt x="1391574" y="3760836"/>
                </a:cubicBez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noProof="1">
              <a:solidFill>
                <a:schemeClr val="lt1"/>
              </a:solidFill>
            </a:endParaRPr>
          </a:p>
        </p:txBody>
      </p:sp>
      <p:sp>
        <p:nvSpPr>
          <p:cNvPr id="64" name="Freeform: Shape 183">
            <a:extLst>
              <a:ext uri="{FF2B5EF4-FFF2-40B4-BE49-F238E27FC236}">
                <a16:creationId xmlns:a16="http://schemas.microsoft.com/office/drawing/2014/main" id="{4B9A2503-152E-734A-8AF4-E1B304423FF3}"/>
              </a:ext>
            </a:extLst>
          </p:cNvPr>
          <p:cNvSpPr/>
          <p:nvPr/>
        </p:nvSpPr>
        <p:spPr>
          <a:xfrm rot="10800000">
            <a:off x="5658981" y="1595252"/>
            <a:ext cx="855777" cy="1215739"/>
          </a:xfrm>
          <a:custGeom>
            <a:avLst/>
            <a:gdLst>
              <a:gd name="connsiteX0" fmla="*/ 460003 w 920008"/>
              <a:gd name="connsiteY0" fmla="*/ 0 h 1306987"/>
              <a:gd name="connsiteX1" fmla="*/ 717332 w 920008"/>
              <a:gd name="connsiteY1" fmla="*/ 37146 h 1306987"/>
              <a:gd name="connsiteX2" fmla="*/ 738965 w 920008"/>
              <a:gd name="connsiteY2" fmla="*/ 45582 h 1306987"/>
              <a:gd name="connsiteX3" fmla="*/ 738967 w 920008"/>
              <a:gd name="connsiteY3" fmla="*/ 45581 h 1306987"/>
              <a:gd name="connsiteX4" fmla="*/ 785447 w 920008"/>
              <a:gd name="connsiteY4" fmla="*/ 63704 h 1306987"/>
              <a:gd name="connsiteX5" fmla="*/ 910899 w 920008"/>
              <a:gd name="connsiteY5" fmla="*/ 173667 h 1306987"/>
              <a:gd name="connsiteX6" fmla="*/ 920008 w 920008"/>
              <a:gd name="connsiteY6" fmla="*/ 216365 h 1306987"/>
              <a:gd name="connsiteX7" fmla="*/ 892517 w 920008"/>
              <a:gd name="connsiteY7" fmla="*/ 289322 h 1306987"/>
              <a:gd name="connsiteX8" fmla="*/ 884081 w 920008"/>
              <a:gd name="connsiteY8" fmla="*/ 302164 h 1306987"/>
              <a:gd name="connsiteX9" fmla="*/ 596866 w 920008"/>
              <a:gd name="connsiteY9" fmla="*/ 425227 h 1306987"/>
              <a:gd name="connsiteX10" fmla="*/ 460004 w 920008"/>
              <a:gd name="connsiteY10" fmla="*/ 435005 h 1306987"/>
              <a:gd name="connsiteX11" fmla="*/ 460004 w 920008"/>
              <a:gd name="connsiteY11" fmla="*/ 435005 h 1306987"/>
              <a:gd name="connsiteX12" fmla="*/ 884082 w 920008"/>
              <a:gd name="connsiteY12" fmla="*/ 302164 h 1306987"/>
              <a:gd name="connsiteX13" fmla="*/ 892517 w 920008"/>
              <a:gd name="connsiteY13" fmla="*/ 289324 h 1306987"/>
              <a:gd name="connsiteX14" fmla="*/ 892518 w 920008"/>
              <a:gd name="connsiteY14" fmla="*/ 289322 h 1306987"/>
              <a:gd name="connsiteX15" fmla="*/ 588316 w 920008"/>
              <a:gd name="connsiteY15" fmla="*/ 1096630 h 1306987"/>
              <a:gd name="connsiteX16" fmla="*/ 526592 w 920008"/>
              <a:gd name="connsiteY16" fmla="*/ 1260437 h 1306987"/>
              <a:gd name="connsiteX17" fmla="*/ 526591 w 920008"/>
              <a:gd name="connsiteY17" fmla="*/ 1260437 h 1306987"/>
              <a:gd name="connsiteX18" fmla="*/ 524924 w 920008"/>
              <a:gd name="connsiteY18" fmla="*/ 1264861 h 1306987"/>
              <a:gd name="connsiteX19" fmla="*/ 510671 w 920008"/>
              <a:gd name="connsiteY19" fmla="*/ 1285999 h 1306987"/>
              <a:gd name="connsiteX20" fmla="*/ 460002 w 920008"/>
              <a:gd name="connsiteY20" fmla="*/ 1306987 h 1306987"/>
              <a:gd name="connsiteX21" fmla="*/ 409333 w 920008"/>
              <a:gd name="connsiteY21" fmla="*/ 1285999 h 1306987"/>
              <a:gd name="connsiteX22" fmla="*/ 395090 w 920008"/>
              <a:gd name="connsiteY22" fmla="*/ 1264874 h 1306987"/>
              <a:gd name="connsiteX23" fmla="*/ 393409 w 920008"/>
              <a:gd name="connsiteY23" fmla="*/ 1260413 h 1306987"/>
              <a:gd name="connsiteX24" fmla="*/ 27497 w 920008"/>
              <a:gd name="connsiteY24" fmla="*/ 289333 h 1306987"/>
              <a:gd name="connsiteX25" fmla="*/ 27494 w 920008"/>
              <a:gd name="connsiteY25" fmla="*/ 289329 h 1306987"/>
              <a:gd name="connsiteX26" fmla="*/ 0 w 920008"/>
              <a:gd name="connsiteY26" fmla="*/ 216362 h 1306987"/>
              <a:gd name="connsiteX27" fmla="*/ 9107 w 920008"/>
              <a:gd name="connsiteY27" fmla="*/ 173667 h 1306987"/>
              <a:gd name="connsiteX28" fmla="*/ 134559 w 920008"/>
              <a:gd name="connsiteY28" fmla="*/ 63704 h 1306987"/>
              <a:gd name="connsiteX29" fmla="*/ 181040 w 920008"/>
              <a:gd name="connsiteY29" fmla="*/ 45581 h 1306987"/>
              <a:gd name="connsiteX30" fmla="*/ 181042 w 920008"/>
              <a:gd name="connsiteY30" fmla="*/ 45582 h 1306987"/>
              <a:gd name="connsiteX31" fmla="*/ 202675 w 920008"/>
              <a:gd name="connsiteY31" fmla="*/ 37146 h 1306987"/>
              <a:gd name="connsiteX32" fmla="*/ 460003 w 920008"/>
              <a:gd name="connsiteY32" fmla="*/ 0 h 1306987"/>
              <a:gd name="connsiteX0" fmla="*/ 460003 w 920008"/>
              <a:gd name="connsiteY0" fmla="*/ 0 h 1306987"/>
              <a:gd name="connsiteX1" fmla="*/ 717332 w 920008"/>
              <a:gd name="connsiteY1" fmla="*/ 37146 h 1306987"/>
              <a:gd name="connsiteX2" fmla="*/ 738965 w 920008"/>
              <a:gd name="connsiteY2" fmla="*/ 45582 h 1306987"/>
              <a:gd name="connsiteX3" fmla="*/ 738967 w 920008"/>
              <a:gd name="connsiteY3" fmla="*/ 45581 h 1306987"/>
              <a:gd name="connsiteX4" fmla="*/ 785447 w 920008"/>
              <a:gd name="connsiteY4" fmla="*/ 63704 h 1306987"/>
              <a:gd name="connsiteX5" fmla="*/ 910899 w 920008"/>
              <a:gd name="connsiteY5" fmla="*/ 173667 h 1306987"/>
              <a:gd name="connsiteX6" fmla="*/ 920008 w 920008"/>
              <a:gd name="connsiteY6" fmla="*/ 216365 h 1306987"/>
              <a:gd name="connsiteX7" fmla="*/ 892517 w 920008"/>
              <a:gd name="connsiteY7" fmla="*/ 289322 h 1306987"/>
              <a:gd name="connsiteX8" fmla="*/ 884081 w 920008"/>
              <a:gd name="connsiteY8" fmla="*/ 302164 h 1306987"/>
              <a:gd name="connsiteX9" fmla="*/ 596866 w 920008"/>
              <a:gd name="connsiteY9" fmla="*/ 425227 h 1306987"/>
              <a:gd name="connsiteX10" fmla="*/ 460004 w 920008"/>
              <a:gd name="connsiteY10" fmla="*/ 435005 h 1306987"/>
              <a:gd name="connsiteX11" fmla="*/ 884082 w 920008"/>
              <a:gd name="connsiteY11" fmla="*/ 302164 h 1306987"/>
              <a:gd name="connsiteX12" fmla="*/ 892517 w 920008"/>
              <a:gd name="connsiteY12" fmla="*/ 289324 h 1306987"/>
              <a:gd name="connsiteX13" fmla="*/ 892518 w 920008"/>
              <a:gd name="connsiteY13" fmla="*/ 289322 h 1306987"/>
              <a:gd name="connsiteX14" fmla="*/ 588316 w 920008"/>
              <a:gd name="connsiteY14" fmla="*/ 1096630 h 1306987"/>
              <a:gd name="connsiteX15" fmla="*/ 526592 w 920008"/>
              <a:gd name="connsiteY15" fmla="*/ 1260437 h 1306987"/>
              <a:gd name="connsiteX16" fmla="*/ 526591 w 920008"/>
              <a:gd name="connsiteY16" fmla="*/ 1260437 h 1306987"/>
              <a:gd name="connsiteX17" fmla="*/ 524924 w 920008"/>
              <a:gd name="connsiteY17" fmla="*/ 1264861 h 1306987"/>
              <a:gd name="connsiteX18" fmla="*/ 510671 w 920008"/>
              <a:gd name="connsiteY18" fmla="*/ 1285999 h 1306987"/>
              <a:gd name="connsiteX19" fmla="*/ 460002 w 920008"/>
              <a:gd name="connsiteY19" fmla="*/ 1306987 h 1306987"/>
              <a:gd name="connsiteX20" fmla="*/ 409333 w 920008"/>
              <a:gd name="connsiteY20" fmla="*/ 1285999 h 1306987"/>
              <a:gd name="connsiteX21" fmla="*/ 395090 w 920008"/>
              <a:gd name="connsiteY21" fmla="*/ 1264874 h 1306987"/>
              <a:gd name="connsiteX22" fmla="*/ 393409 w 920008"/>
              <a:gd name="connsiteY22" fmla="*/ 1260413 h 1306987"/>
              <a:gd name="connsiteX23" fmla="*/ 27497 w 920008"/>
              <a:gd name="connsiteY23" fmla="*/ 289333 h 1306987"/>
              <a:gd name="connsiteX24" fmla="*/ 27494 w 920008"/>
              <a:gd name="connsiteY24" fmla="*/ 289329 h 1306987"/>
              <a:gd name="connsiteX25" fmla="*/ 0 w 920008"/>
              <a:gd name="connsiteY25" fmla="*/ 216362 h 1306987"/>
              <a:gd name="connsiteX26" fmla="*/ 9107 w 920008"/>
              <a:gd name="connsiteY26" fmla="*/ 173667 h 1306987"/>
              <a:gd name="connsiteX27" fmla="*/ 134559 w 920008"/>
              <a:gd name="connsiteY27" fmla="*/ 63704 h 1306987"/>
              <a:gd name="connsiteX28" fmla="*/ 181040 w 920008"/>
              <a:gd name="connsiteY28" fmla="*/ 45581 h 1306987"/>
              <a:gd name="connsiteX29" fmla="*/ 181042 w 920008"/>
              <a:gd name="connsiteY29" fmla="*/ 45582 h 1306987"/>
              <a:gd name="connsiteX30" fmla="*/ 202675 w 920008"/>
              <a:gd name="connsiteY30" fmla="*/ 37146 h 1306987"/>
              <a:gd name="connsiteX31" fmla="*/ 460003 w 920008"/>
              <a:gd name="connsiteY31" fmla="*/ 0 h 1306987"/>
              <a:gd name="connsiteX0" fmla="*/ 884082 w 920008"/>
              <a:gd name="connsiteY0" fmla="*/ 302164 h 1306987"/>
              <a:gd name="connsiteX1" fmla="*/ 892517 w 920008"/>
              <a:gd name="connsiteY1" fmla="*/ 289324 h 1306987"/>
              <a:gd name="connsiteX2" fmla="*/ 892518 w 920008"/>
              <a:gd name="connsiteY2" fmla="*/ 289322 h 1306987"/>
              <a:gd name="connsiteX3" fmla="*/ 588316 w 920008"/>
              <a:gd name="connsiteY3" fmla="*/ 1096630 h 1306987"/>
              <a:gd name="connsiteX4" fmla="*/ 526592 w 920008"/>
              <a:gd name="connsiteY4" fmla="*/ 1260437 h 1306987"/>
              <a:gd name="connsiteX5" fmla="*/ 526591 w 920008"/>
              <a:gd name="connsiteY5" fmla="*/ 1260437 h 1306987"/>
              <a:gd name="connsiteX6" fmla="*/ 524924 w 920008"/>
              <a:gd name="connsiteY6" fmla="*/ 1264861 h 1306987"/>
              <a:gd name="connsiteX7" fmla="*/ 510671 w 920008"/>
              <a:gd name="connsiteY7" fmla="*/ 1285999 h 1306987"/>
              <a:gd name="connsiteX8" fmla="*/ 460002 w 920008"/>
              <a:gd name="connsiteY8" fmla="*/ 1306987 h 1306987"/>
              <a:gd name="connsiteX9" fmla="*/ 409333 w 920008"/>
              <a:gd name="connsiteY9" fmla="*/ 1285999 h 1306987"/>
              <a:gd name="connsiteX10" fmla="*/ 395090 w 920008"/>
              <a:gd name="connsiteY10" fmla="*/ 1264874 h 1306987"/>
              <a:gd name="connsiteX11" fmla="*/ 393409 w 920008"/>
              <a:gd name="connsiteY11" fmla="*/ 1260413 h 1306987"/>
              <a:gd name="connsiteX12" fmla="*/ 27497 w 920008"/>
              <a:gd name="connsiteY12" fmla="*/ 289333 h 1306987"/>
              <a:gd name="connsiteX13" fmla="*/ 27494 w 920008"/>
              <a:gd name="connsiteY13" fmla="*/ 289329 h 1306987"/>
              <a:gd name="connsiteX14" fmla="*/ 0 w 920008"/>
              <a:gd name="connsiteY14" fmla="*/ 216362 h 1306987"/>
              <a:gd name="connsiteX15" fmla="*/ 9107 w 920008"/>
              <a:gd name="connsiteY15" fmla="*/ 173667 h 1306987"/>
              <a:gd name="connsiteX16" fmla="*/ 134559 w 920008"/>
              <a:gd name="connsiteY16" fmla="*/ 63704 h 1306987"/>
              <a:gd name="connsiteX17" fmla="*/ 181040 w 920008"/>
              <a:gd name="connsiteY17" fmla="*/ 45581 h 1306987"/>
              <a:gd name="connsiteX18" fmla="*/ 181042 w 920008"/>
              <a:gd name="connsiteY18" fmla="*/ 45582 h 1306987"/>
              <a:gd name="connsiteX19" fmla="*/ 202675 w 920008"/>
              <a:gd name="connsiteY19" fmla="*/ 37146 h 1306987"/>
              <a:gd name="connsiteX20" fmla="*/ 460003 w 920008"/>
              <a:gd name="connsiteY20" fmla="*/ 0 h 1306987"/>
              <a:gd name="connsiteX21" fmla="*/ 717332 w 920008"/>
              <a:gd name="connsiteY21" fmla="*/ 37146 h 1306987"/>
              <a:gd name="connsiteX22" fmla="*/ 738965 w 920008"/>
              <a:gd name="connsiteY22" fmla="*/ 45582 h 1306987"/>
              <a:gd name="connsiteX23" fmla="*/ 738967 w 920008"/>
              <a:gd name="connsiteY23" fmla="*/ 45581 h 1306987"/>
              <a:gd name="connsiteX24" fmla="*/ 785447 w 920008"/>
              <a:gd name="connsiteY24" fmla="*/ 63704 h 1306987"/>
              <a:gd name="connsiteX25" fmla="*/ 910899 w 920008"/>
              <a:gd name="connsiteY25" fmla="*/ 173667 h 1306987"/>
              <a:gd name="connsiteX26" fmla="*/ 920008 w 920008"/>
              <a:gd name="connsiteY26" fmla="*/ 216365 h 1306987"/>
              <a:gd name="connsiteX27" fmla="*/ 892517 w 920008"/>
              <a:gd name="connsiteY27" fmla="*/ 289322 h 1306987"/>
              <a:gd name="connsiteX28" fmla="*/ 884081 w 920008"/>
              <a:gd name="connsiteY28" fmla="*/ 302164 h 1306987"/>
              <a:gd name="connsiteX29" fmla="*/ 596866 w 920008"/>
              <a:gd name="connsiteY29" fmla="*/ 425227 h 1306987"/>
              <a:gd name="connsiteX30" fmla="*/ 551444 w 920008"/>
              <a:gd name="connsiteY30" fmla="*/ 526445 h 1306987"/>
              <a:gd name="connsiteX0" fmla="*/ 884082 w 920008"/>
              <a:gd name="connsiteY0" fmla="*/ 302164 h 1306987"/>
              <a:gd name="connsiteX1" fmla="*/ 892517 w 920008"/>
              <a:gd name="connsiteY1" fmla="*/ 289324 h 1306987"/>
              <a:gd name="connsiteX2" fmla="*/ 892518 w 920008"/>
              <a:gd name="connsiteY2" fmla="*/ 289322 h 1306987"/>
              <a:gd name="connsiteX3" fmla="*/ 588316 w 920008"/>
              <a:gd name="connsiteY3" fmla="*/ 1096630 h 1306987"/>
              <a:gd name="connsiteX4" fmla="*/ 526592 w 920008"/>
              <a:gd name="connsiteY4" fmla="*/ 1260437 h 1306987"/>
              <a:gd name="connsiteX5" fmla="*/ 526591 w 920008"/>
              <a:gd name="connsiteY5" fmla="*/ 1260437 h 1306987"/>
              <a:gd name="connsiteX6" fmla="*/ 524924 w 920008"/>
              <a:gd name="connsiteY6" fmla="*/ 1264861 h 1306987"/>
              <a:gd name="connsiteX7" fmla="*/ 510671 w 920008"/>
              <a:gd name="connsiteY7" fmla="*/ 1285999 h 1306987"/>
              <a:gd name="connsiteX8" fmla="*/ 460002 w 920008"/>
              <a:gd name="connsiteY8" fmla="*/ 1306987 h 1306987"/>
              <a:gd name="connsiteX9" fmla="*/ 409333 w 920008"/>
              <a:gd name="connsiteY9" fmla="*/ 1285999 h 1306987"/>
              <a:gd name="connsiteX10" fmla="*/ 395090 w 920008"/>
              <a:gd name="connsiteY10" fmla="*/ 1264874 h 1306987"/>
              <a:gd name="connsiteX11" fmla="*/ 393409 w 920008"/>
              <a:gd name="connsiteY11" fmla="*/ 1260413 h 1306987"/>
              <a:gd name="connsiteX12" fmla="*/ 27497 w 920008"/>
              <a:gd name="connsiteY12" fmla="*/ 289333 h 1306987"/>
              <a:gd name="connsiteX13" fmla="*/ 27494 w 920008"/>
              <a:gd name="connsiteY13" fmla="*/ 289329 h 1306987"/>
              <a:gd name="connsiteX14" fmla="*/ 0 w 920008"/>
              <a:gd name="connsiteY14" fmla="*/ 216362 h 1306987"/>
              <a:gd name="connsiteX15" fmla="*/ 9107 w 920008"/>
              <a:gd name="connsiteY15" fmla="*/ 173667 h 1306987"/>
              <a:gd name="connsiteX16" fmla="*/ 134559 w 920008"/>
              <a:gd name="connsiteY16" fmla="*/ 63704 h 1306987"/>
              <a:gd name="connsiteX17" fmla="*/ 181040 w 920008"/>
              <a:gd name="connsiteY17" fmla="*/ 45581 h 1306987"/>
              <a:gd name="connsiteX18" fmla="*/ 181042 w 920008"/>
              <a:gd name="connsiteY18" fmla="*/ 45582 h 1306987"/>
              <a:gd name="connsiteX19" fmla="*/ 202675 w 920008"/>
              <a:gd name="connsiteY19" fmla="*/ 37146 h 1306987"/>
              <a:gd name="connsiteX20" fmla="*/ 460003 w 920008"/>
              <a:gd name="connsiteY20" fmla="*/ 0 h 1306987"/>
              <a:gd name="connsiteX21" fmla="*/ 717332 w 920008"/>
              <a:gd name="connsiteY21" fmla="*/ 37146 h 1306987"/>
              <a:gd name="connsiteX22" fmla="*/ 738965 w 920008"/>
              <a:gd name="connsiteY22" fmla="*/ 45582 h 1306987"/>
              <a:gd name="connsiteX23" fmla="*/ 738967 w 920008"/>
              <a:gd name="connsiteY23" fmla="*/ 45581 h 1306987"/>
              <a:gd name="connsiteX24" fmla="*/ 785447 w 920008"/>
              <a:gd name="connsiteY24" fmla="*/ 63704 h 1306987"/>
              <a:gd name="connsiteX25" fmla="*/ 910899 w 920008"/>
              <a:gd name="connsiteY25" fmla="*/ 173667 h 1306987"/>
              <a:gd name="connsiteX26" fmla="*/ 920008 w 920008"/>
              <a:gd name="connsiteY26" fmla="*/ 216365 h 1306987"/>
              <a:gd name="connsiteX27" fmla="*/ 892517 w 920008"/>
              <a:gd name="connsiteY27" fmla="*/ 289322 h 1306987"/>
              <a:gd name="connsiteX28" fmla="*/ 884081 w 920008"/>
              <a:gd name="connsiteY28" fmla="*/ 302164 h 1306987"/>
              <a:gd name="connsiteX29" fmla="*/ 551444 w 920008"/>
              <a:gd name="connsiteY29" fmla="*/ 526445 h 1306987"/>
              <a:gd name="connsiteX0" fmla="*/ 884082 w 920008"/>
              <a:gd name="connsiteY0" fmla="*/ 302164 h 1306987"/>
              <a:gd name="connsiteX1" fmla="*/ 892517 w 920008"/>
              <a:gd name="connsiteY1" fmla="*/ 289324 h 1306987"/>
              <a:gd name="connsiteX2" fmla="*/ 892518 w 920008"/>
              <a:gd name="connsiteY2" fmla="*/ 289322 h 1306987"/>
              <a:gd name="connsiteX3" fmla="*/ 588316 w 920008"/>
              <a:gd name="connsiteY3" fmla="*/ 1096630 h 1306987"/>
              <a:gd name="connsiteX4" fmla="*/ 526592 w 920008"/>
              <a:gd name="connsiteY4" fmla="*/ 1260437 h 1306987"/>
              <a:gd name="connsiteX5" fmla="*/ 526591 w 920008"/>
              <a:gd name="connsiteY5" fmla="*/ 1260437 h 1306987"/>
              <a:gd name="connsiteX6" fmla="*/ 524924 w 920008"/>
              <a:gd name="connsiteY6" fmla="*/ 1264861 h 1306987"/>
              <a:gd name="connsiteX7" fmla="*/ 510671 w 920008"/>
              <a:gd name="connsiteY7" fmla="*/ 1285999 h 1306987"/>
              <a:gd name="connsiteX8" fmla="*/ 460002 w 920008"/>
              <a:gd name="connsiteY8" fmla="*/ 1306987 h 1306987"/>
              <a:gd name="connsiteX9" fmla="*/ 409333 w 920008"/>
              <a:gd name="connsiteY9" fmla="*/ 1285999 h 1306987"/>
              <a:gd name="connsiteX10" fmla="*/ 395090 w 920008"/>
              <a:gd name="connsiteY10" fmla="*/ 1264874 h 1306987"/>
              <a:gd name="connsiteX11" fmla="*/ 393409 w 920008"/>
              <a:gd name="connsiteY11" fmla="*/ 1260413 h 1306987"/>
              <a:gd name="connsiteX12" fmla="*/ 27497 w 920008"/>
              <a:gd name="connsiteY12" fmla="*/ 289333 h 1306987"/>
              <a:gd name="connsiteX13" fmla="*/ 27494 w 920008"/>
              <a:gd name="connsiteY13" fmla="*/ 289329 h 1306987"/>
              <a:gd name="connsiteX14" fmla="*/ 0 w 920008"/>
              <a:gd name="connsiteY14" fmla="*/ 216362 h 1306987"/>
              <a:gd name="connsiteX15" fmla="*/ 9107 w 920008"/>
              <a:gd name="connsiteY15" fmla="*/ 173667 h 1306987"/>
              <a:gd name="connsiteX16" fmla="*/ 134559 w 920008"/>
              <a:gd name="connsiteY16" fmla="*/ 63704 h 1306987"/>
              <a:gd name="connsiteX17" fmla="*/ 181040 w 920008"/>
              <a:gd name="connsiteY17" fmla="*/ 45581 h 1306987"/>
              <a:gd name="connsiteX18" fmla="*/ 181042 w 920008"/>
              <a:gd name="connsiteY18" fmla="*/ 45582 h 1306987"/>
              <a:gd name="connsiteX19" fmla="*/ 202675 w 920008"/>
              <a:gd name="connsiteY19" fmla="*/ 37146 h 1306987"/>
              <a:gd name="connsiteX20" fmla="*/ 460003 w 920008"/>
              <a:gd name="connsiteY20" fmla="*/ 0 h 1306987"/>
              <a:gd name="connsiteX21" fmla="*/ 717332 w 920008"/>
              <a:gd name="connsiteY21" fmla="*/ 37146 h 1306987"/>
              <a:gd name="connsiteX22" fmla="*/ 738965 w 920008"/>
              <a:gd name="connsiteY22" fmla="*/ 45582 h 1306987"/>
              <a:gd name="connsiteX23" fmla="*/ 738967 w 920008"/>
              <a:gd name="connsiteY23" fmla="*/ 45581 h 1306987"/>
              <a:gd name="connsiteX24" fmla="*/ 785447 w 920008"/>
              <a:gd name="connsiteY24" fmla="*/ 63704 h 1306987"/>
              <a:gd name="connsiteX25" fmla="*/ 910899 w 920008"/>
              <a:gd name="connsiteY25" fmla="*/ 173667 h 1306987"/>
              <a:gd name="connsiteX26" fmla="*/ 920008 w 920008"/>
              <a:gd name="connsiteY26" fmla="*/ 216365 h 1306987"/>
              <a:gd name="connsiteX27" fmla="*/ 892517 w 920008"/>
              <a:gd name="connsiteY27" fmla="*/ 289322 h 1306987"/>
              <a:gd name="connsiteX28" fmla="*/ 884081 w 920008"/>
              <a:gd name="connsiteY28" fmla="*/ 302164 h 1306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008" h="1306987">
                <a:moveTo>
                  <a:pt x="884082" y="302164"/>
                </a:moveTo>
                <a:lnTo>
                  <a:pt x="892517" y="289324"/>
                </a:lnTo>
                <a:cubicBezTo>
                  <a:pt x="892517" y="289323"/>
                  <a:pt x="892518" y="289323"/>
                  <a:pt x="892518" y="289322"/>
                </a:cubicBezTo>
                <a:lnTo>
                  <a:pt x="588316" y="1096630"/>
                </a:lnTo>
                <a:lnTo>
                  <a:pt x="526592" y="1260437"/>
                </a:lnTo>
                <a:lnTo>
                  <a:pt x="526591" y="1260437"/>
                </a:lnTo>
                <a:lnTo>
                  <a:pt x="524924" y="1264861"/>
                </a:lnTo>
                <a:lnTo>
                  <a:pt x="510671" y="1285999"/>
                </a:lnTo>
                <a:cubicBezTo>
                  <a:pt x="497704" y="1298967"/>
                  <a:pt x="479790" y="1306987"/>
                  <a:pt x="460002" y="1306987"/>
                </a:cubicBezTo>
                <a:cubicBezTo>
                  <a:pt x="440215" y="1306987"/>
                  <a:pt x="422300" y="1298967"/>
                  <a:pt x="409333" y="1285999"/>
                </a:cubicBezTo>
                <a:lnTo>
                  <a:pt x="395090" y="1264874"/>
                </a:lnTo>
                <a:lnTo>
                  <a:pt x="393409" y="1260413"/>
                </a:lnTo>
                <a:lnTo>
                  <a:pt x="27497" y="289333"/>
                </a:lnTo>
                <a:cubicBezTo>
                  <a:pt x="27496" y="289332"/>
                  <a:pt x="27495" y="289330"/>
                  <a:pt x="27494" y="289329"/>
                </a:cubicBezTo>
                <a:lnTo>
                  <a:pt x="0" y="216362"/>
                </a:lnTo>
                <a:lnTo>
                  <a:pt x="9107" y="173667"/>
                </a:lnTo>
                <a:cubicBezTo>
                  <a:pt x="27500" y="131191"/>
                  <a:pt x="72093" y="93224"/>
                  <a:pt x="134559" y="63704"/>
                </a:cubicBezTo>
                <a:lnTo>
                  <a:pt x="181040" y="45581"/>
                </a:lnTo>
                <a:cubicBezTo>
                  <a:pt x="181041" y="45581"/>
                  <a:pt x="181041" y="45582"/>
                  <a:pt x="181042" y="45582"/>
                </a:cubicBezTo>
                <a:lnTo>
                  <a:pt x="202675" y="37146"/>
                </a:lnTo>
                <a:cubicBezTo>
                  <a:pt x="276131" y="13694"/>
                  <a:pt x="364683" y="0"/>
                  <a:pt x="460003" y="0"/>
                </a:cubicBezTo>
                <a:cubicBezTo>
                  <a:pt x="555323" y="0"/>
                  <a:pt x="643876" y="13694"/>
                  <a:pt x="717332" y="37146"/>
                </a:cubicBezTo>
                <a:lnTo>
                  <a:pt x="738965" y="45582"/>
                </a:lnTo>
                <a:cubicBezTo>
                  <a:pt x="738966" y="45582"/>
                  <a:pt x="738966" y="45581"/>
                  <a:pt x="738967" y="45581"/>
                </a:cubicBezTo>
                <a:lnTo>
                  <a:pt x="785447" y="63704"/>
                </a:lnTo>
                <a:cubicBezTo>
                  <a:pt x="847913" y="93224"/>
                  <a:pt x="892507" y="131191"/>
                  <a:pt x="910899" y="173667"/>
                </a:cubicBezTo>
                <a:lnTo>
                  <a:pt x="920008" y="216365"/>
                </a:lnTo>
                <a:lnTo>
                  <a:pt x="892517" y="289322"/>
                </a:lnTo>
                <a:lnTo>
                  <a:pt x="884081" y="302164"/>
                </a:lnTo>
              </a:path>
            </a:pathLst>
          </a:custGeom>
          <a:gradFill flip="none" rotWithShape="1">
            <a:gsLst>
              <a:gs pos="0">
                <a:schemeClr val="accent3">
                  <a:lumMod val="75000"/>
                </a:schemeClr>
              </a:gs>
              <a:gs pos="78000">
                <a:schemeClr val="accent3">
                  <a:lumMod val="5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grpSp>
        <p:nvGrpSpPr>
          <p:cNvPr id="65" name="Group 64">
            <a:extLst>
              <a:ext uri="{FF2B5EF4-FFF2-40B4-BE49-F238E27FC236}">
                <a16:creationId xmlns:a16="http://schemas.microsoft.com/office/drawing/2014/main" id="{673491E8-D574-6F4F-A8F0-DA77DD484BD6}"/>
              </a:ext>
            </a:extLst>
          </p:cNvPr>
          <p:cNvGrpSpPr/>
          <p:nvPr/>
        </p:nvGrpSpPr>
        <p:grpSpPr>
          <a:xfrm rot="10800000">
            <a:off x="5658981" y="1595252"/>
            <a:ext cx="855777" cy="1215739"/>
            <a:chOff x="5630078" y="4772782"/>
            <a:chExt cx="920008" cy="1306987"/>
          </a:xfrm>
        </p:grpSpPr>
        <p:sp>
          <p:nvSpPr>
            <p:cNvPr id="66" name="Freeform: Shape 257">
              <a:extLst>
                <a:ext uri="{FF2B5EF4-FFF2-40B4-BE49-F238E27FC236}">
                  <a16:creationId xmlns:a16="http://schemas.microsoft.com/office/drawing/2014/main" id="{BA8D7287-D277-CF43-806A-E0A8ED793CE9}"/>
                </a:ext>
              </a:extLst>
            </p:cNvPr>
            <p:cNvSpPr/>
            <p:nvPr/>
          </p:nvSpPr>
          <p:spPr>
            <a:xfrm>
              <a:off x="5630078" y="4772782"/>
              <a:ext cx="920008" cy="435005"/>
            </a:xfrm>
            <a:custGeom>
              <a:avLst/>
              <a:gdLst>
                <a:gd name="connsiteX0" fmla="*/ 460003 w 920008"/>
                <a:gd name="connsiteY0" fmla="*/ 0 h 435005"/>
                <a:gd name="connsiteX1" fmla="*/ 717332 w 920008"/>
                <a:gd name="connsiteY1" fmla="*/ 37146 h 435005"/>
                <a:gd name="connsiteX2" fmla="*/ 738965 w 920008"/>
                <a:gd name="connsiteY2" fmla="*/ 45582 h 435005"/>
                <a:gd name="connsiteX3" fmla="*/ 738967 w 920008"/>
                <a:gd name="connsiteY3" fmla="*/ 45581 h 435005"/>
                <a:gd name="connsiteX4" fmla="*/ 785447 w 920008"/>
                <a:gd name="connsiteY4" fmla="*/ 63704 h 435005"/>
                <a:gd name="connsiteX5" fmla="*/ 910899 w 920008"/>
                <a:gd name="connsiteY5" fmla="*/ 173667 h 435005"/>
                <a:gd name="connsiteX6" fmla="*/ 920008 w 920008"/>
                <a:gd name="connsiteY6" fmla="*/ 216365 h 435005"/>
                <a:gd name="connsiteX7" fmla="*/ 892517 w 920008"/>
                <a:gd name="connsiteY7" fmla="*/ 289322 h 435005"/>
                <a:gd name="connsiteX8" fmla="*/ 884081 w 920008"/>
                <a:gd name="connsiteY8" fmla="*/ 302164 h 435005"/>
                <a:gd name="connsiteX9" fmla="*/ 460003 w 920008"/>
                <a:gd name="connsiteY9" fmla="*/ 435005 h 435005"/>
                <a:gd name="connsiteX10" fmla="*/ 35925 w 920008"/>
                <a:gd name="connsiteY10" fmla="*/ 302164 h 435005"/>
                <a:gd name="connsiteX11" fmla="*/ 27494 w 920008"/>
                <a:gd name="connsiteY11" fmla="*/ 289329 h 435005"/>
                <a:gd name="connsiteX12" fmla="*/ 0 w 920008"/>
                <a:gd name="connsiteY12" fmla="*/ 216362 h 435005"/>
                <a:gd name="connsiteX13" fmla="*/ 9107 w 920008"/>
                <a:gd name="connsiteY13" fmla="*/ 173667 h 435005"/>
                <a:gd name="connsiteX14" fmla="*/ 134559 w 920008"/>
                <a:gd name="connsiteY14" fmla="*/ 63704 h 435005"/>
                <a:gd name="connsiteX15" fmla="*/ 181040 w 920008"/>
                <a:gd name="connsiteY15" fmla="*/ 45581 h 435005"/>
                <a:gd name="connsiteX16" fmla="*/ 181042 w 920008"/>
                <a:gd name="connsiteY16" fmla="*/ 45582 h 435005"/>
                <a:gd name="connsiteX17" fmla="*/ 202675 w 920008"/>
                <a:gd name="connsiteY17" fmla="*/ 37146 h 435005"/>
                <a:gd name="connsiteX18" fmla="*/ 460003 w 920008"/>
                <a:gd name="connsiteY18" fmla="*/ 0 h 435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0008" h="435005">
                  <a:moveTo>
                    <a:pt x="460003" y="0"/>
                  </a:moveTo>
                  <a:cubicBezTo>
                    <a:pt x="555323" y="0"/>
                    <a:pt x="643876" y="13694"/>
                    <a:pt x="717332" y="37146"/>
                  </a:cubicBezTo>
                  <a:lnTo>
                    <a:pt x="738965" y="45582"/>
                  </a:lnTo>
                  <a:lnTo>
                    <a:pt x="738967" y="45581"/>
                  </a:lnTo>
                  <a:lnTo>
                    <a:pt x="785447" y="63704"/>
                  </a:lnTo>
                  <a:cubicBezTo>
                    <a:pt x="847913" y="93224"/>
                    <a:pt x="892507" y="131191"/>
                    <a:pt x="910899" y="173667"/>
                  </a:cubicBezTo>
                  <a:lnTo>
                    <a:pt x="920008" y="216365"/>
                  </a:lnTo>
                  <a:lnTo>
                    <a:pt x="892517" y="289322"/>
                  </a:lnTo>
                  <a:lnTo>
                    <a:pt x="884081" y="302164"/>
                  </a:lnTo>
                  <a:cubicBezTo>
                    <a:pt x="814212" y="380230"/>
                    <a:pt x="650643" y="435005"/>
                    <a:pt x="460003" y="435005"/>
                  </a:cubicBezTo>
                  <a:cubicBezTo>
                    <a:pt x="269363" y="435005"/>
                    <a:pt x="105794" y="380230"/>
                    <a:pt x="35925" y="302164"/>
                  </a:cubicBezTo>
                  <a:lnTo>
                    <a:pt x="27494" y="289329"/>
                  </a:lnTo>
                  <a:lnTo>
                    <a:pt x="0" y="216362"/>
                  </a:lnTo>
                  <a:lnTo>
                    <a:pt x="9107" y="173667"/>
                  </a:lnTo>
                  <a:cubicBezTo>
                    <a:pt x="27500" y="131191"/>
                    <a:pt x="72093" y="93224"/>
                    <a:pt x="134559" y="63704"/>
                  </a:cubicBezTo>
                  <a:lnTo>
                    <a:pt x="181040" y="45581"/>
                  </a:lnTo>
                  <a:lnTo>
                    <a:pt x="181042" y="45582"/>
                  </a:lnTo>
                  <a:lnTo>
                    <a:pt x="202675" y="37146"/>
                  </a:lnTo>
                  <a:cubicBezTo>
                    <a:pt x="276131" y="13694"/>
                    <a:pt x="364683" y="0"/>
                    <a:pt x="460003" y="0"/>
                  </a:cubicBezTo>
                  <a:close/>
                </a:path>
              </a:pathLst>
            </a:custGeom>
            <a:gradFill flip="none" rotWithShape="1">
              <a:gsLst>
                <a:gs pos="0">
                  <a:schemeClr val="accent3">
                    <a:lumMod val="75000"/>
                  </a:schemeClr>
                </a:gs>
                <a:gs pos="78000">
                  <a:schemeClr val="accent3">
                    <a:lumMod val="5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67" name="Freeform: Shape 258">
              <a:extLst>
                <a:ext uri="{FF2B5EF4-FFF2-40B4-BE49-F238E27FC236}">
                  <a16:creationId xmlns:a16="http://schemas.microsoft.com/office/drawing/2014/main" id="{36BB71CA-CD0A-4E49-9621-2AF4E3019798}"/>
                </a:ext>
              </a:extLst>
            </p:cNvPr>
            <p:cNvSpPr/>
            <p:nvPr/>
          </p:nvSpPr>
          <p:spPr>
            <a:xfrm>
              <a:off x="5657573" y="5062104"/>
              <a:ext cx="865023" cy="1017665"/>
            </a:xfrm>
            <a:custGeom>
              <a:avLst/>
              <a:gdLst>
                <a:gd name="connsiteX0" fmla="*/ 865023 w 865023"/>
                <a:gd name="connsiteY0" fmla="*/ 0 h 1017665"/>
                <a:gd name="connsiteX1" fmla="*/ 560821 w 865023"/>
                <a:gd name="connsiteY1" fmla="*/ 807308 h 1017665"/>
                <a:gd name="connsiteX2" fmla="*/ 499097 w 865023"/>
                <a:gd name="connsiteY2" fmla="*/ 971115 h 1017665"/>
                <a:gd name="connsiteX3" fmla="*/ 499096 w 865023"/>
                <a:gd name="connsiteY3" fmla="*/ 971115 h 1017665"/>
                <a:gd name="connsiteX4" fmla="*/ 497429 w 865023"/>
                <a:gd name="connsiteY4" fmla="*/ 975539 h 1017665"/>
                <a:gd name="connsiteX5" fmla="*/ 483176 w 865023"/>
                <a:gd name="connsiteY5" fmla="*/ 996677 h 1017665"/>
                <a:gd name="connsiteX6" fmla="*/ 432507 w 865023"/>
                <a:gd name="connsiteY6" fmla="*/ 1017665 h 1017665"/>
                <a:gd name="connsiteX7" fmla="*/ 381838 w 865023"/>
                <a:gd name="connsiteY7" fmla="*/ 996677 h 1017665"/>
                <a:gd name="connsiteX8" fmla="*/ 367595 w 865023"/>
                <a:gd name="connsiteY8" fmla="*/ 975552 h 1017665"/>
                <a:gd name="connsiteX9" fmla="*/ 365914 w 865023"/>
                <a:gd name="connsiteY9" fmla="*/ 971091 h 1017665"/>
                <a:gd name="connsiteX10" fmla="*/ 0 w 865023"/>
                <a:gd name="connsiteY10" fmla="*/ 7 h 1017665"/>
                <a:gd name="connsiteX11" fmla="*/ 3 w 865023"/>
                <a:gd name="connsiteY11" fmla="*/ 11 h 1017665"/>
                <a:gd name="connsiteX12" fmla="*/ 8431 w 865023"/>
                <a:gd name="connsiteY12" fmla="*/ 12842 h 1017665"/>
                <a:gd name="connsiteX13" fmla="*/ 432509 w 865023"/>
                <a:gd name="connsiteY13" fmla="*/ 145683 h 1017665"/>
                <a:gd name="connsiteX14" fmla="*/ 856587 w 865023"/>
                <a:gd name="connsiteY14" fmla="*/ 12842 h 1017665"/>
                <a:gd name="connsiteX15" fmla="*/ 865022 w 865023"/>
                <a:gd name="connsiteY15" fmla="*/ 2 h 1017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5023" h="1017665">
                  <a:moveTo>
                    <a:pt x="865023" y="0"/>
                  </a:moveTo>
                  <a:lnTo>
                    <a:pt x="560821" y="807308"/>
                  </a:lnTo>
                  <a:lnTo>
                    <a:pt x="499097" y="971115"/>
                  </a:lnTo>
                  <a:lnTo>
                    <a:pt x="499096" y="971115"/>
                  </a:lnTo>
                  <a:lnTo>
                    <a:pt x="497429" y="975539"/>
                  </a:lnTo>
                  <a:lnTo>
                    <a:pt x="483176" y="996677"/>
                  </a:lnTo>
                  <a:cubicBezTo>
                    <a:pt x="470209" y="1009645"/>
                    <a:pt x="452295" y="1017665"/>
                    <a:pt x="432507" y="1017665"/>
                  </a:cubicBezTo>
                  <a:cubicBezTo>
                    <a:pt x="412720" y="1017665"/>
                    <a:pt x="394805" y="1009645"/>
                    <a:pt x="381838" y="996677"/>
                  </a:cubicBezTo>
                  <a:lnTo>
                    <a:pt x="367595" y="975552"/>
                  </a:lnTo>
                  <a:lnTo>
                    <a:pt x="365914" y="971091"/>
                  </a:lnTo>
                  <a:lnTo>
                    <a:pt x="0" y="7"/>
                  </a:lnTo>
                  <a:lnTo>
                    <a:pt x="3" y="11"/>
                  </a:lnTo>
                  <a:lnTo>
                    <a:pt x="8431" y="12842"/>
                  </a:lnTo>
                  <a:cubicBezTo>
                    <a:pt x="78300" y="90908"/>
                    <a:pt x="241869" y="145683"/>
                    <a:pt x="432509" y="145683"/>
                  </a:cubicBezTo>
                  <a:cubicBezTo>
                    <a:pt x="623149" y="145683"/>
                    <a:pt x="786718" y="90908"/>
                    <a:pt x="856587" y="12842"/>
                  </a:cubicBezTo>
                  <a:lnTo>
                    <a:pt x="865022" y="2"/>
                  </a:lnTo>
                  <a:close/>
                </a:path>
              </a:pathLst>
            </a:custGeom>
            <a:gradFill flip="none" rotWithShape="1">
              <a:gsLst>
                <a:gs pos="46000">
                  <a:schemeClr val="accent3">
                    <a:lumMod val="75000"/>
                  </a:schemeClr>
                </a:gs>
                <a:gs pos="78000">
                  <a:schemeClr val="accent3">
                    <a:lumMod val="5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grpSp>
      <p:sp>
        <p:nvSpPr>
          <p:cNvPr id="68" name="Freeform: Shape 185">
            <a:extLst>
              <a:ext uri="{FF2B5EF4-FFF2-40B4-BE49-F238E27FC236}">
                <a16:creationId xmlns:a16="http://schemas.microsoft.com/office/drawing/2014/main" id="{6829A78B-8B4C-0F42-B413-0D1F5FE008F3}"/>
              </a:ext>
            </a:extLst>
          </p:cNvPr>
          <p:cNvSpPr/>
          <p:nvPr/>
        </p:nvSpPr>
        <p:spPr>
          <a:xfrm rot="10800000">
            <a:off x="5216850" y="2744505"/>
            <a:ext cx="1740040" cy="1218435"/>
          </a:xfrm>
          <a:custGeom>
            <a:avLst/>
            <a:gdLst>
              <a:gd name="connsiteX0" fmla="*/ 935318 w 1870640"/>
              <a:gd name="connsiteY0" fmla="*/ 874879 h 1309885"/>
              <a:gd name="connsiteX1" fmla="*/ 1524558 w 1870640"/>
              <a:gd name="connsiteY1" fmla="*/ 1048547 h 1309885"/>
              <a:gd name="connsiteX2" fmla="*/ 1534693 w 1870640"/>
              <a:gd name="connsiteY2" fmla="*/ 1084905 h 1309885"/>
              <a:gd name="connsiteX3" fmla="*/ 1508160 w 1870640"/>
              <a:gd name="connsiteY3" fmla="*/ 1155319 h 1309885"/>
              <a:gd name="connsiteX4" fmla="*/ 1489511 w 1870640"/>
              <a:gd name="connsiteY4" fmla="*/ 1177044 h 1309885"/>
              <a:gd name="connsiteX5" fmla="*/ 1271600 w 1870640"/>
              <a:gd name="connsiteY5" fmla="*/ 1272739 h 1309885"/>
              <a:gd name="connsiteX6" fmla="*/ 1214283 w 1870640"/>
              <a:gd name="connsiteY6" fmla="*/ 1283990 h 1309885"/>
              <a:gd name="connsiteX7" fmla="*/ 1169434 w 1870640"/>
              <a:gd name="connsiteY7" fmla="*/ 1292793 h 1309885"/>
              <a:gd name="connsiteX8" fmla="*/ 935319 w 1870640"/>
              <a:gd name="connsiteY8" fmla="*/ 1309885 h 1309885"/>
              <a:gd name="connsiteX9" fmla="*/ 701204 w 1870640"/>
              <a:gd name="connsiteY9" fmla="*/ 1292793 h 1309885"/>
              <a:gd name="connsiteX10" fmla="*/ 656356 w 1870640"/>
              <a:gd name="connsiteY10" fmla="*/ 1283990 h 1309885"/>
              <a:gd name="connsiteX11" fmla="*/ 677991 w 1870640"/>
              <a:gd name="connsiteY11" fmla="*/ 1275554 h 1309885"/>
              <a:gd name="connsiteX12" fmla="*/ 677990 w 1870640"/>
              <a:gd name="connsiteY12" fmla="*/ 1275554 h 1309885"/>
              <a:gd name="connsiteX13" fmla="*/ 656355 w 1870640"/>
              <a:gd name="connsiteY13" fmla="*/ 1283990 h 1309885"/>
              <a:gd name="connsiteX14" fmla="*/ 599036 w 1870640"/>
              <a:gd name="connsiteY14" fmla="*/ 1272739 h 1309885"/>
              <a:gd name="connsiteX15" fmla="*/ 381125 w 1870640"/>
              <a:gd name="connsiteY15" fmla="*/ 1177044 h 1309885"/>
              <a:gd name="connsiteX16" fmla="*/ 362479 w 1870640"/>
              <a:gd name="connsiteY16" fmla="*/ 1155323 h 1309885"/>
              <a:gd name="connsiteX17" fmla="*/ 335944 w 1870640"/>
              <a:gd name="connsiteY17" fmla="*/ 1084902 h 1309885"/>
              <a:gd name="connsiteX18" fmla="*/ 346078 w 1870640"/>
              <a:gd name="connsiteY18" fmla="*/ 1048547 h 1309885"/>
              <a:gd name="connsiteX19" fmla="*/ 935318 w 1870640"/>
              <a:gd name="connsiteY19" fmla="*/ 874879 h 1309885"/>
              <a:gd name="connsiteX20" fmla="*/ 935320 w 1870640"/>
              <a:gd name="connsiteY20" fmla="*/ 0 h 1309885"/>
              <a:gd name="connsiteX21" fmla="*/ 1461691 w 1870640"/>
              <a:gd name="connsiteY21" fmla="*/ 37146 h 1309885"/>
              <a:gd name="connsiteX22" fmla="*/ 1486139 w 1870640"/>
              <a:gd name="connsiteY22" fmla="*/ 41806 h 1309885"/>
              <a:gd name="connsiteX23" fmla="*/ 1601022 w 1870640"/>
              <a:gd name="connsiteY23" fmla="*/ 63705 h 1309885"/>
              <a:gd name="connsiteX24" fmla="*/ 1857638 w 1870640"/>
              <a:gd name="connsiteY24" fmla="*/ 173668 h 1309885"/>
              <a:gd name="connsiteX25" fmla="*/ 1870640 w 1870640"/>
              <a:gd name="connsiteY25" fmla="*/ 193351 h 1309885"/>
              <a:gd name="connsiteX26" fmla="*/ 1838564 w 1870640"/>
              <a:gd name="connsiteY26" fmla="*/ 278476 h 1309885"/>
              <a:gd name="connsiteX27" fmla="*/ 1838562 w 1870640"/>
              <a:gd name="connsiteY27" fmla="*/ 278478 h 1309885"/>
              <a:gd name="connsiteX28" fmla="*/ 1534693 w 1870640"/>
              <a:gd name="connsiteY28" fmla="*/ 1084904 h 1309885"/>
              <a:gd name="connsiteX29" fmla="*/ 1524558 w 1870640"/>
              <a:gd name="connsiteY29" fmla="*/ 1048546 h 1309885"/>
              <a:gd name="connsiteX30" fmla="*/ 935318 w 1870640"/>
              <a:gd name="connsiteY30" fmla="*/ 874878 h 1309885"/>
              <a:gd name="connsiteX31" fmla="*/ 346078 w 1870640"/>
              <a:gd name="connsiteY31" fmla="*/ 1048546 h 1309885"/>
              <a:gd name="connsiteX32" fmla="*/ 335944 w 1870640"/>
              <a:gd name="connsiteY32" fmla="*/ 1084901 h 1309885"/>
              <a:gd name="connsiteX33" fmla="*/ 32075 w 1870640"/>
              <a:gd name="connsiteY33" fmla="*/ 278475 h 1309885"/>
              <a:gd name="connsiteX34" fmla="*/ 32076 w 1870640"/>
              <a:gd name="connsiteY34" fmla="*/ 278476 h 1309885"/>
              <a:gd name="connsiteX35" fmla="*/ 0 w 1870640"/>
              <a:gd name="connsiteY35" fmla="*/ 193351 h 1309885"/>
              <a:gd name="connsiteX36" fmla="*/ 13002 w 1870640"/>
              <a:gd name="connsiteY36" fmla="*/ 173668 h 1309885"/>
              <a:gd name="connsiteX37" fmla="*/ 269618 w 1870640"/>
              <a:gd name="connsiteY37" fmla="*/ 63705 h 1309885"/>
              <a:gd name="connsiteX38" fmla="*/ 384501 w 1870640"/>
              <a:gd name="connsiteY38" fmla="*/ 41806 h 1309885"/>
              <a:gd name="connsiteX39" fmla="*/ 408949 w 1870640"/>
              <a:gd name="connsiteY39" fmla="*/ 37146 h 1309885"/>
              <a:gd name="connsiteX40" fmla="*/ 935320 w 1870640"/>
              <a:gd name="connsiteY40" fmla="*/ 0 h 130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70640" h="1309885">
                <a:moveTo>
                  <a:pt x="935318" y="874879"/>
                </a:moveTo>
                <a:cubicBezTo>
                  <a:pt x="1225973" y="874879"/>
                  <a:pt x="1468474" y="949435"/>
                  <a:pt x="1524558" y="1048547"/>
                </a:cubicBezTo>
                <a:lnTo>
                  <a:pt x="1534693" y="1084905"/>
                </a:lnTo>
                <a:lnTo>
                  <a:pt x="1508160" y="1155319"/>
                </a:lnTo>
                <a:lnTo>
                  <a:pt x="1489511" y="1177044"/>
                </a:lnTo>
                <a:cubicBezTo>
                  <a:pt x="1443858" y="1216076"/>
                  <a:pt x="1367593" y="1249287"/>
                  <a:pt x="1271600" y="1272739"/>
                </a:cubicBezTo>
                <a:lnTo>
                  <a:pt x="1214283" y="1283990"/>
                </a:lnTo>
                <a:lnTo>
                  <a:pt x="1169434" y="1292793"/>
                </a:lnTo>
                <a:cubicBezTo>
                  <a:pt x="1097477" y="1303799"/>
                  <a:pt x="1018363" y="1309885"/>
                  <a:pt x="935319" y="1309885"/>
                </a:cubicBezTo>
                <a:cubicBezTo>
                  <a:pt x="852275" y="1309885"/>
                  <a:pt x="773162" y="1303799"/>
                  <a:pt x="701204" y="1292793"/>
                </a:cubicBezTo>
                <a:lnTo>
                  <a:pt x="656356" y="1283990"/>
                </a:lnTo>
                <a:lnTo>
                  <a:pt x="677991" y="1275554"/>
                </a:lnTo>
                <a:cubicBezTo>
                  <a:pt x="681597" y="1274148"/>
                  <a:pt x="681596" y="1274148"/>
                  <a:pt x="677990" y="1275554"/>
                </a:cubicBezTo>
                <a:lnTo>
                  <a:pt x="656355" y="1283990"/>
                </a:lnTo>
                <a:lnTo>
                  <a:pt x="599036" y="1272739"/>
                </a:lnTo>
                <a:cubicBezTo>
                  <a:pt x="503043" y="1249287"/>
                  <a:pt x="426778" y="1216076"/>
                  <a:pt x="381125" y="1177044"/>
                </a:cubicBezTo>
                <a:lnTo>
                  <a:pt x="362479" y="1155323"/>
                </a:lnTo>
                <a:lnTo>
                  <a:pt x="335944" y="1084902"/>
                </a:lnTo>
                <a:lnTo>
                  <a:pt x="346078" y="1048547"/>
                </a:lnTo>
                <a:cubicBezTo>
                  <a:pt x="402162" y="949435"/>
                  <a:pt x="644663" y="874879"/>
                  <a:pt x="935318" y="874879"/>
                </a:cubicBezTo>
                <a:close/>
                <a:moveTo>
                  <a:pt x="935320" y="0"/>
                </a:moveTo>
                <a:cubicBezTo>
                  <a:pt x="1130300" y="0"/>
                  <a:pt x="1311436" y="13694"/>
                  <a:pt x="1461691" y="37146"/>
                </a:cubicBezTo>
                <a:lnTo>
                  <a:pt x="1486139" y="41806"/>
                </a:lnTo>
                <a:lnTo>
                  <a:pt x="1601022" y="63705"/>
                </a:lnTo>
                <a:cubicBezTo>
                  <a:pt x="1728798" y="93225"/>
                  <a:pt x="1820016" y="131191"/>
                  <a:pt x="1857638" y="173668"/>
                </a:cubicBezTo>
                <a:lnTo>
                  <a:pt x="1870640" y="193351"/>
                </a:lnTo>
                <a:lnTo>
                  <a:pt x="1838564" y="278476"/>
                </a:lnTo>
                <a:lnTo>
                  <a:pt x="1838562" y="278478"/>
                </a:lnTo>
                <a:lnTo>
                  <a:pt x="1534693" y="1084904"/>
                </a:lnTo>
                <a:lnTo>
                  <a:pt x="1524558" y="1048546"/>
                </a:lnTo>
                <a:cubicBezTo>
                  <a:pt x="1468474" y="949434"/>
                  <a:pt x="1225973" y="874878"/>
                  <a:pt x="935318" y="874878"/>
                </a:cubicBezTo>
                <a:cubicBezTo>
                  <a:pt x="644663" y="874878"/>
                  <a:pt x="402162" y="949434"/>
                  <a:pt x="346078" y="1048546"/>
                </a:cubicBezTo>
                <a:lnTo>
                  <a:pt x="335944" y="1084901"/>
                </a:lnTo>
                <a:lnTo>
                  <a:pt x="32075" y="278475"/>
                </a:lnTo>
                <a:lnTo>
                  <a:pt x="32076" y="278476"/>
                </a:lnTo>
                <a:lnTo>
                  <a:pt x="0" y="193351"/>
                </a:lnTo>
                <a:lnTo>
                  <a:pt x="13002" y="173668"/>
                </a:lnTo>
                <a:cubicBezTo>
                  <a:pt x="50624" y="131191"/>
                  <a:pt x="141842" y="93225"/>
                  <a:pt x="269618" y="63705"/>
                </a:cubicBezTo>
                <a:lnTo>
                  <a:pt x="384501" y="41806"/>
                </a:lnTo>
                <a:lnTo>
                  <a:pt x="408949" y="37146"/>
                </a:lnTo>
                <a:cubicBezTo>
                  <a:pt x="559205" y="13694"/>
                  <a:pt x="740340" y="0"/>
                  <a:pt x="935320" y="0"/>
                </a:cubicBezTo>
                <a:close/>
              </a:path>
            </a:pathLst>
          </a:custGeom>
          <a:gradFill flip="none" rotWithShape="1">
            <a:gsLst>
              <a:gs pos="0">
                <a:schemeClr val="accent6"/>
              </a:gs>
              <a:gs pos="78000">
                <a:schemeClr val="accent6">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grpSp>
        <p:nvGrpSpPr>
          <p:cNvPr id="69" name="Group 68">
            <a:extLst>
              <a:ext uri="{FF2B5EF4-FFF2-40B4-BE49-F238E27FC236}">
                <a16:creationId xmlns:a16="http://schemas.microsoft.com/office/drawing/2014/main" id="{8D92C1BB-AB04-8B4A-8AF0-6F21CC536605}"/>
              </a:ext>
            </a:extLst>
          </p:cNvPr>
          <p:cNvGrpSpPr/>
          <p:nvPr/>
        </p:nvGrpSpPr>
        <p:grpSpPr>
          <a:xfrm rot="10800000">
            <a:off x="5216850" y="2744505"/>
            <a:ext cx="1740040" cy="1218435"/>
            <a:chOff x="5154762" y="3534373"/>
            <a:chExt cx="1870640" cy="1309885"/>
          </a:xfrm>
        </p:grpSpPr>
        <p:sp>
          <p:nvSpPr>
            <p:cNvPr id="70" name="Freeform: Shape 255">
              <a:extLst>
                <a:ext uri="{FF2B5EF4-FFF2-40B4-BE49-F238E27FC236}">
                  <a16:creationId xmlns:a16="http://schemas.microsoft.com/office/drawing/2014/main" id="{23C90CCD-0AFF-8046-951E-8B34DBEF4B54}"/>
                </a:ext>
              </a:extLst>
            </p:cNvPr>
            <p:cNvSpPr/>
            <p:nvPr/>
          </p:nvSpPr>
          <p:spPr>
            <a:xfrm>
              <a:off x="5154762" y="3534373"/>
              <a:ext cx="1870640" cy="435006"/>
            </a:xfrm>
            <a:custGeom>
              <a:avLst/>
              <a:gdLst>
                <a:gd name="connsiteX0" fmla="*/ 935320 w 1870640"/>
                <a:gd name="connsiteY0" fmla="*/ 0 h 435006"/>
                <a:gd name="connsiteX1" fmla="*/ 1461691 w 1870640"/>
                <a:gd name="connsiteY1" fmla="*/ 37146 h 435006"/>
                <a:gd name="connsiteX2" fmla="*/ 1486139 w 1870640"/>
                <a:gd name="connsiteY2" fmla="*/ 41806 h 435006"/>
                <a:gd name="connsiteX3" fmla="*/ 1601022 w 1870640"/>
                <a:gd name="connsiteY3" fmla="*/ 63705 h 435006"/>
                <a:gd name="connsiteX4" fmla="*/ 1857638 w 1870640"/>
                <a:gd name="connsiteY4" fmla="*/ 173668 h 435006"/>
                <a:gd name="connsiteX5" fmla="*/ 1870640 w 1870640"/>
                <a:gd name="connsiteY5" fmla="*/ 193351 h 435006"/>
                <a:gd name="connsiteX6" fmla="*/ 1838564 w 1870640"/>
                <a:gd name="connsiteY6" fmla="*/ 278476 h 435006"/>
                <a:gd name="connsiteX7" fmla="*/ 1834440 w 1870640"/>
                <a:gd name="connsiteY7" fmla="*/ 282182 h 435006"/>
                <a:gd name="connsiteX8" fmla="*/ 935320 w 1870640"/>
                <a:gd name="connsiteY8" fmla="*/ 435006 h 435006"/>
                <a:gd name="connsiteX9" fmla="*/ 36200 w 1870640"/>
                <a:gd name="connsiteY9" fmla="*/ 282182 h 435006"/>
                <a:gd name="connsiteX10" fmla="*/ 32076 w 1870640"/>
                <a:gd name="connsiteY10" fmla="*/ 278476 h 435006"/>
                <a:gd name="connsiteX11" fmla="*/ 0 w 1870640"/>
                <a:gd name="connsiteY11" fmla="*/ 193351 h 435006"/>
                <a:gd name="connsiteX12" fmla="*/ 13002 w 1870640"/>
                <a:gd name="connsiteY12" fmla="*/ 173668 h 435006"/>
                <a:gd name="connsiteX13" fmla="*/ 269618 w 1870640"/>
                <a:gd name="connsiteY13" fmla="*/ 63705 h 435006"/>
                <a:gd name="connsiteX14" fmla="*/ 384501 w 1870640"/>
                <a:gd name="connsiteY14" fmla="*/ 41806 h 435006"/>
                <a:gd name="connsiteX15" fmla="*/ 408949 w 1870640"/>
                <a:gd name="connsiteY15" fmla="*/ 37146 h 435006"/>
                <a:gd name="connsiteX16" fmla="*/ 935320 w 1870640"/>
                <a:gd name="connsiteY16" fmla="*/ 0 h 435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70640" h="435006">
                  <a:moveTo>
                    <a:pt x="935320" y="0"/>
                  </a:moveTo>
                  <a:cubicBezTo>
                    <a:pt x="1130300" y="0"/>
                    <a:pt x="1311436" y="13694"/>
                    <a:pt x="1461691" y="37146"/>
                  </a:cubicBezTo>
                  <a:lnTo>
                    <a:pt x="1486139" y="41806"/>
                  </a:lnTo>
                  <a:lnTo>
                    <a:pt x="1601022" y="63705"/>
                  </a:lnTo>
                  <a:cubicBezTo>
                    <a:pt x="1728798" y="93225"/>
                    <a:pt x="1820016" y="131191"/>
                    <a:pt x="1857638" y="173668"/>
                  </a:cubicBezTo>
                  <a:lnTo>
                    <a:pt x="1870640" y="193351"/>
                  </a:lnTo>
                  <a:lnTo>
                    <a:pt x="1838564" y="278476"/>
                  </a:lnTo>
                  <a:lnTo>
                    <a:pt x="1834440" y="282182"/>
                  </a:lnTo>
                  <a:cubicBezTo>
                    <a:pt x="1715242" y="370721"/>
                    <a:pt x="1357776" y="435006"/>
                    <a:pt x="935320" y="435006"/>
                  </a:cubicBezTo>
                  <a:cubicBezTo>
                    <a:pt x="512864" y="435006"/>
                    <a:pt x="155398" y="370721"/>
                    <a:pt x="36200" y="282182"/>
                  </a:cubicBezTo>
                  <a:lnTo>
                    <a:pt x="32076" y="278476"/>
                  </a:lnTo>
                  <a:lnTo>
                    <a:pt x="0" y="193351"/>
                  </a:lnTo>
                  <a:lnTo>
                    <a:pt x="13002" y="173668"/>
                  </a:lnTo>
                  <a:cubicBezTo>
                    <a:pt x="50624" y="131191"/>
                    <a:pt x="141842" y="93225"/>
                    <a:pt x="269618" y="63705"/>
                  </a:cubicBezTo>
                  <a:lnTo>
                    <a:pt x="384501" y="41806"/>
                  </a:lnTo>
                  <a:lnTo>
                    <a:pt x="408949" y="37146"/>
                  </a:lnTo>
                  <a:cubicBezTo>
                    <a:pt x="559205" y="13694"/>
                    <a:pt x="740340" y="0"/>
                    <a:pt x="935320" y="0"/>
                  </a:cubicBezTo>
                  <a:close/>
                </a:path>
              </a:pathLst>
            </a:custGeom>
            <a:gradFill flip="none" rotWithShape="1">
              <a:gsLst>
                <a:gs pos="0">
                  <a:schemeClr val="accent6"/>
                </a:gs>
                <a:gs pos="78000">
                  <a:schemeClr val="accent6">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sp>
          <p:nvSpPr>
            <p:cNvPr id="71" name="Freeform: Shape 256">
              <a:extLst>
                <a:ext uri="{FF2B5EF4-FFF2-40B4-BE49-F238E27FC236}">
                  <a16:creationId xmlns:a16="http://schemas.microsoft.com/office/drawing/2014/main" id="{F341964B-7EBD-704A-80A1-C65A3089CB2E}"/>
                </a:ext>
              </a:extLst>
            </p:cNvPr>
            <p:cNvSpPr/>
            <p:nvPr/>
          </p:nvSpPr>
          <p:spPr>
            <a:xfrm>
              <a:off x="5186837" y="3812848"/>
              <a:ext cx="1806488" cy="1031410"/>
            </a:xfrm>
            <a:custGeom>
              <a:avLst/>
              <a:gdLst>
                <a:gd name="connsiteX0" fmla="*/ 903243 w 1806488"/>
                <a:gd name="connsiteY0" fmla="*/ 596404 h 1031410"/>
                <a:gd name="connsiteX1" fmla="*/ 1492483 w 1806488"/>
                <a:gd name="connsiteY1" fmla="*/ 770072 h 1031410"/>
                <a:gd name="connsiteX2" fmla="*/ 1502618 w 1806488"/>
                <a:gd name="connsiteY2" fmla="*/ 806430 h 1031410"/>
                <a:gd name="connsiteX3" fmla="*/ 1476085 w 1806488"/>
                <a:gd name="connsiteY3" fmla="*/ 876844 h 1031410"/>
                <a:gd name="connsiteX4" fmla="*/ 1457436 w 1806488"/>
                <a:gd name="connsiteY4" fmla="*/ 898569 h 1031410"/>
                <a:gd name="connsiteX5" fmla="*/ 1239525 w 1806488"/>
                <a:gd name="connsiteY5" fmla="*/ 994264 h 1031410"/>
                <a:gd name="connsiteX6" fmla="*/ 1182208 w 1806488"/>
                <a:gd name="connsiteY6" fmla="*/ 1005515 h 1031410"/>
                <a:gd name="connsiteX7" fmla="*/ 1182208 w 1806488"/>
                <a:gd name="connsiteY7" fmla="*/ 1005515 h 1031410"/>
                <a:gd name="connsiteX8" fmla="*/ 1137359 w 1806488"/>
                <a:gd name="connsiteY8" fmla="*/ 1014318 h 1031410"/>
                <a:gd name="connsiteX9" fmla="*/ 903244 w 1806488"/>
                <a:gd name="connsiteY9" fmla="*/ 1031410 h 1031410"/>
                <a:gd name="connsiteX10" fmla="*/ 669129 w 1806488"/>
                <a:gd name="connsiteY10" fmla="*/ 1014318 h 1031410"/>
                <a:gd name="connsiteX11" fmla="*/ 624281 w 1806488"/>
                <a:gd name="connsiteY11" fmla="*/ 1005515 h 1031410"/>
                <a:gd name="connsiteX12" fmla="*/ 645916 w 1806488"/>
                <a:gd name="connsiteY12" fmla="*/ 997079 h 1031410"/>
                <a:gd name="connsiteX13" fmla="*/ 766381 w 1806488"/>
                <a:gd name="connsiteY13" fmla="*/ 969712 h 1031410"/>
                <a:gd name="connsiteX14" fmla="*/ 903244 w 1806488"/>
                <a:gd name="connsiteY14" fmla="*/ 959933 h 1031410"/>
                <a:gd name="connsiteX15" fmla="*/ 903243 w 1806488"/>
                <a:gd name="connsiteY15" fmla="*/ 959933 h 1031410"/>
                <a:gd name="connsiteX16" fmla="*/ 645915 w 1806488"/>
                <a:gd name="connsiteY16" fmla="*/ 997079 h 1031410"/>
                <a:gd name="connsiteX17" fmla="*/ 624280 w 1806488"/>
                <a:gd name="connsiteY17" fmla="*/ 1005515 h 1031410"/>
                <a:gd name="connsiteX18" fmla="*/ 566961 w 1806488"/>
                <a:gd name="connsiteY18" fmla="*/ 994264 h 1031410"/>
                <a:gd name="connsiteX19" fmla="*/ 349050 w 1806488"/>
                <a:gd name="connsiteY19" fmla="*/ 898569 h 1031410"/>
                <a:gd name="connsiteX20" fmla="*/ 330404 w 1806488"/>
                <a:gd name="connsiteY20" fmla="*/ 876848 h 1031410"/>
                <a:gd name="connsiteX21" fmla="*/ 303869 w 1806488"/>
                <a:gd name="connsiteY21" fmla="*/ 806427 h 1031410"/>
                <a:gd name="connsiteX22" fmla="*/ 314003 w 1806488"/>
                <a:gd name="connsiteY22" fmla="*/ 770072 h 1031410"/>
                <a:gd name="connsiteX23" fmla="*/ 903243 w 1806488"/>
                <a:gd name="connsiteY23" fmla="*/ 596404 h 1031410"/>
                <a:gd name="connsiteX24" fmla="*/ 0 w 1806488"/>
                <a:gd name="connsiteY24" fmla="*/ 0 h 1031410"/>
                <a:gd name="connsiteX25" fmla="*/ 4124 w 1806488"/>
                <a:gd name="connsiteY25" fmla="*/ 3706 h 1031410"/>
                <a:gd name="connsiteX26" fmla="*/ 903244 w 1806488"/>
                <a:gd name="connsiteY26" fmla="*/ 156530 h 1031410"/>
                <a:gd name="connsiteX27" fmla="*/ 1802364 w 1806488"/>
                <a:gd name="connsiteY27" fmla="*/ 3706 h 1031410"/>
                <a:gd name="connsiteX28" fmla="*/ 1806488 w 1806488"/>
                <a:gd name="connsiteY28" fmla="*/ 0 h 1031410"/>
                <a:gd name="connsiteX29" fmla="*/ 1502618 w 1806488"/>
                <a:gd name="connsiteY29" fmla="*/ 806429 h 1031410"/>
                <a:gd name="connsiteX30" fmla="*/ 1492483 w 1806488"/>
                <a:gd name="connsiteY30" fmla="*/ 770071 h 1031410"/>
                <a:gd name="connsiteX31" fmla="*/ 903243 w 1806488"/>
                <a:gd name="connsiteY31" fmla="*/ 596403 h 1031410"/>
                <a:gd name="connsiteX32" fmla="*/ 314003 w 1806488"/>
                <a:gd name="connsiteY32" fmla="*/ 770071 h 1031410"/>
                <a:gd name="connsiteX33" fmla="*/ 303869 w 1806488"/>
                <a:gd name="connsiteY33" fmla="*/ 806426 h 1031410"/>
                <a:gd name="connsiteX0" fmla="*/ 903243 w 1806488"/>
                <a:gd name="connsiteY0" fmla="*/ 596404 h 1031410"/>
                <a:gd name="connsiteX1" fmla="*/ 1492483 w 1806488"/>
                <a:gd name="connsiteY1" fmla="*/ 770072 h 1031410"/>
                <a:gd name="connsiteX2" fmla="*/ 1502618 w 1806488"/>
                <a:gd name="connsiteY2" fmla="*/ 806430 h 1031410"/>
                <a:gd name="connsiteX3" fmla="*/ 1476085 w 1806488"/>
                <a:gd name="connsiteY3" fmla="*/ 876844 h 1031410"/>
                <a:gd name="connsiteX4" fmla="*/ 1457436 w 1806488"/>
                <a:gd name="connsiteY4" fmla="*/ 898569 h 1031410"/>
                <a:gd name="connsiteX5" fmla="*/ 1239525 w 1806488"/>
                <a:gd name="connsiteY5" fmla="*/ 994264 h 1031410"/>
                <a:gd name="connsiteX6" fmla="*/ 1182208 w 1806488"/>
                <a:gd name="connsiteY6" fmla="*/ 1005515 h 1031410"/>
                <a:gd name="connsiteX7" fmla="*/ 1182208 w 1806488"/>
                <a:gd name="connsiteY7" fmla="*/ 1005515 h 1031410"/>
                <a:gd name="connsiteX8" fmla="*/ 1137359 w 1806488"/>
                <a:gd name="connsiteY8" fmla="*/ 1014318 h 1031410"/>
                <a:gd name="connsiteX9" fmla="*/ 903244 w 1806488"/>
                <a:gd name="connsiteY9" fmla="*/ 1031410 h 1031410"/>
                <a:gd name="connsiteX10" fmla="*/ 669129 w 1806488"/>
                <a:gd name="connsiteY10" fmla="*/ 1014318 h 1031410"/>
                <a:gd name="connsiteX11" fmla="*/ 624281 w 1806488"/>
                <a:gd name="connsiteY11" fmla="*/ 1005515 h 1031410"/>
                <a:gd name="connsiteX12" fmla="*/ 645916 w 1806488"/>
                <a:gd name="connsiteY12" fmla="*/ 997079 h 1031410"/>
                <a:gd name="connsiteX13" fmla="*/ 766381 w 1806488"/>
                <a:gd name="connsiteY13" fmla="*/ 969712 h 1031410"/>
                <a:gd name="connsiteX14" fmla="*/ 903244 w 1806488"/>
                <a:gd name="connsiteY14" fmla="*/ 959933 h 1031410"/>
                <a:gd name="connsiteX15" fmla="*/ 645915 w 1806488"/>
                <a:gd name="connsiteY15" fmla="*/ 997079 h 1031410"/>
                <a:gd name="connsiteX16" fmla="*/ 624280 w 1806488"/>
                <a:gd name="connsiteY16" fmla="*/ 1005515 h 1031410"/>
                <a:gd name="connsiteX17" fmla="*/ 566961 w 1806488"/>
                <a:gd name="connsiteY17" fmla="*/ 994264 h 1031410"/>
                <a:gd name="connsiteX18" fmla="*/ 349050 w 1806488"/>
                <a:gd name="connsiteY18" fmla="*/ 898569 h 1031410"/>
                <a:gd name="connsiteX19" fmla="*/ 330404 w 1806488"/>
                <a:gd name="connsiteY19" fmla="*/ 876848 h 1031410"/>
                <a:gd name="connsiteX20" fmla="*/ 303869 w 1806488"/>
                <a:gd name="connsiteY20" fmla="*/ 806427 h 1031410"/>
                <a:gd name="connsiteX21" fmla="*/ 314003 w 1806488"/>
                <a:gd name="connsiteY21" fmla="*/ 770072 h 1031410"/>
                <a:gd name="connsiteX22" fmla="*/ 903243 w 1806488"/>
                <a:gd name="connsiteY22" fmla="*/ 596404 h 1031410"/>
                <a:gd name="connsiteX23" fmla="*/ 0 w 1806488"/>
                <a:gd name="connsiteY23" fmla="*/ 0 h 1031410"/>
                <a:gd name="connsiteX24" fmla="*/ 4124 w 1806488"/>
                <a:gd name="connsiteY24" fmla="*/ 3706 h 1031410"/>
                <a:gd name="connsiteX25" fmla="*/ 903244 w 1806488"/>
                <a:gd name="connsiteY25" fmla="*/ 156530 h 1031410"/>
                <a:gd name="connsiteX26" fmla="*/ 1802364 w 1806488"/>
                <a:gd name="connsiteY26" fmla="*/ 3706 h 1031410"/>
                <a:gd name="connsiteX27" fmla="*/ 1806488 w 1806488"/>
                <a:gd name="connsiteY27" fmla="*/ 0 h 1031410"/>
                <a:gd name="connsiteX28" fmla="*/ 1502618 w 1806488"/>
                <a:gd name="connsiteY28" fmla="*/ 806429 h 1031410"/>
                <a:gd name="connsiteX29" fmla="*/ 1492483 w 1806488"/>
                <a:gd name="connsiteY29" fmla="*/ 770071 h 1031410"/>
                <a:gd name="connsiteX30" fmla="*/ 903243 w 1806488"/>
                <a:gd name="connsiteY30" fmla="*/ 596403 h 1031410"/>
                <a:gd name="connsiteX31" fmla="*/ 314003 w 1806488"/>
                <a:gd name="connsiteY31" fmla="*/ 770071 h 1031410"/>
                <a:gd name="connsiteX32" fmla="*/ 303869 w 1806488"/>
                <a:gd name="connsiteY32" fmla="*/ 806426 h 1031410"/>
                <a:gd name="connsiteX33" fmla="*/ 0 w 1806488"/>
                <a:gd name="connsiteY33" fmla="*/ 0 h 1031410"/>
                <a:gd name="connsiteX0" fmla="*/ 903243 w 1806488"/>
                <a:gd name="connsiteY0" fmla="*/ 596404 h 1031410"/>
                <a:gd name="connsiteX1" fmla="*/ 1492483 w 1806488"/>
                <a:gd name="connsiteY1" fmla="*/ 770072 h 1031410"/>
                <a:gd name="connsiteX2" fmla="*/ 1502618 w 1806488"/>
                <a:gd name="connsiteY2" fmla="*/ 806430 h 1031410"/>
                <a:gd name="connsiteX3" fmla="*/ 1476085 w 1806488"/>
                <a:gd name="connsiteY3" fmla="*/ 876844 h 1031410"/>
                <a:gd name="connsiteX4" fmla="*/ 1457436 w 1806488"/>
                <a:gd name="connsiteY4" fmla="*/ 898569 h 1031410"/>
                <a:gd name="connsiteX5" fmla="*/ 1239525 w 1806488"/>
                <a:gd name="connsiteY5" fmla="*/ 994264 h 1031410"/>
                <a:gd name="connsiteX6" fmla="*/ 1182208 w 1806488"/>
                <a:gd name="connsiteY6" fmla="*/ 1005515 h 1031410"/>
                <a:gd name="connsiteX7" fmla="*/ 1182208 w 1806488"/>
                <a:gd name="connsiteY7" fmla="*/ 1005515 h 1031410"/>
                <a:gd name="connsiteX8" fmla="*/ 1137359 w 1806488"/>
                <a:gd name="connsiteY8" fmla="*/ 1014318 h 1031410"/>
                <a:gd name="connsiteX9" fmla="*/ 903244 w 1806488"/>
                <a:gd name="connsiteY9" fmla="*/ 1031410 h 1031410"/>
                <a:gd name="connsiteX10" fmla="*/ 669129 w 1806488"/>
                <a:gd name="connsiteY10" fmla="*/ 1014318 h 1031410"/>
                <a:gd name="connsiteX11" fmla="*/ 624281 w 1806488"/>
                <a:gd name="connsiteY11" fmla="*/ 1005515 h 1031410"/>
                <a:gd name="connsiteX12" fmla="*/ 645916 w 1806488"/>
                <a:gd name="connsiteY12" fmla="*/ 997079 h 1031410"/>
                <a:gd name="connsiteX13" fmla="*/ 766381 w 1806488"/>
                <a:gd name="connsiteY13" fmla="*/ 969712 h 1031410"/>
                <a:gd name="connsiteX14" fmla="*/ 645915 w 1806488"/>
                <a:gd name="connsiteY14" fmla="*/ 997079 h 1031410"/>
                <a:gd name="connsiteX15" fmla="*/ 624280 w 1806488"/>
                <a:gd name="connsiteY15" fmla="*/ 1005515 h 1031410"/>
                <a:gd name="connsiteX16" fmla="*/ 566961 w 1806488"/>
                <a:gd name="connsiteY16" fmla="*/ 994264 h 1031410"/>
                <a:gd name="connsiteX17" fmla="*/ 349050 w 1806488"/>
                <a:gd name="connsiteY17" fmla="*/ 898569 h 1031410"/>
                <a:gd name="connsiteX18" fmla="*/ 330404 w 1806488"/>
                <a:gd name="connsiteY18" fmla="*/ 876848 h 1031410"/>
                <a:gd name="connsiteX19" fmla="*/ 303869 w 1806488"/>
                <a:gd name="connsiteY19" fmla="*/ 806427 h 1031410"/>
                <a:gd name="connsiteX20" fmla="*/ 314003 w 1806488"/>
                <a:gd name="connsiteY20" fmla="*/ 770072 h 1031410"/>
                <a:gd name="connsiteX21" fmla="*/ 903243 w 1806488"/>
                <a:gd name="connsiteY21" fmla="*/ 596404 h 1031410"/>
                <a:gd name="connsiteX22" fmla="*/ 0 w 1806488"/>
                <a:gd name="connsiteY22" fmla="*/ 0 h 1031410"/>
                <a:gd name="connsiteX23" fmla="*/ 4124 w 1806488"/>
                <a:gd name="connsiteY23" fmla="*/ 3706 h 1031410"/>
                <a:gd name="connsiteX24" fmla="*/ 903244 w 1806488"/>
                <a:gd name="connsiteY24" fmla="*/ 156530 h 1031410"/>
                <a:gd name="connsiteX25" fmla="*/ 1802364 w 1806488"/>
                <a:gd name="connsiteY25" fmla="*/ 3706 h 1031410"/>
                <a:gd name="connsiteX26" fmla="*/ 1806488 w 1806488"/>
                <a:gd name="connsiteY26" fmla="*/ 0 h 1031410"/>
                <a:gd name="connsiteX27" fmla="*/ 1502618 w 1806488"/>
                <a:gd name="connsiteY27" fmla="*/ 806429 h 1031410"/>
                <a:gd name="connsiteX28" fmla="*/ 1492483 w 1806488"/>
                <a:gd name="connsiteY28" fmla="*/ 770071 h 1031410"/>
                <a:gd name="connsiteX29" fmla="*/ 903243 w 1806488"/>
                <a:gd name="connsiteY29" fmla="*/ 596403 h 1031410"/>
                <a:gd name="connsiteX30" fmla="*/ 314003 w 1806488"/>
                <a:gd name="connsiteY30" fmla="*/ 770071 h 1031410"/>
                <a:gd name="connsiteX31" fmla="*/ 303869 w 1806488"/>
                <a:gd name="connsiteY31" fmla="*/ 806426 h 1031410"/>
                <a:gd name="connsiteX32" fmla="*/ 0 w 1806488"/>
                <a:gd name="connsiteY32" fmla="*/ 0 h 1031410"/>
                <a:gd name="connsiteX0" fmla="*/ 903243 w 1806488"/>
                <a:gd name="connsiteY0" fmla="*/ 596404 h 1031410"/>
                <a:gd name="connsiteX1" fmla="*/ 1492483 w 1806488"/>
                <a:gd name="connsiteY1" fmla="*/ 770072 h 1031410"/>
                <a:gd name="connsiteX2" fmla="*/ 1502618 w 1806488"/>
                <a:gd name="connsiteY2" fmla="*/ 806430 h 1031410"/>
                <a:gd name="connsiteX3" fmla="*/ 1476085 w 1806488"/>
                <a:gd name="connsiteY3" fmla="*/ 876844 h 1031410"/>
                <a:gd name="connsiteX4" fmla="*/ 1457436 w 1806488"/>
                <a:gd name="connsiteY4" fmla="*/ 898569 h 1031410"/>
                <a:gd name="connsiteX5" fmla="*/ 1239525 w 1806488"/>
                <a:gd name="connsiteY5" fmla="*/ 994264 h 1031410"/>
                <a:gd name="connsiteX6" fmla="*/ 1182208 w 1806488"/>
                <a:gd name="connsiteY6" fmla="*/ 1005515 h 1031410"/>
                <a:gd name="connsiteX7" fmla="*/ 1182208 w 1806488"/>
                <a:gd name="connsiteY7" fmla="*/ 1005515 h 1031410"/>
                <a:gd name="connsiteX8" fmla="*/ 1137359 w 1806488"/>
                <a:gd name="connsiteY8" fmla="*/ 1014318 h 1031410"/>
                <a:gd name="connsiteX9" fmla="*/ 903244 w 1806488"/>
                <a:gd name="connsiteY9" fmla="*/ 1031410 h 1031410"/>
                <a:gd name="connsiteX10" fmla="*/ 669129 w 1806488"/>
                <a:gd name="connsiteY10" fmla="*/ 1014318 h 1031410"/>
                <a:gd name="connsiteX11" fmla="*/ 624281 w 1806488"/>
                <a:gd name="connsiteY11" fmla="*/ 1005515 h 1031410"/>
                <a:gd name="connsiteX12" fmla="*/ 645916 w 1806488"/>
                <a:gd name="connsiteY12" fmla="*/ 997079 h 1031410"/>
                <a:gd name="connsiteX13" fmla="*/ 645915 w 1806488"/>
                <a:gd name="connsiteY13" fmla="*/ 997079 h 1031410"/>
                <a:gd name="connsiteX14" fmla="*/ 624280 w 1806488"/>
                <a:gd name="connsiteY14" fmla="*/ 1005515 h 1031410"/>
                <a:gd name="connsiteX15" fmla="*/ 566961 w 1806488"/>
                <a:gd name="connsiteY15" fmla="*/ 994264 h 1031410"/>
                <a:gd name="connsiteX16" fmla="*/ 349050 w 1806488"/>
                <a:gd name="connsiteY16" fmla="*/ 898569 h 1031410"/>
                <a:gd name="connsiteX17" fmla="*/ 330404 w 1806488"/>
                <a:gd name="connsiteY17" fmla="*/ 876848 h 1031410"/>
                <a:gd name="connsiteX18" fmla="*/ 303869 w 1806488"/>
                <a:gd name="connsiteY18" fmla="*/ 806427 h 1031410"/>
                <a:gd name="connsiteX19" fmla="*/ 314003 w 1806488"/>
                <a:gd name="connsiteY19" fmla="*/ 770072 h 1031410"/>
                <a:gd name="connsiteX20" fmla="*/ 903243 w 1806488"/>
                <a:gd name="connsiteY20" fmla="*/ 596404 h 1031410"/>
                <a:gd name="connsiteX21" fmla="*/ 0 w 1806488"/>
                <a:gd name="connsiteY21" fmla="*/ 0 h 1031410"/>
                <a:gd name="connsiteX22" fmla="*/ 4124 w 1806488"/>
                <a:gd name="connsiteY22" fmla="*/ 3706 h 1031410"/>
                <a:gd name="connsiteX23" fmla="*/ 903244 w 1806488"/>
                <a:gd name="connsiteY23" fmla="*/ 156530 h 1031410"/>
                <a:gd name="connsiteX24" fmla="*/ 1802364 w 1806488"/>
                <a:gd name="connsiteY24" fmla="*/ 3706 h 1031410"/>
                <a:gd name="connsiteX25" fmla="*/ 1806488 w 1806488"/>
                <a:gd name="connsiteY25" fmla="*/ 0 h 1031410"/>
                <a:gd name="connsiteX26" fmla="*/ 1502618 w 1806488"/>
                <a:gd name="connsiteY26" fmla="*/ 806429 h 1031410"/>
                <a:gd name="connsiteX27" fmla="*/ 1492483 w 1806488"/>
                <a:gd name="connsiteY27" fmla="*/ 770071 h 1031410"/>
                <a:gd name="connsiteX28" fmla="*/ 903243 w 1806488"/>
                <a:gd name="connsiteY28" fmla="*/ 596403 h 1031410"/>
                <a:gd name="connsiteX29" fmla="*/ 314003 w 1806488"/>
                <a:gd name="connsiteY29" fmla="*/ 770071 h 1031410"/>
                <a:gd name="connsiteX30" fmla="*/ 303869 w 1806488"/>
                <a:gd name="connsiteY30" fmla="*/ 806426 h 1031410"/>
                <a:gd name="connsiteX31" fmla="*/ 0 w 1806488"/>
                <a:gd name="connsiteY31" fmla="*/ 0 h 103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6488" h="1031410">
                  <a:moveTo>
                    <a:pt x="903243" y="596404"/>
                  </a:moveTo>
                  <a:cubicBezTo>
                    <a:pt x="1193898" y="596404"/>
                    <a:pt x="1436399" y="670960"/>
                    <a:pt x="1492483" y="770072"/>
                  </a:cubicBezTo>
                  <a:lnTo>
                    <a:pt x="1502618" y="806430"/>
                  </a:lnTo>
                  <a:lnTo>
                    <a:pt x="1476085" y="876844"/>
                  </a:lnTo>
                  <a:lnTo>
                    <a:pt x="1457436" y="898569"/>
                  </a:lnTo>
                  <a:cubicBezTo>
                    <a:pt x="1411783" y="937601"/>
                    <a:pt x="1335518" y="970812"/>
                    <a:pt x="1239525" y="994264"/>
                  </a:cubicBezTo>
                  <a:lnTo>
                    <a:pt x="1182208" y="1005515"/>
                  </a:lnTo>
                  <a:lnTo>
                    <a:pt x="1182208" y="1005515"/>
                  </a:lnTo>
                  <a:lnTo>
                    <a:pt x="1137359" y="1014318"/>
                  </a:lnTo>
                  <a:cubicBezTo>
                    <a:pt x="1065402" y="1025324"/>
                    <a:pt x="986288" y="1031410"/>
                    <a:pt x="903244" y="1031410"/>
                  </a:cubicBezTo>
                  <a:cubicBezTo>
                    <a:pt x="820200" y="1031410"/>
                    <a:pt x="741087" y="1025324"/>
                    <a:pt x="669129" y="1014318"/>
                  </a:cubicBezTo>
                  <a:lnTo>
                    <a:pt x="624281" y="1005515"/>
                  </a:lnTo>
                  <a:lnTo>
                    <a:pt x="645916" y="997079"/>
                  </a:lnTo>
                  <a:cubicBezTo>
                    <a:pt x="649522" y="995673"/>
                    <a:pt x="649521" y="995673"/>
                    <a:pt x="645915" y="997079"/>
                  </a:cubicBezTo>
                  <a:lnTo>
                    <a:pt x="624280" y="1005515"/>
                  </a:lnTo>
                  <a:lnTo>
                    <a:pt x="566961" y="994264"/>
                  </a:lnTo>
                  <a:cubicBezTo>
                    <a:pt x="470968" y="970812"/>
                    <a:pt x="394703" y="937601"/>
                    <a:pt x="349050" y="898569"/>
                  </a:cubicBezTo>
                  <a:lnTo>
                    <a:pt x="330404" y="876848"/>
                  </a:lnTo>
                  <a:lnTo>
                    <a:pt x="303869" y="806427"/>
                  </a:lnTo>
                  <a:lnTo>
                    <a:pt x="314003" y="770072"/>
                  </a:lnTo>
                  <a:cubicBezTo>
                    <a:pt x="370087" y="670960"/>
                    <a:pt x="612588" y="596404"/>
                    <a:pt x="903243" y="596404"/>
                  </a:cubicBezTo>
                  <a:close/>
                  <a:moveTo>
                    <a:pt x="0" y="0"/>
                  </a:moveTo>
                  <a:lnTo>
                    <a:pt x="4124" y="3706"/>
                  </a:lnTo>
                  <a:cubicBezTo>
                    <a:pt x="123322" y="92245"/>
                    <a:pt x="480788" y="156530"/>
                    <a:pt x="903244" y="156530"/>
                  </a:cubicBezTo>
                  <a:cubicBezTo>
                    <a:pt x="1325700" y="156530"/>
                    <a:pt x="1683166" y="92245"/>
                    <a:pt x="1802364" y="3706"/>
                  </a:cubicBezTo>
                  <a:lnTo>
                    <a:pt x="1806488" y="0"/>
                  </a:lnTo>
                  <a:lnTo>
                    <a:pt x="1502618" y="806429"/>
                  </a:lnTo>
                  <a:lnTo>
                    <a:pt x="1492483" y="770071"/>
                  </a:lnTo>
                  <a:cubicBezTo>
                    <a:pt x="1436399" y="670959"/>
                    <a:pt x="1193898" y="596403"/>
                    <a:pt x="903243" y="596403"/>
                  </a:cubicBezTo>
                  <a:cubicBezTo>
                    <a:pt x="612588" y="596403"/>
                    <a:pt x="370087" y="670959"/>
                    <a:pt x="314003" y="770071"/>
                  </a:cubicBezTo>
                  <a:lnTo>
                    <a:pt x="303869" y="806426"/>
                  </a:lnTo>
                  <a:lnTo>
                    <a:pt x="0" y="0"/>
                  </a:lnTo>
                  <a:close/>
                </a:path>
              </a:pathLst>
            </a:custGeom>
            <a:gradFill flip="none" rotWithShape="1">
              <a:gsLst>
                <a:gs pos="46000">
                  <a:schemeClr val="accent6"/>
                </a:gs>
                <a:gs pos="78000">
                  <a:schemeClr val="accent6">
                    <a:lumMod val="7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noProof="1"/>
            </a:p>
          </p:txBody>
        </p:sp>
      </p:grpSp>
      <p:sp>
        <p:nvSpPr>
          <p:cNvPr id="72" name="Freeform: Shape 187">
            <a:extLst>
              <a:ext uri="{FF2B5EF4-FFF2-40B4-BE49-F238E27FC236}">
                <a16:creationId xmlns:a16="http://schemas.microsoft.com/office/drawing/2014/main" id="{00A28361-B4E6-1F43-B41E-F321351E0CCF}"/>
              </a:ext>
            </a:extLst>
          </p:cNvPr>
          <p:cNvSpPr/>
          <p:nvPr/>
        </p:nvSpPr>
        <p:spPr>
          <a:xfrm rot="10800000">
            <a:off x="4786987" y="3894120"/>
            <a:ext cx="2599768" cy="1217158"/>
          </a:xfrm>
          <a:custGeom>
            <a:avLst/>
            <a:gdLst>
              <a:gd name="connsiteX0" fmla="*/ 1397448 w 2794895"/>
              <a:gd name="connsiteY0" fmla="*/ 1234526 h 1308512"/>
              <a:gd name="connsiteX1" fmla="*/ 1923819 w 2794895"/>
              <a:gd name="connsiteY1" fmla="*/ 1271672 h 1308512"/>
              <a:gd name="connsiteX2" fmla="*/ 1948267 w 2794895"/>
              <a:gd name="connsiteY2" fmla="*/ 1276332 h 1308512"/>
              <a:gd name="connsiteX3" fmla="*/ 1812119 w 2794895"/>
              <a:gd name="connsiteY3" fmla="*/ 1291420 h 1308512"/>
              <a:gd name="connsiteX4" fmla="*/ 1397448 w 2794895"/>
              <a:gd name="connsiteY4" fmla="*/ 1308512 h 1308512"/>
              <a:gd name="connsiteX5" fmla="*/ 982777 w 2794895"/>
              <a:gd name="connsiteY5" fmla="*/ 1291420 h 1308512"/>
              <a:gd name="connsiteX6" fmla="*/ 846630 w 2794895"/>
              <a:gd name="connsiteY6" fmla="*/ 1276332 h 1308512"/>
              <a:gd name="connsiteX7" fmla="*/ 871077 w 2794895"/>
              <a:gd name="connsiteY7" fmla="*/ 1271672 h 1308512"/>
              <a:gd name="connsiteX8" fmla="*/ 1397448 w 2794895"/>
              <a:gd name="connsiteY8" fmla="*/ 1234526 h 1308512"/>
              <a:gd name="connsiteX9" fmla="*/ 674350 w 2794895"/>
              <a:gd name="connsiteY9" fmla="*/ 31386 h 1308512"/>
              <a:gd name="connsiteX10" fmla="*/ 765075 w 2794895"/>
              <a:gd name="connsiteY10" fmla="*/ 42444 h 1308512"/>
              <a:gd name="connsiteX11" fmla="*/ 1397448 w 2794895"/>
              <a:gd name="connsiteY11" fmla="*/ 74747 h 1308512"/>
              <a:gd name="connsiteX12" fmla="*/ 2029821 w 2794895"/>
              <a:gd name="connsiteY12" fmla="*/ 42444 h 1308512"/>
              <a:gd name="connsiteX13" fmla="*/ 2120546 w 2794895"/>
              <a:gd name="connsiteY13" fmla="*/ 31386 h 1308512"/>
              <a:gd name="connsiteX14" fmla="*/ 2181694 w 2794895"/>
              <a:gd name="connsiteY14" fmla="*/ 37147 h 1308512"/>
              <a:gd name="connsiteX15" fmla="*/ 2792877 w 2794895"/>
              <a:gd name="connsiteY15" fmla="*/ 195266 h 1308512"/>
              <a:gd name="connsiteX16" fmla="*/ 2794895 w 2794895"/>
              <a:gd name="connsiteY16" fmla="*/ 201461 h 1308512"/>
              <a:gd name="connsiteX17" fmla="*/ 2772772 w 2794895"/>
              <a:gd name="connsiteY17" fmla="*/ 260171 h 1308512"/>
              <a:gd name="connsiteX18" fmla="*/ 2772771 w 2794895"/>
              <a:gd name="connsiteY18" fmla="*/ 260173 h 1308512"/>
              <a:gd name="connsiteX19" fmla="*/ 2461554 w 2794895"/>
              <a:gd name="connsiteY19" fmla="*/ 1086096 h 1308512"/>
              <a:gd name="connsiteX20" fmla="*/ 2445281 w 2794895"/>
              <a:gd name="connsiteY20" fmla="*/ 1129283 h 1308512"/>
              <a:gd name="connsiteX21" fmla="*/ 2441125 w 2794895"/>
              <a:gd name="connsiteY21" fmla="*/ 1134843 h 1308512"/>
              <a:gd name="connsiteX22" fmla="*/ 1993079 w 2794895"/>
              <a:gd name="connsiteY22" fmla="*/ 1271365 h 1308512"/>
              <a:gd name="connsiteX23" fmla="*/ 1948267 w 2794895"/>
              <a:gd name="connsiteY23" fmla="*/ 1276331 h 1308512"/>
              <a:gd name="connsiteX24" fmla="*/ 1923819 w 2794895"/>
              <a:gd name="connsiteY24" fmla="*/ 1271671 h 1308512"/>
              <a:gd name="connsiteX25" fmla="*/ 1397448 w 2794895"/>
              <a:gd name="connsiteY25" fmla="*/ 1234525 h 1308512"/>
              <a:gd name="connsiteX26" fmla="*/ 871077 w 2794895"/>
              <a:gd name="connsiteY26" fmla="*/ 1271671 h 1308512"/>
              <a:gd name="connsiteX27" fmla="*/ 846629 w 2794895"/>
              <a:gd name="connsiteY27" fmla="*/ 1276331 h 1308512"/>
              <a:gd name="connsiteX28" fmla="*/ 801817 w 2794895"/>
              <a:gd name="connsiteY28" fmla="*/ 1271365 h 1308512"/>
              <a:gd name="connsiteX29" fmla="*/ 353771 w 2794895"/>
              <a:gd name="connsiteY29" fmla="*/ 1134843 h 1308512"/>
              <a:gd name="connsiteX30" fmla="*/ 349615 w 2794895"/>
              <a:gd name="connsiteY30" fmla="*/ 1129283 h 1308512"/>
              <a:gd name="connsiteX31" fmla="*/ 333342 w 2794895"/>
              <a:gd name="connsiteY31" fmla="*/ 1086096 h 1308512"/>
              <a:gd name="connsiteX32" fmla="*/ 22127 w 2794895"/>
              <a:gd name="connsiteY32" fmla="*/ 260176 h 1308512"/>
              <a:gd name="connsiteX33" fmla="*/ 22125 w 2794895"/>
              <a:gd name="connsiteY33" fmla="*/ 260174 h 1308512"/>
              <a:gd name="connsiteX34" fmla="*/ 0 w 2794895"/>
              <a:gd name="connsiteY34" fmla="*/ 201458 h 1308512"/>
              <a:gd name="connsiteX35" fmla="*/ 2017 w 2794895"/>
              <a:gd name="connsiteY35" fmla="*/ 195266 h 1308512"/>
              <a:gd name="connsiteX36" fmla="*/ 613200 w 2794895"/>
              <a:gd name="connsiteY36" fmla="*/ 37147 h 1308512"/>
              <a:gd name="connsiteX37" fmla="*/ 1397447 w 2794895"/>
              <a:gd name="connsiteY37" fmla="*/ 0 h 1308512"/>
              <a:gd name="connsiteX38" fmla="*/ 2066044 w 2794895"/>
              <a:gd name="connsiteY38" fmla="*/ 26251 h 1308512"/>
              <a:gd name="connsiteX39" fmla="*/ 2120546 w 2794895"/>
              <a:gd name="connsiteY39" fmla="*/ 31385 h 1308512"/>
              <a:gd name="connsiteX40" fmla="*/ 2029821 w 2794895"/>
              <a:gd name="connsiteY40" fmla="*/ 42443 h 1308512"/>
              <a:gd name="connsiteX41" fmla="*/ 1397448 w 2794895"/>
              <a:gd name="connsiteY41" fmla="*/ 74746 h 1308512"/>
              <a:gd name="connsiteX42" fmla="*/ 765075 w 2794895"/>
              <a:gd name="connsiteY42" fmla="*/ 42443 h 1308512"/>
              <a:gd name="connsiteX43" fmla="*/ 674350 w 2794895"/>
              <a:gd name="connsiteY43" fmla="*/ 31385 h 1308512"/>
              <a:gd name="connsiteX44" fmla="*/ 728850 w 2794895"/>
              <a:gd name="connsiteY44" fmla="*/ 26251 h 1308512"/>
              <a:gd name="connsiteX45" fmla="*/ 1397447 w 2794895"/>
              <a:gd name="connsiteY45" fmla="*/ 0 h 130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94895" h="1308512">
                <a:moveTo>
                  <a:pt x="1397448" y="1234526"/>
                </a:moveTo>
                <a:cubicBezTo>
                  <a:pt x="1592428" y="1234526"/>
                  <a:pt x="1773564" y="1248220"/>
                  <a:pt x="1923819" y="1271672"/>
                </a:cubicBezTo>
                <a:lnTo>
                  <a:pt x="1948267" y="1276332"/>
                </a:lnTo>
                <a:lnTo>
                  <a:pt x="1812119" y="1291420"/>
                </a:lnTo>
                <a:cubicBezTo>
                  <a:pt x="1684666" y="1302426"/>
                  <a:pt x="1544539" y="1308512"/>
                  <a:pt x="1397448" y="1308512"/>
                </a:cubicBezTo>
                <a:cubicBezTo>
                  <a:pt x="1250358" y="1308512"/>
                  <a:pt x="1110230" y="1302426"/>
                  <a:pt x="982777" y="1291420"/>
                </a:cubicBezTo>
                <a:lnTo>
                  <a:pt x="846630" y="1276332"/>
                </a:lnTo>
                <a:lnTo>
                  <a:pt x="871077" y="1271672"/>
                </a:lnTo>
                <a:cubicBezTo>
                  <a:pt x="1021333" y="1248220"/>
                  <a:pt x="1202469" y="1234526"/>
                  <a:pt x="1397448" y="1234526"/>
                </a:cubicBezTo>
                <a:close/>
                <a:moveTo>
                  <a:pt x="674350" y="31386"/>
                </a:moveTo>
                <a:lnTo>
                  <a:pt x="765075" y="42444"/>
                </a:lnTo>
                <a:cubicBezTo>
                  <a:pt x="959441" y="63245"/>
                  <a:pt x="1173136" y="74747"/>
                  <a:pt x="1397448" y="74747"/>
                </a:cubicBezTo>
                <a:cubicBezTo>
                  <a:pt x="1621761" y="74747"/>
                  <a:pt x="1835455" y="63245"/>
                  <a:pt x="2029821" y="42444"/>
                </a:cubicBezTo>
                <a:lnTo>
                  <a:pt x="2120546" y="31386"/>
                </a:lnTo>
                <a:lnTo>
                  <a:pt x="2181694" y="37147"/>
                </a:lnTo>
                <a:cubicBezTo>
                  <a:pt x="2517496" y="72325"/>
                  <a:pt x="2749779" y="129459"/>
                  <a:pt x="2792877" y="195266"/>
                </a:cubicBezTo>
                <a:lnTo>
                  <a:pt x="2794895" y="201461"/>
                </a:lnTo>
                <a:lnTo>
                  <a:pt x="2772772" y="260171"/>
                </a:lnTo>
                <a:lnTo>
                  <a:pt x="2772771" y="260173"/>
                </a:lnTo>
                <a:lnTo>
                  <a:pt x="2461554" y="1086096"/>
                </a:lnTo>
                <a:lnTo>
                  <a:pt x="2445281" y="1129283"/>
                </a:lnTo>
                <a:lnTo>
                  <a:pt x="2441125" y="1134843"/>
                </a:lnTo>
                <a:cubicBezTo>
                  <a:pt x="2384362" y="1191478"/>
                  <a:pt x="2219781" y="1240095"/>
                  <a:pt x="1993079" y="1271365"/>
                </a:cubicBezTo>
                <a:lnTo>
                  <a:pt x="1948267" y="1276331"/>
                </a:lnTo>
                <a:lnTo>
                  <a:pt x="1923819" y="1271671"/>
                </a:lnTo>
                <a:cubicBezTo>
                  <a:pt x="1773564" y="1248219"/>
                  <a:pt x="1592428" y="1234525"/>
                  <a:pt x="1397448" y="1234525"/>
                </a:cubicBezTo>
                <a:cubicBezTo>
                  <a:pt x="1202468" y="1234525"/>
                  <a:pt x="1021333" y="1248219"/>
                  <a:pt x="871077" y="1271671"/>
                </a:cubicBezTo>
                <a:lnTo>
                  <a:pt x="846629" y="1276331"/>
                </a:lnTo>
                <a:lnTo>
                  <a:pt x="801817" y="1271365"/>
                </a:lnTo>
                <a:cubicBezTo>
                  <a:pt x="575115" y="1240095"/>
                  <a:pt x="410534" y="1191478"/>
                  <a:pt x="353771" y="1134843"/>
                </a:cubicBezTo>
                <a:lnTo>
                  <a:pt x="349615" y="1129283"/>
                </a:lnTo>
                <a:lnTo>
                  <a:pt x="333342" y="1086096"/>
                </a:lnTo>
                <a:lnTo>
                  <a:pt x="22127" y="260176"/>
                </a:lnTo>
                <a:lnTo>
                  <a:pt x="22125" y="260174"/>
                </a:lnTo>
                <a:lnTo>
                  <a:pt x="0" y="201458"/>
                </a:lnTo>
                <a:lnTo>
                  <a:pt x="2017" y="195266"/>
                </a:lnTo>
                <a:cubicBezTo>
                  <a:pt x="45115" y="129459"/>
                  <a:pt x="277398" y="72325"/>
                  <a:pt x="613200" y="37147"/>
                </a:cubicBezTo>
                <a:close/>
                <a:moveTo>
                  <a:pt x="1397447" y="0"/>
                </a:moveTo>
                <a:cubicBezTo>
                  <a:pt x="1639533" y="0"/>
                  <a:pt x="1867295" y="9510"/>
                  <a:pt x="2066044" y="26251"/>
                </a:cubicBezTo>
                <a:lnTo>
                  <a:pt x="2120546" y="31385"/>
                </a:lnTo>
                <a:lnTo>
                  <a:pt x="2029821" y="42443"/>
                </a:lnTo>
                <a:cubicBezTo>
                  <a:pt x="1835455" y="63244"/>
                  <a:pt x="1621761" y="74746"/>
                  <a:pt x="1397448" y="74746"/>
                </a:cubicBezTo>
                <a:cubicBezTo>
                  <a:pt x="1173136" y="74746"/>
                  <a:pt x="959441" y="63244"/>
                  <a:pt x="765075" y="42443"/>
                </a:cubicBezTo>
                <a:lnTo>
                  <a:pt x="674350" y="31385"/>
                </a:lnTo>
                <a:lnTo>
                  <a:pt x="728850" y="26251"/>
                </a:lnTo>
                <a:cubicBezTo>
                  <a:pt x="927599" y="9510"/>
                  <a:pt x="1155362" y="0"/>
                  <a:pt x="1397447" y="0"/>
                </a:cubicBezTo>
                <a:close/>
              </a:path>
            </a:pathLst>
          </a:custGeom>
          <a:gradFill flip="none" rotWithShape="1">
            <a:gsLst>
              <a:gs pos="0">
                <a:schemeClr val="accent2"/>
              </a:gs>
              <a:gs pos="78000">
                <a:schemeClr val="accent2">
                  <a:lumMod val="5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noProof="1"/>
          </a:p>
        </p:txBody>
      </p:sp>
      <p:grpSp>
        <p:nvGrpSpPr>
          <p:cNvPr id="73" name="Group 72">
            <a:extLst>
              <a:ext uri="{FF2B5EF4-FFF2-40B4-BE49-F238E27FC236}">
                <a16:creationId xmlns:a16="http://schemas.microsoft.com/office/drawing/2014/main" id="{39B00F49-CABE-B044-A422-97EBC87A3CF0}"/>
              </a:ext>
            </a:extLst>
          </p:cNvPr>
          <p:cNvGrpSpPr/>
          <p:nvPr/>
        </p:nvGrpSpPr>
        <p:grpSpPr>
          <a:xfrm rot="10800000">
            <a:off x="4786987" y="3894120"/>
            <a:ext cx="2599768" cy="1217158"/>
            <a:chOff x="4692634" y="2299847"/>
            <a:chExt cx="2794895" cy="1308512"/>
          </a:xfrm>
        </p:grpSpPr>
        <p:sp>
          <p:nvSpPr>
            <p:cNvPr id="74" name="Freeform: Shape 253">
              <a:extLst>
                <a:ext uri="{FF2B5EF4-FFF2-40B4-BE49-F238E27FC236}">
                  <a16:creationId xmlns:a16="http://schemas.microsoft.com/office/drawing/2014/main" id="{D5BAA329-06C6-884F-950F-A4348B633844}"/>
                </a:ext>
              </a:extLst>
            </p:cNvPr>
            <p:cNvSpPr/>
            <p:nvPr/>
          </p:nvSpPr>
          <p:spPr>
            <a:xfrm>
              <a:off x="4692634" y="2299847"/>
              <a:ext cx="2794895" cy="435007"/>
            </a:xfrm>
            <a:custGeom>
              <a:avLst/>
              <a:gdLst>
                <a:gd name="connsiteX0" fmla="*/ 674350 w 2794895"/>
                <a:gd name="connsiteY0" fmla="*/ 31386 h 435007"/>
                <a:gd name="connsiteX1" fmla="*/ 765075 w 2794895"/>
                <a:gd name="connsiteY1" fmla="*/ 42444 h 435007"/>
                <a:gd name="connsiteX2" fmla="*/ 1397448 w 2794895"/>
                <a:gd name="connsiteY2" fmla="*/ 74747 h 435007"/>
                <a:gd name="connsiteX3" fmla="*/ 2029821 w 2794895"/>
                <a:gd name="connsiteY3" fmla="*/ 42444 h 435007"/>
                <a:gd name="connsiteX4" fmla="*/ 2120546 w 2794895"/>
                <a:gd name="connsiteY4" fmla="*/ 31386 h 435007"/>
                <a:gd name="connsiteX5" fmla="*/ 2181694 w 2794895"/>
                <a:gd name="connsiteY5" fmla="*/ 37147 h 435007"/>
                <a:gd name="connsiteX6" fmla="*/ 2792877 w 2794895"/>
                <a:gd name="connsiteY6" fmla="*/ 195266 h 435007"/>
                <a:gd name="connsiteX7" fmla="*/ 2794895 w 2794895"/>
                <a:gd name="connsiteY7" fmla="*/ 201461 h 435007"/>
                <a:gd name="connsiteX8" fmla="*/ 2772772 w 2794895"/>
                <a:gd name="connsiteY8" fmla="*/ 260171 h 435007"/>
                <a:gd name="connsiteX9" fmla="*/ 2771622 w 2794895"/>
                <a:gd name="connsiteY9" fmla="*/ 261339 h 435007"/>
                <a:gd name="connsiteX10" fmla="*/ 1397447 w 2794895"/>
                <a:gd name="connsiteY10" fmla="*/ 435007 h 435007"/>
                <a:gd name="connsiteX11" fmla="*/ 23272 w 2794895"/>
                <a:gd name="connsiteY11" fmla="*/ 261339 h 435007"/>
                <a:gd name="connsiteX12" fmla="*/ 22125 w 2794895"/>
                <a:gd name="connsiteY12" fmla="*/ 260174 h 435007"/>
                <a:gd name="connsiteX13" fmla="*/ 0 w 2794895"/>
                <a:gd name="connsiteY13" fmla="*/ 201458 h 435007"/>
                <a:gd name="connsiteX14" fmla="*/ 2017 w 2794895"/>
                <a:gd name="connsiteY14" fmla="*/ 195266 h 435007"/>
                <a:gd name="connsiteX15" fmla="*/ 613200 w 2794895"/>
                <a:gd name="connsiteY15" fmla="*/ 37147 h 435007"/>
                <a:gd name="connsiteX16" fmla="*/ 1397447 w 2794895"/>
                <a:gd name="connsiteY16" fmla="*/ 0 h 435007"/>
                <a:gd name="connsiteX17" fmla="*/ 2066044 w 2794895"/>
                <a:gd name="connsiteY17" fmla="*/ 26251 h 435007"/>
                <a:gd name="connsiteX18" fmla="*/ 2120546 w 2794895"/>
                <a:gd name="connsiteY18" fmla="*/ 31385 h 435007"/>
                <a:gd name="connsiteX19" fmla="*/ 2029821 w 2794895"/>
                <a:gd name="connsiteY19" fmla="*/ 42443 h 435007"/>
                <a:gd name="connsiteX20" fmla="*/ 1397448 w 2794895"/>
                <a:gd name="connsiteY20" fmla="*/ 74746 h 435007"/>
                <a:gd name="connsiteX21" fmla="*/ 765075 w 2794895"/>
                <a:gd name="connsiteY21" fmla="*/ 42443 h 435007"/>
                <a:gd name="connsiteX22" fmla="*/ 674350 w 2794895"/>
                <a:gd name="connsiteY22" fmla="*/ 31385 h 435007"/>
                <a:gd name="connsiteX23" fmla="*/ 728850 w 2794895"/>
                <a:gd name="connsiteY23" fmla="*/ 26251 h 435007"/>
                <a:gd name="connsiteX24" fmla="*/ 1397447 w 2794895"/>
                <a:gd name="connsiteY24" fmla="*/ 0 h 435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94895" h="435007">
                  <a:moveTo>
                    <a:pt x="674350" y="31386"/>
                  </a:moveTo>
                  <a:lnTo>
                    <a:pt x="765075" y="42444"/>
                  </a:lnTo>
                  <a:cubicBezTo>
                    <a:pt x="959441" y="63245"/>
                    <a:pt x="1173136" y="74747"/>
                    <a:pt x="1397448" y="74747"/>
                  </a:cubicBezTo>
                  <a:cubicBezTo>
                    <a:pt x="1621761" y="74747"/>
                    <a:pt x="1835455" y="63245"/>
                    <a:pt x="2029821" y="42444"/>
                  </a:cubicBezTo>
                  <a:lnTo>
                    <a:pt x="2120546" y="31386"/>
                  </a:lnTo>
                  <a:lnTo>
                    <a:pt x="2181694" y="37147"/>
                  </a:lnTo>
                  <a:cubicBezTo>
                    <a:pt x="2517496" y="72325"/>
                    <a:pt x="2749779" y="129459"/>
                    <a:pt x="2792877" y="195266"/>
                  </a:cubicBezTo>
                  <a:lnTo>
                    <a:pt x="2794895" y="201461"/>
                  </a:lnTo>
                  <a:lnTo>
                    <a:pt x="2772772" y="260171"/>
                  </a:lnTo>
                  <a:lnTo>
                    <a:pt x="2771622" y="261339"/>
                  </a:lnTo>
                  <a:cubicBezTo>
                    <a:pt x="2640828" y="360451"/>
                    <a:pt x="2075287" y="435007"/>
                    <a:pt x="1397447" y="435007"/>
                  </a:cubicBezTo>
                  <a:cubicBezTo>
                    <a:pt x="719607" y="435007"/>
                    <a:pt x="154066" y="360451"/>
                    <a:pt x="23272" y="261339"/>
                  </a:cubicBezTo>
                  <a:lnTo>
                    <a:pt x="22125" y="260174"/>
                  </a:lnTo>
                  <a:lnTo>
                    <a:pt x="0" y="201458"/>
                  </a:lnTo>
                  <a:lnTo>
                    <a:pt x="2017" y="195266"/>
                  </a:lnTo>
                  <a:cubicBezTo>
                    <a:pt x="45115" y="129459"/>
                    <a:pt x="277398" y="72325"/>
                    <a:pt x="613200" y="37147"/>
                  </a:cubicBezTo>
                  <a:close/>
                  <a:moveTo>
                    <a:pt x="1397447" y="0"/>
                  </a:moveTo>
                  <a:cubicBezTo>
                    <a:pt x="1639533" y="0"/>
                    <a:pt x="1867295" y="9510"/>
                    <a:pt x="2066044" y="26251"/>
                  </a:cubicBezTo>
                  <a:lnTo>
                    <a:pt x="2120546" y="31385"/>
                  </a:lnTo>
                  <a:lnTo>
                    <a:pt x="2029821" y="42443"/>
                  </a:lnTo>
                  <a:cubicBezTo>
                    <a:pt x="1835455" y="63244"/>
                    <a:pt x="1621761" y="74746"/>
                    <a:pt x="1397448" y="74746"/>
                  </a:cubicBezTo>
                  <a:cubicBezTo>
                    <a:pt x="1173136" y="74746"/>
                    <a:pt x="959441" y="63244"/>
                    <a:pt x="765075" y="42443"/>
                  </a:cubicBezTo>
                  <a:lnTo>
                    <a:pt x="674350" y="31385"/>
                  </a:lnTo>
                  <a:lnTo>
                    <a:pt x="728850" y="26251"/>
                  </a:lnTo>
                  <a:cubicBezTo>
                    <a:pt x="927599" y="9510"/>
                    <a:pt x="1155362" y="0"/>
                    <a:pt x="1397447" y="0"/>
                  </a:cubicBezTo>
                  <a:close/>
                </a:path>
              </a:pathLst>
            </a:custGeom>
            <a:gradFill flip="none" rotWithShape="1">
              <a:gsLst>
                <a:gs pos="0">
                  <a:schemeClr val="accent2"/>
                </a:gs>
                <a:gs pos="78000">
                  <a:schemeClr val="accent2">
                    <a:lumMod val="5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75" name="Freeform: Shape 254">
              <a:extLst>
                <a:ext uri="{FF2B5EF4-FFF2-40B4-BE49-F238E27FC236}">
                  <a16:creationId xmlns:a16="http://schemas.microsoft.com/office/drawing/2014/main" id="{19C4A636-1A6A-4C4C-99F0-38910CEE3CCB}"/>
                </a:ext>
              </a:extLst>
            </p:cNvPr>
            <p:cNvSpPr/>
            <p:nvPr/>
          </p:nvSpPr>
          <p:spPr>
            <a:xfrm>
              <a:off x="4714759" y="2560016"/>
              <a:ext cx="2750647" cy="1048343"/>
            </a:xfrm>
            <a:custGeom>
              <a:avLst/>
              <a:gdLst>
                <a:gd name="connsiteX0" fmla="*/ 1375323 w 2750647"/>
                <a:gd name="connsiteY0" fmla="*/ 974357 h 1048343"/>
                <a:gd name="connsiteX1" fmla="*/ 1901694 w 2750647"/>
                <a:gd name="connsiteY1" fmla="*/ 1011503 h 1048343"/>
                <a:gd name="connsiteX2" fmla="*/ 1926142 w 2750647"/>
                <a:gd name="connsiteY2" fmla="*/ 1016163 h 1048343"/>
                <a:gd name="connsiteX3" fmla="*/ 1789994 w 2750647"/>
                <a:gd name="connsiteY3" fmla="*/ 1031251 h 1048343"/>
                <a:gd name="connsiteX4" fmla="*/ 1375323 w 2750647"/>
                <a:gd name="connsiteY4" fmla="*/ 1048343 h 1048343"/>
                <a:gd name="connsiteX5" fmla="*/ 960652 w 2750647"/>
                <a:gd name="connsiteY5" fmla="*/ 1031251 h 1048343"/>
                <a:gd name="connsiteX6" fmla="*/ 824505 w 2750647"/>
                <a:gd name="connsiteY6" fmla="*/ 1016163 h 1048343"/>
                <a:gd name="connsiteX7" fmla="*/ 848952 w 2750647"/>
                <a:gd name="connsiteY7" fmla="*/ 1011503 h 1048343"/>
                <a:gd name="connsiteX8" fmla="*/ 1375323 w 2750647"/>
                <a:gd name="connsiteY8" fmla="*/ 974357 h 1048343"/>
                <a:gd name="connsiteX9" fmla="*/ 2750647 w 2750647"/>
                <a:gd name="connsiteY9" fmla="*/ 0 h 1048343"/>
                <a:gd name="connsiteX10" fmla="*/ 2439429 w 2750647"/>
                <a:gd name="connsiteY10" fmla="*/ 825927 h 1048343"/>
                <a:gd name="connsiteX11" fmla="*/ 2423156 w 2750647"/>
                <a:gd name="connsiteY11" fmla="*/ 869114 h 1048343"/>
                <a:gd name="connsiteX12" fmla="*/ 2419000 w 2750647"/>
                <a:gd name="connsiteY12" fmla="*/ 874674 h 1048343"/>
                <a:gd name="connsiteX13" fmla="*/ 1970954 w 2750647"/>
                <a:gd name="connsiteY13" fmla="*/ 1011196 h 1048343"/>
                <a:gd name="connsiteX14" fmla="*/ 1926142 w 2750647"/>
                <a:gd name="connsiteY14" fmla="*/ 1016162 h 1048343"/>
                <a:gd name="connsiteX15" fmla="*/ 1901694 w 2750647"/>
                <a:gd name="connsiteY15" fmla="*/ 1011502 h 1048343"/>
                <a:gd name="connsiteX16" fmla="*/ 1375323 w 2750647"/>
                <a:gd name="connsiteY16" fmla="*/ 974356 h 1048343"/>
                <a:gd name="connsiteX17" fmla="*/ 848952 w 2750647"/>
                <a:gd name="connsiteY17" fmla="*/ 1011502 h 1048343"/>
                <a:gd name="connsiteX18" fmla="*/ 824504 w 2750647"/>
                <a:gd name="connsiteY18" fmla="*/ 1016162 h 1048343"/>
                <a:gd name="connsiteX19" fmla="*/ 779692 w 2750647"/>
                <a:gd name="connsiteY19" fmla="*/ 1011196 h 1048343"/>
                <a:gd name="connsiteX20" fmla="*/ 331646 w 2750647"/>
                <a:gd name="connsiteY20" fmla="*/ 874674 h 1048343"/>
                <a:gd name="connsiteX21" fmla="*/ 327490 w 2750647"/>
                <a:gd name="connsiteY21" fmla="*/ 869114 h 1048343"/>
                <a:gd name="connsiteX22" fmla="*/ 311217 w 2750647"/>
                <a:gd name="connsiteY22" fmla="*/ 825927 h 1048343"/>
                <a:gd name="connsiteX23" fmla="*/ 0 w 2750647"/>
                <a:gd name="connsiteY23" fmla="*/ 3 h 1048343"/>
                <a:gd name="connsiteX24" fmla="*/ 1147 w 2750647"/>
                <a:gd name="connsiteY24" fmla="*/ 1168 h 1048343"/>
                <a:gd name="connsiteX25" fmla="*/ 1375322 w 2750647"/>
                <a:gd name="connsiteY25" fmla="*/ 174836 h 1048343"/>
                <a:gd name="connsiteX26" fmla="*/ 2749497 w 2750647"/>
                <a:gd name="connsiteY26" fmla="*/ 1168 h 104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750647" h="1048343">
                  <a:moveTo>
                    <a:pt x="1375323" y="974357"/>
                  </a:moveTo>
                  <a:cubicBezTo>
                    <a:pt x="1570303" y="974357"/>
                    <a:pt x="1751439" y="988051"/>
                    <a:pt x="1901694" y="1011503"/>
                  </a:cubicBezTo>
                  <a:lnTo>
                    <a:pt x="1926142" y="1016163"/>
                  </a:lnTo>
                  <a:lnTo>
                    <a:pt x="1789994" y="1031251"/>
                  </a:lnTo>
                  <a:cubicBezTo>
                    <a:pt x="1662541" y="1042257"/>
                    <a:pt x="1522414" y="1048343"/>
                    <a:pt x="1375323" y="1048343"/>
                  </a:cubicBezTo>
                  <a:cubicBezTo>
                    <a:pt x="1228233" y="1048343"/>
                    <a:pt x="1088105" y="1042257"/>
                    <a:pt x="960652" y="1031251"/>
                  </a:cubicBezTo>
                  <a:lnTo>
                    <a:pt x="824505" y="1016163"/>
                  </a:lnTo>
                  <a:lnTo>
                    <a:pt x="848952" y="1011503"/>
                  </a:lnTo>
                  <a:cubicBezTo>
                    <a:pt x="999208" y="988051"/>
                    <a:pt x="1180344" y="974357"/>
                    <a:pt x="1375323" y="974357"/>
                  </a:cubicBezTo>
                  <a:close/>
                  <a:moveTo>
                    <a:pt x="2750647" y="0"/>
                  </a:moveTo>
                  <a:lnTo>
                    <a:pt x="2439429" y="825927"/>
                  </a:lnTo>
                  <a:lnTo>
                    <a:pt x="2423156" y="869114"/>
                  </a:lnTo>
                  <a:lnTo>
                    <a:pt x="2419000" y="874674"/>
                  </a:lnTo>
                  <a:cubicBezTo>
                    <a:pt x="2362237" y="931309"/>
                    <a:pt x="2197656" y="979926"/>
                    <a:pt x="1970954" y="1011196"/>
                  </a:cubicBezTo>
                  <a:lnTo>
                    <a:pt x="1926142" y="1016162"/>
                  </a:lnTo>
                  <a:lnTo>
                    <a:pt x="1901694" y="1011502"/>
                  </a:lnTo>
                  <a:cubicBezTo>
                    <a:pt x="1751439" y="988050"/>
                    <a:pt x="1570303" y="974356"/>
                    <a:pt x="1375323" y="974356"/>
                  </a:cubicBezTo>
                  <a:cubicBezTo>
                    <a:pt x="1180343" y="974356"/>
                    <a:pt x="999208" y="988050"/>
                    <a:pt x="848952" y="1011502"/>
                  </a:cubicBezTo>
                  <a:lnTo>
                    <a:pt x="824504" y="1016162"/>
                  </a:lnTo>
                  <a:lnTo>
                    <a:pt x="779692" y="1011196"/>
                  </a:lnTo>
                  <a:cubicBezTo>
                    <a:pt x="552990" y="979926"/>
                    <a:pt x="388409" y="931309"/>
                    <a:pt x="331646" y="874674"/>
                  </a:cubicBezTo>
                  <a:lnTo>
                    <a:pt x="327490" y="869114"/>
                  </a:lnTo>
                  <a:lnTo>
                    <a:pt x="311217" y="825927"/>
                  </a:lnTo>
                  <a:lnTo>
                    <a:pt x="0" y="3"/>
                  </a:lnTo>
                  <a:lnTo>
                    <a:pt x="1147" y="1168"/>
                  </a:lnTo>
                  <a:cubicBezTo>
                    <a:pt x="131941" y="100280"/>
                    <a:pt x="697482" y="174836"/>
                    <a:pt x="1375322" y="174836"/>
                  </a:cubicBezTo>
                  <a:cubicBezTo>
                    <a:pt x="2053162" y="174836"/>
                    <a:pt x="2618703" y="100280"/>
                    <a:pt x="2749497" y="1168"/>
                  </a:cubicBezTo>
                  <a:close/>
                </a:path>
              </a:pathLst>
            </a:custGeom>
            <a:gradFill flip="none" rotWithShape="1">
              <a:gsLst>
                <a:gs pos="46000">
                  <a:schemeClr val="accent2"/>
                </a:gs>
                <a:gs pos="78000">
                  <a:schemeClr val="accent2">
                    <a:lumMod val="7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sp>
        <p:nvSpPr>
          <p:cNvPr id="76" name="Freeform: Shape 189">
            <a:extLst>
              <a:ext uri="{FF2B5EF4-FFF2-40B4-BE49-F238E27FC236}">
                <a16:creationId xmlns:a16="http://schemas.microsoft.com/office/drawing/2014/main" id="{EBC934A9-F94B-6A4D-ACBC-C865FEC45C77}"/>
              </a:ext>
            </a:extLst>
          </p:cNvPr>
          <p:cNvSpPr/>
          <p:nvPr/>
        </p:nvSpPr>
        <p:spPr>
          <a:xfrm rot="10800000">
            <a:off x="4360974" y="5041749"/>
            <a:ext cx="3451791" cy="1217865"/>
          </a:xfrm>
          <a:custGeom>
            <a:avLst/>
            <a:gdLst>
              <a:gd name="connsiteX0" fmla="*/ 2176688 w 3710867"/>
              <a:gd name="connsiteY0" fmla="*/ 1240801 h 1309272"/>
              <a:gd name="connsiteX1" fmla="*/ 2271082 w 3710867"/>
              <a:gd name="connsiteY1" fmla="*/ 1245345 h 1309272"/>
              <a:gd name="connsiteX2" fmla="*/ 2205983 w 3710867"/>
              <a:gd name="connsiteY2" fmla="*/ 1241374 h 1309272"/>
              <a:gd name="connsiteX3" fmla="*/ 1534180 w 3710867"/>
              <a:gd name="connsiteY3" fmla="*/ 1240801 h 1309272"/>
              <a:gd name="connsiteX4" fmla="*/ 1504884 w 3710867"/>
              <a:gd name="connsiteY4" fmla="*/ 1241374 h 1309272"/>
              <a:gd name="connsiteX5" fmla="*/ 1439784 w 3710867"/>
              <a:gd name="connsiteY5" fmla="*/ 1245345 h 1309272"/>
              <a:gd name="connsiteX6" fmla="*/ 1855433 w 3710867"/>
              <a:gd name="connsiteY6" fmla="*/ 0 h 1309272"/>
              <a:gd name="connsiteX7" fmla="*/ 3710866 w 3710867"/>
              <a:gd name="connsiteY7" fmla="*/ 217503 h 1309272"/>
              <a:gd name="connsiteX8" fmla="*/ 3709552 w 3710867"/>
              <a:gd name="connsiteY8" fmla="*/ 220554 h 1309272"/>
              <a:gd name="connsiteX9" fmla="*/ 3710867 w 3710867"/>
              <a:gd name="connsiteY9" fmla="*/ 220554 h 1309272"/>
              <a:gd name="connsiteX10" fmla="*/ 3471471 w 3710867"/>
              <a:gd name="connsiteY10" fmla="*/ 855877 h 1309272"/>
              <a:gd name="connsiteX11" fmla="*/ 3410900 w 3710867"/>
              <a:gd name="connsiteY11" fmla="*/ 1016624 h 1309272"/>
              <a:gd name="connsiteX12" fmla="*/ 3407009 w 3710867"/>
              <a:gd name="connsiteY12" fmla="*/ 1020453 h 1309272"/>
              <a:gd name="connsiteX13" fmla="*/ 2629822 w 3710867"/>
              <a:gd name="connsiteY13" fmla="*/ 1259660 h 1309272"/>
              <a:gd name="connsiteX14" fmla="*/ 2578532 w 3710867"/>
              <a:gd name="connsiteY14" fmla="*/ 1265911 h 1309272"/>
              <a:gd name="connsiteX15" fmla="*/ 2524030 w 3710867"/>
              <a:gd name="connsiteY15" fmla="*/ 1260777 h 1309272"/>
              <a:gd name="connsiteX16" fmla="*/ 2473863 w 3710867"/>
              <a:gd name="connsiteY16" fmla="*/ 1257717 h 1309272"/>
              <a:gd name="connsiteX17" fmla="*/ 2569433 w 3710867"/>
              <a:gd name="connsiteY17" fmla="*/ 1265760 h 1309272"/>
              <a:gd name="connsiteX18" fmla="*/ 2487808 w 3710867"/>
              <a:gd name="connsiteY18" fmla="*/ 1276969 h 1309272"/>
              <a:gd name="connsiteX19" fmla="*/ 1855434 w 3710867"/>
              <a:gd name="connsiteY19" fmla="*/ 1309272 h 1309272"/>
              <a:gd name="connsiteX20" fmla="*/ 1223061 w 3710867"/>
              <a:gd name="connsiteY20" fmla="*/ 1276969 h 1309272"/>
              <a:gd name="connsiteX21" fmla="*/ 1141435 w 3710867"/>
              <a:gd name="connsiteY21" fmla="*/ 1265760 h 1309272"/>
              <a:gd name="connsiteX22" fmla="*/ 1237007 w 3710867"/>
              <a:gd name="connsiteY22" fmla="*/ 1257716 h 1309272"/>
              <a:gd name="connsiteX23" fmla="*/ 1186836 w 3710867"/>
              <a:gd name="connsiteY23" fmla="*/ 1260777 h 1309272"/>
              <a:gd name="connsiteX24" fmla="*/ 1132336 w 3710867"/>
              <a:gd name="connsiteY24" fmla="*/ 1265911 h 1309272"/>
              <a:gd name="connsiteX25" fmla="*/ 1081046 w 3710867"/>
              <a:gd name="connsiteY25" fmla="*/ 1259660 h 1309272"/>
              <a:gd name="connsiteX26" fmla="*/ 303859 w 3710867"/>
              <a:gd name="connsiteY26" fmla="*/ 1020453 h 1309272"/>
              <a:gd name="connsiteX27" fmla="*/ 299968 w 3710867"/>
              <a:gd name="connsiteY27" fmla="*/ 1016624 h 1309272"/>
              <a:gd name="connsiteX28" fmla="*/ 239397 w 3710867"/>
              <a:gd name="connsiteY28" fmla="*/ 855877 h 1309272"/>
              <a:gd name="connsiteX29" fmla="*/ 1 w 3710867"/>
              <a:gd name="connsiteY29" fmla="*/ 220554 h 1309272"/>
              <a:gd name="connsiteX30" fmla="*/ 1314 w 3710867"/>
              <a:gd name="connsiteY30" fmla="*/ 220554 h 1309272"/>
              <a:gd name="connsiteX31" fmla="*/ 0 w 3710867"/>
              <a:gd name="connsiteY31" fmla="*/ 217503 h 1309272"/>
              <a:gd name="connsiteX32" fmla="*/ 1855433 w 3710867"/>
              <a:gd name="connsiteY32" fmla="*/ 0 h 130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10867" h="1309272">
                <a:moveTo>
                  <a:pt x="2176688" y="1240801"/>
                </a:moveTo>
                <a:lnTo>
                  <a:pt x="2271082" y="1245345"/>
                </a:lnTo>
                <a:lnTo>
                  <a:pt x="2205983" y="1241374"/>
                </a:lnTo>
                <a:close/>
                <a:moveTo>
                  <a:pt x="1534180" y="1240801"/>
                </a:moveTo>
                <a:lnTo>
                  <a:pt x="1504884" y="1241374"/>
                </a:lnTo>
                <a:lnTo>
                  <a:pt x="1439784" y="1245345"/>
                </a:lnTo>
                <a:close/>
                <a:moveTo>
                  <a:pt x="1855433" y="0"/>
                </a:moveTo>
                <a:cubicBezTo>
                  <a:pt x="2880160" y="0"/>
                  <a:pt x="3710866" y="97379"/>
                  <a:pt x="3710866" y="217503"/>
                </a:cubicBezTo>
                <a:lnTo>
                  <a:pt x="3709552" y="220554"/>
                </a:lnTo>
                <a:lnTo>
                  <a:pt x="3710867" y="220554"/>
                </a:lnTo>
                <a:lnTo>
                  <a:pt x="3471471" y="855877"/>
                </a:lnTo>
                <a:lnTo>
                  <a:pt x="3410900" y="1016624"/>
                </a:lnTo>
                <a:lnTo>
                  <a:pt x="3407009" y="1020453"/>
                </a:lnTo>
                <a:cubicBezTo>
                  <a:pt x="3280428" y="1123423"/>
                  <a:pt x="2998137" y="1209036"/>
                  <a:pt x="2629822" y="1259660"/>
                </a:cubicBezTo>
                <a:lnTo>
                  <a:pt x="2578532" y="1265911"/>
                </a:lnTo>
                <a:lnTo>
                  <a:pt x="2524030" y="1260777"/>
                </a:lnTo>
                <a:lnTo>
                  <a:pt x="2473863" y="1257717"/>
                </a:lnTo>
                <a:lnTo>
                  <a:pt x="2569433" y="1265760"/>
                </a:lnTo>
                <a:lnTo>
                  <a:pt x="2487808" y="1276969"/>
                </a:lnTo>
                <a:cubicBezTo>
                  <a:pt x="2293441" y="1297770"/>
                  <a:pt x="2079747" y="1309272"/>
                  <a:pt x="1855434" y="1309272"/>
                </a:cubicBezTo>
                <a:cubicBezTo>
                  <a:pt x="1631122" y="1309272"/>
                  <a:pt x="1417427" y="1297770"/>
                  <a:pt x="1223061" y="1276969"/>
                </a:cubicBezTo>
                <a:lnTo>
                  <a:pt x="1141435" y="1265760"/>
                </a:lnTo>
                <a:lnTo>
                  <a:pt x="1237007" y="1257716"/>
                </a:lnTo>
                <a:lnTo>
                  <a:pt x="1186836" y="1260777"/>
                </a:lnTo>
                <a:lnTo>
                  <a:pt x="1132336" y="1265911"/>
                </a:lnTo>
                <a:lnTo>
                  <a:pt x="1081046" y="1259660"/>
                </a:lnTo>
                <a:cubicBezTo>
                  <a:pt x="712731" y="1209036"/>
                  <a:pt x="430440" y="1123423"/>
                  <a:pt x="303859" y="1020453"/>
                </a:cubicBezTo>
                <a:lnTo>
                  <a:pt x="299968" y="1016624"/>
                </a:lnTo>
                <a:lnTo>
                  <a:pt x="239397" y="855877"/>
                </a:lnTo>
                <a:lnTo>
                  <a:pt x="1" y="220554"/>
                </a:lnTo>
                <a:lnTo>
                  <a:pt x="1314" y="220554"/>
                </a:lnTo>
                <a:lnTo>
                  <a:pt x="0" y="217503"/>
                </a:lnTo>
                <a:cubicBezTo>
                  <a:pt x="0" y="97379"/>
                  <a:pt x="830706" y="0"/>
                  <a:pt x="1855433" y="0"/>
                </a:cubicBezTo>
                <a:close/>
              </a:path>
            </a:pathLst>
          </a:custGeom>
          <a:gradFill flip="none" rotWithShape="1">
            <a:gsLst>
              <a:gs pos="46000">
                <a:schemeClr val="accent4"/>
              </a:gs>
              <a:gs pos="78000">
                <a:schemeClr val="accent4">
                  <a:lumMod val="7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noProof="1"/>
          </a:p>
        </p:txBody>
      </p:sp>
      <p:grpSp>
        <p:nvGrpSpPr>
          <p:cNvPr id="77" name="Group 76">
            <a:extLst>
              <a:ext uri="{FF2B5EF4-FFF2-40B4-BE49-F238E27FC236}">
                <a16:creationId xmlns:a16="http://schemas.microsoft.com/office/drawing/2014/main" id="{4FC62517-C455-544D-968A-20EC6183055C}"/>
              </a:ext>
            </a:extLst>
          </p:cNvPr>
          <p:cNvGrpSpPr/>
          <p:nvPr/>
        </p:nvGrpSpPr>
        <p:grpSpPr>
          <a:xfrm rot="10800000">
            <a:off x="4360974" y="5041749"/>
            <a:ext cx="3451791" cy="1217865"/>
            <a:chOff x="4234648" y="1065321"/>
            <a:chExt cx="3710867" cy="1309272"/>
          </a:xfrm>
        </p:grpSpPr>
        <p:sp>
          <p:nvSpPr>
            <p:cNvPr id="78" name="Freeform: Shape 251">
              <a:extLst>
                <a:ext uri="{FF2B5EF4-FFF2-40B4-BE49-F238E27FC236}">
                  <a16:creationId xmlns:a16="http://schemas.microsoft.com/office/drawing/2014/main" id="{B7E1489A-BFE6-AB4B-A594-DA632D8CFFFD}"/>
                </a:ext>
              </a:extLst>
            </p:cNvPr>
            <p:cNvSpPr/>
            <p:nvPr/>
          </p:nvSpPr>
          <p:spPr>
            <a:xfrm>
              <a:off x="4234648" y="1065321"/>
              <a:ext cx="3710866" cy="435006"/>
            </a:xfrm>
            <a:custGeom>
              <a:avLst/>
              <a:gdLst>
                <a:gd name="connsiteX0" fmla="*/ 1855433 w 3710866"/>
                <a:gd name="connsiteY0" fmla="*/ 0 h 435006"/>
                <a:gd name="connsiteX1" fmla="*/ 3710866 w 3710866"/>
                <a:gd name="connsiteY1" fmla="*/ 217503 h 435006"/>
                <a:gd name="connsiteX2" fmla="*/ 3709552 w 3710866"/>
                <a:gd name="connsiteY2" fmla="*/ 220554 h 435006"/>
                <a:gd name="connsiteX3" fmla="*/ 3701287 w 3710866"/>
                <a:gd name="connsiteY3" fmla="*/ 239741 h 435006"/>
                <a:gd name="connsiteX4" fmla="*/ 1855433 w 3710866"/>
                <a:gd name="connsiteY4" fmla="*/ 435006 h 435006"/>
                <a:gd name="connsiteX5" fmla="*/ 9579 w 3710866"/>
                <a:gd name="connsiteY5" fmla="*/ 239741 h 435006"/>
                <a:gd name="connsiteX6" fmla="*/ 1314 w 3710866"/>
                <a:gd name="connsiteY6" fmla="*/ 220554 h 435006"/>
                <a:gd name="connsiteX7" fmla="*/ 0 w 3710866"/>
                <a:gd name="connsiteY7" fmla="*/ 217503 h 435006"/>
                <a:gd name="connsiteX8" fmla="*/ 1855433 w 3710866"/>
                <a:gd name="connsiteY8" fmla="*/ 0 h 435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0866" h="435006">
                  <a:moveTo>
                    <a:pt x="1855433" y="0"/>
                  </a:moveTo>
                  <a:cubicBezTo>
                    <a:pt x="2880160" y="0"/>
                    <a:pt x="3710866" y="97379"/>
                    <a:pt x="3710866" y="217503"/>
                  </a:cubicBezTo>
                  <a:lnTo>
                    <a:pt x="3709552" y="220554"/>
                  </a:lnTo>
                  <a:lnTo>
                    <a:pt x="3701287" y="239741"/>
                  </a:lnTo>
                  <a:cubicBezTo>
                    <a:pt x="3606270" y="349419"/>
                    <a:pt x="2816115" y="435006"/>
                    <a:pt x="1855433" y="435006"/>
                  </a:cubicBezTo>
                  <a:cubicBezTo>
                    <a:pt x="894751" y="435006"/>
                    <a:pt x="104596" y="349419"/>
                    <a:pt x="9579" y="239741"/>
                  </a:cubicBezTo>
                  <a:lnTo>
                    <a:pt x="1314" y="220554"/>
                  </a:lnTo>
                  <a:lnTo>
                    <a:pt x="0" y="217503"/>
                  </a:lnTo>
                  <a:cubicBezTo>
                    <a:pt x="0" y="97379"/>
                    <a:pt x="830706" y="0"/>
                    <a:pt x="1855433" y="0"/>
                  </a:cubicBezTo>
                  <a:close/>
                </a:path>
              </a:pathLst>
            </a:custGeom>
            <a:gradFill flip="none" rotWithShape="1">
              <a:gsLst>
                <a:gs pos="0">
                  <a:schemeClr val="accent4"/>
                </a:gs>
                <a:gs pos="78000">
                  <a:schemeClr val="accent4">
                    <a:lumMod val="5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79" name="Freeform: Shape 252">
              <a:extLst>
                <a:ext uri="{FF2B5EF4-FFF2-40B4-BE49-F238E27FC236}">
                  <a16:creationId xmlns:a16="http://schemas.microsoft.com/office/drawing/2014/main" id="{526E906F-DDAE-9B44-B52B-FA822D6E8146}"/>
                </a:ext>
              </a:extLst>
            </p:cNvPr>
            <p:cNvSpPr/>
            <p:nvPr/>
          </p:nvSpPr>
          <p:spPr>
            <a:xfrm>
              <a:off x="4234649" y="1285875"/>
              <a:ext cx="3710866" cy="1088718"/>
            </a:xfrm>
            <a:custGeom>
              <a:avLst/>
              <a:gdLst>
                <a:gd name="connsiteX0" fmla="*/ 2176687 w 3710866"/>
                <a:gd name="connsiteY0" fmla="*/ 1020247 h 1088718"/>
                <a:gd name="connsiteX1" fmla="*/ 2271081 w 3710866"/>
                <a:gd name="connsiteY1" fmla="*/ 1024791 h 1088718"/>
                <a:gd name="connsiteX2" fmla="*/ 2205982 w 3710866"/>
                <a:gd name="connsiteY2" fmla="*/ 1020820 h 1088718"/>
                <a:gd name="connsiteX3" fmla="*/ 1534179 w 3710866"/>
                <a:gd name="connsiteY3" fmla="*/ 1020247 h 1088718"/>
                <a:gd name="connsiteX4" fmla="*/ 1504883 w 3710866"/>
                <a:gd name="connsiteY4" fmla="*/ 1020820 h 1088718"/>
                <a:gd name="connsiteX5" fmla="*/ 1439783 w 3710866"/>
                <a:gd name="connsiteY5" fmla="*/ 1024791 h 1088718"/>
                <a:gd name="connsiteX6" fmla="*/ 0 w 3710866"/>
                <a:gd name="connsiteY6" fmla="*/ 0 h 1088718"/>
                <a:gd name="connsiteX7" fmla="*/ 1313 w 3710866"/>
                <a:gd name="connsiteY7" fmla="*/ 0 h 1088718"/>
                <a:gd name="connsiteX8" fmla="*/ 9578 w 3710866"/>
                <a:gd name="connsiteY8" fmla="*/ 19187 h 1088718"/>
                <a:gd name="connsiteX9" fmla="*/ 1855432 w 3710866"/>
                <a:gd name="connsiteY9" fmla="*/ 214452 h 1088718"/>
                <a:gd name="connsiteX10" fmla="*/ 3701286 w 3710866"/>
                <a:gd name="connsiteY10" fmla="*/ 19187 h 1088718"/>
                <a:gd name="connsiteX11" fmla="*/ 3709551 w 3710866"/>
                <a:gd name="connsiteY11" fmla="*/ 0 h 1088718"/>
                <a:gd name="connsiteX12" fmla="*/ 3710866 w 3710866"/>
                <a:gd name="connsiteY12" fmla="*/ 0 h 1088718"/>
                <a:gd name="connsiteX13" fmla="*/ 3471470 w 3710866"/>
                <a:gd name="connsiteY13" fmla="*/ 635323 h 1088718"/>
                <a:gd name="connsiteX14" fmla="*/ 3410899 w 3710866"/>
                <a:gd name="connsiteY14" fmla="*/ 796070 h 1088718"/>
                <a:gd name="connsiteX15" fmla="*/ 3407008 w 3710866"/>
                <a:gd name="connsiteY15" fmla="*/ 799899 h 1088718"/>
                <a:gd name="connsiteX16" fmla="*/ 2629821 w 3710866"/>
                <a:gd name="connsiteY16" fmla="*/ 1039106 h 1088718"/>
                <a:gd name="connsiteX17" fmla="*/ 2578531 w 3710866"/>
                <a:gd name="connsiteY17" fmla="*/ 1045357 h 1088718"/>
                <a:gd name="connsiteX18" fmla="*/ 2524029 w 3710866"/>
                <a:gd name="connsiteY18" fmla="*/ 1040223 h 1088718"/>
                <a:gd name="connsiteX19" fmla="*/ 2473862 w 3710866"/>
                <a:gd name="connsiteY19" fmla="*/ 1037163 h 1088718"/>
                <a:gd name="connsiteX20" fmla="*/ 2569432 w 3710866"/>
                <a:gd name="connsiteY20" fmla="*/ 1045206 h 1088718"/>
                <a:gd name="connsiteX21" fmla="*/ 2487807 w 3710866"/>
                <a:gd name="connsiteY21" fmla="*/ 1056415 h 1088718"/>
                <a:gd name="connsiteX22" fmla="*/ 1855433 w 3710866"/>
                <a:gd name="connsiteY22" fmla="*/ 1088718 h 1088718"/>
                <a:gd name="connsiteX23" fmla="*/ 1223060 w 3710866"/>
                <a:gd name="connsiteY23" fmla="*/ 1056415 h 1088718"/>
                <a:gd name="connsiteX24" fmla="*/ 1141434 w 3710866"/>
                <a:gd name="connsiteY24" fmla="*/ 1045206 h 1088718"/>
                <a:gd name="connsiteX25" fmla="*/ 1237006 w 3710866"/>
                <a:gd name="connsiteY25" fmla="*/ 1037162 h 1088718"/>
                <a:gd name="connsiteX26" fmla="*/ 1186835 w 3710866"/>
                <a:gd name="connsiteY26" fmla="*/ 1040223 h 1088718"/>
                <a:gd name="connsiteX27" fmla="*/ 1132335 w 3710866"/>
                <a:gd name="connsiteY27" fmla="*/ 1045357 h 1088718"/>
                <a:gd name="connsiteX28" fmla="*/ 1081045 w 3710866"/>
                <a:gd name="connsiteY28" fmla="*/ 1039106 h 1088718"/>
                <a:gd name="connsiteX29" fmla="*/ 303858 w 3710866"/>
                <a:gd name="connsiteY29" fmla="*/ 799899 h 1088718"/>
                <a:gd name="connsiteX30" fmla="*/ 299967 w 3710866"/>
                <a:gd name="connsiteY30" fmla="*/ 796070 h 1088718"/>
                <a:gd name="connsiteX31" fmla="*/ 239396 w 3710866"/>
                <a:gd name="connsiteY31" fmla="*/ 635323 h 108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710866" h="1088718">
                  <a:moveTo>
                    <a:pt x="2176687" y="1020247"/>
                  </a:moveTo>
                  <a:lnTo>
                    <a:pt x="2271081" y="1024791"/>
                  </a:lnTo>
                  <a:lnTo>
                    <a:pt x="2205982" y="1020820"/>
                  </a:lnTo>
                  <a:close/>
                  <a:moveTo>
                    <a:pt x="1534179" y="1020247"/>
                  </a:moveTo>
                  <a:lnTo>
                    <a:pt x="1504883" y="1020820"/>
                  </a:lnTo>
                  <a:lnTo>
                    <a:pt x="1439783" y="1024791"/>
                  </a:lnTo>
                  <a:close/>
                  <a:moveTo>
                    <a:pt x="0" y="0"/>
                  </a:moveTo>
                  <a:lnTo>
                    <a:pt x="1313" y="0"/>
                  </a:lnTo>
                  <a:lnTo>
                    <a:pt x="9578" y="19187"/>
                  </a:lnTo>
                  <a:cubicBezTo>
                    <a:pt x="104595" y="128865"/>
                    <a:pt x="894750" y="214452"/>
                    <a:pt x="1855432" y="214452"/>
                  </a:cubicBezTo>
                  <a:cubicBezTo>
                    <a:pt x="2816114" y="214452"/>
                    <a:pt x="3606269" y="128865"/>
                    <a:pt x="3701286" y="19187"/>
                  </a:cubicBezTo>
                  <a:lnTo>
                    <a:pt x="3709551" y="0"/>
                  </a:lnTo>
                  <a:lnTo>
                    <a:pt x="3710866" y="0"/>
                  </a:lnTo>
                  <a:lnTo>
                    <a:pt x="3471470" y="635323"/>
                  </a:lnTo>
                  <a:lnTo>
                    <a:pt x="3410899" y="796070"/>
                  </a:lnTo>
                  <a:lnTo>
                    <a:pt x="3407008" y="799899"/>
                  </a:lnTo>
                  <a:cubicBezTo>
                    <a:pt x="3280427" y="902869"/>
                    <a:pt x="2998136" y="988482"/>
                    <a:pt x="2629821" y="1039106"/>
                  </a:cubicBezTo>
                  <a:lnTo>
                    <a:pt x="2578531" y="1045357"/>
                  </a:lnTo>
                  <a:lnTo>
                    <a:pt x="2524029" y="1040223"/>
                  </a:lnTo>
                  <a:lnTo>
                    <a:pt x="2473862" y="1037163"/>
                  </a:lnTo>
                  <a:lnTo>
                    <a:pt x="2569432" y="1045206"/>
                  </a:lnTo>
                  <a:lnTo>
                    <a:pt x="2487807" y="1056415"/>
                  </a:lnTo>
                  <a:cubicBezTo>
                    <a:pt x="2293440" y="1077216"/>
                    <a:pt x="2079746" y="1088718"/>
                    <a:pt x="1855433" y="1088718"/>
                  </a:cubicBezTo>
                  <a:cubicBezTo>
                    <a:pt x="1631121" y="1088718"/>
                    <a:pt x="1417426" y="1077216"/>
                    <a:pt x="1223060" y="1056415"/>
                  </a:cubicBezTo>
                  <a:lnTo>
                    <a:pt x="1141434" y="1045206"/>
                  </a:lnTo>
                  <a:lnTo>
                    <a:pt x="1237006" y="1037162"/>
                  </a:lnTo>
                  <a:lnTo>
                    <a:pt x="1186835" y="1040223"/>
                  </a:lnTo>
                  <a:lnTo>
                    <a:pt x="1132335" y="1045357"/>
                  </a:lnTo>
                  <a:lnTo>
                    <a:pt x="1081045" y="1039106"/>
                  </a:lnTo>
                  <a:cubicBezTo>
                    <a:pt x="712730" y="988482"/>
                    <a:pt x="430439" y="902869"/>
                    <a:pt x="303858" y="799899"/>
                  </a:cubicBezTo>
                  <a:lnTo>
                    <a:pt x="299967" y="796070"/>
                  </a:lnTo>
                  <a:lnTo>
                    <a:pt x="239396" y="635323"/>
                  </a:lnTo>
                  <a:close/>
                </a:path>
              </a:pathLst>
            </a:custGeom>
            <a:gradFill flip="none" rotWithShape="1">
              <a:gsLst>
                <a:gs pos="46000">
                  <a:schemeClr val="accent4"/>
                </a:gs>
                <a:gs pos="78000">
                  <a:schemeClr val="accent4">
                    <a:lumMod val="75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pic>
        <p:nvPicPr>
          <p:cNvPr id="80" name="Graphic 79" descr="Puzzle">
            <a:extLst>
              <a:ext uri="{FF2B5EF4-FFF2-40B4-BE49-F238E27FC236}">
                <a16:creationId xmlns:a16="http://schemas.microsoft.com/office/drawing/2014/main" id="{4FD73C59-13CC-2343-855B-5C5970104D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36260" y="3955274"/>
            <a:ext cx="690212" cy="690212"/>
          </a:xfrm>
          <a:prstGeom prst="rect">
            <a:avLst/>
          </a:prstGeom>
        </p:spPr>
      </p:pic>
      <p:pic>
        <p:nvPicPr>
          <p:cNvPr id="81" name="Graphic 80" descr="Rocket">
            <a:extLst>
              <a:ext uri="{FF2B5EF4-FFF2-40B4-BE49-F238E27FC236}">
                <a16:creationId xmlns:a16="http://schemas.microsoft.com/office/drawing/2014/main" id="{6260FB98-1268-F84C-98B1-27D9DCB5AFA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50941" y="5115689"/>
            <a:ext cx="660850" cy="660850"/>
          </a:xfrm>
          <a:prstGeom prst="rect">
            <a:avLst/>
          </a:prstGeom>
        </p:spPr>
      </p:pic>
      <p:pic>
        <p:nvPicPr>
          <p:cNvPr id="82" name="Graphic 81" descr="Tools">
            <a:extLst>
              <a:ext uri="{FF2B5EF4-FFF2-40B4-BE49-F238E27FC236}">
                <a16:creationId xmlns:a16="http://schemas.microsoft.com/office/drawing/2014/main" id="{ADB6BB38-0DF8-8945-AD13-16D7D8A442A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88519" y="2868997"/>
            <a:ext cx="585691" cy="585691"/>
          </a:xfrm>
          <a:prstGeom prst="rect">
            <a:avLst/>
          </a:prstGeom>
        </p:spPr>
      </p:pic>
      <p:pic>
        <p:nvPicPr>
          <p:cNvPr id="83" name="Graphic 82" descr="Lightbulb">
            <a:extLst>
              <a:ext uri="{FF2B5EF4-FFF2-40B4-BE49-F238E27FC236}">
                <a16:creationId xmlns:a16="http://schemas.microsoft.com/office/drawing/2014/main" id="{93A6EA27-0167-314D-8EB5-5296958F614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42383" y="1820749"/>
            <a:ext cx="477965" cy="477965"/>
          </a:xfrm>
          <a:prstGeom prst="rect">
            <a:avLst/>
          </a:prstGeom>
        </p:spPr>
      </p:pic>
      <p:grpSp>
        <p:nvGrpSpPr>
          <p:cNvPr id="84" name="Group 83">
            <a:extLst>
              <a:ext uri="{FF2B5EF4-FFF2-40B4-BE49-F238E27FC236}">
                <a16:creationId xmlns:a16="http://schemas.microsoft.com/office/drawing/2014/main" id="{8929E00A-BE05-8343-BB64-E150DB1607D2}"/>
              </a:ext>
            </a:extLst>
          </p:cNvPr>
          <p:cNvGrpSpPr/>
          <p:nvPr/>
        </p:nvGrpSpPr>
        <p:grpSpPr>
          <a:xfrm rot="10800000">
            <a:off x="6861602" y="5603477"/>
            <a:ext cx="1772695" cy="109511"/>
            <a:chOff x="3363295" y="2057938"/>
            <a:chExt cx="1905745" cy="117731"/>
          </a:xfrm>
        </p:grpSpPr>
        <p:sp>
          <p:nvSpPr>
            <p:cNvPr id="85" name="Oval 84">
              <a:extLst>
                <a:ext uri="{FF2B5EF4-FFF2-40B4-BE49-F238E27FC236}">
                  <a16:creationId xmlns:a16="http://schemas.microsoft.com/office/drawing/2014/main" id="{9892C507-D5EA-7E49-B242-AF1CB983452C}"/>
                </a:ext>
              </a:extLst>
            </p:cNvPr>
            <p:cNvSpPr/>
            <p:nvPr/>
          </p:nvSpPr>
          <p:spPr>
            <a:xfrm>
              <a:off x="3363295" y="2057938"/>
              <a:ext cx="117731" cy="117731"/>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cxnSp>
          <p:nvCxnSpPr>
            <p:cNvPr id="86" name="Straight Arrow Connector 85">
              <a:extLst>
                <a:ext uri="{FF2B5EF4-FFF2-40B4-BE49-F238E27FC236}">
                  <a16:creationId xmlns:a16="http://schemas.microsoft.com/office/drawing/2014/main" id="{DA45DEEB-5E07-984E-B9AF-9F91F82995FA}"/>
                </a:ext>
              </a:extLst>
            </p:cNvPr>
            <p:cNvCxnSpPr>
              <a:stCxn id="85" idx="6"/>
              <a:endCxn id="87" idx="2"/>
            </p:cNvCxnSpPr>
            <p:nvPr/>
          </p:nvCxnSpPr>
          <p:spPr>
            <a:xfrm>
              <a:off x="3481026" y="2116804"/>
              <a:ext cx="1670283" cy="0"/>
            </a:xfrm>
            <a:prstGeom prst="straightConnector1">
              <a:avLst/>
            </a:prstGeom>
            <a:ln w="12700">
              <a:solidFill>
                <a:schemeClr val="accent4">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7" name="Oval 86">
              <a:extLst>
                <a:ext uri="{FF2B5EF4-FFF2-40B4-BE49-F238E27FC236}">
                  <a16:creationId xmlns:a16="http://schemas.microsoft.com/office/drawing/2014/main" id="{5B460146-F50B-A641-B7E2-076E9F3CB649}"/>
                </a:ext>
              </a:extLst>
            </p:cNvPr>
            <p:cNvSpPr/>
            <p:nvPr/>
          </p:nvSpPr>
          <p:spPr>
            <a:xfrm>
              <a:off x="5151309" y="2057938"/>
              <a:ext cx="117731" cy="117731"/>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grpSp>
        <p:nvGrpSpPr>
          <p:cNvPr id="88" name="Group 87">
            <a:extLst>
              <a:ext uri="{FF2B5EF4-FFF2-40B4-BE49-F238E27FC236}">
                <a16:creationId xmlns:a16="http://schemas.microsoft.com/office/drawing/2014/main" id="{7EBA2F18-A557-6944-98B9-B9D7B41E0CD6}"/>
              </a:ext>
            </a:extLst>
          </p:cNvPr>
          <p:cNvGrpSpPr/>
          <p:nvPr/>
        </p:nvGrpSpPr>
        <p:grpSpPr>
          <a:xfrm>
            <a:off x="3550455" y="5603477"/>
            <a:ext cx="1772695" cy="109511"/>
            <a:chOff x="3363295" y="2057938"/>
            <a:chExt cx="1905745" cy="117731"/>
          </a:xfrm>
        </p:grpSpPr>
        <p:sp>
          <p:nvSpPr>
            <p:cNvPr id="89" name="Oval 88">
              <a:extLst>
                <a:ext uri="{FF2B5EF4-FFF2-40B4-BE49-F238E27FC236}">
                  <a16:creationId xmlns:a16="http://schemas.microsoft.com/office/drawing/2014/main" id="{3EF5987E-8225-B848-B428-480D6B74A9E5}"/>
                </a:ext>
              </a:extLst>
            </p:cNvPr>
            <p:cNvSpPr/>
            <p:nvPr/>
          </p:nvSpPr>
          <p:spPr>
            <a:xfrm>
              <a:off x="3363295" y="2057938"/>
              <a:ext cx="117731" cy="117731"/>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cxnSp>
          <p:nvCxnSpPr>
            <p:cNvPr id="90" name="Straight Arrow Connector 89">
              <a:extLst>
                <a:ext uri="{FF2B5EF4-FFF2-40B4-BE49-F238E27FC236}">
                  <a16:creationId xmlns:a16="http://schemas.microsoft.com/office/drawing/2014/main" id="{DC416ED2-14DB-7045-81EB-7EDCC5B8A691}"/>
                </a:ext>
              </a:extLst>
            </p:cNvPr>
            <p:cNvCxnSpPr>
              <a:stCxn id="89" idx="6"/>
              <a:endCxn id="91" idx="2"/>
            </p:cNvCxnSpPr>
            <p:nvPr/>
          </p:nvCxnSpPr>
          <p:spPr>
            <a:xfrm>
              <a:off x="3481026" y="2116804"/>
              <a:ext cx="1670283" cy="0"/>
            </a:xfrm>
            <a:prstGeom prst="straightConnector1">
              <a:avLst/>
            </a:prstGeom>
            <a:ln w="12700">
              <a:solidFill>
                <a:schemeClr val="accent4">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1" name="Oval 90">
              <a:extLst>
                <a:ext uri="{FF2B5EF4-FFF2-40B4-BE49-F238E27FC236}">
                  <a16:creationId xmlns:a16="http://schemas.microsoft.com/office/drawing/2014/main" id="{C733963E-880F-1C40-96D7-66EBF5E63D85}"/>
                </a:ext>
              </a:extLst>
            </p:cNvPr>
            <p:cNvSpPr/>
            <p:nvPr/>
          </p:nvSpPr>
          <p:spPr>
            <a:xfrm>
              <a:off x="5151309" y="2057938"/>
              <a:ext cx="117731" cy="117731"/>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grpSp>
        <p:nvGrpSpPr>
          <p:cNvPr id="92" name="Group 91">
            <a:extLst>
              <a:ext uri="{FF2B5EF4-FFF2-40B4-BE49-F238E27FC236}">
                <a16:creationId xmlns:a16="http://schemas.microsoft.com/office/drawing/2014/main" id="{AF31DF08-2E3D-7D40-B44B-93FEFE287680}"/>
              </a:ext>
            </a:extLst>
          </p:cNvPr>
          <p:cNvGrpSpPr/>
          <p:nvPr/>
        </p:nvGrpSpPr>
        <p:grpSpPr>
          <a:xfrm>
            <a:off x="3550454" y="3327605"/>
            <a:ext cx="2074407" cy="109511"/>
            <a:chOff x="3363295" y="2057938"/>
            <a:chExt cx="2230102" cy="117731"/>
          </a:xfrm>
        </p:grpSpPr>
        <p:sp>
          <p:nvSpPr>
            <p:cNvPr id="93" name="Oval 92">
              <a:extLst>
                <a:ext uri="{FF2B5EF4-FFF2-40B4-BE49-F238E27FC236}">
                  <a16:creationId xmlns:a16="http://schemas.microsoft.com/office/drawing/2014/main" id="{A325093B-8C4D-9844-801E-92441FD01C18}"/>
                </a:ext>
              </a:extLst>
            </p:cNvPr>
            <p:cNvSpPr/>
            <p:nvPr/>
          </p:nvSpPr>
          <p:spPr>
            <a:xfrm>
              <a:off x="3363295" y="2057938"/>
              <a:ext cx="117731" cy="117731"/>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cxnSp>
          <p:nvCxnSpPr>
            <p:cNvPr id="94" name="Straight Arrow Connector 93">
              <a:extLst>
                <a:ext uri="{FF2B5EF4-FFF2-40B4-BE49-F238E27FC236}">
                  <a16:creationId xmlns:a16="http://schemas.microsoft.com/office/drawing/2014/main" id="{FACDC452-13D7-5542-A8B5-2724F4BBBCA1}"/>
                </a:ext>
              </a:extLst>
            </p:cNvPr>
            <p:cNvCxnSpPr>
              <a:stCxn id="93" idx="6"/>
              <a:endCxn id="95" idx="2"/>
            </p:cNvCxnSpPr>
            <p:nvPr/>
          </p:nvCxnSpPr>
          <p:spPr>
            <a:xfrm>
              <a:off x="3481026" y="2116804"/>
              <a:ext cx="1994640" cy="0"/>
            </a:xfrm>
            <a:prstGeom prst="straightConnector1">
              <a:avLst/>
            </a:prstGeom>
            <a:ln w="12700">
              <a:solidFill>
                <a:schemeClr val="accent6">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5" name="Oval 94">
              <a:extLst>
                <a:ext uri="{FF2B5EF4-FFF2-40B4-BE49-F238E27FC236}">
                  <a16:creationId xmlns:a16="http://schemas.microsoft.com/office/drawing/2014/main" id="{CEF27E11-B9A3-9F4E-AE09-5795B28C08AE}"/>
                </a:ext>
              </a:extLst>
            </p:cNvPr>
            <p:cNvSpPr/>
            <p:nvPr/>
          </p:nvSpPr>
          <p:spPr>
            <a:xfrm>
              <a:off x="5475666" y="2057938"/>
              <a:ext cx="117731" cy="117731"/>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grpSp>
        <p:nvGrpSpPr>
          <p:cNvPr id="96" name="Group 95">
            <a:extLst>
              <a:ext uri="{FF2B5EF4-FFF2-40B4-BE49-F238E27FC236}">
                <a16:creationId xmlns:a16="http://schemas.microsoft.com/office/drawing/2014/main" id="{E1A0A152-0A5E-1F4F-8575-E8144F605B50}"/>
              </a:ext>
            </a:extLst>
          </p:cNvPr>
          <p:cNvGrpSpPr/>
          <p:nvPr/>
        </p:nvGrpSpPr>
        <p:grpSpPr>
          <a:xfrm rot="10800000">
            <a:off x="6559890" y="3327605"/>
            <a:ext cx="2074407" cy="109511"/>
            <a:chOff x="3363295" y="2057938"/>
            <a:chExt cx="2230102" cy="117731"/>
          </a:xfrm>
        </p:grpSpPr>
        <p:sp>
          <p:nvSpPr>
            <p:cNvPr id="97" name="Oval 96">
              <a:extLst>
                <a:ext uri="{FF2B5EF4-FFF2-40B4-BE49-F238E27FC236}">
                  <a16:creationId xmlns:a16="http://schemas.microsoft.com/office/drawing/2014/main" id="{5990C5B7-653C-2745-80EF-B8F5A72ABE80}"/>
                </a:ext>
              </a:extLst>
            </p:cNvPr>
            <p:cNvSpPr/>
            <p:nvPr/>
          </p:nvSpPr>
          <p:spPr>
            <a:xfrm>
              <a:off x="3363295" y="2057938"/>
              <a:ext cx="117731" cy="117731"/>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cxnSp>
          <p:nvCxnSpPr>
            <p:cNvPr id="98" name="Straight Arrow Connector 97">
              <a:extLst>
                <a:ext uri="{FF2B5EF4-FFF2-40B4-BE49-F238E27FC236}">
                  <a16:creationId xmlns:a16="http://schemas.microsoft.com/office/drawing/2014/main" id="{9C1906D8-43FB-C443-8124-5550702C5F17}"/>
                </a:ext>
              </a:extLst>
            </p:cNvPr>
            <p:cNvCxnSpPr>
              <a:stCxn id="97" idx="6"/>
              <a:endCxn id="99" idx="2"/>
            </p:cNvCxnSpPr>
            <p:nvPr/>
          </p:nvCxnSpPr>
          <p:spPr>
            <a:xfrm>
              <a:off x="3481026" y="2116804"/>
              <a:ext cx="1994640" cy="0"/>
            </a:xfrm>
            <a:prstGeom prst="straightConnector1">
              <a:avLst/>
            </a:prstGeom>
            <a:ln w="12700">
              <a:solidFill>
                <a:schemeClr val="accent6">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9" name="Oval 98">
              <a:extLst>
                <a:ext uri="{FF2B5EF4-FFF2-40B4-BE49-F238E27FC236}">
                  <a16:creationId xmlns:a16="http://schemas.microsoft.com/office/drawing/2014/main" id="{9DE994EE-35C1-7143-AEED-F3A83ACFB77E}"/>
                </a:ext>
              </a:extLst>
            </p:cNvPr>
            <p:cNvSpPr/>
            <p:nvPr/>
          </p:nvSpPr>
          <p:spPr>
            <a:xfrm>
              <a:off x="5475666" y="2057938"/>
              <a:ext cx="117731" cy="11773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grpSp>
        <p:nvGrpSpPr>
          <p:cNvPr id="100" name="Group 99">
            <a:extLst>
              <a:ext uri="{FF2B5EF4-FFF2-40B4-BE49-F238E27FC236}">
                <a16:creationId xmlns:a16="http://schemas.microsoft.com/office/drawing/2014/main" id="{B67AEE87-530B-CA44-BE73-9E16905346B3}"/>
              </a:ext>
            </a:extLst>
          </p:cNvPr>
          <p:cNvGrpSpPr/>
          <p:nvPr/>
        </p:nvGrpSpPr>
        <p:grpSpPr>
          <a:xfrm>
            <a:off x="3550454" y="2249943"/>
            <a:ext cx="2464247" cy="109511"/>
            <a:chOff x="3363295" y="2057938"/>
            <a:chExt cx="2649202" cy="117731"/>
          </a:xfrm>
        </p:grpSpPr>
        <p:sp>
          <p:nvSpPr>
            <p:cNvPr id="101" name="Oval 100">
              <a:extLst>
                <a:ext uri="{FF2B5EF4-FFF2-40B4-BE49-F238E27FC236}">
                  <a16:creationId xmlns:a16="http://schemas.microsoft.com/office/drawing/2014/main" id="{64A50BAB-CE42-604E-BC78-FDC577E94E9E}"/>
                </a:ext>
              </a:extLst>
            </p:cNvPr>
            <p:cNvSpPr/>
            <p:nvPr/>
          </p:nvSpPr>
          <p:spPr>
            <a:xfrm>
              <a:off x="3363295" y="2057938"/>
              <a:ext cx="117731" cy="117731"/>
            </a:xfrm>
            <a:prstGeom prst="ellipse">
              <a:avLst/>
            </a:prstGeom>
            <a:no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cxnSp>
          <p:nvCxnSpPr>
            <p:cNvPr id="102" name="Straight Arrow Connector 101">
              <a:extLst>
                <a:ext uri="{FF2B5EF4-FFF2-40B4-BE49-F238E27FC236}">
                  <a16:creationId xmlns:a16="http://schemas.microsoft.com/office/drawing/2014/main" id="{A3CB485D-4014-8F42-9411-A7E91BB13F46}"/>
                </a:ext>
              </a:extLst>
            </p:cNvPr>
            <p:cNvCxnSpPr>
              <a:stCxn id="101" idx="6"/>
              <a:endCxn id="103" idx="2"/>
            </p:cNvCxnSpPr>
            <p:nvPr/>
          </p:nvCxnSpPr>
          <p:spPr>
            <a:xfrm>
              <a:off x="3481026" y="2116804"/>
              <a:ext cx="2413740" cy="0"/>
            </a:xfrm>
            <a:prstGeom prst="straightConnector1">
              <a:avLst/>
            </a:prstGeom>
            <a:ln w="12700">
              <a:solidFill>
                <a:schemeClr val="tx2">
                  <a:lumMod val="90000"/>
                  <a:lumOff val="1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9D8803B7-A9E8-8845-95C3-7058E254B767}"/>
                </a:ext>
              </a:extLst>
            </p:cNvPr>
            <p:cNvSpPr/>
            <p:nvPr/>
          </p:nvSpPr>
          <p:spPr>
            <a:xfrm>
              <a:off x="5894766" y="2057938"/>
              <a:ext cx="117731" cy="117731"/>
            </a:xfrm>
            <a:prstGeom prst="ellipse">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grpSp>
        <p:nvGrpSpPr>
          <p:cNvPr id="104" name="Group 103">
            <a:extLst>
              <a:ext uri="{FF2B5EF4-FFF2-40B4-BE49-F238E27FC236}">
                <a16:creationId xmlns:a16="http://schemas.microsoft.com/office/drawing/2014/main" id="{36EB1BB1-F990-424A-A99B-92FECCBBD430}"/>
              </a:ext>
            </a:extLst>
          </p:cNvPr>
          <p:cNvGrpSpPr/>
          <p:nvPr/>
        </p:nvGrpSpPr>
        <p:grpSpPr>
          <a:xfrm rot="10800000">
            <a:off x="6170050" y="2249943"/>
            <a:ext cx="2464247" cy="109511"/>
            <a:chOff x="3363295" y="2057938"/>
            <a:chExt cx="2649202" cy="117731"/>
          </a:xfrm>
        </p:grpSpPr>
        <p:sp>
          <p:nvSpPr>
            <p:cNvPr id="105" name="Oval 104">
              <a:extLst>
                <a:ext uri="{FF2B5EF4-FFF2-40B4-BE49-F238E27FC236}">
                  <a16:creationId xmlns:a16="http://schemas.microsoft.com/office/drawing/2014/main" id="{4E2DDB69-0C04-EB48-8EC4-7236754D9D6E}"/>
                </a:ext>
              </a:extLst>
            </p:cNvPr>
            <p:cNvSpPr/>
            <p:nvPr/>
          </p:nvSpPr>
          <p:spPr>
            <a:xfrm>
              <a:off x="3363295" y="2057938"/>
              <a:ext cx="117731" cy="117731"/>
            </a:xfrm>
            <a:prstGeom prst="ellipse">
              <a:avLst/>
            </a:prstGeom>
            <a:no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cxnSp>
          <p:nvCxnSpPr>
            <p:cNvPr id="106" name="Straight Arrow Connector 105">
              <a:extLst>
                <a:ext uri="{FF2B5EF4-FFF2-40B4-BE49-F238E27FC236}">
                  <a16:creationId xmlns:a16="http://schemas.microsoft.com/office/drawing/2014/main" id="{D6C46209-BFEA-BD45-A898-66666AE80BC9}"/>
                </a:ext>
              </a:extLst>
            </p:cNvPr>
            <p:cNvCxnSpPr>
              <a:stCxn id="105" idx="6"/>
              <a:endCxn id="107" idx="2"/>
            </p:cNvCxnSpPr>
            <p:nvPr/>
          </p:nvCxnSpPr>
          <p:spPr>
            <a:xfrm>
              <a:off x="3481026" y="2116804"/>
              <a:ext cx="2413740" cy="0"/>
            </a:xfrm>
            <a:prstGeom prst="straightConnector1">
              <a:avLst/>
            </a:prstGeom>
            <a:ln w="12700">
              <a:solidFill>
                <a:schemeClr val="tx2">
                  <a:lumMod val="90000"/>
                  <a:lumOff val="1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7" name="Oval 106">
              <a:extLst>
                <a:ext uri="{FF2B5EF4-FFF2-40B4-BE49-F238E27FC236}">
                  <a16:creationId xmlns:a16="http://schemas.microsoft.com/office/drawing/2014/main" id="{21F486E2-27AF-E04E-BBE0-449B9F718E5C}"/>
                </a:ext>
              </a:extLst>
            </p:cNvPr>
            <p:cNvSpPr/>
            <p:nvPr/>
          </p:nvSpPr>
          <p:spPr>
            <a:xfrm>
              <a:off x="5894766" y="2057938"/>
              <a:ext cx="117731" cy="117731"/>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grpSp>
        <p:nvGrpSpPr>
          <p:cNvPr id="108" name="Group 107">
            <a:extLst>
              <a:ext uri="{FF2B5EF4-FFF2-40B4-BE49-F238E27FC236}">
                <a16:creationId xmlns:a16="http://schemas.microsoft.com/office/drawing/2014/main" id="{604AF48C-858F-8943-93A1-6E2299E682FA}"/>
              </a:ext>
            </a:extLst>
          </p:cNvPr>
          <p:cNvGrpSpPr/>
          <p:nvPr/>
        </p:nvGrpSpPr>
        <p:grpSpPr>
          <a:xfrm>
            <a:off x="3550454" y="4395024"/>
            <a:ext cx="2074407" cy="109511"/>
            <a:chOff x="3363295" y="2057938"/>
            <a:chExt cx="2230102" cy="117731"/>
          </a:xfrm>
        </p:grpSpPr>
        <p:sp>
          <p:nvSpPr>
            <p:cNvPr id="109" name="Oval 108">
              <a:extLst>
                <a:ext uri="{FF2B5EF4-FFF2-40B4-BE49-F238E27FC236}">
                  <a16:creationId xmlns:a16="http://schemas.microsoft.com/office/drawing/2014/main" id="{004BD008-00F7-B441-9D0A-990489519F08}"/>
                </a:ext>
              </a:extLst>
            </p:cNvPr>
            <p:cNvSpPr/>
            <p:nvPr/>
          </p:nvSpPr>
          <p:spPr>
            <a:xfrm>
              <a:off x="3363295" y="2057938"/>
              <a:ext cx="117731" cy="11773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cxnSp>
          <p:nvCxnSpPr>
            <p:cNvPr id="110" name="Straight Arrow Connector 109">
              <a:extLst>
                <a:ext uri="{FF2B5EF4-FFF2-40B4-BE49-F238E27FC236}">
                  <a16:creationId xmlns:a16="http://schemas.microsoft.com/office/drawing/2014/main" id="{92ADFDA7-1169-054A-993B-CA1E00E2CA32}"/>
                </a:ext>
              </a:extLst>
            </p:cNvPr>
            <p:cNvCxnSpPr>
              <a:stCxn id="109" idx="6"/>
              <a:endCxn id="111" idx="2"/>
            </p:cNvCxnSpPr>
            <p:nvPr/>
          </p:nvCxnSpPr>
          <p:spPr>
            <a:xfrm>
              <a:off x="3481026" y="2116804"/>
              <a:ext cx="1994640" cy="0"/>
            </a:xfrm>
            <a:prstGeom prst="straightConnector1">
              <a:avLst/>
            </a:prstGeom>
            <a:ln w="12700">
              <a:solidFill>
                <a:schemeClr val="accent2">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1" name="Oval 110">
              <a:extLst>
                <a:ext uri="{FF2B5EF4-FFF2-40B4-BE49-F238E27FC236}">
                  <a16:creationId xmlns:a16="http://schemas.microsoft.com/office/drawing/2014/main" id="{0B1ECDB2-607D-3F4D-98B4-E7C791F54C05}"/>
                </a:ext>
              </a:extLst>
            </p:cNvPr>
            <p:cNvSpPr/>
            <p:nvPr/>
          </p:nvSpPr>
          <p:spPr>
            <a:xfrm>
              <a:off x="5475666" y="2057938"/>
              <a:ext cx="117731" cy="117731"/>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grpSp>
        <p:nvGrpSpPr>
          <p:cNvPr id="112" name="Group 111">
            <a:extLst>
              <a:ext uri="{FF2B5EF4-FFF2-40B4-BE49-F238E27FC236}">
                <a16:creationId xmlns:a16="http://schemas.microsoft.com/office/drawing/2014/main" id="{98CA4F2E-0BE2-4949-8C8D-1F06354C098D}"/>
              </a:ext>
            </a:extLst>
          </p:cNvPr>
          <p:cNvGrpSpPr/>
          <p:nvPr/>
        </p:nvGrpSpPr>
        <p:grpSpPr>
          <a:xfrm rot="10800000">
            <a:off x="6559890" y="4395024"/>
            <a:ext cx="2074407" cy="109511"/>
            <a:chOff x="3363295" y="2057938"/>
            <a:chExt cx="2230102" cy="117731"/>
          </a:xfrm>
        </p:grpSpPr>
        <p:sp>
          <p:nvSpPr>
            <p:cNvPr id="113" name="Oval 112">
              <a:extLst>
                <a:ext uri="{FF2B5EF4-FFF2-40B4-BE49-F238E27FC236}">
                  <a16:creationId xmlns:a16="http://schemas.microsoft.com/office/drawing/2014/main" id="{D0EBD549-1E71-8A41-A6A8-B2CC954E4D7E}"/>
                </a:ext>
              </a:extLst>
            </p:cNvPr>
            <p:cNvSpPr/>
            <p:nvPr/>
          </p:nvSpPr>
          <p:spPr>
            <a:xfrm>
              <a:off x="3363295" y="2057938"/>
              <a:ext cx="117731" cy="11773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cxnSp>
          <p:nvCxnSpPr>
            <p:cNvPr id="114" name="Straight Arrow Connector 113">
              <a:extLst>
                <a:ext uri="{FF2B5EF4-FFF2-40B4-BE49-F238E27FC236}">
                  <a16:creationId xmlns:a16="http://schemas.microsoft.com/office/drawing/2014/main" id="{1A9A0E2F-7022-6542-9C57-83BBE5134FC6}"/>
                </a:ext>
              </a:extLst>
            </p:cNvPr>
            <p:cNvCxnSpPr>
              <a:stCxn id="113" idx="6"/>
              <a:endCxn id="115" idx="2"/>
            </p:cNvCxnSpPr>
            <p:nvPr/>
          </p:nvCxnSpPr>
          <p:spPr>
            <a:xfrm>
              <a:off x="3481026" y="2116804"/>
              <a:ext cx="1994640" cy="0"/>
            </a:xfrm>
            <a:prstGeom prst="straightConnector1">
              <a:avLst/>
            </a:prstGeom>
            <a:ln w="12700">
              <a:solidFill>
                <a:schemeClr val="accent2">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5" name="Oval 114">
              <a:extLst>
                <a:ext uri="{FF2B5EF4-FFF2-40B4-BE49-F238E27FC236}">
                  <a16:creationId xmlns:a16="http://schemas.microsoft.com/office/drawing/2014/main" id="{D5C0504B-D904-A24B-ACE7-4460ECB62A40}"/>
                </a:ext>
              </a:extLst>
            </p:cNvPr>
            <p:cNvSpPr/>
            <p:nvPr/>
          </p:nvSpPr>
          <p:spPr>
            <a:xfrm>
              <a:off x="5475666" y="2057938"/>
              <a:ext cx="117731" cy="11773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grpSp>
        <p:nvGrpSpPr>
          <p:cNvPr id="116" name="Group 115">
            <a:extLst>
              <a:ext uri="{FF2B5EF4-FFF2-40B4-BE49-F238E27FC236}">
                <a16:creationId xmlns:a16="http://schemas.microsoft.com/office/drawing/2014/main" id="{853A9E8D-AA7E-694A-8856-A222DCA785D3}"/>
              </a:ext>
            </a:extLst>
          </p:cNvPr>
          <p:cNvGrpSpPr/>
          <p:nvPr/>
        </p:nvGrpSpPr>
        <p:grpSpPr>
          <a:xfrm>
            <a:off x="8813415" y="4048947"/>
            <a:ext cx="2732034" cy="992565"/>
            <a:chOff x="8721055" y="2983373"/>
            <a:chExt cx="2732034" cy="992565"/>
          </a:xfrm>
        </p:grpSpPr>
        <p:sp>
          <p:nvSpPr>
            <p:cNvPr id="117" name="TextBox 116">
              <a:extLst>
                <a:ext uri="{FF2B5EF4-FFF2-40B4-BE49-F238E27FC236}">
                  <a16:creationId xmlns:a16="http://schemas.microsoft.com/office/drawing/2014/main" id="{A70C7CA3-504C-7146-B60D-A5B267320514}"/>
                </a:ext>
              </a:extLst>
            </p:cNvPr>
            <p:cNvSpPr txBox="1"/>
            <p:nvPr/>
          </p:nvSpPr>
          <p:spPr>
            <a:xfrm>
              <a:off x="8721055" y="2983373"/>
              <a:ext cx="2732034" cy="461666"/>
            </a:xfrm>
            <a:prstGeom prst="rect">
              <a:avLst/>
            </a:prstGeom>
            <a:noFill/>
          </p:spPr>
          <p:txBody>
            <a:bodyPr wrap="square" lIns="0" rIns="0" rtlCol="0" anchor="b">
              <a:spAutoFit/>
            </a:bodyPr>
            <a:lstStyle/>
            <a:p>
              <a:r>
                <a:rPr lang="en-US" sz="2400" b="1" cap="all" noProof="1">
                  <a:solidFill>
                    <a:schemeClr val="accent2"/>
                  </a:solidFill>
                </a:rPr>
                <a:t>Lorem Ipsum</a:t>
              </a:r>
            </a:p>
          </p:txBody>
        </p:sp>
        <p:sp>
          <p:nvSpPr>
            <p:cNvPr id="118" name="TextBox 117">
              <a:extLst>
                <a:ext uri="{FF2B5EF4-FFF2-40B4-BE49-F238E27FC236}">
                  <a16:creationId xmlns:a16="http://schemas.microsoft.com/office/drawing/2014/main" id="{073DF9F9-9EEE-3A4D-9120-F477E0901B39}"/>
                </a:ext>
              </a:extLst>
            </p:cNvPr>
            <p:cNvSpPr txBox="1"/>
            <p:nvPr/>
          </p:nvSpPr>
          <p:spPr>
            <a:xfrm>
              <a:off x="8728305" y="3398857"/>
              <a:ext cx="2724784" cy="577081"/>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a:t>
              </a:r>
            </a:p>
          </p:txBody>
        </p:sp>
      </p:grpSp>
      <p:grpSp>
        <p:nvGrpSpPr>
          <p:cNvPr id="119" name="Group 118">
            <a:extLst>
              <a:ext uri="{FF2B5EF4-FFF2-40B4-BE49-F238E27FC236}">
                <a16:creationId xmlns:a16="http://schemas.microsoft.com/office/drawing/2014/main" id="{AEF23987-E416-3546-9703-F7E5CE1A6E14}"/>
              </a:ext>
            </a:extLst>
          </p:cNvPr>
          <p:cNvGrpSpPr/>
          <p:nvPr/>
        </p:nvGrpSpPr>
        <p:grpSpPr>
          <a:xfrm>
            <a:off x="8813415" y="5164467"/>
            <a:ext cx="2732034" cy="992565"/>
            <a:chOff x="8721055" y="4464897"/>
            <a:chExt cx="2732034" cy="992565"/>
          </a:xfrm>
        </p:grpSpPr>
        <p:sp>
          <p:nvSpPr>
            <p:cNvPr id="120" name="TextBox 119">
              <a:extLst>
                <a:ext uri="{FF2B5EF4-FFF2-40B4-BE49-F238E27FC236}">
                  <a16:creationId xmlns:a16="http://schemas.microsoft.com/office/drawing/2014/main" id="{889718ED-6647-2E46-82B7-3F3B61D15C58}"/>
                </a:ext>
              </a:extLst>
            </p:cNvPr>
            <p:cNvSpPr txBox="1"/>
            <p:nvPr/>
          </p:nvSpPr>
          <p:spPr>
            <a:xfrm>
              <a:off x="8721055" y="4464897"/>
              <a:ext cx="2732034" cy="461666"/>
            </a:xfrm>
            <a:prstGeom prst="rect">
              <a:avLst/>
            </a:prstGeom>
            <a:noFill/>
          </p:spPr>
          <p:txBody>
            <a:bodyPr wrap="square" lIns="0" rIns="0" rtlCol="0" anchor="b">
              <a:spAutoFit/>
            </a:bodyPr>
            <a:lstStyle/>
            <a:p>
              <a:r>
                <a:rPr lang="en-US" sz="2400" b="1" cap="all" noProof="1">
                  <a:solidFill>
                    <a:schemeClr val="accent4">
                      <a:lumMod val="75000"/>
                    </a:schemeClr>
                  </a:solidFill>
                </a:rPr>
                <a:t>Lorem Ipsum</a:t>
              </a:r>
            </a:p>
          </p:txBody>
        </p:sp>
        <p:sp>
          <p:nvSpPr>
            <p:cNvPr id="121" name="TextBox 120">
              <a:extLst>
                <a:ext uri="{FF2B5EF4-FFF2-40B4-BE49-F238E27FC236}">
                  <a16:creationId xmlns:a16="http://schemas.microsoft.com/office/drawing/2014/main" id="{75BFFBD9-3B6E-5941-879F-84C6E5D96E32}"/>
                </a:ext>
              </a:extLst>
            </p:cNvPr>
            <p:cNvSpPr txBox="1"/>
            <p:nvPr/>
          </p:nvSpPr>
          <p:spPr>
            <a:xfrm>
              <a:off x="8728305" y="4880381"/>
              <a:ext cx="2724784" cy="577081"/>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a:t>
              </a:r>
            </a:p>
          </p:txBody>
        </p:sp>
      </p:grpSp>
      <p:grpSp>
        <p:nvGrpSpPr>
          <p:cNvPr id="122" name="Group 121">
            <a:extLst>
              <a:ext uri="{FF2B5EF4-FFF2-40B4-BE49-F238E27FC236}">
                <a16:creationId xmlns:a16="http://schemas.microsoft.com/office/drawing/2014/main" id="{F41F6A88-9622-BC4C-8CA5-7DF8BDF9124D}"/>
              </a:ext>
            </a:extLst>
          </p:cNvPr>
          <p:cNvGrpSpPr/>
          <p:nvPr/>
        </p:nvGrpSpPr>
        <p:grpSpPr>
          <a:xfrm>
            <a:off x="639302" y="4048947"/>
            <a:ext cx="2732034" cy="992565"/>
            <a:chOff x="731662" y="2983373"/>
            <a:chExt cx="2732034" cy="992565"/>
          </a:xfrm>
        </p:grpSpPr>
        <p:sp>
          <p:nvSpPr>
            <p:cNvPr id="123" name="TextBox 122">
              <a:extLst>
                <a:ext uri="{FF2B5EF4-FFF2-40B4-BE49-F238E27FC236}">
                  <a16:creationId xmlns:a16="http://schemas.microsoft.com/office/drawing/2014/main" id="{91809C97-633F-5C4F-87BA-7252AB859BFE}"/>
                </a:ext>
              </a:extLst>
            </p:cNvPr>
            <p:cNvSpPr txBox="1"/>
            <p:nvPr/>
          </p:nvSpPr>
          <p:spPr>
            <a:xfrm>
              <a:off x="731662" y="2983373"/>
              <a:ext cx="2732034" cy="461666"/>
            </a:xfrm>
            <a:prstGeom prst="rect">
              <a:avLst/>
            </a:prstGeom>
            <a:noFill/>
          </p:spPr>
          <p:txBody>
            <a:bodyPr wrap="square" lIns="0" rIns="0" rtlCol="0" anchor="b">
              <a:spAutoFit/>
            </a:bodyPr>
            <a:lstStyle/>
            <a:p>
              <a:pPr algn="r"/>
              <a:r>
                <a:rPr lang="en-US" sz="2400" b="1" cap="all" noProof="1">
                  <a:solidFill>
                    <a:schemeClr val="accent2"/>
                  </a:solidFill>
                </a:rPr>
                <a:t>Lorem Ipsum</a:t>
              </a:r>
            </a:p>
          </p:txBody>
        </p:sp>
        <p:sp>
          <p:nvSpPr>
            <p:cNvPr id="124" name="TextBox 123">
              <a:extLst>
                <a:ext uri="{FF2B5EF4-FFF2-40B4-BE49-F238E27FC236}">
                  <a16:creationId xmlns:a16="http://schemas.microsoft.com/office/drawing/2014/main" id="{303967CF-2E0E-6E41-B645-024B6F74C185}"/>
                </a:ext>
              </a:extLst>
            </p:cNvPr>
            <p:cNvSpPr txBox="1"/>
            <p:nvPr/>
          </p:nvSpPr>
          <p:spPr>
            <a:xfrm>
              <a:off x="738912" y="3398857"/>
              <a:ext cx="2724784" cy="577081"/>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a:t>
              </a:r>
            </a:p>
          </p:txBody>
        </p:sp>
      </p:grpSp>
      <p:grpSp>
        <p:nvGrpSpPr>
          <p:cNvPr id="125" name="Group 124">
            <a:extLst>
              <a:ext uri="{FF2B5EF4-FFF2-40B4-BE49-F238E27FC236}">
                <a16:creationId xmlns:a16="http://schemas.microsoft.com/office/drawing/2014/main" id="{4246D597-1732-2B46-BBD9-37CB99994C1C}"/>
              </a:ext>
            </a:extLst>
          </p:cNvPr>
          <p:cNvGrpSpPr/>
          <p:nvPr/>
        </p:nvGrpSpPr>
        <p:grpSpPr>
          <a:xfrm>
            <a:off x="639302" y="5164467"/>
            <a:ext cx="2732034" cy="992565"/>
            <a:chOff x="731662" y="4464897"/>
            <a:chExt cx="2732034" cy="992565"/>
          </a:xfrm>
        </p:grpSpPr>
        <p:sp>
          <p:nvSpPr>
            <p:cNvPr id="126" name="TextBox 125">
              <a:extLst>
                <a:ext uri="{FF2B5EF4-FFF2-40B4-BE49-F238E27FC236}">
                  <a16:creationId xmlns:a16="http://schemas.microsoft.com/office/drawing/2014/main" id="{EC9C6808-40B4-8546-8D41-37DB1833FFF3}"/>
                </a:ext>
              </a:extLst>
            </p:cNvPr>
            <p:cNvSpPr txBox="1"/>
            <p:nvPr/>
          </p:nvSpPr>
          <p:spPr>
            <a:xfrm>
              <a:off x="731662" y="4464897"/>
              <a:ext cx="2732034" cy="461666"/>
            </a:xfrm>
            <a:prstGeom prst="rect">
              <a:avLst/>
            </a:prstGeom>
            <a:noFill/>
          </p:spPr>
          <p:txBody>
            <a:bodyPr wrap="square" lIns="0" rIns="0" rtlCol="0" anchor="b">
              <a:spAutoFit/>
            </a:bodyPr>
            <a:lstStyle/>
            <a:p>
              <a:pPr algn="r"/>
              <a:r>
                <a:rPr lang="en-US" sz="2400" b="1" cap="all" noProof="1">
                  <a:solidFill>
                    <a:schemeClr val="accent4">
                      <a:lumMod val="75000"/>
                    </a:schemeClr>
                  </a:solidFill>
                </a:rPr>
                <a:t>Lorem Ipsum</a:t>
              </a:r>
            </a:p>
          </p:txBody>
        </p:sp>
        <p:sp>
          <p:nvSpPr>
            <p:cNvPr id="127" name="TextBox 126">
              <a:extLst>
                <a:ext uri="{FF2B5EF4-FFF2-40B4-BE49-F238E27FC236}">
                  <a16:creationId xmlns:a16="http://schemas.microsoft.com/office/drawing/2014/main" id="{0F3D3021-4B2C-414C-819D-AE1029811051}"/>
                </a:ext>
              </a:extLst>
            </p:cNvPr>
            <p:cNvSpPr txBox="1"/>
            <p:nvPr/>
          </p:nvSpPr>
          <p:spPr>
            <a:xfrm>
              <a:off x="738912" y="4880381"/>
              <a:ext cx="2724784" cy="577081"/>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a:t>
              </a:r>
            </a:p>
          </p:txBody>
        </p:sp>
      </p:grpSp>
      <p:grpSp>
        <p:nvGrpSpPr>
          <p:cNvPr id="128" name="Group 127">
            <a:extLst>
              <a:ext uri="{FF2B5EF4-FFF2-40B4-BE49-F238E27FC236}">
                <a16:creationId xmlns:a16="http://schemas.microsoft.com/office/drawing/2014/main" id="{B0D3F8A8-2971-4546-A545-58752AF81639}"/>
              </a:ext>
            </a:extLst>
          </p:cNvPr>
          <p:cNvGrpSpPr/>
          <p:nvPr/>
        </p:nvGrpSpPr>
        <p:grpSpPr>
          <a:xfrm>
            <a:off x="8820665" y="1817907"/>
            <a:ext cx="2732034" cy="992565"/>
            <a:chOff x="8728305" y="1626054"/>
            <a:chExt cx="2732034" cy="992565"/>
          </a:xfrm>
        </p:grpSpPr>
        <p:sp>
          <p:nvSpPr>
            <p:cNvPr id="129" name="TextBox 128">
              <a:extLst>
                <a:ext uri="{FF2B5EF4-FFF2-40B4-BE49-F238E27FC236}">
                  <a16:creationId xmlns:a16="http://schemas.microsoft.com/office/drawing/2014/main" id="{2E54B4D1-BF79-854A-980C-9BEC4AB3334F}"/>
                </a:ext>
              </a:extLst>
            </p:cNvPr>
            <p:cNvSpPr txBox="1"/>
            <p:nvPr/>
          </p:nvSpPr>
          <p:spPr>
            <a:xfrm>
              <a:off x="8728305" y="1626054"/>
              <a:ext cx="2732034" cy="461666"/>
            </a:xfrm>
            <a:prstGeom prst="rect">
              <a:avLst/>
            </a:prstGeom>
            <a:noFill/>
          </p:spPr>
          <p:txBody>
            <a:bodyPr wrap="square" lIns="0" rIns="0" rtlCol="0" anchor="b">
              <a:spAutoFit/>
            </a:bodyPr>
            <a:lstStyle/>
            <a:p>
              <a:r>
                <a:rPr lang="en-US" sz="2400" b="1" cap="all" noProof="1">
                  <a:solidFill>
                    <a:schemeClr val="tx2">
                      <a:lumMod val="75000"/>
                      <a:lumOff val="25000"/>
                    </a:schemeClr>
                  </a:solidFill>
                </a:rPr>
                <a:t>Lorem Ipsum</a:t>
              </a:r>
            </a:p>
          </p:txBody>
        </p:sp>
        <p:sp>
          <p:nvSpPr>
            <p:cNvPr id="130" name="TextBox 129">
              <a:extLst>
                <a:ext uri="{FF2B5EF4-FFF2-40B4-BE49-F238E27FC236}">
                  <a16:creationId xmlns:a16="http://schemas.microsoft.com/office/drawing/2014/main" id="{49DBBE11-B062-AA4C-B819-343F6B7B4C53}"/>
                </a:ext>
              </a:extLst>
            </p:cNvPr>
            <p:cNvSpPr txBox="1"/>
            <p:nvPr/>
          </p:nvSpPr>
          <p:spPr>
            <a:xfrm>
              <a:off x="8735555" y="2041538"/>
              <a:ext cx="2724784" cy="577081"/>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a:t>
              </a:r>
            </a:p>
          </p:txBody>
        </p:sp>
      </p:grpSp>
      <p:grpSp>
        <p:nvGrpSpPr>
          <p:cNvPr id="131" name="Group 130">
            <a:extLst>
              <a:ext uri="{FF2B5EF4-FFF2-40B4-BE49-F238E27FC236}">
                <a16:creationId xmlns:a16="http://schemas.microsoft.com/office/drawing/2014/main" id="{43E0E8C2-AD28-884B-A2A9-63672BC0CB51}"/>
              </a:ext>
            </a:extLst>
          </p:cNvPr>
          <p:cNvGrpSpPr/>
          <p:nvPr/>
        </p:nvGrpSpPr>
        <p:grpSpPr>
          <a:xfrm>
            <a:off x="646552" y="1817907"/>
            <a:ext cx="2732034" cy="992565"/>
            <a:chOff x="738912" y="1626054"/>
            <a:chExt cx="2732034" cy="992565"/>
          </a:xfrm>
        </p:grpSpPr>
        <p:sp>
          <p:nvSpPr>
            <p:cNvPr id="132" name="TextBox 131">
              <a:extLst>
                <a:ext uri="{FF2B5EF4-FFF2-40B4-BE49-F238E27FC236}">
                  <a16:creationId xmlns:a16="http://schemas.microsoft.com/office/drawing/2014/main" id="{3E007153-31AA-A245-84B0-93030D9ACC22}"/>
                </a:ext>
              </a:extLst>
            </p:cNvPr>
            <p:cNvSpPr txBox="1"/>
            <p:nvPr/>
          </p:nvSpPr>
          <p:spPr>
            <a:xfrm>
              <a:off x="738912" y="1626054"/>
              <a:ext cx="2732034" cy="461666"/>
            </a:xfrm>
            <a:prstGeom prst="rect">
              <a:avLst/>
            </a:prstGeom>
            <a:noFill/>
          </p:spPr>
          <p:txBody>
            <a:bodyPr wrap="square" lIns="0" rIns="0" rtlCol="0" anchor="b">
              <a:spAutoFit/>
            </a:bodyPr>
            <a:lstStyle/>
            <a:p>
              <a:pPr algn="r"/>
              <a:r>
                <a:rPr lang="en-US" sz="2400" b="1" cap="all" noProof="1">
                  <a:solidFill>
                    <a:schemeClr val="tx2">
                      <a:lumMod val="75000"/>
                      <a:lumOff val="25000"/>
                    </a:schemeClr>
                  </a:solidFill>
                </a:rPr>
                <a:t>Lorem Ipsum</a:t>
              </a:r>
            </a:p>
          </p:txBody>
        </p:sp>
        <p:sp>
          <p:nvSpPr>
            <p:cNvPr id="133" name="TextBox 132">
              <a:extLst>
                <a:ext uri="{FF2B5EF4-FFF2-40B4-BE49-F238E27FC236}">
                  <a16:creationId xmlns:a16="http://schemas.microsoft.com/office/drawing/2014/main" id="{E3FAF189-26B1-F044-82D2-D40C8F08C0B5}"/>
                </a:ext>
              </a:extLst>
            </p:cNvPr>
            <p:cNvSpPr txBox="1"/>
            <p:nvPr/>
          </p:nvSpPr>
          <p:spPr>
            <a:xfrm>
              <a:off x="746162" y="2041538"/>
              <a:ext cx="2724784" cy="577081"/>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a:t>
              </a:r>
            </a:p>
          </p:txBody>
        </p:sp>
      </p:grpSp>
      <p:grpSp>
        <p:nvGrpSpPr>
          <p:cNvPr id="134" name="Group 133">
            <a:extLst>
              <a:ext uri="{FF2B5EF4-FFF2-40B4-BE49-F238E27FC236}">
                <a16:creationId xmlns:a16="http://schemas.microsoft.com/office/drawing/2014/main" id="{BDB29AAE-6329-2840-9673-615732B85294}"/>
              </a:ext>
            </a:extLst>
          </p:cNvPr>
          <p:cNvGrpSpPr/>
          <p:nvPr/>
        </p:nvGrpSpPr>
        <p:grpSpPr>
          <a:xfrm>
            <a:off x="8820665" y="2933427"/>
            <a:ext cx="2732034" cy="992565"/>
            <a:chOff x="8728305" y="1626054"/>
            <a:chExt cx="2732034" cy="992565"/>
          </a:xfrm>
        </p:grpSpPr>
        <p:sp>
          <p:nvSpPr>
            <p:cNvPr id="135" name="TextBox 134">
              <a:extLst>
                <a:ext uri="{FF2B5EF4-FFF2-40B4-BE49-F238E27FC236}">
                  <a16:creationId xmlns:a16="http://schemas.microsoft.com/office/drawing/2014/main" id="{9A5ED0A3-3346-9A45-A9FE-FFEFC187D175}"/>
                </a:ext>
              </a:extLst>
            </p:cNvPr>
            <p:cNvSpPr txBox="1"/>
            <p:nvPr/>
          </p:nvSpPr>
          <p:spPr>
            <a:xfrm>
              <a:off x="8728305" y="1626054"/>
              <a:ext cx="2732034" cy="461666"/>
            </a:xfrm>
            <a:prstGeom prst="rect">
              <a:avLst/>
            </a:prstGeom>
            <a:noFill/>
          </p:spPr>
          <p:txBody>
            <a:bodyPr wrap="square" lIns="0" rIns="0" rtlCol="0" anchor="b">
              <a:spAutoFit/>
            </a:bodyPr>
            <a:lstStyle/>
            <a:p>
              <a:r>
                <a:rPr lang="en-US" sz="2400" b="1" cap="all" noProof="1">
                  <a:solidFill>
                    <a:schemeClr val="accent6"/>
                  </a:solidFill>
                </a:rPr>
                <a:t>Lorem Ipsum</a:t>
              </a:r>
            </a:p>
          </p:txBody>
        </p:sp>
        <p:sp>
          <p:nvSpPr>
            <p:cNvPr id="136" name="TextBox 135">
              <a:extLst>
                <a:ext uri="{FF2B5EF4-FFF2-40B4-BE49-F238E27FC236}">
                  <a16:creationId xmlns:a16="http://schemas.microsoft.com/office/drawing/2014/main" id="{4B2E4DB2-AD91-AA45-AC93-0DD934794CA0}"/>
                </a:ext>
              </a:extLst>
            </p:cNvPr>
            <p:cNvSpPr txBox="1"/>
            <p:nvPr/>
          </p:nvSpPr>
          <p:spPr>
            <a:xfrm>
              <a:off x="8735555" y="2041538"/>
              <a:ext cx="2724784" cy="577081"/>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a:t>
              </a:r>
            </a:p>
          </p:txBody>
        </p:sp>
      </p:grpSp>
      <p:grpSp>
        <p:nvGrpSpPr>
          <p:cNvPr id="137" name="Group 136">
            <a:extLst>
              <a:ext uri="{FF2B5EF4-FFF2-40B4-BE49-F238E27FC236}">
                <a16:creationId xmlns:a16="http://schemas.microsoft.com/office/drawing/2014/main" id="{1C1658F9-3EBF-A74E-9B2C-DEC32BC0D314}"/>
              </a:ext>
            </a:extLst>
          </p:cNvPr>
          <p:cNvGrpSpPr/>
          <p:nvPr/>
        </p:nvGrpSpPr>
        <p:grpSpPr>
          <a:xfrm>
            <a:off x="646552" y="2933427"/>
            <a:ext cx="2732034" cy="992565"/>
            <a:chOff x="738912" y="1626054"/>
            <a:chExt cx="2732034" cy="992565"/>
          </a:xfrm>
        </p:grpSpPr>
        <p:sp>
          <p:nvSpPr>
            <p:cNvPr id="138" name="TextBox 137">
              <a:extLst>
                <a:ext uri="{FF2B5EF4-FFF2-40B4-BE49-F238E27FC236}">
                  <a16:creationId xmlns:a16="http://schemas.microsoft.com/office/drawing/2014/main" id="{CC853BB9-9D44-784E-84AB-DE37436002BA}"/>
                </a:ext>
              </a:extLst>
            </p:cNvPr>
            <p:cNvSpPr txBox="1"/>
            <p:nvPr/>
          </p:nvSpPr>
          <p:spPr>
            <a:xfrm>
              <a:off x="738912" y="1626054"/>
              <a:ext cx="2732034" cy="461666"/>
            </a:xfrm>
            <a:prstGeom prst="rect">
              <a:avLst/>
            </a:prstGeom>
            <a:noFill/>
          </p:spPr>
          <p:txBody>
            <a:bodyPr wrap="square" lIns="0" rIns="0" rtlCol="0" anchor="b">
              <a:spAutoFit/>
            </a:bodyPr>
            <a:lstStyle/>
            <a:p>
              <a:pPr algn="r"/>
              <a:r>
                <a:rPr lang="en-US" sz="2400" b="1" cap="all" noProof="1">
                  <a:solidFill>
                    <a:schemeClr val="accent6"/>
                  </a:solidFill>
                </a:rPr>
                <a:t>Lorem Ipsum</a:t>
              </a:r>
            </a:p>
          </p:txBody>
        </p:sp>
        <p:sp>
          <p:nvSpPr>
            <p:cNvPr id="139" name="TextBox 138">
              <a:extLst>
                <a:ext uri="{FF2B5EF4-FFF2-40B4-BE49-F238E27FC236}">
                  <a16:creationId xmlns:a16="http://schemas.microsoft.com/office/drawing/2014/main" id="{87151948-E895-FE40-86AA-9BBEBD45562A}"/>
                </a:ext>
              </a:extLst>
            </p:cNvPr>
            <p:cNvSpPr txBox="1"/>
            <p:nvPr/>
          </p:nvSpPr>
          <p:spPr>
            <a:xfrm>
              <a:off x="746162" y="2041538"/>
              <a:ext cx="2724784" cy="577081"/>
            </a:xfrm>
            <a:prstGeom prst="rect">
              <a:avLst/>
            </a:prstGeom>
            <a:noFill/>
          </p:spPr>
          <p:txBody>
            <a:bodyPr wrap="square" lIns="0" rIns="0" rtlCol="0" anchor="t">
              <a:spAutoFit/>
            </a:bodyPr>
            <a:lstStyle/>
            <a:p>
              <a:pPr algn="just"/>
              <a:r>
                <a:rPr lang="en-US" sz="1050" noProof="1">
                  <a:solidFill>
                    <a:schemeClr val="tx1">
                      <a:lumMod val="65000"/>
                      <a:lumOff val="35000"/>
                    </a:schemeClr>
                  </a:solidFill>
                </a:rPr>
                <a:t>Lorem ipsum dolor sit amet, nibh est. A magna maecenas, quam magna nec quis, lorem nunc. Suspendisse viverra sodales mauris, cras pharetra. </a:t>
              </a:r>
            </a:p>
          </p:txBody>
        </p:sp>
      </p:grpSp>
      <p:sp>
        <p:nvSpPr>
          <p:cNvPr id="140" name="Date Placeholder 17">
            <a:extLst>
              <a:ext uri="{FF2B5EF4-FFF2-40B4-BE49-F238E27FC236}">
                <a16:creationId xmlns:a16="http://schemas.microsoft.com/office/drawing/2014/main" id="{F02C094B-2AD0-43B2-82CD-E81DCA4BB8C5}"/>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55533463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C033E-CCF9-B642-84D1-8BDC6E7E1441}"/>
              </a:ext>
            </a:extLst>
          </p:cNvPr>
          <p:cNvSpPr>
            <a:spLocks noGrp="1"/>
          </p:cNvSpPr>
          <p:nvPr>
            <p:ph type="title"/>
          </p:nvPr>
        </p:nvSpPr>
        <p:spPr/>
        <p:txBody>
          <a:bodyPr/>
          <a:lstStyle/>
          <a:p>
            <a:r>
              <a:rPr lang="en-US" noProof="1"/>
              <a:t>5-Layer Cuboid Diagram</a:t>
            </a:r>
          </a:p>
        </p:txBody>
      </p:sp>
      <p:sp>
        <p:nvSpPr>
          <p:cNvPr id="140" name="Rectangle 139">
            <a:extLst>
              <a:ext uri="{FF2B5EF4-FFF2-40B4-BE49-F238E27FC236}">
                <a16:creationId xmlns:a16="http://schemas.microsoft.com/office/drawing/2014/main" id="{9E9F0228-8933-5944-AFC3-6919675BFCD8}"/>
              </a:ext>
            </a:extLst>
          </p:cNvPr>
          <p:cNvSpPr/>
          <p:nvPr/>
        </p:nvSpPr>
        <p:spPr bwMode="auto">
          <a:xfrm>
            <a:off x="4764373" y="3921607"/>
            <a:ext cx="2663255" cy="2544701"/>
          </a:xfrm>
          <a:prstGeom prst="rect">
            <a:avLst/>
          </a:prstGeom>
          <a:solidFill>
            <a:schemeClr val="accent6">
              <a:lumMod val="50000"/>
            </a:schemeClr>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noProof="1"/>
          </a:p>
        </p:txBody>
      </p:sp>
      <p:sp>
        <p:nvSpPr>
          <p:cNvPr id="141" name="Rectangle 140">
            <a:extLst>
              <a:ext uri="{FF2B5EF4-FFF2-40B4-BE49-F238E27FC236}">
                <a16:creationId xmlns:a16="http://schemas.microsoft.com/office/drawing/2014/main" id="{D72DB8CC-AF57-7344-A345-8C2D36AD30F7}"/>
              </a:ext>
            </a:extLst>
          </p:cNvPr>
          <p:cNvSpPr/>
          <p:nvPr/>
        </p:nvSpPr>
        <p:spPr bwMode="auto">
          <a:xfrm>
            <a:off x="4764373" y="3203124"/>
            <a:ext cx="2663255" cy="2544701"/>
          </a:xfrm>
          <a:prstGeom prst="rect">
            <a:avLst/>
          </a:prstGeom>
          <a:solidFill>
            <a:schemeClr val="accent6">
              <a:lumMod val="75000"/>
            </a:schemeClr>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noProof="1"/>
          </a:p>
        </p:txBody>
      </p:sp>
      <p:sp>
        <p:nvSpPr>
          <p:cNvPr id="142" name="Rectangle 141">
            <a:extLst>
              <a:ext uri="{FF2B5EF4-FFF2-40B4-BE49-F238E27FC236}">
                <a16:creationId xmlns:a16="http://schemas.microsoft.com/office/drawing/2014/main" id="{D46CF5A7-83F1-7246-98E3-7F965E0492DF}"/>
              </a:ext>
            </a:extLst>
          </p:cNvPr>
          <p:cNvSpPr/>
          <p:nvPr/>
        </p:nvSpPr>
        <p:spPr bwMode="auto">
          <a:xfrm>
            <a:off x="4764373" y="2484643"/>
            <a:ext cx="2663255" cy="2544701"/>
          </a:xfrm>
          <a:prstGeom prst="rect">
            <a:avLst/>
          </a:prstGeom>
          <a:solidFill>
            <a:schemeClr val="accent6"/>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noProof="1"/>
          </a:p>
        </p:txBody>
      </p:sp>
      <p:sp>
        <p:nvSpPr>
          <p:cNvPr id="143" name="Rectangle 142">
            <a:extLst>
              <a:ext uri="{FF2B5EF4-FFF2-40B4-BE49-F238E27FC236}">
                <a16:creationId xmlns:a16="http://schemas.microsoft.com/office/drawing/2014/main" id="{F2403931-FAF5-AB46-8CA4-496A73CD952C}"/>
              </a:ext>
            </a:extLst>
          </p:cNvPr>
          <p:cNvSpPr/>
          <p:nvPr/>
        </p:nvSpPr>
        <p:spPr bwMode="auto">
          <a:xfrm>
            <a:off x="4764373" y="1766162"/>
            <a:ext cx="2663255" cy="2544701"/>
          </a:xfrm>
          <a:prstGeom prst="rect">
            <a:avLst/>
          </a:prstGeom>
          <a:solidFill>
            <a:schemeClr val="accent6">
              <a:lumMod val="60000"/>
              <a:lumOff val="40000"/>
            </a:schemeClr>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noProof="1"/>
          </a:p>
        </p:txBody>
      </p:sp>
      <p:grpSp>
        <p:nvGrpSpPr>
          <p:cNvPr id="144" name="Group 143">
            <a:extLst>
              <a:ext uri="{FF2B5EF4-FFF2-40B4-BE49-F238E27FC236}">
                <a16:creationId xmlns:a16="http://schemas.microsoft.com/office/drawing/2014/main" id="{D6E39CEE-4333-A144-85C2-AE45F2DFE3F8}"/>
              </a:ext>
            </a:extLst>
          </p:cNvPr>
          <p:cNvGrpSpPr/>
          <p:nvPr/>
        </p:nvGrpSpPr>
        <p:grpSpPr>
          <a:xfrm>
            <a:off x="838200" y="4776581"/>
            <a:ext cx="2134450" cy="1582003"/>
            <a:chOff x="8826135" y="1400140"/>
            <a:chExt cx="2617416" cy="1582003"/>
          </a:xfrm>
        </p:grpSpPr>
        <p:sp>
          <p:nvSpPr>
            <p:cNvPr id="145" name="TextBox 144">
              <a:extLst>
                <a:ext uri="{FF2B5EF4-FFF2-40B4-BE49-F238E27FC236}">
                  <a16:creationId xmlns:a16="http://schemas.microsoft.com/office/drawing/2014/main" id="{FF0780AA-ABBD-0C45-AF9C-3EFC45248410}"/>
                </a:ext>
              </a:extLst>
            </p:cNvPr>
            <p:cNvSpPr txBox="1"/>
            <p:nvPr/>
          </p:nvSpPr>
          <p:spPr>
            <a:xfrm>
              <a:off x="8826135" y="1400140"/>
              <a:ext cx="2616565" cy="523220"/>
            </a:xfrm>
            <a:prstGeom prst="rect">
              <a:avLst/>
            </a:prstGeom>
            <a:noFill/>
          </p:spPr>
          <p:txBody>
            <a:bodyPr wrap="square" lIns="0" rIns="0" rtlCol="0" anchor="ctr">
              <a:spAutoFit/>
            </a:bodyPr>
            <a:lstStyle/>
            <a:p>
              <a:pPr algn="r"/>
              <a:r>
                <a:rPr lang="en-US" sz="2800" b="1" noProof="1"/>
                <a:t>Lorem Ipsum</a:t>
              </a:r>
            </a:p>
          </p:txBody>
        </p:sp>
        <p:sp>
          <p:nvSpPr>
            <p:cNvPr id="146" name="TextBox 145">
              <a:extLst>
                <a:ext uri="{FF2B5EF4-FFF2-40B4-BE49-F238E27FC236}">
                  <a16:creationId xmlns:a16="http://schemas.microsoft.com/office/drawing/2014/main" id="{F0DE5798-365F-6B4A-B249-22195534A3E0}"/>
                </a:ext>
              </a:extLst>
            </p:cNvPr>
            <p:cNvSpPr txBox="1"/>
            <p:nvPr/>
          </p:nvSpPr>
          <p:spPr>
            <a:xfrm>
              <a:off x="8833930" y="1812592"/>
              <a:ext cx="2609621" cy="1169551"/>
            </a:xfrm>
            <a:prstGeom prst="rect">
              <a:avLst/>
            </a:prstGeom>
            <a:noFill/>
          </p:spPr>
          <p:txBody>
            <a:bodyPr wrap="square" lIns="0" rIns="0" rtlCol="0" anchor="ctr">
              <a:spAutoFit/>
            </a:bodyPr>
            <a:lstStyle/>
            <a:p>
              <a:pPr algn="just"/>
              <a:r>
                <a:rPr lang="en-US" sz="1400" noProof="1">
                  <a:solidFill>
                    <a:schemeClr val="tx1">
                      <a:lumMod val="65000"/>
                      <a:lumOff val="35000"/>
                    </a:schemeClr>
                  </a:solidFill>
                </a:rPr>
                <a:t>Lorem ipsum dolor sit amet, nibh est. A magna maecenas, quam magna nec quis, lorem nunc. Suspendisse viverra sodales mauris.</a:t>
              </a:r>
            </a:p>
          </p:txBody>
        </p:sp>
      </p:grpSp>
      <p:sp>
        <p:nvSpPr>
          <p:cNvPr id="147" name="Freeform 304">
            <a:extLst>
              <a:ext uri="{FF2B5EF4-FFF2-40B4-BE49-F238E27FC236}">
                <a16:creationId xmlns:a16="http://schemas.microsoft.com/office/drawing/2014/main" id="{28CC5ADB-B6CA-8B4B-BD72-FAA023805F4E}"/>
              </a:ext>
            </a:extLst>
          </p:cNvPr>
          <p:cNvSpPr/>
          <p:nvPr/>
        </p:nvSpPr>
        <p:spPr>
          <a:xfrm>
            <a:off x="3234530" y="3132665"/>
            <a:ext cx="504830" cy="504572"/>
          </a:xfrm>
          <a:custGeom>
            <a:avLst/>
            <a:gdLst/>
            <a:ahLst/>
            <a:cxnLst/>
            <a:rect l="l" t="t" r="r" b="b"/>
            <a:pathLst>
              <a:path w="432707" h="432707">
                <a:moveTo>
                  <a:pt x="185084" y="0"/>
                </a:moveTo>
                <a:lnTo>
                  <a:pt x="247624" y="0"/>
                </a:lnTo>
                <a:cubicBezTo>
                  <a:pt x="250253" y="0"/>
                  <a:pt x="252554" y="798"/>
                  <a:pt x="254525" y="2394"/>
                </a:cubicBezTo>
                <a:cubicBezTo>
                  <a:pt x="256498" y="3991"/>
                  <a:pt x="257578" y="6010"/>
                  <a:pt x="257765" y="8451"/>
                </a:cubicBezTo>
                <a:lnTo>
                  <a:pt x="265653" y="60286"/>
                </a:lnTo>
                <a:cubicBezTo>
                  <a:pt x="274855" y="63291"/>
                  <a:pt x="283306" y="66765"/>
                  <a:pt x="291006" y="70709"/>
                </a:cubicBezTo>
                <a:lnTo>
                  <a:pt x="331010" y="40566"/>
                </a:lnTo>
                <a:cubicBezTo>
                  <a:pt x="332700" y="38876"/>
                  <a:pt x="334953" y="38031"/>
                  <a:pt x="337771" y="38031"/>
                </a:cubicBezTo>
                <a:cubicBezTo>
                  <a:pt x="340212" y="38031"/>
                  <a:pt x="342560" y="38970"/>
                  <a:pt x="344814" y="40848"/>
                </a:cubicBezTo>
                <a:cubicBezTo>
                  <a:pt x="369041" y="63197"/>
                  <a:pt x="384535" y="79161"/>
                  <a:pt x="391295" y="88739"/>
                </a:cubicBezTo>
                <a:cubicBezTo>
                  <a:pt x="392610" y="90241"/>
                  <a:pt x="393268" y="92307"/>
                  <a:pt x="393268" y="94936"/>
                </a:cubicBezTo>
                <a:cubicBezTo>
                  <a:pt x="393268" y="97190"/>
                  <a:pt x="392516" y="99350"/>
                  <a:pt x="391014" y="101416"/>
                </a:cubicBezTo>
                <a:cubicBezTo>
                  <a:pt x="388197" y="105360"/>
                  <a:pt x="383408" y="111604"/>
                  <a:pt x="376647" y="120149"/>
                </a:cubicBezTo>
                <a:cubicBezTo>
                  <a:pt x="369885" y="128695"/>
                  <a:pt x="364815" y="135315"/>
                  <a:pt x="361434" y="140010"/>
                </a:cubicBezTo>
                <a:cubicBezTo>
                  <a:pt x="366317" y="149400"/>
                  <a:pt x="370168" y="158603"/>
                  <a:pt x="372985" y="167618"/>
                </a:cubicBezTo>
                <a:lnTo>
                  <a:pt x="424537" y="175506"/>
                </a:lnTo>
                <a:cubicBezTo>
                  <a:pt x="426979" y="175881"/>
                  <a:pt x="428951" y="177055"/>
                  <a:pt x="430453" y="179027"/>
                </a:cubicBezTo>
                <a:cubicBezTo>
                  <a:pt x="431956" y="180999"/>
                  <a:pt x="432707" y="183206"/>
                  <a:pt x="432707" y="185647"/>
                </a:cubicBezTo>
                <a:lnTo>
                  <a:pt x="432707" y="248187"/>
                </a:lnTo>
                <a:cubicBezTo>
                  <a:pt x="432707" y="250440"/>
                  <a:pt x="431956" y="252600"/>
                  <a:pt x="430453" y="254666"/>
                </a:cubicBezTo>
                <a:cubicBezTo>
                  <a:pt x="428951" y="256732"/>
                  <a:pt x="427072" y="257953"/>
                  <a:pt x="424819" y="258328"/>
                </a:cubicBezTo>
                <a:lnTo>
                  <a:pt x="372703" y="266216"/>
                </a:lnTo>
                <a:cubicBezTo>
                  <a:pt x="369134" y="276358"/>
                  <a:pt x="365472" y="284903"/>
                  <a:pt x="361716" y="291852"/>
                </a:cubicBezTo>
                <a:cubicBezTo>
                  <a:pt x="368289" y="301242"/>
                  <a:pt x="378337" y="314201"/>
                  <a:pt x="391859" y="330728"/>
                </a:cubicBezTo>
                <a:cubicBezTo>
                  <a:pt x="393737" y="332982"/>
                  <a:pt x="394676" y="335329"/>
                  <a:pt x="394676" y="337771"/>
                </a:cubicBezTo>
                <a:cubicBezTo>
                  <a:pt x="394676" y="340212"/>
                  <a:pt x="393832" y="342372"/>
                  <a:pt x="392140" y="344250"/>
                </a:cubicBezTo>
                <a:cubicBezTo>
                  <a:pt x="387070" y="351199"/>
                  <a:pt x="377773" y="361340"/>
                  <a:pt x="364251" y="374675"/>
                </a:cubicBezTo>
                <a:cubicBezTo>
                  <a:pt x="350729" y="388009"/>
                  <a:pt x="341903" y="394676"/>
                  <a:pt x="337771" y="394676"/>
                </a:cubicBezTo>
                <a:cubicBezTo>
                  <a:pt x="335517" y="394676"/>
                  <a:pt x="333075" y="393831"/>
                  <a:pt x="330446" y="392141"/>
                </a:cubicBezTo>
                <a:lnTo>
                  <a:pt x="291570" y="361716"/>
                </a:lnTo>
                <a:cubicBezTo>
                  <a:pt x="283306" y="366036"/>
                  <a:pt x="274762" y="369604"/>
                  <a:pt x="265934" y="372421"/>
                </a:cubicBezTo>
                <a:cubicBezTo>
                  <a:pt x="262929" y="397963"/>
                  <a:pt x="260206" y="415429"/>
                  <a:pt x="257765" y="424819"/>
                </a:cubicBezTo>
                <a:cubicBezTo>
                  <a:pt x="256450" y="430078"/>
                  <a:pt x="253070" y="432707"/>
                  <a:pt x="247624" y="432707"/>
                </a:cubicBezTo>
                <a:lnTo>
                  <a:pt x="185084" y="432707"/>
                </a:lnTo>
                <a:cubicBezTo>
                  <a:pt x="182454" y="432707"/>
                  <a:pt x="180153" y="431909"/>
                  <a:pt x="178182" y="430313"/>
                </a:cubicBezTo>
                <a:cubicBezTo>
                  <a:pt x="176210" y="428716"/>
                  <a:pt x="175130" y="426697"/>
                  <a:pt x="174942" y="424256"/>
                </a:cubicBezTo>
                <a:lnTo>
                  <a:pt x="167054" y="372421"/>
                </a:lnTo>
                <a:cubicBezTo>
                  <a:pt x="157852" y="369416"/>
                  <a:pt x="149401" y="365942"/>
                  <a:pt x="141700" y="361998"/>
                </a:cubicBezTo>
                <a:lnTo>
                  <a:pt x="101979" y="392141"/>
                </a:lnTo>
                <a:cubicBezTo>
                  <a:pt x="100101" y="393831"/>
                  <a:pt x="97753" y="394676"/>
                  <a:pt x="94936" y="394676"/>
                </a:cubicBezTo>
                <a:cubicBezTo>
                  <a:pt x="92307" y="394676"/>
                  <a:pt x="89959" y="393643"/>
                  <a:pt x="87893" y="391577"/>
                </a:cubicBezTo>
                <a:cubicBezTo>
                  <a:pt x="64230" y="370167"/>
                  <a:pt x="48735" y="354392"/>
                  <a:pt x="41411" y="344250"/>
                </a:cubicBezTo>
                <a:cubicBezTo>
                  <a:pt x="40097" y="342372"/>
                  <a:pt x="39439" y="340212"/>
                  <a:pt x="39439" y="337771"/>
                </a:cubicBezTo>
                <a:cubicBezTo>
                  <a:pt x="39439" y="335517"/>
                  <a:pt x="40191" y="333357"/>
                  <a:pt x="41694" y="331291"/>
                </a:cubicBezTo>
                <a:cubicBezTo>
                  <a:pt x="44510" y="327347"/>
                  <a:pt x="49299" y="321103"/>
                  <a:pt x="56060" y="312558"/>
                </a:cubicBezTo>
                <a:cubicBezTo>
                  <a:pt x="62821" y="304012"/>
                  <a:pt x="67892" y="297392"/>
                  <a:pt x="71273" y="292697"/>
                </a:cubicBezTo>
                <a:cubicBezTo>
                  <a:pt x="66202" y="283307"/>
                  <a:pt x="62352" y="274010"/>
                  <a:pt x="59723" y="264808"/>
                </a:cubicBezTo>
                <a:lnTo>
                  <a:pt x="8169" y="257202"/>
                </a:lnTo>
                <a:cubicBezTo>
                  <a:pt x="5728" y="256826"/>
                  <a:pt x="3756" y="255652"/>
                  <a:pt x="2254" y="253680"/>
                </a:cubicBezTo>
                <a:cubicBezTo>
                  <a:pt x="751" y="251708"/>
                  <a:pt x="0" y="249501"/>
                  <a:pt x="0" y="247060"/>
                </a:cubicBezTo>
                <a:lnTo>
                  <a:pt x="0" y="184520"/>
                </a:lnTo>
                <a:cubicBezTo>
                  <a:pt x="0" y="182267"/>
                  <a:pt x="751" y="180107"/>
                  <a:pt x="2254" y="178041"/>
                </a:cubicBezTo>
                <a:cubicBezTo>
                  <a:pt x="3756" y="175975"/>
                  <a:pt x="5540" y="174754"/>
                  <a:pt x="7606" y="174379"/>
                </a:cubicBezTo>
                <a:lnTo>
                  <a:pt x="60004" y="166491"/>
                </a:lnTo>
                <a:cubicBezTo>
                  <a:pt x="62633" y="157852"/>
                  <a:pt x="66295" y="149213"/>
                  <a:pt x="70991" y="140573"/>
                </a:cubicBezTo>
                <a:cubicBezTo>
                  <a:pt x="63478" y="129868"/>
                  <a:pt x="53431" y="116910"/>
                  <a:pt x="40848" y="101697"/>
                </a:cubicBezTo>
                <a:cubicBezTo>
                  <a:pt x="38970" y="99444"/>
                  <a:pt x="38030" y="97190"/>
                  <a:pt x="38030" y="94936"/>
                </a:cubicBezTo>
                <a:cubicBezTo>
                  <a:pt x="38030" y="93058"/>
                  <a:pt x="38876" y="90898"/>
                  <a:pt x="40567" y="88457"/>
                </a:cubicBezTo>
                <a:cubicBezTo>
                  <a:pt x="45449" y="81696"/>
                  <a:pt x="54699" y="71601"/>
                  <a:pt x="68314" y="58173"/>
                </a:cubicBezTo>
                <a:cubicBezTo>
                  <a:pt x="81931" y="44745"/>
                  <a:pt x="90805" y="38031"/>
                  <a:pt x="94936" y="38031"/>
                </a:cubicBezTo>
                <a:cubicBezTo>
                  <a:pt x="97377" y="38031"/>
                  <a:pt x="99819" y="38970"/>
                  <a:pt x="102260" y="40848"/>
                </a:cubicBezTo>
                <a:lnTo>
                  <a:pt x="141137" y="70991"/>
                </a:lnTo>
                <a:cubicBezTo>
                  <a:pt x="149401" y="66671"/>
                  <a:pt x="157945" y="63103"/>
                  <a:pt x="166773" y="60286"/>
                </a:cubicBezTo>
                <a:cubicBezTo>
                  <a:pt x="169777" y="34744"/>
                  <a:pt x="172501" y="17278"/>
                  <a:pt x="174942" y="7888"/>
                </a:cubicBezTo>
                <a:cubicBezTo>
                  <a:pt x="176257" y="2629"/>
                  <a:pt x="179637" y="0"/>
                  <a:pt x="185084" y="0"/>
                </a:cubicBezTo>
                <a:close/>
                <a:moveTo>
                  <a:pt x="216354" y="144236"/>
                </a:moveTo>
                <a:cubicBezTo>
                  <a:pt x="196446" y="144236"/>
                  <a:pt x="179449" y="151278"/>
                  <a:pt x="165364" y="165364"/>
                </a:cubicBezTo>
                <a:cubicBezTo>
                  <a:pt x="151278" y="179449"/>
                  <a:pt x="144235" y="196446"/>
                  <a:pt x="144235" y="216354"/>
                </a:cubicBezTo>
                <a:cubicBezTo>
                  <a:pt x="144235" y="236261"/>
                  <a:pt x="151278" y="253258"/>
                  <a:pt x="165364" y="267343"/>
                </a:cubicBezTo>
                <a:cubicBezTo>
                  <a:pt x="179449" y="281429"/>
                  <a:pt x="196446" y="288471"/>
                  <a:pt x="216354" y="288471"/>
                </a:cubicBezTo>
                <a:cubicBezTo>
                  <a:pt x="236261" y="288471"/>
                  <a:pt x="253258" y="281429"/>
                  <a:pt x="267343" y="267343"/>
                </a:cubicBezTo>
                <a:cubicBezTo>
                  <a:pt x="281429" y="253258"/>
                  <a:pt x="288471" y="236261"/>
                  <a:pt x="288471" y="216354"/>
                </a:cubicBezTo>
                <a:cubicBezTo>
                  <a:pt x="288471" y="196446"/>
                  <a:pt x="281429" y="179449"/>
                  <a:pt x="267343" y="165364"/>
                </a:cubicBezTo>
                <a:cubicBezTo>
                  <a:pt x="253258" y="151278"/>
                  <a:pt x="236261" y="144236"/>
                  <a:pt x="216354" y="144236"/>
                </a:cubicBez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48" name="Freeform 322">
            <a:extLst>
              <a:ext uri="{FF2B5EF4-FFF2-40B4-BE49-F238E27FC236}">
                <a16:creationId xmlns:a16="http://schemas.microsoft.com/office/drawing/2014/main" id="{7870FA51-D3AA-174F-8DAE-75ECE984BC55}"/>
              </a:ext>
            </a:extLst>
          </p:cNvPr>
          <p:cNvSpPr/>
          <p:nvPr/>
        </p:nvSpPr>
        <p:spPr>
          <a:xfrm>
            <a:off x="3192461" y="4776581"/>
            <a:ext cx="588969" cy="504572"/>
          </a:xfrm>
          <a:custGeom>
            <a:avLst/>
            <a:gdLst>
              <a:gd name="connsiteX0" fmla="*/ 9015 w 504825"/>
              <a:gd name="connsiteY0" fmla="*/ 360589 h 432707"/>
              <a:gd name="connsiteX1" fmla="*/ 63103 w 504825"/>
              <a:gd name="connsiteY1" fmla="*/ 360589 h 432707"/>
              <a:gd name="connsiteX2" fmla="*/ 69583 w 504825"/>
              <a:gd name="connsiteY2" fmla="*/ 363125 h 432707"/>
              <a:gd name="connsiteX3" fmla="*/ 72118 w 504825"/>
              <a:gd name="connsiteY3" fmla="*/ 369604 h 432707"/>
              <a:gd name="connsiteX4" fmla="*/ 72118 w 504825"/>
              <a:gd name="connsiteY4" fmla="*/ 423692 h 432707"/>
              <a:gd name="connsiteX5" fmla="*/ 69583 w 504825"/>
              <a:gd name="connsiteY5" fmla="*/ 430172 h 432707"/>
              <a:gd name="connsiteX6" fmla="*/ 63103 w 504825"/>
              <a:gd name="connsiteY6" fmla="*/ 432707 h 432707"/>
              <a:gd name="connsiteX7" fmla="*/ 9015 w 504825"/>
              <a:gd name="connsiteY7" fmla="*/ 432707 h 432707"/>
              <a:gd name="connsiteX8" fmla="*/ 2535 w 504825"/>
              <a:gd name="connsiteY8" fmla="*/ 430172 h 432707"/>
              <a:gd name="connsiteX9" fmla="*/ 0 w 504825"/>
              <a:gd name="connsiteY9" fmla="*/ 423692 h 432707"/>
              <a:gd name="connsiteX10" fmla="*/ 0 w 504825"/>
              <a:gd name="connsiteY10" fmla="*/ 369604 h 432707"/>
              <a:gd name="connsiteX11" fmla="*/ 2535 w 504825"/>
              <a:gd name="connsiteY11" fmla="*/ 363125 h 432707"/>
              <a:gd name="connsiteX12" fmla="*/ 9015 w 504825"/>
              <a:gd name="connsiteY12" fmla="*/ 360589 h 432707"/>
              <a:gd name="connsiteX13" fmla="*/ 117192 w 504825"/>
              <a:gd name="connsiteY13" fmla="*/ 324530 h 432707"/>
              <a:gd name="connsiteX14" fmla="*/ 171280 w 504825"/>
              <a:gd name="connsiteY14" fmla="*/ 324530 h 432707"/>
              <a:gd name="connsiteX15" fmla="*/ 177759 w 504825"/>
              <a:gd name="connsiteY15" fmla="*/ 327066 h 432707"/>
              <a:gd name="connsiteX16" fmla="*/ 180295 w 504825"/>
              <a:gd name="connsiteY16" fmla="*/ 333545 h 432707"/>
              <a:gd name="connsiteX17" fmla="*/ 180295 w 504825"/>
              <a:gd name="connsiteY17" fmla="*/ 423692 h 432707"/>
              <a:gd name="connsiteX18" fmla="*/ 177759 w 504825"/>
              <a:gd name="connsiteY18" fmla="*/ 430172 h 432707"/>
              <a:gd name="connsiteX19" fmla="*/ 171280 w 504825"/>
              <a:gd name="connsiteY19" fmla="*/ 432707 h 432707"/>
              <a:gd name="connsiteX20" fmla="*/ 117192 w 504825"/>
              <a:gd name="connsiteY20" fmla="*/ 432707 h 432707"/>
              <a:gd name="connsiteX21" fmla="*/ 110712 w 504825"/>
              <a:gd name="connsiteY21" fmla="*/ 430172 h 432707"/>
              <a:gd name="connsiteX22" fmla="*/ 108177 w 504825"/>
              <a:gd name="connsiteY22" fmla="*/ 423692 h 432707"/>
              <a:gd name="connsiteX23" fmla="*/ 108177 w 504825"/>
              <a:gd name="connsiteY23" fmla="*/ 333545 h 432707"/>
              <a:gd name="connsiteX24" fmla="*/ 110712 w 504825"/>
              <a:gd name="connsiteY24" fmla="*/ 327066 h 432707"/>
              <a:gd name="connsiteX25" fmla="*/ 117192 w 504825"/>
              <a:gd name="connsiteY25" fmla="*/ 324530 h 432707"/>
              <a:gd name="connsiteX26" fmla="*/ 225368 w 504825"/>
              <a:gd name="connsiteY26" fmla="*/ 252412 h 432707"/>
              <a:gd name="connsiteX27" fmla="*/ 279457 w 504825"/>
              <a:gd name="connsiteY27" fmla="*/ 252412 h 432707"/>
              <a:gd name="connsiteX28" fmla="*/ 285936 w 504825"/>
              <a:gd name="connsiteY28" fmla="*/ 254948 h 432707"/>
              <a:gd name="connsiteX29" fmla="*/ 288472 w 504825"/>
              <a:gd name="connsiteY29" fmla="*/ 261427 h 432707"/>
              <a:gd name="connsiteX30" fmla="*/ 288472 w 504825"/>
              <a:gd name="connsiteY30" fmla="*/ 423692 h 432707"/>
              <a:gd name="connsiteX31" fmla="*/ 285936 w 504825"/>
              <a:gd name="connsiteY31" fmla="*/ 430172 h 432707"/>
              <a:gd name="connsiteX32" fmla="*/ 279457 w 504825"/>
              <a:gd name="connsiteY32" fmla="*/ 432707 h 432707"/>
              <a:gd name="connsiteX33" fmla="*/ 225368 w 504825"/>
              <a:gd name="connsiteY33" fmla="*/ 432707 h 432707"/>
              <a:gd name="connsiteX34" fmla="*/ 218889 w 504825"/>
              <a:gd name="connsiteY34" fmla="*/ 430172 h 432707"/>
              <a:gd name="connsiteX35" fmla="*/ 216354 w 504825"/>
              <a:gd name="connsiteY35" fmla="*/ 423692 h 432707"/>
              <a:gd name="connsiteX36" fmla="*/ 216354 w 504825"/>
              <a:gd name="connsiteY36" fmla="*/ 261427 h 432707"/>
              <a:gd name="connsiteX37" fmla="*/ 218889 w 504825"/>
              <a:gd name="connsiteY37" fmla="*/ 254948 h 432707"/>
              <a:gd name="connsiteX38" fmla="*/ 225368 w 504825"/>
              <a:gd name="connsiteY38" fmla="*/ 252412 h 432707"/>
              <a:gd name="connsiteX39" fmla="*/ 333545 w 504825"/>
              <a:gd name="connsiteY39" fmla="*/ 144236 h 432707"/>
              <a:gd name="connsiteX40" fmla="*/ 387633 w 504825"/>
              <a:gd name="connsiteY40" fmla="*/ 144236 h 432707"/>
              <a:gd name="connsiteX41" fmla="*/ 394113 w 504825"/>
              <a:gd name="connsiteY41" fmla="*/ 146771 h 432707"/>
              <a:gd name="connsiteX42" fmla="*/ 396648 w 504825"/>
              <a:gd name="connsiteY42" fmla="*/ 153250 h 432707"/>
              <a:gd name="connsiteX43" fmla="*/ 396648 w 504825"/>
              <a:gd name="connsiteY43" fmla="*/ 423692 h 432707"/>
              <a:gd name="connsiteX44" fmla="*/ 394113 w 504825"/>
              <a:gd name="connsiteY44" fmla="*/ 430172 h 432707"/>
              <a:gd name="connsiteX45" fmla="*/ 387633 w 504825"/>
              <a:gd name="connsiteY45" fmla="*/ 432707 h 432707"/>
              <a:gd name="connsiteX46" fmla="*/ 333545 w 504825"/>
              <a:gd name="connsiteY46" fmla="*/ 432707 h 432707"/>
              <a:gd name="connsiteX47" fmla="*/ 327066 w 504825"/>
              <a:gd name="connsiteY47" fmla="*/ 430172 h 432707"/>
              <a:gd name="connsiteX48" fmla="*/ 324530 w 504825"/>
              <a:gd name="connsiteY48" fmla="*/ 423692 h 432707"/>
              <a:gd name="connsiteX49" fmla="*/ 324530 w 504825"/>
              <a:gd name="connsiteY49" fmla="*/ 153250 h 432707"/>
              <a:gd name="connsiteX50" fmla="*/ 327066 w 504825"/>
              <a:gd name="connsiteY50" fmla="*/ 146771 h 432707"/>
              <a:gd name="connsiteX51" fmla="*/ 333545 w 504825"/>
              <a:gd name="connsiteY51" fmla="*/ 144236 h 432707"/>
              <a:gd name="connsiteX52" fmla="*/ 441722 w 504825"/>
              <a:gd name="connsiteY52" fmla="*/ 0 h 432707"/>
              <a:gd name="connsiteX53" fmla="*/ 495810 w 504825"/>
              <a:gd name="connsiteY53" fmla="*/ 0 h 432707"/>
              <a:gd name="connsiteX54" fmla="*/ 502290 w 504825"/>
              <a:gd name="connsiteY54" fmla="*/ 2535 h 432707"/>
              <a:gd name="connsiteX55" fmla="*/ 504825 w 504825"/>
              <a:gd name="connsiteY55" fmla="*/ 9015 h 432707"/>
              <a:gd name="connsiteX56" fmla="*/ 504825 w 504825"/>
              <a:gd name="connsiteY56" fmla="*/ 423692 h 432707"/>
              <a:gd name="connsiteX57" fmla="*/ 502290 w 504825"/>
              <a:gd name="connsiteY57" fmla="*/ 430172 h 432707"/>
              <a:gd name="connsiteX58" fmla="*/ 495810 w 504825"/>
              <a:gd name="connsiteY58" fmla="*/ 432707 h 432707"/>
              <a:gd name="connsiteX59" fmla="*/ 441722 w 504825"/>
              <a:gd name="connsiteY59" fmla="*/ 432707 h 432707"/>
              <a:gd name="connsiteX60" fmla="*/ 435243 w 504825"/>
              <a:gd name="connsiteY60" fmla="*/ 430172 h 432707"/>
              <a:gd name="connsiteX61" fmla="*/ 432707 w 504825"/>
              <a:gd name="connsiteY61" fmla="*/ 423692 h 432707"/>
              <a:gd name="connsiteX62" fmla="*/ 432707 w 504825"/>
              <a:gd name="connsiteY62" fmla="*/ 9015 h 432707"/>
              <a:gd name="connsiteX63" fmla="*/ 435243 w 504825"/>
              <a:gd name="connsiteY63" fmla="*/ 2535 h 432707"/>
              <a:gd name="connsiteX64" fmla="*/ 441722 w 504825"/>
              <a:gd name="connsiteY64"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04825" h="432707">
                <a:moveTo>
                  <a:pt x="9015" y="360589"/>
                </a:moveTo>
                <a:lnTo>
                  <a:pt x="63103" y="360589"/>
                </a:lnTo>
                <a:cubicBezTo>
                  <a:pt x="65732" y="360589"/>
                  <a:pt x="67892" y="361434"/>
                  <a:pt x="69583" y="363125"/>
                </a:cubicBezTo>
                <a:cubicBezTo>
                  <a:pt x="71273" y="364815"/>
                  <a:pt x="72118" y="366975"/>
                  <a:pt x="72118" y="369604"/>
                </a:cubicBezTo>
                <a:lnTo>
                  <a:pt x="72118" y="423692"/>
                </a:lnTo>
                <a:cubicBezTo>
                  <a:pt x="72118" y="426322"/>
                  <a:pt x="71273" y="428481"/>
                  <a:pt x="69583" y="430172"/>
                </a:cubicBezTo>
                <a:cubicBezTo>
                  <a:pt x="67892" y="431862"/>
                  <a:pt x="65732" y="432707"/>
                  <a:pt x="63103" y="432707"/>
                </a:cubicBezTo>
                <a:lnTo>
                  <a:pt x="9015" y="432707"/>
                </a:lnTo>
                <a:cubicBezTo>
                  <a:pt x="6385" y="432707"/>
                  <a:pt x="4226" y="431862"/>
                  <a:pt x="2535" y="430172"/>
                </a:cubicBezTo>
                <a:cubicBezTo>
                  <a:pt x="845" y="428481"/>
                  <a:pt x="0" y="426322"/>
                  <a:pt x="0" y="423692"/>
                </a:cubicBezTo>
                <a:lnTo>
                  <a:pt x="0" y="369604"/>
                </a:lnTo>
                <a:cubicBezTo>
                  <a:pt x="0" y="366975"/>
                  <a:pt x="845" y="364815"/>
                  <a:pt x="2535" y="363125"/>
                </a:cubicBezTo>
                <a:cubicBezTo>
                  <a:pt x="4226" y="361434"/>
                  <a:pt x="6385" y="360589"/>
                  <a:pt x="9015" y="360589"/>
                </a:cubicBezTo>
                <a:close/>
                <a:moveTo>
                  <a:pt x="117192" y="324530"/>
                </a:moveTo>
                <a:lnTo>
                  <a:pt x="171280" y="324530"/>
                </a:lnTo>
                <a:cubicBezTo>
                  <a:pt x="173909" y="324530"/>
                  <a:pt x="176069" y="325375"/>
                  <a:pt x="177759" y="327066"/>
                </a:cubicBezTo>
                <a:cubicBezTo>
                  <a:pt x="179450" y="328756"/>
                  <a:pt x="180295" y="330916"/>
                  <a:pt x="180295" y="333545"/>
                </a:cubicBezTo>
                <a:lnTo>
                  <a:pt x="180295" y="423692"/>
                </a:lnTo>
                <a:cubicBezTo>
                  <a:pt x="180295" y="426322"/>
                  <a:pt x="179450" y="428481"/>
                  <a:pt x="177759" y="430172"/>
                </a:cubicBezTo>
                <a:cubicBezTo>
                  <a:pt x="176069" y="431862"/>
                  <a:pt x="173909" y="432707"/>
                  <a:pt x="171280" y="432707"/>
                </a:cubicBezTo>
                <a:lnTo>
                  <a:pt x="117192" y="432707"/>
                </a:lnTo>
                <a:cubicBezTo>
                  <a:pt x="114562" y="432707"/>
                  <a:pt x="112403" y="431862"/>
                  <a:pt x="110712" y="430172"/>
                </a:cubicBezTo>
                <a:cubicBezTo>
                  <a:pt x="109022" y="428481"/>
                  <a:pt x="108177" y="426322"/>
                  <a:pt x="108177" y="423692"/>
                </a:cubicBezTo>
                <a:lnTo>
                  <a:pt x="108177" y="333545"/>
                </a:lnTo>
                <a:cubicBezTo>
                  <a:pt x="108177" y="330916"/>
                  <a:pt x="109022" y="328756"/>
                  <a:pt x="110712" y="327066"/>
                </a:cubicBezTo>
                <a:cubicBezTo>
                  <a:pt x="112403" y="325375"/>
                  <a:pt x="114562" y="324530"/>
                  <a:pt x="117192" y="324530"/>
                </a:cubicBezTo>
                <a:close/>
                <a:moveTo>
                  <a:pt x="225368" y="252412"/>
                </a:moveTo>
                <a:lnTo>
                  <a:pt x="279457" y="252412"/>
                </a:lnTo>
                <a:cubicBezTo>
                  <a:pt x="282086" y="252412"/>
                  <a:pt x="284246" y="253258"/>
                  <a:pt x="285936" y="254948"/>
                </a:cubicBezTo>
                <a:cubicBezTo>
                  <a:pt x="287627" y="256638"/>
                  <a:pt x="288472" y="258798"/>
                  <a:pt x="288472" y="261427"/>
                </a:cubicBezTo>
                <a:lnTo>
                  <a:pt x="288472" y="423692"/>
                </a:lnTo>
                <a:cubicBezTo>
                  <a:pt x="288472" y="426322"/>
                  <a:pt x="287627" y="428481"/>
                  <a:pt x="285936" y="430172"/>
                </a:cubicBezTo>
                <a:cubicBezTo>
                  <a:pt x="284246" y="431862"/>
                  <a:pt x="282086" y="432707"/>
                  <a:pt x="279457" y="432707"/>
                </a:cubicBezTo>
                <a:lnTo>
                  <a:pt x="225368" y="432707"/>
                </a:lnTo>
                <a:cubicBezTo>
                  <a:pt x="222739" y="432707"/>
                  <a:pt x="220579" y="431862"/>
                  <a:pt x="218889" y="430172"/>
                </a:cubicBezTo>
                <a:cubicBezTo>
                  <a:pt x="217199" y="428481"/>
                  <a:pt x="216354" y="426322"/>
                  <a:pt x="216354" y="423692"/>
                </a:cubicBezTo>
                <a:lnTo>
                  <a:pt x="216354" y="261427"/>
                </a:lnTo>
                <a:cubicBezTo>
                  <a:pt x="216354" y="258798"/>
                  <a:pt x="217199" y="256638"/>
                  <a:pt x="218889" y="254948"/>
                </a:cubicBezTo>
                <a:cubicBezTo>
                  <a:pt x="220579" y="253258"/>
                  <a:pt x="222739" y="252412"/>
                  <a:pt x="225368" y="252412"/>
                </a:cubicBezTo>
                <a:close/>
                <a:moveTo>
                  <a:pt x="333545" y="144236"/>
                </a:moveTo>
                <a:lnTo>
                  <a:pt x="387633" y="144236"/>
                </a:lnTo>
                <a:cubicBezTo>
                  <a:pt x="390263" y="144236"/>
                  <a:pt x="392423" y="145081"/>
                  <a:pt x="394113" y="146771"/>
                </a:cubicBezTo>
                <a:cubicBezTo>
                  <a:pt x="395803" y="148461"/>
                  <a:pt x="396648" y="150621"/>
                  <a:pt x="396648" y="153250"/>
                </a:cubicBezTo>
                <a:lnTo>
                  <a:pt x="396648" y="423692"/>
                </a:lnTo>
                <a:cubicBezTo>
                  <a:pt x="396648" y="426322"/>
                  <a:pt x="395803" y="428481"/>
                  <a:pt x="394113" y="430172"/>
                </a:cubicBezTo>
                <a:cubicBezTo>
                  <a:pt x="392423" y="431862"/>
                  <a:pt x="390263" y="432707"/>
                  <a:pt x="387633" y="432707"/>
                </a:cubicBezTo>
                <a:lnTo>
                  <a:pt x="333545" y="432707"/>
                </a:lnTo>
                <a:cubicBezTo>
                  <a:pt x="330916" y="432707"/>
                  <a:pt x="328756" y="431862"/>
                  <a:pt x="327066" y="430172"/>
                </a:cubicBezTo>
                <a:cubicBezTo>
                  <a:pt x="325376" y="428481"/>
                  <a:pt x="324530" y="426322"/>
                  <a:pt x="324530" y="423692"/>
                </a:cubicBezTo>
                <a:lnTo>
                  <a:pt x="324530" y="153250"/>
                </a:lnTo>
                <a:cubicBezTo>
                  <a:pt x="324530" y="150621"/>
                  <a:pt x="325376" y="148461"/>
                  <a:pt x="327066" y="146771"/>
                </a:cubicBezTo>
                <a:cubicBezTo>
                  <a:pt x="328756" y="145081"/>
                  <a:pt x="330916" y="144236"/>
                  <a:pt x="333545" y="144236"/>
                </a:cubicBezTo>
                <a:close/>
                <a:moveTo>
                  <a:pt x="441722" y="0"/>
                </a:moveTo>
                <a:lnTo>
                  <a:pt x="495810" y="0"/>
                </a:lnTo>
                <a:cubicBezTo>
                  <a:pt x="498440" y="0"/>
                  <a:pt x="500600" y="845"/>
                  <a:pt x="502290" y="2535"/>
                </a:cubicBezTo>
                <a:cubicBezTo>
                  <a:pt x="503980" y="4226"/>
                  <a:pt x="504825" y="6385"/>
                  <a:pt x="504825" y="9015"/>
                </a:cubicBezTo>
                <a:lnTo>
                  <a:pt x="504825" y="423692"/>
                </a:lnTo>
                <a:cubicBezTo>
                  <a:pt x="504825" y="426322"/>
                  <a:pt x="503980" y="428481"/>
                  <a:pt x="502290" y="430172"/>
                </a:cubicBezTo>
                <a:cubicBezTo>
                  <a:pt x="500600" y="431862"/>
                  <a:pt x="498440" y="432707"/>
                  <a:pt x="495810" y="432707"/>
                </a:cubicBezTo>
                <a:lnTo>
                  <a:pt x="441722" y="432707"/>
                </a:lnTo>
                <a:cubicBezTo>
                  <a:pt x="439093" y="432707"/>
                  <a:pt x="436933" y="431862"/>
                  <a:pt x="435243" y="430172"/>
                </a:cubicBezTo>
                <a:cubicBezTo>
                  <a:pt x="433552" y="428481"/>
                  <a:pt x="432707" y="426322"/>
                  <a:pt x="432707" y="423692"/>
                </a:cubicBezTo>
                <a:lnTo>
                  <a:pt x="432707" y="9015"/>
                </a:lnTo>
                <a:cubicBezTo>
                  <a:pt x="432707" y="6385"/>
                  <a:pt x="433552" y="4226"/>
                  <a:pt x="435243" y="2535"/>
                </a:cubicBezTo>
                <a:cubicBezTo>
                  <a:pt x="436933" y="845"/>
                  <a:pt x="439093" y="0"/>
                  <a:pt x="441722"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noProof="1"/>
          </a:p>
        </p:txBody>
      </p:sp>
      <p:grpSp>
        <p:nvGrpSpPr>
          <p:cNvPr id="149" name="Group 148">
            <a:extLst>
              <a:ext uri="{FF2B5EF4-FFF2-40B4-BE49-F238E27FC236}">
                <a16:creationId xmlns:a16="http://schemas.microsoft.com/office/drawing/2014/main" id="{B2CC49F4-E9B0-4341-BDD6-FC27B11CF28A}"/>
              </a:ext>
            </a:extLst>
          </p:cNvPr>
          <p:cNvGrpSpPr/>
          <p:nvPr/>
        </p:nvGrpSpPr>
        <p:grpSpPr>
          <a:xfrm>
            <a:off x="838200" y="3123341"/>
            <a:ext cx="2134450" cy="1582003"/>
            <a:chOff x="8826135" y="1400140"/>
            <a:chExt cx="2617416" cy="1582003"/>
          </a:xfrm>
        </p:grpSpPr>
        <p:sp>
          <p:nvSpPr>
            <p:cNvPr id="150" name="TextBox 149">
              <a:extLst>
                <a:ext uri="{FF2B5EF4-FFF2-40B4-BE49-F238E27FC236}">
                  <a16:creationId xmlns:a16="http://schemas.microsoft.com/office/drawing/2014/main" id="{75FC61A7-B8CA-E644-8223-38A9C9616244}"/>
                </a:ext>
              </a:extLst>
            </p:cNvPr>
            <p:cNvSpPr txBox="1"/>
            <p:nvPr/>
          </p:nvSpPr>
          <p:spPr>
            <a:xfrm>
              <a:off x="8826135" y="1400140"/>
              <a:ext cx="2616565" cy="523220"/>
            </a:xfrm>
            <a:prstGeom prst="rect">
              <a:avLst/>
            </a:prstGeom>
            <a:noFill/>
          </p:spPr>
          <p:txBody>
            <a:bodyPr wrap="square" lIns="0" rIns="0" rtlCol="0" anchor="ctr">
              <a:spAutoFit/>
            </a:bodyPr>
            <a:lstStyle/>
            <a:p>
              <a:pPr algn="r"/>
              <a:r>
                <a:rPr lang="en-US" sz="2800" b="1" noProof="1"/>
                <a:t>Lorem Ipsum</a:t>
              </a:r>
            </a:p>
          </p:txBody>
        </p:sp>
        <p:sp>
          <p:nvSpPr>
            <p:cNvPr id="151" name="TextBox 150">
              <a:extLst>
                <a:ext uri="{FF2B5EF4-FFF2-40B4-BE49-F238E27FC236}">
                  <a16:creationId xmlns:a16="http://schemas.microsoft.com/office/drawing/2014/main" id="{7D925F1E-9FC1-D74F-87F7-B3F16A3FE9C4}"/>
                </a:ext>
              </a:extLst>
            </p:cNvPr>
            <p:cNvSpPr txBox="1"/>
            <p:nvPr/>
          </p:nvSpPr>
          <p:spPr>
            <a:xfrm>
              <a:off x="8833930" y="1812592"/>
              <a:ext cx="2609621" cy="1169551"/>
            </a:xfrm>
            <a:prstGeom prst="rect">
              <a:avLst/>
            </a:prstGeom>
            <a:noFill/>
          </p:spPr>
          <p:txBody>
            <a:bodyPr wrap="square" lIns="0" rIns="0" rtlCol="0" anchor="ctr">
              <a:spAutoFit/>
            </a:bodyPr>
            <a:lstStyle/>
            <a:p>
              <a:pPr algn="just"/>
              <a:r>
                <a:rPr lang="en-US" sz="1400" noProof="1">
                  <a:solidFill>
                    <a:schemeClr val="tx1">
                      <a:lumMod val="65000"/>
                      <a:lumOff val="35000"/>
                    </a:schemeClr>
                  </a:solidFill>
                </a:rPr>
                <a:t>Lorem ipsum dolor sit amet, nibh est. A magna maecenas, quam magna nec quis, lorem nunc. Suspendisse viverra sodales mauris.</a:t>
              </a:r>
            </a:p>
          </p:txBody>
        </p:sp>
      </p:grpSp>
      <p:grpSp>
        <p:nvGrpSpPr>
          <p:cNvPr id="152" name="Group 151">
            <a:extLst>
              <a:ext uri="{FF2B5EF4-FFF2-40B4-BE49-F238E27FC236}">
                <a16:creationId xmlns:a16="http://schemas.microsoft.com/office/drawing/2014/main" id="{660469B5-B983-E44F-859E-385AA7B66DE5}"/>
              </a:ext>
            </a:extLst>
          </p:cNvPr>
          <p:cNvGrpSpPr/>
          <p:nvPr/>
        </p:nvGrpSpPr>
        <p:grpSpPr>
          <a:xfrm>
            <a:off x="838200" y="1470101"/>
            <a:ext cx="2134450" cy="1582003"/>
            <a:chOff x="8826135" y="1400140"/>
            <a:chExt cx="2617416" cy="1582003"/>
          </a:xfrm>
        </p:grpSpPr>
        <p:sp>
          <p:nvSpPr>
            <p:cNvPr id="153" name="TextBox 152">
              <a:extLst>
                <a:ext uri="{FF2B5EF4-FFF2-40B4-BE49-F238E27FC236}">
                  <a16:creationId xmlns:a16="http://schemas.microsoft.com/office/drawing/2014/main" id="{D29984CC-C711-3B4A-A6C0-CC557F2F0E57}"/>
                </a:ext>
              </a:extLst>
            </p:cNvPr>
            <p:cNvSpPr txBox="1"/>
            <p:nvPr/>
          </p:nvSpPr>
          <p:spPr>
            <a:xfrm>
              <a:off x="8826135" y="1400140"/>
              <a:ext cx="2616565" cy="523220"/>
            </a:xfrm>
            <a:prstGeom prst="rect">
              <a:avLst/>
            </a:prstGeom>
            <a:noFill/>
          </p:spPr>
          <p:txBody>
            <a:bodyPr wrap="square" lIns="0" rIns="0" rtlCol="0" anchor="ctr">
              <a:spAutoFit/>
            </a:bodyPr>
            <a:lstStyle/>
            <a:p>
              <a:pPr algn="r"/>
              <a:r>
                <a:rPr lang="en-US" sz="2800" b="1" noProof="1"/>
                <a:t>Lorem Ipsum</a:t>
              </a:r>
            </a:p>
          </p:txBody>
        </p:sp>
        <p:sp>
          <p:nvSpPr>
            <p:cNvPr id="154" name="TextBox 153">
              <a:extLst>
                <a:ext uri="{FF2B5EF4-FFF2-40B4-BE49-F238E27FC236}">
                  <a16:creationId xmlns:a16="http://schemas.microsoft.com/office/drawing/2014/main" id="{9D5961D4-C0A1-214B-BF8F-DADE5BC886F3}"/>
                </a:ext>
              </a:extLst>
            </p:cNvPr>
            <p:cNvSpPr txBox="1"/>
            <p:nvPr/>
          </p:nvSpPr>
          <p:spPr>
            <a:xfrm>
              <a:off x="8833930" y="1812592"/>
              <a:ext cx="2609621" cy="1169551"/>
            </a:xfrm>
            <a:prstGeom prst="rect">
              <a:avLst/>
            </a:prstGeom>
            <a:noFill/>
          </p:spPr>
          <p:txBody>
            <a:bodyPr wrap="square" lIns="0" rIns="0" rtlCol="0" anchor="ctr">
              <a:spAutoFit/>
            </a:bodyPr>
            <a:lstStyle/>
            <a:p>
              <a:pPr algn="just"/>
              <a:r>
                <a:rPr lang="en-US" sz="1400" noProof="1">
                  <a:solidFill>
                    <a:schemeClr val="tx1">
                      <a:lumMod val="65000"/>
                      <a:lumOff val="35000"/>
                    </a:schemeClr>
                  </a:solidFill>
                </a:rPr>
                <a:t>Lorem ipsum dolor sit amet, nibh est. A magna maecenas, quam magna nec quis, lorem nunc. Suspendisse viverra sodales mauris.</a:t>
              </a:r>
            </a:p>
          </p:txBody>
        </p:sp>
      </p:grpSp>
      <p:sp>
        <p:nvSpPr>
          <p:cNvPr id="155" name="Freeform 386">
            <a:extLst>
              <a:ext uri="{FF2B5EF4-FFF2-40B4-BE49-F238E27FC236}">
                <a16:creationId xmlns:a16="http://schemas.microsoft.com/office/drawing/2014/main" id="{34E7CE02-9C68-244B-BC8E-0E2960CC4495}"/>
              </a:ext>
            </a:extLst>
          </p:cNvPr>
          <p:cNvSpPr/>
          <p:nvPr/>
        </p:nvSpPr>
        <p:spPr>
          <a:xfrm>
            <a:off x="3119709" y="1556404"/>
            <a:ext cx="534968" cy="426573"/>
          </a:xfrm>
          <a:custGeom>
            <a:avLst/>
            <a:gdLst>
              <a:gd name="connsiteX0" fmla="*/ 90147 w 534968"/>
              <a:gd name="connsiteY0" fmla="*/ 54088 h 426791"/>
              <a:gd name="connsiteX1" fmla="*/ 64652 w 534968"/>
              <a:gd name="connsiteY1" fmla="*/ 64652 h 426791"/>
              <a:gd name="connsiteX2" fmla="*/ 54089 w 534968"/>
              <a:gd name="connsiteY2" fmla="*/ 90147 h 426791"/>
              <a:gd name="connsiteX3" fmla="*/ 64652 w 534968"/>
              <a:gd name="connsiteY3" fmla="*/ 115642 h 426791"/>
              <a:gd name="connsiteX4" fmla="*/ 90147 w 534968"/>
              <a:gd name="connsiteY4" fmla="*/ 126206 h 426791"/>
              <a:gd name="connsiteX5" fmla="*/ 115642 w 534968"/>
              <a:gd name="connsiteY5" fmla="*/ 115642 h 426791"/>
              <a:gd name="connsiteX6" fmla="*/ 126206 w 534968"/>
              <a:gd name="connsiteY6" fmla="*/ 90147 h 426791"/>
              <a:gd name="connsiteX7" fmla="*/ 115642 w 534968"/>
              <a:gd name="connsiteY7" fmla="*/ 64652 h 426791"/>
              <a:gd name="connsiteX8" fmla="*/ 90147 w 534968"/>
              <a:gd name="connsiteY8" fmla="*/ 54088 h 426791"/>
              <a:gd name="connsiteX9" fmla="*/ 198325 w 534968"/>
              <a:gd name="connsiteY9" fmla="*/ 0 h 426791"/>
              <a:gd name="connsiteX10" fmla="*/ 261428 w 534968"/>
              <a:gd name="connsiteY10" fmla="*/ 0 h 426791"/>
              <a:gd name="connsiteX11" fmla="*/ 294387 w 534968"/>
              <a:gd name="connsiteY11" fmla="*/ 7465 h 426791"/>
              <a:gd name="connsiteX12" fmla="*/ 323122 w 534968"/>
              <a:gd name="connsiteY12" fmla="*/ 25636 h 426791"/>
              <a:gd name="connsiteX13" fmla="*/ 524545 w 534968"/>
              <a:gd name="connsiteY13" fmla="*/ 226777 h 426791"/>
              <a:gd name="connsiteX14" fmla="*/ 534968 w 534968"/>
              <a:gd name="connsiteY14" fmla="*/ 252412 h 426791"/>
              <a:gd name="connsiteX15" fmla="*/ 524545 w 534968"/>
              <a:gd name="connsiteY15" fmla="*/ 277766 h 426791"/>
              <a:gd name="connsiteX16" fmla="*/ 386225 w 534968"/>
              <a:gd name="connsiteY16" fmla="*/ 416368 h 426791"/>
              <a:gd name="connsiteX17" fmla="*/ 360590 w 534968"/>
              <a:gd name="connsiteY17" fmla="*/ 426791 h 426791"/>
              <a:gd name="connsiteX18" fmla="*/ 343969 w 534968"/>
              <a:gd name="connsiteY18" fmla="*/ 422847 h 426791"/>
              <a:gd name="connsiteX19" fmla="*/ 329038 w 534968"/>
              <a:gd name="connsiteY19" fmla="*/ 410170 h 426791"/>
              <a:gd name="connsiteX20" fmla="*/ 461442 w 534968"/>
              <a:gd name="connsiteY20" fmla="*/ 277766 h 426791"/>
              <a:gd name="connsiteX21" fmla="*/ 471865 w 534968"/>
              <a:gd name="connsiteY21" fmla="*/ 252412 h 426791"/>
              <a:gd name="connsiteX22" fmla="*/ 461442 w 534968"/>
              <a:gd name="connsiteY22" fmla="*/ 226777 h 426791"/>
              <a:gd name="connsiteX23" fmla="*/ 260019 w 534968"/>
              <a:gd name="connsiteY23" fmla="*/ 25636 h 426791"/>
              <a:gd name="connsiteX24" fmla="*/ 231284 w 534968"/>
              <a:gd name="connsiteY24" fmla="*/ 7465 h 426791"/>
              <a:gd name="connsiteX25" fmla="*/ 198325 w 534968"/>
              <a:gd name="connsiteY25" fmla="*/ 0 h 426791"/>
              <a:gd name="connsiteX26" fmla="*/ 36059 w 534968"/>
              <a:gd name="connsiteY26" fmla="*/ 0 h 426791"/>
              <a:gd name="connsiteX27" fmla="*/ 153251 w 534968"/>
              <a:gd name="connsiteY27" fmla="*/ 0 h 426791"/>
              <a:gd name="connsiteX28" fmla="*/ 186211 w 534968"/>
              <a:gd name="connsiteY28" fmla="*/ 7465 h 426791"/>
              <a:gd name="connsiteX29" fmla="*/ 214945 w 534968"/>
              <a:gd name="connsiteY29" fmla="*/ 25636 h 426791"/>
              <a:gd name="connsiteX30" fmla="*/ 416368 w 534968"/>
              <a:gd name="connsiteY30" fmla="*/ 226777 h 426791"/>
              <a:gd name="connsiteX31" fmla="*/ 426791 w 534968"/>
              <a:gd name="connsiteY31" fmla="*/ 252412 h 426791"/>
              <a:gd name="connsiteX32" fmla="*/ 416368 w 534968"/>
              <a:gd name="connsiteY32" fmla="*/ 277766 h 426791"/>
              <a:gd name="connsiteX33" fmla="*/ 278048 w 534968"/>
              <a:gd name="connsiteY33" fmla="*/ 416368 h 426791"/>
              <a:gd name="connsiteX34" fmla="*/ 252413 w 534968"/>
              <a:gd name="connsiteY34" fmla="*/ 426791 h 426791"/>
              <a:gd name="connsiteX35" fmla="*/ 227059 w 534968"/>
              <a:gd name="connsiteY35" fmla="*/ 416368 h 426791"/>
              <a:gd name="connsiteX36" fmla="*/ 25636 w 534968"/>
              <a:gd name="connsiteY36" fmla="*/ 214663 h 426791"/>
              <a:gd name="connsiteX37" fmla="*/ 7465 w 534968"/>
              <a:gd name="connsiteY37" fmla="*/ 186210 h 426791"/>
              <a:gd name="connsiteX38" fmla="*/ 0 w 534968"/>
              <a:gd name="connsiteY38" fmla="*/ 153250 h 426791"/>
              <a:gd name="connsiteX39" fmla="*/ 0 w 534968"/>
              <a:gd name="connsiteY39" fmla="*/ 36059 h 426791"/>
              <a:gd name="connsiteX40" fmla="*/ 10705 w 534968"/>
              <a:gd name="connsiteY40" fmla="*/ 10705 h 426791"/>
              <a:gd name="connsiteX41" fmla="*/ 36059 w 534968"/>
              <a:gd name="connsiteY41" fmla="*/ 0 h 42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34968" h="426791">
                <a:moveTo>
                  <a:pt x="90147" y="54088"/>
                </a:moveTo>
                <a:cubicBezTo>
                  <a:pt x="80193" y="54088"/>
                  <a:pt x="71696" y="57610"/>
                  <a:pt x="64652" y="64652"/>
                </a:cubicBezTo>
                <a:cubicBezTo>
                  <a:pt x="57610" y="71695"/>
                  <a:pt x="54089" y="80194"/>
                  <a:pt x="54089" y="90147"/>
                </a:cubicBezTo>
                <a:cubicBezTo>
                  <a:pt x="54089" y="100101"/>
                  <a:pt x="57610" y="108599"/>
                  <a:pt x="64652" y="115642"/>
                </a:cubicBezTo>
                <a:cubicBezTo>
                  <a:pt x="71696" y="122685"/>
                  <a:pt x="80193" y="126206"/>
                  <a:pt x="90147" y="126206"/>
                </a:cubicBezTo>
                <a:cubicBezTo>
                  <a:pt x="100101" y="126206"/>
                  <a:pt x="108600" y="122685"/>
                  <a:pt x="115642" y="115642"/>
                </a:cubicBezTo>
                <a:cubicBezTo>
                  <a:pt x="122685" y="108599"/>
                  <a:pt x="126206" y="100101"/>
                  <a:pt x="126206" y="90147"/>
                </a:cubicBezTo>
                <a:cubicBezTo>
                  <a:pt x="126206" y="80194"/>
                  <a:pt x="122685" y="71695"/>
                  <a:pt x="115642" y="64652"/>
                </a:cubicBezTo>
                <a:cubicBezTo>
                  <a:pt x="108600" y="57610"/>
                  <a:pt x="100101" y="54088"/>
                  <a:pt x="90147" y="54088"/>
                </a:cubicBezTo>
                <a:close/>
                <a:moveTo>
                  <a:pt x="198325" y="0"/>
                </a:moveTo>
                <a:lnTo>
                  <a:pt x="261428" y="0"/>
                </a:lnTo>
                <a:cubicBezTo>
                  <a:pt x="271381" y="0"/>
                  <a:pt x="282368" y="2488"/>
                  <a:pt x="294387" y="7465"/>
                </a:cubicBezTo>
                <a:cubicBezTo>
                  <a:pt x="306407" y="12442"/>
                  <a:pt x="315985" y="18499"/>
                  <a:pt x="323122" y="25636"/>
                </a:cubicBezTo>
                <a:lnTo>
                  <a:pt x="524545" y="226777"/>
                </a:lnTo>
                <a:cubicBezTo>
                  <a:pt x="531494" y="234101"/>
                  <a:pt x="534968" y="242647"/>
                  <a:pt x="534968" y="252412"/>
                </a:cubicBezTo>
                <a:cubicBezTo>
                  <a:pt x="534968" y="262366"/>
                  <a:pt x="531494" y="270818"/>
                  <a:pt x="524545" y="277766"/>
                </a:cubicBezTo>
                <a:lnTo>
                  <a:pt x="386225" y="416368"/>
                </a:lnTo>
                <a:cubicBezTo>
                  <a:pt x="378901" y="423317"/>
                  <a:pt x="370355" y="426791"/>
                  <a:pt x="360590" y="426791"/>
                </a:cubicBezTo>
                <a:cubicBezTo>
                  <a:pt x="353828" y="426791"/>
                  <a:pt x="348287" y="425477"/>
                  <a:pt x="343969" y="422847"/>
                </a:cubicBezTo>
                <a:cubicBezTo>
                  <a:pt x="339649" y="420218"/>
                  <a:pt x="334672" y="415992"/>
                  <a:pt x="329038" y="410170"/>
                </a:cubicBezTo>
                <a:lnTo>
                  <a:pt x="461442" y="277766"/>
                </a:lnTo>
                <a:cubicBezTo>
                  <a:pt x="468391" y="270818"/>
                  <a:pt x="471865" y="262366"/>
                  <a:pt x="471865" y="252412"/>
                </a:cubicBezTo>
                <a:cubicBezTo>
                  <a:pt x="471865" y="242647"/>
                  <a:pt x="468391" y="234101"/>
                  <a:pt x="461442" y="226777"/>
                </a:cubicBezTo>
                <a:lnTo>
                  <a:pt x="260019" y="25636"/>
                </a:lnTo>
                <a:cubicBezTo>
                  <a:pt x="252882" y="18499"/>
                  <a:pt x="243304" y="12442"/>
                  <a:pt x="231284" y="7465"/>
                </a:cubicBezTo>
                <a:cubicBezTo>
                  <a:pt x="219265" y="2488"/>
                  <a:pt x="208277" y="0"/>
                  <a:pt x="198325" y="0"/>
                </a:cubicBezTo>
                <a:close/>
                <a:moveTo>
                  <a:pt x="36059" y="0"/>
                </a:moveTo>
                <a:lnTo>
                  <a:pt x="153251" y="0"/>
                </a:lnTo>
                <a:cubicBezTo>
                  <a:pt x="163204" y="0"/>
                  <a:pt x="174191" y="2488"/>
                  <a:pt x="186211" y="7465"/>
                </a:cubicBezTo>
                <a:cubicBezTo>
                  <a:pt x="198230" y="12442"/>
                  <a:pt x="207808" y="18499"/>
                  <a:pt x="214945" y="25636"/>
                </a:cubicBezTo>
                <a:lnTo>
                  <a:pt x="416368" y="226777"/>
                </a:lnTo>
                <a:cubicBezTo>
                  <a:pt x="423317" y="234101"/>
                  <a:pt x="426791" y="242647"/>
                  <a:pt x="426791" y="252412"/>
                </a:cubicBezTo>
                <a:cubicBezTo>
                  <a:pt x="426791" y="262366"/>
                  <a:pt x="423317" y="270818"/>
                  <a:pt x="416368" y="277766"/>
                </a:cubicBezTo>
                <a:lnTo>
                  <a:pt x="278048" y="416368"/>
                </a:lnTo>
                <a:cubicBezTo>
                  <a:pt x="270724" y="423317"/>
                  <a:pt x="262178" y="426791"/>
                  <a:pt x="252413" y="426791"/>
                </a:cubicBezTo>
                <a:cubicBezTo>
                  <a:pt x="242458" y="426791"/>
                  <a:pt x="234007" y="423317"/>
                  <a:pt x="227059" y="416368"/>
                </a:cubicBezTo>
                <a:lnTo>
                  <a:pt x="25636" y="214663"/>
                </a:lnTo>
                <a:cubicBezTo>
                  <a:pt x="18499" y="207714"/>
                  <a:pt x="12442" y="198230"/>
                  <a:pt x="7465" y="186210"/>
                </a:cubicBezTo>
                <a:cubicBezTo>
                  <a:pt x="2488" y="174191"/>
                  <a:pt x="0" y="163204"/>
                  <a:pt x="0" y="153250"/>
                </a:cubicBezTo>
                <a:lnTo>
                  <a:pt x="0" y="36059"/>
                </a:lnTo>
                <a:cubicBezTo>
                  <a:pt x="0" y="26293"/>
                  <a:pt x="3568" y="17842"/>
                  <a:pt x="10705" y="10705"/>
                </a:cubicBezTo>
                <a:cubicBezTo>
                  <a:pt x="17841" y="3568"/>
                  <a:pt x="26293" y="0"/>
                  <a:pt x="36059"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noProof="1"/>
          </a:p>
        </p:txBody>
      </p:sp>
      <p:grpSp>
        <p:nvGrpSpPr>
          <p:cNvPr id="156" name="Group 155">
            <a:extLst>
              <a:ext uri="{FF2B5EF4-FFF2-40B4-BE49-F238E27FC236}">
                <a16:creationId xmlns:a16="http://schemas.microsoft.com/office/drawing/2014/main" id="{29B7EC42-5CAC-6C47-92A6-E8D455F21978}"/>
              </a:ext>
            </a:extLst>
          </p:cNvPr>
          <p:cNvGrpSpPr/>
          <p:nvPr/>
        </p:nvGrpSpPr>
        <p:grpSpPr>
          <a:xfrm>
            <a:off x="9212331" y="4273544"/>
            <a:ext cx="2141469" cy="1689725"/>
            <a:chOff x="8826135" y="1400140"/>
            <a:chExt cx="2617416" cy="1689725"/>
          </a:xfrm>
        </p:grpSpPr>
        <p:sp>
          <p:nvSpPr>
            <p:cNvPr id="157" name="TextBox 156">
              <a:extLst>
                <a:ext uri="{FF2B5EF4-FFF2-40B4-BE49-F238E27FC236}">
                  <a16:creationId xmlns:a16="http://schemas.microsoft.com/office/drawing/2014/main" id="{0F70B624-3AB4-374F-8AC0-8319FAADDC5C}"/>
                </a:ext>
              </a:extLst>
            </p:cNvPr>
            <p:cNvSpPr txBox="1"/>
            <p:nvPr/>
          </p:nvSpPr>
          <p:spPr>
            <a:xfrm>
              <a:off x="8826135" y="1400140"/>
              <a:ext cx="2616565" cy="523220"/>
            </a:xfrm>
            <a:prstGeom prst="rect">
              <a:avLst/>
            </a:prstGeom>
            <a:noFill/>
          </p:spPr>
          <p:txBody>
            <a:bodyPr wrap="square" lIns="0" rIns="0" rtlCol="0" anchor="ctr">
              <a:spAutoFit/>
            </a:bodyPr>
            <a:lstStyle/>
            <a:p>
              <a:r>
                <a:rPr lang="en-US" sz="2800" b="1" noProof="1"/>
                <a:t>Lorem Ipsum</a:t>
              </a:r>
            </a:p>
          </p:txBody>
        </p:sp>
        <p:sp>
          <p:nvSpPr>
            <p:cNvPr id="158" name="TextBox 157">
              <a:extLst>
                <a:ext uri="{FF2B5EF4-FFF2-40B4-BE49-F238E27FC236}">
                  <a16:creationId xmlns:a16="http://schemas.microsoft.com/office/drawing/2014/main" id="{32A7296B-535D-7245-A028-06614EE92779}"/>
                </a:ext>
              </a:extLst>
            </p:cNvPr>
            <p:cNvSpPr txBox="1"/>
            <p:nvPr/>
          </p:nvSpPr>
          <p:spPr>
            <a:xfrm>
              <a:off x="8833931" y="1920314"/>
              <a:ext cx="2609620" cy="1169551"/>
            </a:xfrm>
            <a:prstGeom prst="rect">
              <a:avLst/>
            </a:prstGeom>
            <a:noFill/>
          </p:spPr>
          <p:txBody>
            <a:bodyPr wrap="square" lIns="0" rIns="0" rtlCol="0" anchor="t">
              <a:spAutoFit/>
            </a:bodyPr>
            <a:lstStyle/>
            <a:p>
              <a:pPr algn="just"/>
              <a:r>
                <a:rPr lang="en-US" sz="1400" noProof="1">
                  <a:solidFill>
                    <a:schemeClr val="tx1">
                      <a:lumMod val="65000"/>
                      <a:lumOff val="35000"/>
                    </a:schemeClr>
                  </a:solidFill>
                </a:rPr>
                <a:t>Lorem ipsum dolor sit amet, nibh est. A magna maecenas, quam magna nec quis, lorem nunc. Suspendisse viverra sodales mauris.</a:t>
              </a:r>
            </a:p>
          </p:txBody>
        </p:sp>
      </p:grpSp>
      <p:sp>
        <p:nvSpPr>
          <p:cNvPr id="159" name="Freeform 296">
            <a:extLst>
              <a:ext uri="{FF2B5EF4-FFF2-40B4-BE49-F238E27FC236}">
                <a16:creationId xmlns:a16="http://schemas.microsoft.com/office/drawing/2014/main" id="{2AA2F187-6737-7B47-AAB2-9832174FAC59}"/>
              </a:ext>
            </a:extLst>
          </p:cNvPr>
          <p:cNvSpPr/>
          <p:nvPr/>
        </p:nvSpPr>
        <p:spPr>
          <a:xfrm>
            <a:off x="8537324" y="2542725"/>
            <a:ext cx="546898" cy="546620"/>
          </a:xfrm>
          <a:custGeom>
            <a:avLst/>
            <a:gdLst>
              <a:gd name="connsiteX0" fmla="*/ 189309 w 468765"/>
              <a:gd name="connsiteY0" fmla="*/ 108177 h 468766"/>
              <a:gd name="connsiteX1" fmla="*/ 207338 w 468765"/>
              <a:gd name="connsiteY1" fmla="*/ 108177 h 468766"/>
              <a:gd name="connsiteX2" fmla="*/ 213677 w 468765"/>
              <a:gd name="connsiteY2" fmla="*/ 110853 h 468766"/>
              <a:gd name="connsiteX3" fmla="*/ 216353 w 468765"/>
              <a:gd name="connsiteY3" fmla="*/ 117191 h 468766"/>
              <a:gd name="connsiteX4" fmla="*/ 216353 w 468765"/>
              <a:gd name="connsiteY4" fmla="*/ 180295 h 468766"/>
              <a:gd name="connsiteX5" fmla="*/ 279457 w 468765"/>
              <a:gd name="connsiteY5" fmla="*/ 180295 h 468766"/>
              <a:gd name="connsiteX6" fmla="*/ 285795 w 468765"/>
              <a:gd name="connsiteY6" fmla="*/ 182971 h 468766"/>
              <a:gd name="connsiteX7" fmla="*/ 288471 w 468765"/>
              <a:gd name="connsiteY7" fmla="*/ 189309 h 468766"/>
              <a:gd name="connsiteX8" fmla="*/ 288471 w 468765"/>
              <a:gd name="connsiteY8" fmla="*/ 207339 h 468766"/>
              <a:gd name="connsiteX9" fmla="*/ 285795 w 468765"/>
              <a:gd name="connsiteY9" fmla="*/ 213677 h 468766"/>
              <a:gd name="connsiteX10" fmla="*/ 279457 w 468765"/>
              <a:gd name="connsiteY10" fmla="*/ 216354 h 468766"/>
              <a:gd name="connsiteX11" fmla="*/ 216353 w 468765"/>
              <a:gd name="connsiteY11" fmla="*/ 216354 h 468766"/>
              <a:gd name="connsiteX12" fmla="*/ 216353 w 468765"/>
              <a:gd name="connsiteY12" fmla="*/ 279457 h 468766"/>
              <a:gd name="connsiteX13" fmla="*/ 213677 w 468765"/>
              <a:gd name="connsiteY13" fmla="*/ 285795 h 468766"/>
              <a:gd name="connsiteX14" fmla="*/ 207338 w 468765"/>
              <a:gd name="connsiteY14" fmla="*/ 288471 h 468766"/>
              <a:gd name="connsiteX15" fmla="*/ 189309 w 468765"/>
              <a:gd name="connsiteY15" fmla="*/ 288471 h 468766"/>
              <a:gd name="connsiteX16" fmla="*/ 182971 w 468765"/>
              <a:gd name="connsiteY16" fmla="*/ 285795 h 468766"/>
              <a:gd name="connsiteX17" fmla="*/ 180294 w 468765"/>
              <a:gd name="connsiteY17" fmla="*/ 279457 h 468766"/>
              <a:gd name="connsiteX18" fmla="*/ 180294 w 468765"/>
              <a:gd name="connsiteY18" fmla="*/ 216354 h 468766"/>
              <a:gd name="connsiteX19" fmla="*/ 117191 w 468765"/>
              <a:gd name="connsiteY19" fmla="*/ 216354 h 468766"/>
              <a:gd name="connsiteX20" fmla="*/ 110853 w 468765"/>
              <a:gd name="connsiteY20" fmla="*/ 213677 h 468766"/>
              <a:gd name="connsiteX21" fmla="*/ 108176 w 468765"/>
              <a:gd name="connsiteY21" fmla="*/ 207339 h 468766"/>
              <a:gd name="connsiteX22" fmla="*/ 108176 w 468765"/>
              <a:gd name="connsiteY22" fmla="*/ 189309 h 468766"/>
              <a:gd name="connsiteX23" fmla="*/ 110853 w 468765"/>
              <a:gd name="connsiteY23" fmla="*/ 182971 h 468766"/>
              <a:gd name="connsiteX24" fmla="*/ 117191 w 468765"/>
              <a:gd name="connsiteY24" fmla="*/ 180295 h 468766"/>
              <a:gd name="connsiteX25" fmla="*/ 180294 w 468765"/>
              <a:gd name="connsiteY25" fmla="*/ 180295 h 468766"/>
              <a:gd name="connsiteX26" fmla="*/ 180294 w 468765"/>
              <a:gd name="connsiteY26" fmla="*/ 117191 h 468766"/>
              <a:gd name="connsiteX27" fmla="*/ 182971 w 468765"/>
              <a:gd name="connsiteY27" fmla="*/ 110853 h 468766"/>
              <a:gd name="connsiteX28" fmla="*/ 189309 w 468765"/>
              <a:gd name="connsiteY28" fmla="*/ 108177 h 468766"/>
              <a:gd name="connsiteX29" fmla="*/ 198324 w 468765"/>
              <a:gd name="connsiteY29" fmla="*/ 72118 h 468766"/>
              <a:gd name="connsiteX30" fmla="*/ 109162 w 468765"/>
              <a:gd name="connsiteY30" fmla="*/ 109163 h 468766"/>
              <a:gd name="connsiteX31" fmla="*/ 72117 w 468765"/>
              <a:gd name="connsiteY31" fmla="*/ 198324 h 468766"/>
              <a:gd name="connsiteX32" fmla="*/ 109162 w 468765"/>
              <a:gd name="connsiteY32" fmla="*/ 287485 h 468766"/>
              <a:gd name="connsiteX33" fmla="*/ 198324 w 468765"/>
              <a:gd name="connsiteY33" fmla="*/ 324530 h 468766"/>
              <a:gd name="connsiteX34" fmla="*/ 287485 w 468765"/>
              <a:gd name="connsiteY34" fmla="*/ 287485 h 468766"/>
              <a:gd name="connsiteX35" fmla="*/ 324530 w 468765"/>
              <a:gd name="connsiteY35" fmla="*/ 198324 h 468766"/>
              <a:gd name="connsiteX36" fmla="*/ 287485 w 468765"/>
              <a:gd name="connsiteY36" fmla="*/ 109163 h 468766"/>
              <a:gd name="connsiteX37" fmla="*/ 198324 w 468765"/>
              <a:gd name="connsiteY37" fmla="*/ 72118 h 468766"/>
              <a:gd name="connsiteX38" fmla="*/ 198324 w 468765"/>
              <a:gd name="connsiteY38" fmla="*/ 0 h 468766"/>
              <a:gd name="connsiteX39" fmla="*/ 275371 w 468765"/>
              <a:gd name="connsiteY39" fmla="*/ 15635 h 468766"/>
              <a:gd name="connsiteX40" fmla="*/ 338757 w 468765"/>
              <a:gd name="connsiteY40" fmla="*/ 57891 h 468766"/>
              <a:gd name="connsiteX41" fmla="*/ 381014 w 468765"/>
              <a:gd name="connsiteY41" fmla="*/ 121276 h 468766"/>
              <a:gd name="connsiteX42" fmla="*/ 396648 w 468765"/>
              <a:gd name="connsiteY42" fmla="*/ 198324 h 468766"/>
              <a:gd name="connsiteX43" fmla="*/ 361716 w 468765"/>
              <a:gd name="connsiteY43" fmla="*/ 310727 h 468766"/>
              <a:gd name="connsiteX44" fmla="*/ 458343 w 468765"/>
              <a:gd name="connsiteY44" fmla="*/ 407353 h 468766"/>
              <a:gd name="connsiteX45" fmla="*/ 468765 w 468765"/>
              <a:gd name="connsiteY45" fmla="*/ 432707 h 468766"/>
              <a:gd name="connsiteX46" fmla="*/ 458202 w 468765"/>
              <a:gd name="connsiteY46" fmla="*/ 458202 h 468766"/>
              <a:gd name="connsiteX47" fmla="*/ 432707 w 468765"/>
              <a:gd name="connsiteY47" fmla="*/ 468766 h 468766"/>
              <a:gd name="connsiteX48" fmla="*/ 407353 w 468765"/>
              <a:gd name="connsiteY48" fmla="*/ 458061 h 468766"/>
              <a:gd name="connsiteX49" fmla="*/ 310726 w 468765"/>
              <a:gd name="connsiteY49" fmla="*/ 361716 h 468766"/>
              <a:gd name="connsiteX50" fmla="*/ 198324 w 468765"/>
              <a:gd name="connsiteY50" fmla="*/ 396648 h 468766"/>
              <a:gd name="connsiteX51" fmla="*/ 121276 w 468765"/>
              <a:gd name="connsiteY51" fmla="*/ 381013 h 468766"/>
              <a:gd name="connsiteX52" fmla="*/ 57891 w 468765"/>
              <a:gd name="connsiteY52" fmla="*/ 338757 h 468766"/>
              <a:gd name="connsiteX53" fmla="*/ 15634 w 468765"/>
              <a:gd name="connsiteY53" fmla="*/ 275372 h 468766"/>
              <a:gd name="connsiteX54" fmla="*/ 0 w 468765"/>
              <a:gd name="connsiteY54" fmla="*/ 198324 h 468766"/>
              <a:gd name="connsiteX55" fmla="*/ 15634 w 468765"/>
              <a:gd name="connsiteY55" fmla="*/ 121276 h 468766"/>
              <a:gd name="connsiteX56" fmla="*/ 57891 w 468765"/>
              <a:gd name="connsiteY56" fmla="*/ 57891 h 468766"/>
              <a:gd name="connsiteX57" fmla="*/ 121276 w 468765"/>
              <a:gd name="connsiteY57" fmla="*/ 15635 h 468766"/>
              <a:gd name="connsiteX58" fmla="*/ 198324 w 468765"/>
              <a:gd name="connsiteY58" fmla="*/ 0 h 46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68765" h="468766">
                <a:moveTo>
                  <a:pt x="189309" y="108177"/>
                </a:moveTo>
                <a:lnTo>
                  <a:pt x="207338" y="108177"/>
                </a:lnTo>
                <a:cubicBezTo>
                  <a:pt x="209781" y="108177"/>
                  <a:pt x="211893" y="109069"/>
                  <a:pt x="213677" y="110853"/>
                </a:cubicBezTo>
                <a:cubicBezTo>
                  <a:pt x="215460" y="112637"/>
                  <a:pt x="216353" y="114750"/>
                  <a:pt x="216353" y="117191"/>
                </a:cubicBezTo>
                <a:lnTo>
                  <a:pt x="216353" y="180295"/>
                </a:lnTo>
                <a:lnTo>
                  <a:pt x="279457" y="180295"/>
                </a:lnTo>
                <a:cubicBezTo>
                  <a:pt x="281898" y="180295"/>
                  <a:pt x="284011" y="181187"/>
                  <a:pt x="285795" y="182971"/>
                </a:cubicBezTo>
                <a:cubicBezTo>
                  <a:pt x="287579" y="184755"/>
                  <a:pt x="288471" y="186868"/>
                  <a:pt x="288471" y="189309"/>
                </a:cubicBezTo>
                <a:lnTo>
                  <a:pt x="288471" y="207339"/>
                </a:lnTo>
                <a:cubicBezTo>
                  <a:pt x="288471" y="209780"/>
                  <a:pt x="287579" y="211893"/>
                  <a:pt x="285795" y="213677"/>
                </a:cubicBezTo>
                <a:cubicBezTo>
                  <a:pt x="284011" y="215461"/>
                  <a:pt x="281898" y="216354"/>
                  <a:pt x="279457" y="216354"/>
                </a:cubicBezTo>
                <a:lnTo>
                  <a:pt x="216353" y="216354"/>
                </a:lnTo>
                <a:lnTo>
                  <a:pt x="216353" y="279457"/>
                </a:lnTo>
                <a:cubicBezTo>
                  <a:pt x="216353" y="281898"/>
                  <a:pt x="215460" y="284011"/>
                  <a:pt x="213677" y="285795"/>
                </a:cubicBezTo>
                <a:cubicBezTo>
                  <a:pt x="211893" y="287579"/>
                  <a:pt x="209781" y="288471"/>
                  <a:pt x="207338" y="288471"/>
                </a:cubicBezTo>
                <a:lnTo>
                  <a:pt x="189309" y="288471"/>
                </a:lnTo>
                <a:cubicBezTo>
                  <a:pt x="186867" y="288471"/>
                  <a:pt x="184754" y="287579"/>
                  <a:pt x="182971" y="285795"/>
                </a:cubicBezTo>
                <a:cubicBezTo>
                  <a:pt x="181187" y="284011"/>
                  <a:pt x="180294" y="281898"/>
                  <a:pt x="180294" y="279457"/>
                </a:cubicBezTo>
                <a:lnTo>
                  <a:pt x="180294" y="216354"/>
                </a:lnTo>
                <a:lnTo>
                  <a:pt x="117191" y="216354"/>
                </a:lnTo>
                <a:cubicBezTo>
                  <a:pt x="114749" y="216354"/>
                  <a:pt x="112636" y="215461"/>
                  <a:pt x="110853" y="213677"/>
                </a:cubicBezTo>
                <a:cubicBezTo>
                  <a:pt x="109069" y="211893"/>
                  <a:pt x="108176" y="209780"/>
                  <a:pt x="108176" y="207339"/>
                </a:cubicBezTo>
                <a:lnTo>
                  <a:pt x="108176" y="189309"/>
                </a:lnTo>
                <a:cubicBezTo>
                  <a:pt x="108176" y="186868"/>
                  <a:pt x="109069" y="184755"/>
                  <a:pt x="110853" y="182971"/>
                </a:cubicBezTo>
                <a:cubicBezTo>
                  <a:pt x="112636" y="181187"/>
                  <a:pt x="114749" y="180295"/>
                  <a:pt x="117191" y="180295"/>
                </a:cubicBezTo>
                <a:lnTo>
                  <a:pt x="180294" y="180295"/>
                </a:lnTo>
                <a:lnTo>
                  <a:pt x="180294" y="117191"/>
                </a:lnTo>
                <a:cubicBezTo>
                  <a:pt x="180294" y="114750"/>
                  <a:pt x="181187" y="112637"/>
                  <a:pt x="182971" y="110853"/>
                </a:cubicBezTo>
                <a:cubicBezTo>
                  <a:pt x="184754" y="109069"/>
                  <a:pt x="186867" y="108177"/>
                  <a:pt x="189309" y="108177"/>
                </a:cubicBezTo>
                <a:close/>
                <a:moveTo>
                  <a:pt x="198324" y="72118"/>
                </a:moveTo>
                <a:cubicBezTo>
                  <a:pt x="163580" y="72118"/>
                  <a:pt x="133860" y="84466"/>
                  <a:pt x="109162" y="109163"/>
                </a:cubicBezTo>
                <a:cubicBezTo>
                  <a:pt x="84466" y="133859"/>
                  <a:pt x="72117" y="163580"/>
                  <a:pt x="72117" y="198324"/>
                </a:cubicBezTo>
                <a:cubicBezTo>
                  <a:pt x="72117" y="233068"/>
                  <a:pt x="84466" y="262789"/>
                  <a:pt x="109162" y="287485"/>
                </a:cubicBezTo>
                <a:cubicBezTo>
                  <a:pt x="133860" y="312182"/>
                  <a:pt x="163580" y="324530"/>
                  <a:pt x="198324" y="324530"/>
                </a:cubicBezTo>
                <a:cubicBezTo>
                  <a:pt x="233068" y="324530"/>
                  <a:pt x="262788" y="312182"/>
                  <a:pt x="287485" y="287485"/>
                </a:cubicBezTo>
                <a:cubicBezTo>
                  <a:pt x="312182" y="262789"/>
                  <a:pt x="324530" y="233068"/>
                  <a:pt x="324530" y="198324"/>
                </a:cubicBezTo>
                <a:cubicBezTo>
                  <a:pt x="324530" y="163580"/>
                  <a:pt x="312182" y="133859"/>
                  <a:pt x="287485" y="109163"/>
                </a:cubicBezTo>
                <a:cubicBezTo>
                  <a:pt x="262788" y="84466"/>
                  <a:pt x="233068" y="72118"/>
                  <a:pt x="198324" y="72118"/>
                </a:cubicBezTo>
                <a:close/>
                <a:moveTo>
                  <a:pt x="198324" y="0"/>
                </a:moveTo>
                <a:cubicBezTo>
                  <a:pt x="225180" y="0"/>
                  <a:pt x="250863" y="5212"/>
                  <a:pt x="275371" y="15635"/>
                </a:cubicBezTo>
                <a:cubicBezTo>
                  <a:pt x="299880" y="26058"/>
                  <a:pt x="321009" y="40144"/>
                  <a:pt x="338757" y="57891"/>
                </a:cubicBezTo>
                <a:cubicBezTo>
                  <a:pt x="356505" y="75639"/>
                  <a:pt x="370590" y="96767"/>
                  <a:pt x="381014" y="121276"/>
                </a:cubicBezTo>
                <a:cubicBezTo>
                  <a:pt x="391436" y="145785"/>
                  <a:pt x="396648" y="171468"/>
                  <a:pt x="396648" y="198324"/>
                </a:cubicBezTo>
                <a:cubicBezTo>
                  <a:pt x="396648" y="239642"/>
                  <a:pt x="385004" y="277109"/>
                  <a:pt x="361716" y="310727"/>
                </a:cubicBezTo>
                <a:lnTo>
                  <a:pt x="458343" y="407353"/>
                </a:lnTo>
                <a:cubicBezTo>
                  <a:pt x="465291" y="414302"/>
                  <a:pt x="468765" y="422753"/>
                  <a:pt x="468765" y="432707"/>
                </a:cubicBezTo>
                <a:cubicBezTo>
                  <a:pt x="468765" y="442661"/>
                  <a:pt x="465245" y="451159"/>
                  <a:pt x="458202" y="458202"/>
                </a:cubicBezTo>
                <a:cubicBezTo>
                  <a:pt x="451158" y="465245"/>
                  <a:pt x="442660" y="468766"/>
                  <a:pt x="432707" y="468766"/>
                </a:cubicBezTo>
                <a:cubicBezTo>
                  <a:pt x="422565" y="468766"/>
                  <a:pt x="414114" y="465198"/>
                  <a:pt x="407353" y="458061"/>
                </a:cubicBezTo>
                <a:lnTo>
                  <a:pt x="310726" y="361716"/>
                </a:lnTo>
                <a:cubicBezTo>
                  <a:pt x="277109" y="385004"/>
                  <a:pt x="239642" y="396648"/>
                  <a:pt x="198324" y="396648"/>
                </a:cubicBezTo>
                <a:cubicBezTo>
                  <a:pt x="171468" y="396648"/>
                  <a:pt x="145784" y="391437"/>
                  <a:pt x="121276" y="381013"/>
                </a:cubicBezTo>
                <a:cubicBezTo>
                  <a:pt x="96767" y="370590"/>
                  <a:pt x="75639" y="356504"/>
                  <a:pt x="57891" y="338757"/>
                </a:cubicBezTo>
                <a:cubicBezTo>
                  <a:pt x="40143" y="321009"/>
                  <a:pt x="26058" y="299881"/>
                  <a:pt x="15634" y="275372"/>
                </a:cubicBezTo>
                <a:cubicBezTo>
                  <a:pt x="5211" y="250863"/>
                  <a:pt x="0" y="225180"/>
                  <a:pt x="0" y="198324"/>
                </a:cubicBezTo>
                <a:cubicBezTo>
                  <a:pt x="0" y="171468"/>
                  <a:pt x="5211" y="145785"/>
                  <a:pt x="15634" y="121276"/>
                </a:cubicBezTo>
                <a:cubicBezTo>
                  <a:pt x="26058" y="96767"/>
                  <a:pt x="40143" y="75639"/>
                  <a:pt x="57891" y="57891"/>
                </a:cubicBezTo>
                <a:cubicBezTo>
                  <a:pt x="75639" y="40144"/>
                  <a:pt x="96767" y="26058"/>
                  <a:pt x="121276" y="15635"/>
                </a:cubicBezTo>
                <a:cubicBezTo>
                  <a:pt x="145784" y="5212"/>
                  <a:pt x="171468" y="0"/>
                  <a:pt x="19832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noProof="1"/>
          </a:p>
        </p:txBody>
      </p:sp>
      <p:sp>
        <p:nvSpPr>
          <p:cNvPr id="160" name="Freeform 456">
            <a:extLst>
              <a:ext uri="{FF2B5EF4-FFF2-40B4-BE49-F238E27FC236}">
                <a16:creationId xmlns:a16="http://schemas.microsoft.com/office/drawing/2014/main" id="{148A3F74-C038-C94A-B4BE-296D7B2122AD}"/>
              </a:ext>
            </a:extLst>
          </p:cNvPr>
          <p:cNvSpPr/>
          <p:nvPr/>
        </p:nvSpPr>
        <p:spPr>
          <a:xfrm>
            <a:off x="8516289" y="4364558"/>
            <a:ext cx="588969" cy="504673"/>
          </a:xfrm>
          <a:custGeom>
            <a:avLst/>
            <a:gdLst/>
            <a:ahLst/>
            <a:cxnLst/>
            <a:rect l="l" t="t" r="r" b="b"/>
            <a:pathLst>
              <a:path w="504825" h="432793">
                <a:moveTo>
                  <a:pt x="252413" y="0"/>
                </a:moveTo>
                <a:cubicBezTo>
                  <a:pt x="298237" y="0"/>
                  <a:pt x="340494" y="8029"/>
                  <a:pt x="379182" y="24086"/>
                </a:cubicBezTo>
                <a:cubicBezTo>
                  <a:pt x="417870" y="40143"/>
                  <a:pt x="448483" y="62023"/>
                  <a:pt x="471020" y="89725"/>
                </a:cubicBezTo>
                <a:cubicBezTo>
                  <a:pt x="493556" y="117426"/>
                  <a:pt x="504825" y="147616"/>
                  <a:pt x="504825" y="180294"/>
                </a:cubicBezTo>
                <a:cubicBezTo>
                  <a:pt x="504825" y="212973"/>
                  <a:pt x="493556" y="243163"/>
                  <a:pt x="471020" y="270864"/>
                </a:cubicBezTo>
                <a:cubicBezTo>
                  <a:pt x="448483" y="298566"/>
                  <a:pt x="417870" y="320446"/>
                  <a:pt x="379182" y="336503"/>
                </a:cubicBezTo>
                <a:cubicBezTo>
                  <a:pt x="340494" y="352561"/>
                  <a:pt x="298237" y="360589"/>
                  <a:pt x="252413" y="360589"/>
                </a:cubicBezTo>
                <a:cubicBezTo>
                  <a:pt x="239266" y="360589"/>
                  <a:pt x="225650" y="359838"/>
                  <a:pt x="211564" y="358335"/>
                </a:cubicBezTo>
                <a:cubicBezTo>
                  <a:pt x="174379" y="391202"/>
                  <a:pt x="131183" y="413926"/>
                  <a:pt x="81978" y="426510"/>
                </a:cubicBezTo>
                <a:cubicBezTo>
                  <a:pt x="72775" y="429139"/>
                  <a:pt x="62071" y="431205"/>
                  <a:pt x="49863" y="432707"/>
                </a:cubicBezTo>
                <a:cubicBezTo>
                  <a:pt x="46670" y="433083"/>
                  <a:pt x="43806" y="432238"/>
                  <a:pt x="41271" y="430172"/>
                </a:cubicBezTo>
                <a:cubicBezTo>
                  <a:pt x="38735" y="428106"/>
                  <a:pt x="37092" y="425383"/>
                  <a:pt x="36341" y="422002"/>
                </a:cubicBezTo>
                <a:lnTo>
                  <a:pt x="36341" y="421720"/>
                </a:lnTo>
                <a:cubicBezTo>
                  <a:pt x="35777" y="420969"/>
                  <a:pt x="35730" y="419842"/>
                  <a:pt x="36200" y="418340"/>
                </a:cubicBezTo>
                <a:cubicBezTo>
                  <a:pt x="36669" y="416837"/>
                  <a:pt x="36857" y="415898"/>
                  <a:pt x="36763" y="415523"/>
                </a:cubicBezTo>
                <a:cubicBezTo>
                  <a:pt x="36669" y="415147"/>
                  <a:pt x="37092" y="414255"/>
                  <a:pt x="38031" y="412846"/>
                </a:cubicBezTo>
                <a:cubicBezTo>
                  <a:pt x="38970" y="411438"/>
                  <a:pt x="39534" y="410593"/>
                  <a:pt x="39721" y="410311"/>
                </a:cubicBezTo>
                <a:cubicBezTo>
                  <a:pt x="39909" y="410029"/>
                  <a:pt x="40566" y="409231"/>
                  <a:pt x="41693" y="407916"/>
                </a:cubicBezTo>
                <a:cubicBezTo>
                  <a:pt x="42820" y="406602"/>
                  <a:pt x="43571" y="405757"/>
                  <a:pt x="43947" y="405381"/>
                </a:cubicBezTo>
                <a:cubicBezTo>
                  <a:pt x="45261" y="403879"/>
                  <a:pt x="48173" y="400639"/>
                  <a:pt x="52680" y="395662"/>
                </a:cubicBezTo>
                <a:cubicBezTo>
                  <a:pt x="57187" y="390685"/>
                  <a:pt x="60427" y="387117"/>
                  <a:pt x="62399" y="384957"/>
                </a:cubicBezTo>
                <a:cubicBezTo>
                  <a:pt x="64371" y="382797"/>
                  <a:pt x="67282" y="379088"/>
                  <a:pt x="71132" y="373830"/>
                </a:cubicBezTo>
                <a:cubicBezTo>
                  <a:pt x="74981" y="368571"/>
                  <a:pt x="78034" y="363782"/>
                  <a:pt x="80288" y="359462"/>
                </a:cubicBezTo>
                <a:cubicBezTo>
                  <a:pt x="82541" y="355143"/>
                  <a:pt x="85077" y="349603"/>
                  <a:pt x="87893" y="342841"/>
                </a:cubicBezTo>
                <a:cubicBezTo>
                  <a:pt x="90711" y="336080"/>
                  <a:pt x="93152" y="328944"/>
                  <a:pt x="95218" y="321432"/>
                </a:cubicBezTo>
                <a:cubicBezTo>
                  <a:pt x="65733" y="304717"/>
                  <a:pt x="42492" y="284058"/>
                  <a:pt x="25495" y="259455"/>
                </a:cubicBezTo>
                <a:cubicBezTo>
                  <a:pt x="8498" y="234852"/>
                  <a:pt x="0" y="208465"/>
                  <a:pt x="0" y="180294"/>
                </a:cubicBezTo>
                <a:cubicBezTo>
                  <a:pt x="0" y="155880"/>
                  <a:pt x="6667" y="132544"/>
                  <a:pt x="20002" y="110289"/>
                </a:cubicBezTo>
                <a:cubicBezTo>
                  <a:pt x="33336" y="88034"/>
                  <a:pt x="51271" y="68831"/>
                  <a:pt x="73808" y="52680"/>
                </a:cubicBezTo>
                <a:cubicBezTo>
                  <a:pt x="96345" y="36528"/>
                  <a:pt x="123202" y="23710"/>
                  <a:pt x="154377" y="14226"/>
                </a:cubicBezTo>
                <a:cubicBezTo>
                  <a:pt x="185553" y="4742"/>
                  <a:pt x="218231" y="0"/>
                  <a:pt x="252413" y="0"/>
                </a:cubicBez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nvGrpSpPr>
          <p:cNvPr id="161" name="Group 160">
            <a:extLst>
              <a:ext uri="{FF2B5EF4-FFF2-40B4-BE49-F238E27FC236}">
                <a16:creationId xmlns:a16="http://schemas.microsoft.com/office/drawing/2014/main" id="{F230B1A2-4653-8F4A-B8E6-F17508FFD411}"/>
              </a:ext>
            </a:extLst>
          </p:cNvPr>
          <p:cNvGrpSpPr/>
          <p:nvPr/>
        </p:nvGrpSpPr>
        <p:grpSpPr>
          <a:xfrm>
            <a:off x="9212331" y="2540521"/>
            <a:ext cx="2141469" cy="1689725"/>
            <a:chOff x="8826135" y="1400140"/>
            <a:chExt cx="2617416" cy="1689725"/>
          </a:xfrm>
        </p:grpSpPr>
        <p:sp>
          <p:nvSpPr>
            <p:cNvPr id="162" name="TextBox 161">
              <a:extLst>
                <a:ext uri="{FF2B5EF4-FFF2-40B4-BE49-F238E27FC236}">
                  <a16:creationId xmlns:a16="http://schemas.microsoft.com/office/drawing/2014/main" id="{021AC34E-5953-BF4B-8006-DEA6A155DF1F}"/>
                </a:ext>
              </a:extLst>
            </p:cNvPr>
            <p:cNvSpPr txBox="1"/>
            <p:nvPr/>
          </p:nvSpPr>
          <p:spPr>
            <a:xfrm>
              <a:off x="8826135" y="1400140"/>
              <a:ext cx="2616565" cy="523220"/>
            </a:xfrm>
            <a:prstGeom prst="rect">
              <a:avLst/>
            </a:prstGeom>
            <a:noFill/>
          </p:spPr>
          <p:txBody>
            <a:bodyPr wrap="square" lIns="0" rIns="0" rtlCol="0" anchor="ctr">
              <a:spAutoFit/>
            </a:bodyPr>
            <a:lstStyle/>
            <a:p>
              <a:r>
                <a:rPr lang="en-US" sz="2800" b="1" noProof="1"/>
                <a:t>Lorem Ipsum</a:t>
              </a:r>
            </a:p>
          </p:txBody>
        </p:sp>
        <p:sp>
          <p:nvSpPr>
            <p:cNvPr id="163" name="TextBox 162">
              <a:extLst>
                <a:ext uri="{FF2B5EF4-FFF2-40B4-BE49-F238E27FC236}">
                  <a16:creationId xmlns:a16="http://schemas.microsoft.com/office/drawing/2014/main" id="{8D128327-4001-2F43-8D7A-EA0FACA393E2}"/>
                </a:ext>
              </a:extLst>
            </p:cNvPr>
            <p:cNvSpPr txBox="1"/>
            <p:nvPr/>
          </p:nvSpPr>
          <p:spPr>
            <a:xfrm>
              <a:off x="8833931" y="1920314"/>
              <a:ext cx="2609620" cy="1169551"/>
            </a:xfrm>
            <a:prstGeom prst="rect">
              <a:avLst/>
            </a:prstGeom>
            <a:noFill/>
          </p:spPr>
          <p:txBody>
            <a:bodyPr wrap="square" lIns="0" rIns="0" rtlCol="0" anchor="t">
              <a:spAutoFit/>
            </a:bodyPr>
            <a:lstStyle/>
            <a:p>
              <a:pPr algn="just"/>
              <a:r>
                <a:rPr lang="en-US" sz="1400" noProof="1">
                  <a:solidFill>
                    <a:schemeClr val="tx1">
                      <a:lumMod val="65000"/>
                      <a:lumOff val="35000"/>
                    </a:schemeClr>
                  </a:solidFill>
                </a:rPr>
                <a:t>Lorem ipsum dolor sit amet, nibh est. A magna maecenas, quam magna nec quis, lorem nunc. Suspendisse viverra sodales mauris.</a:t>
              </a:r>
            </a:p>
          </p:txBody>
        </p:sp>
      </p:grpSp>
      <p:sp>
        <p:nvSpPr>
          <p:cNvPr id="164" name="Rectangle 163">
            <a:extLst>
              <a:ext uri="{FF2B5EF4-FFF2-40B4-BE49-F238E27FC236}">
                <a16:creationId xmlns:a16="http://schemas.microsoft.com/office/drawing/2014/main" id="{343C310C-7049-C646-9796-831FB079D3B4}"/>
              </a:ext>
            </a:extLst>
          </p:cNvPr>
          <p:cNvSpPr/>
          <p:nvPr/>
        </p:nvSpPr>
        <p:spPr bwMode="auto">
          <a:xfrm>
            <a:off x="4764373" y="982391"/>
            <a:ext cx="2663255" cy="2544701"/>
          </a:xfrm>
          <a:prstGeom prst="rect">
            <a:avLst/>
          </a:prstGeom>
          <a:solidFill>
            <a:schemeClr val="accent6">
              <a:lumMod val="60000"/>
              <a:lumOff val="40000"/>
            </a:schemeClr>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noProof="1"/>
          </a:p>
        </p:txBody>
      </p:sp>
      <p:sp>
        <p:nvSpPr>
          <p:cNvPr id="28" name="Date Placeholder 17">
            <a:extLst>
              <a:ext uri="{FF2B5EF4-FFF2-40B4-BE49-F238E27FC236}">
                <a16:creationId xmlns:a16="http://schemas.microsoft.com/office/drawing/2014/main" id="{1B079494-F7F7-4119-9B0C-01AEDB878EE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96779020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C033E-CCF9-B642-84D1-8BDC6E7E1441}"/>
              </a:ext>
            </a:extLst>
          </p:cNvPr>
          <p:cNvSpPr>
            <a:spLocks noGrp="1"/>
          </p:cNvSpPr>
          <p:nvPr>
            <p:ph type="title"/>
          </p:nvPr>
        </p:nvSpPr>
        <p:spPr/>
        <p:txBody>
          <a:bodyPr/>
          <a:lstStyle/>
          <a:p>
            <a:r>
              <a:rPr lang="en-US" noProof="1"/>
              <a:t>4-Layer Cuboid Diagram</a:t>
            </a:r>
          </a:p>
        </p:txBody>
      </p:sp>
      <p:sp>
        <p:nvSpPr>
          <p:cNvPr id="46" name="Rectangle 45">
            <a:extLst>
              <a:ext uri="{FF2B5EF4-FFF2-40B4-BE49-F238E27FC236}">
                <a16:creationId xmlns:a16="http://schemas.microsoft.com/office/drawing/2014/main" id="{4C25411B-2DC6-AC47-A12A-F0BDFD0E4C27}"/>
              </a:ext>
            </a:extLst>
          </p:cNvPr>
          <p:cNvSpPr/>
          <p:nvPr/>
        </p:nvSpPr>
        <p:spPr bwMode="auto">
          <a:xfrm>
            <a:off x="4764373" y="3655922"/>
            <a:ext cx="2663255" cy="2544701"/>
          </a:xfrm>
          <a:prstGeom prst="rect">
            <a:avLst/>
          </a:prstGeom>
          <a:solidFill>
            <a:schemeClr val="accent3">
              <a:lumMod val="50000"/>
            </a:schemeClr>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noProof="1"/>
          </a:p>
        </p:txBody>
      </p:sp>
      <p:sp>
        <p:nvSpPr>
          <p:cNvPr id="47" name="Rectangle 46">
            <a:extLst>
              <a:ext uri="{FF2B5EF4-FFF2-40B4-BE49-F238E27FC236}">
                <a16:creationId xmlns:a16="http://schemas.microsoft.com/office/drawing/2014/main" id="{7489E460-1B82-5542-9444-F24AA5F414F6}"/>
              </a:ext>
            </a:extLst>
          </p:cNvPr>
          <p:cNvSpPr/>
          <p:nvPr/>
        </p:nvSpPr>
        <p:spPr bwMode="auto">
          <a:xfrm>
            <a:off x="4764373" y="2918809"/>
            <a:ext cx="2663255" cy="2544701"/>
          </a:xfrm>
          <a:prstGeom prst="rect">
            <a:avLst/>
          </a:prstGeom>
          <a:solidFill>
            <a:schemeClr val="accent3">
              <a:lumMod val="75000"/>
            </a:schemeClr>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noProof="1"/>
          </a:p>
        </p:txBody>
      </p:sp>
      <p:sp>
        <p:nvSpPr>
          <p:cNvPr id="48" name="Rectangle 47">
            <a:extLst>
              <a:ext uri="{FF2B5EF4-FFF2-40B4-BE49-F238E27FC236}">
                <a16:creationId xmlns:a16="http://schemas.microsoft.com/office/drawing/2014/main" id="{600009B2-8301-6645-BE5A-B55424720771}"/>
              </a:ext>
            </a:extLst>
          </p:cNvPr>
          <p:cNvSpPr/>
          <p:nvPr/>
        </p:nvSpPr>
        <p:spPr bwMode="auto">
          <a:xfrm>
            <a:off x="4764373" y="2171174"/>
            <a:ext cx="2663255" cy="2544701"/>
          </a:xfrm>
          <a:prstGeom prst="rect">
            <a:avLst/>
          </a:prstGeom>
          <a:solidFill>
            <a:schemeClr val="accent3"/>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noProof="1"/>
          </a:p>
        </p:txBody>
      </p:sp>
      <p:sp>
        <p:nvSpPr>
          <p:cNvPr id="49" name="Rectangle 48">
            <a:extLst>
              <a:ext uri="{FF2B5EF4-FFF2-40B4-BE49-F238E27FC236}">
                <a16:creationId xmlns:a16="http://schemas.microsoft.com/office/drawing/2014/main" id="{5E6F1C80-5BDF-DD49-90EB-F9A8E75AB121}"/>
              </a:ext>
            </a:extLst>
          </p:cNvPr>
          <p:cNvSpPr/>
          <p:nvPr/>
        </p:nvSpPr>
        <p:spPr bwMode="auto">
          <a:xfrm>
            <a:off x="4764373" y="1450356"/>
            <a:ext cx="2663255" cy="2544701"/>
          </a:xfrm>
          <a:prstGeom prst="rect">
            <a:avLst/>
          </a:prstGeom>
          <a:solidFill>
            <a:schemeClr val="accent3">
              <a:lumMod val="60000"/>
              <a:lumOff val="40000"/>
            </a:schemeClr>
          </a:solidFill>
          <a:ln w="12700">
            <a:noFill/>
            <a:round/>
            <a:headEnd/>
            <a:tailEnd/>
          </a:ln>
          <a:scene3d>
            <a:camera prst="isometricTopUp">
              <a:rot lat="19334319" lon="18553889" rev="3806096"/>
            </a:camera>
            <a:lightRig rig="threePt" dir="t"/>
          </a:scene3d>
          <a:sp3d prstMaterial="matte">
            <a:bevelT w="0" h="355600"/>
            <a:bevelB w="0" h="0"/>
          </a:sp3d>
        </p:spPr>
        <p:txBody>
          <a:bodyPr rtlCol="0" anchor="ctr"/>
          <a:lstStyle/>
          <a:p>
            <a:pPr algn="ctr"/>
            <a:endParaRPr lang="en-US" noProof="1"/>
          </a:p>
        </p:txBody>
      </p:sp>
      <p:grpSp>
        <p:nvGrpSpPr>
          <p:cNvPr id="50" name="Group 49">
            <a:extLst>
              <a:ext uri="{FF2B5EF4-FFF2-40B4-BE49-F238E27FC236}">
                <a16:creationId xmlns:a16="http://schemas.microsoft.com/office/drawing/2014/main" id="{90C590A9-0E64-1D4E-9BCC-F4E79FF3427A}"/>
              </a:ext>
            </a:extLst>
          </p:cNvPr>
          <p:cNvGrpSpPr/>
          <p:nvPr/>
        </p:nvGrpSpPr>
        <p:grpSpPr>
          <a:xfrm>
            <a:off x="9215841" y="1886963"/>
            <a:ext cx="2141469" cy="1797447"/>
            <a:chOff x="8826135" y="1400140"/>
            <a:chExt cx="2617416" cy="1797447"/>
          </a:xfrm>
        </p:grpSpPr>
        <p:sp>
          <p:nvSpPr>
            <p:cNvPr id="51" name="TextBox 50">
              <a:extLst>
                <a:ext uri="{FF2B5EF4-FFF2-40B4-BE49-F238E27FC236}">
                  <a16:creationId xmlns:a16="http://schemas.microsoft.com/office/drawing/2014/main" id="{BC705DCE-1438-B643-B029-BBEC454CE81D}"/>
                </a:ext>
              </a:extLst>
            </p:cNvPr>
            <p:cNvSpPr txBox="1"/>
            <p:nvPr/>
          </p:nvSpPr>
          <p:spPr>
            <a:xfrm>
              <a:off x="8826135" y="1400140"/>
              <a:ext cx="2616565" cy="523220"/>
            </a:xfrm>
            <a:prstGeom prst="rect">
              <a:avLst/>
            </a:prstGeom>
            <a:noFill/>
          </p:spPr>
          <p:txBody>
            <a:bodyPr wrap="square" lIns="0" rIns="0" rtlCol="0" anchor="ctr">
              <a:spAutoFit/>
            </a:bodyPr>
            <a:lstStyle/>
            <a:p>
              <a:r>
                <a:rPr lang="en-US" sz="2800" b="1" noProof="1"/>
                <a:t>Lorem Ipsum</a:t>
              </a:r>
            </a:p>
          </p:txBody>
        </p:sp>
        <p:sp>
          <p:nvSpPr>
            <p:cNvPr id="52" name="TextBox 51">
              <a:extLst>
                <a:ext uri="{FF2B5EF4-FFF2-40B4-BE49-F238E27FC236}">
                  <a16:creationId xmlns:a16="http://schemas.microsoft.com/office/drawing/2014/main" id="{1C493CFB-A179-F341-9799-AD1266ABC803}"/>
                </a:ext>
              </a:extLst>
            </p:cNvPr>
            <p:cNvSpPr txBox="1"/>
            <p:nvPr/>
          </p:nvSpPr>
          <p:spPr>
            <a:xfrm>
              <a:off x="8833931" y="1812592"/>
              <a:ext cx="2609620" cy="1384995"/>
            </a:xfrm>
            <a:prstGeom prst="rect">
              <a:avLst/>
            </a:prstGeom>
            <a:noFill/>
          </p:spPr>
          <p:txBody>
            <a:bodyPr wrap="square" lIns="0" rIns="0" rtlCol="0" anchor="ctr">
              <a:spAutoFit/>
            </a:bodyPr>
            <a:lstStyle/>
            <a:p>
              <a:pPr algn="just"/>
              <a:r>
                <a:rPr lang="en-US" sz="1400" noProof="1">
                  <a:solidFill>
                    <a:schemeClr val="tx1">
                      <a:lumMod val="65000"/>
                      <a:lumOff val="35000"/>
                    </a:schemeClr>
                  </a:solidFill>
                </a:rPr>
                <a:t>Lorem ipsum dolor sit amet, nibh est. A magna maecenas, quam magna nec quis, lorem nunc. Suspendisse viverra sodales mauris, cras pharetra prion.</a:t>
              </a:r>
            </a:p>
          </p:txBody>
        </p:sp>
      </p:grpSp>
      <p:grpSp>
        <p:nvGrpSpPr>
          <p:cNvPr id="53" name="Group 52">
            <a:extLst>
              <a:ext uri="{FF2B5EF4-FFF2-40B4-BE49-F238E27FC236}">
                <a16:creationId xmlns:a16="http://schemas.microsoft.com/office/drawing/2014/main" id="{0D7B9896-A407-2E44-9D58-34E5D8E8FF66}"/>
              </a:ext>
            </a:extLst>
          </p:cNvPr>
          <p:cNvGrpSpPr/>
          <p:nvPr/>
        </p:nvGrpSpPr>
        <p:grpSpPr>
          <a:xfrm>
            <a:off x="834690" y="1886963"/>
            <a:ext cx="2141470" cy="1797447"/>
            <a:chOff x="8826135" y="1400140"/>
            <a:chExt cx="2617416" cy="1797447"/>
          </a:xfrm>
        </p:grpSpPr>
        <p:sp>
          <p:nvSpPr>
            <p:cNvPr id="54" name="TextBox 53">
              <a:extLst>
                <a:ext uri="{FF2B5EF4-FFF2-40B4-BE49-F238E27FC236}">
                  <a16:creationId xmlns:a16="http://schemas.microsoft.com/office/drawing/2014/main" id="{912328BE-8C9E-8F46-AA79-2611BA2A7643}"/>
                </a:ext>
              </a:extLst>
            </p:cNvPr>
            <p:cNvSpPr txBox="1"/>
            <p:nvPr/>
          </p:nvSpPr>
          <p:spPr>
            <a:xfrm>
              <a:off x="8826135" y="1400140"/>
              <a:ext cx="2616565" cy="523220"/>
            </a:xfrm>
            <a:prstGeom prst="rect">
              <a:avLst/>
            </a:prstGeom>
            <a:noFill/>
          </p:spPr>
          <p:txBody>
            <a:bodyPr wrap="square" lIns="0" rIns="0" rtlCol="0" anchor="ctr">
              <a:spAutoFit/>
            </a:bodyPr>
            <a:lstStyle/>
            <a:p>
              <a:pPr algn="r"/>
              <a:r>
                <a:rPr lang="en-US" sz="2800" b="1" noProof="1"/>
                <a:t>Lorem Ipsum</a:t>
              </a:r>
            </a:p>
          </p:txBody>
        </p:sp>
        <p:sp>
          <p:nvSpPr>
            <p:cNvPr id="55" name="TextBox 54">
              <a:extLst>
                <a:ext uri="{FF2B5EF4-FFF2-40B4-BE49-F238E27FC236}">
                  <a16:creationId xmlns:a16="http://schemas.microsoft.com/office/drawing/2014/main" id="{C6770468-159E-5A4B-876A-CDE3A856C264}"/>
                </a:ext>
              </a:extLst>
            </p:cNvPr>
            <p:cNvSpPr txBox="1"/>
            <p:nvPr/>
          </p:nvSpPr>
          <p:spPr>
            <a:xfrm>
              <a:off x="8833931" y="1812592"/>
              <a:ext cx="2609620" cy="1384995"/>
            </a:xfrm>
            <a:prstGeom prst="rect">
              <a:avLst/>
            </a:prstGeom>
            <a:noFill/>
          </p:spPr>
          <p:txBody>
            <a:bodyPr wrap="square" lIns="0" rIns="0" rtlCol="0" anchor="ctr">
              <a:spAutoFit/>
            </a:bodyPr>
            <a:lstStyle/>
            <a:p>
              <a:pPr algn="just"/>
              <a:r>
                <a:rPr lang="en-US" sz="1400" noProof="1">
                  <a:solidFill>
                    <a:schemeClr val="tx1">
                      <a:lumMod val="65000"/>
                      <a:lumOff val="35000"/>
                    </a:schemeClr>
                  </a:solidFill>
                </a:rPr>
                <a:t>Lorem ipsum dolor sit amet, nibh est. A magna maecenas, quam magna nec quis, lorem nunc. Suspendisse viverra sodales mauris, cras pharetra prion.</a:t>
              </a:r>
            </a:p>
          </p:txBody>
        </p:sp>
      </p:grpSp>
      <p:grpSp>
        <p:nvGrpSpPr>
          <p:cNvPr id="56" name="Group 55">
            <a:extLst>
              <a:ext uri="{FF2B5EF4-FFF2-40B4-BE49-F238E27FC236}">
                <a16:creationId xmlns:a16="http://schemas.microsoft.com/office/drawing/2014/main" id="{A24EDAE4-2D95-6F41-976B-1456191F6C42}"/>
              </a:ext>
            </a:extLst>
          </p:cNvPr>
          <p:cNvGrpSpPr/>
          <p:nvPr/>
        </p:nvGrpSpPr>
        <p:grpSpPr>
          <a:xfrm>
            <a:off x="9212331" y="4510898"/>
            <a:ext cx="2141469" cy="1797447"/>
            <a:chOff x="8826135" y="1400140"/>
            <a:chExt cx="2617416" cy="1797447"/>
          </a:xfrm>
        </p:grpSpPr>
        <p:sp>
          <p:nvSpPr>
            <p:cNvPr id="57" name="TextBox 56">
              <a:extLst>
                <a:ext uri="{FF2B5EF4-FFF2-40B4-BE49-F238E27FC236}">
                  <a16:creationId xmlns:a16="http://schemas.microsoft.com/office/drawing/2014/main" id="{0EB25F27-B016-5445-87C8-5F99FA53FB2D}"/>
                </a:ext>
              </a:extLst>
            </p:cNvPr>
            <p:cNvSpPr txBox="1"/>
            <p:nvPr/>
          </p:nvSpPr>
          <p:spPr>
            <a:xfrm>
              <a:off x="8826135" y="1400140"/>
              <a:ext cx="2616565" cy="523220"/>
            </a:xfrm>
            <a:prstGeom prst="rect">
              <a:avLst/>
            </a:prstGeom>
            <a:noFill/>
          </p:spPr>
          <p:txBody>
            <a:bodyPr wrap="square" lIns="0" rIns="0" rtlCol="0" anchor="ctr">
              <a:spAutoFit/>
            </a:bodyPr>
            <a:lstStyle/>
            <a:p>
              <a:r>
                <a:rPr lang="en-US" sz="2800" b="1" noProof="1"/>
                <a:t>Lorem Ipsum</a:t>
              </a:r>
            </a:p>
          </p:txBody>
        </p:sp>
        <p:sp>
          <p:nvSpPr>
            <p:cNvPr id="58" name="TextBox 57">
              <a:extLst>
                <a:ext uri="{FF2B5EF4-FFF2-40B4-BE49-F238E27FC236}">
                  <a16:creationId xmlns:a16="http://schemas.microsoft.com/office/drawing/2014/main" id="{C79DC174-D60C-EB40-8C8B-AD7F61868362}"/>
                </a:ext>
              </a:extLst>
            </p:cNvPr>
            <p:cNvSpPr txBox="1"/>
            <p:nvPr/>
          </p:nvSpPr>
          <p:spPr>
            <a:xfrm>
              <a:off x="8833931" y="1812592"/>
              <a:ext cx="2609620" cy="1384995"/>
            </a:xfrm>
            <a:prstGeom prst="rect">
              <a:avLst/>
            </a:prstGeom>
            <a:noFill/>
          </p:spPr>
          <p:txBody>
            <a:bodyPr wrap="square" lIns="0" rIns="0" rtlCol="0" anchor="ctr">
              <a:spAutoFit/>
            </a:bodyPr>
            <a:lstStyle/>
            <a:p>
              <a:pPr algn="just"/>
              <a:r>
                <a:rPr lang="en-US" sz="1400" noProof="1">
                  <a:solidFill>
                    <a:schemeClr val="tx1">
                      <a:lumMod val="65000"/>
                      <a:lumOff val="35000"/>
                    </a:schemeClr>
                  </a:solidFill>
                </a:rPr>
                <a:t>Lorem ipsum dolor sit amet, nibh est. A magna maecenas, quam magna nec quis, lorem nunc. Suspendisse viverra sodales mauris, cras pharetra prion.</a:t>
              </a:r>
            </a:p>
          </p:txBody>
        </p:sp>
      </p:grpSp>
      <p:grpSp>
        <p:nvGrpSpPr>
          <p:cNvPr id="59" name="Group 58">
            <a:extLst>
              <a:ext uri="{FF2B5EF4-FFF2-40B4-BE49-F238E27FC236}">
                <a16:creationId xmlns:a16="http://schemas.microsoft.com/office/drawing/2014/main" id="{508A9327-35B8-524A-89EE-EBF2F0239F26}"/>
              </a:ext>
            </a:extLst>
          </p:cNvPr>
          <p:cNvGrpSpPr/>
          <p:nvPr/>
        </p:nvGrpSpPr>
        <p:grpSpPr>
          <a:xfrm>
            <a:off x="831180" y="4510898"/>
            <a:ext cx="2141470" cy="1797447"/>
            <a:chOff x="8826135" y="1400140"/>
            <a:chExt cx="2617416" cy="1797447"/>
          </a:xfrm>
        </p:grpSpPr>
        <p:sp>
          <p:nvSpPr>
            <p:cNvPr id="60" name="TextBox 59">
              <a:extLst>
                <a:ext uri="{FF2B5EF4-FFF2-40B4-BE49-F238E27FC236}">
                  <a16:creationId xmlns:a16="http://schemas.microsoft.com/office/drawing/2014/main" id="{91FE4E70-0774-AA4D-A399-F5043876A04C}"/>
                </a:ext>
              </a:extLst>
            </p:cNvPr>
            <p:cNvSpPr txBox="1"/>
            <p:nvPr/>
          </p:nvSpPr>
          <p:spPr>
            <a:xfrm>
              <a:off x="8826135" y="1400140"/>
              <a:ext cx="2616565" cy="523220"/>
            </a:xfrm>
            <a:prstGeom prst="rect">
              <a:avLst/>
            </a:prstGeom>
            <a:noFill/>
          </p:spPr>
          <p:txBody>
            <a:bodyPr wrap="square" lIns="0" rIns="0" rtlCol="0" anchor="ctr">
              <a:spAutoFit/>
            </a:bodyPr>
            <a:lstStyle/>
            <a:p>
              <a:pPr algn="r"/>
              <a:r>
                <a:rPr lang="en-US" sz="2800" b="1" noProof="1"/>
                <a:t>Lorem Ipsum</a:t>
              </a:r>
            </a:p>
          </p:txBody>
        </p:sp>
        <p:sp>
          <p:nvSpPr>
            <p:cNvPr id="61" name="TextBox 60">
              <a:extLst>
                <a:ext uri="{FF2B5EF4-FFF2-40B4-BE49-F238E27FC236}">
                  <a16:creationId xmlns:a16="http://schemas.microsoft.com/office/drawing/2014/main" id="{30616BAC-9789-4D4E-A607-1627E711D785}"/>
                </a:ext>
              </a:extLst>
            </p:cNvPr>
            <p:cNvSpPr txBox="1"/>
            <p:nvPr/>
          </p:nvSpPr>
          <p:spPr>
            <a:xfrm>
              <a:off x="8833931" y="1812592"/>
              <a:ext cx="2609620" cy="1384995"/>
            </a:xfrm>
            <a:prstGeom prst="rect">
              <a:avLst/>
            </a:prstGeom>
            <a:noFill/>
          </p:spPr>
          <p:txBody>
            <a:bodyPr wrap="square" lIns="0" rIns="0" rtlCol="0" anchor="ctr">
              <a:spAutoFit/>
            </a:bodyPr>
            <a:lstStyle/>
            <a:p>
              <a:pPr algn="just"/>
              <a:r>
                <a:rPr lang="en-US" sz="1400" noProof="1">
                  <a:solidFill>
                    <a:schemeClr val="tx1">
                      <a:lumMod val="65000"/>
                      <a:lumOff val="35000"/>
                    </a:schemeClr>
                  </a:solidFill>
                </a:rPr>
                <a:t>Lorem ipsum dolor sit amet, nibh est. A magna maecenas, quam magna nec quis, lorem nunc. Suspendisse viverra sodales mauris, cras pharetra prion.</a:t>
              </a:r>
            </a:p>
          </p:txBody>
        </p:sp>
      </p:grpSp>
      <p:sp>
        <p:nvSpPr>
          <p:cNvPr id="62" name="Freeform 296">
            <a:extLst>
              <a:ext uri="{FF2B5EF4-FFF2-40B4-BE49-F238E27FC236}">
                <a16:creationId xmlns:a16="http://schemas.microsoft.com/office/drawing/2014/main" id="{13309EA7-B535-4542-BAF5-99C586A468D7}"/>
              </a:ext>
            </a:extLst>
          </p:cNvPr>
          <p:cNvSpPr/>
          <p:nvPr/>
        </p:nvSpPr>
        <p:spPr>
          <a:xfrm>
            <a:off x="8537324" y="1945371"/>
            <a:ext cx="546898" cy="546620"/>
          </a:xfrm>
          <a:custGeom>
            <a:avLst/>
            <a:gdLst>
              <a:gd name="connsiteX0" fmla="*/ 189309 w 468765"/>
              <a:gd name="connsiteY0" fmla="*/ 108177 h 468766"/>
              <a:gd name="connsiteX1" fmla="*/ 207338 w 468765"/>
              <a:gd name="connsiteY1" fmla="*/ 108177 h 468766"/>
              <a:gd name="connsiteX2" fmla="*/ 213677 w 468765"/>
              <a:gd name="connsiteY2" fmla="*/ 110853 h 468766"/>
              <a:gd name="connsiteX3" fmla="*/ 216353 w 468765"/>
              <a:gd name="connsiteY3" fmla="*/ 117191 h 468766"/>
              <a:gd name="connsiteX4" fmla="*/ 216353 w 468765"/>
              <a:gd name="connsiteY4" fmla="*/ 180295 h 468766"/>
              <a:gd name="connsiteX5" fmla="*/ 279457 w 468765"/>
              <a:gd name="connsiteY5" fmla="*/ 180295 h 468766"/>
              <a:gd name="connsiteX6" fmla="*/ 285795 w 468765"/>
              <a:gd name="connsiteY6" fmla="*/ 182971 h 468766"/>
              <a:gd name="connsiteX7" fmla="*/ 288471 w 468765"/>
              <a:gd name="connsiteY7" fmla="*/ 189309 h 468766"/>
              <a:gd name="connsiteX8" fmla="*/ 288471 w 468765"/>
              <a:gd name="connsiteY8" fmla="*/ 207339 h 468766"/>
              <a:gd name="connsiteX9" fmla="*/ 285795 w 468765"/>
              <a:gd name="connsiteY9" fmla="*/ 213677 h 468766"/>
              <a:gd name="connsiteX10" fmla="*/ 279457 w 468765"/>
              <a:gd name="connsiteY10" fmla="*/ 216354 h 468766"/>
              <a:gd name="connsiteX11" fmla="*/ 216353 w 468765"/>
              <a:gd name="connsiteY11" fmla="*/ 216354 h 468766"/>
              <a:gd name="connsiteX12" fmla="*/ 216353 w 468765"/>
              <a:gd name="connsiteY12" fmla="*/ 279457 h 468766"/>
              <a:gd name="connsiteX13" fmla="*/ 213677 w 468765"/>
              <a:gd name="connsiteY13" fmla="*/ 285795 h 468766"/>
              <a:gd name="connsiteX14" fmla="*/ 207338 w 468765"/>
              <a:gd name="connsiteY14" fmla="*/ 288471 h 468766"/>
              <a:gd name="connsiteX15" fmla="*/ 189309 w 468765"/>
              <a:gd name="connsiteY15" fmla="*/ 288471 h 468766"/>
              <a:gd name="connsiteX16" fmla="*/ 182971 w 468765"/>
              <a:gd name="connsiteY16" fmla="*/ 285795 h 468766"/>
              <a:gd name="connsiteX17" fmla="*/ 180294 w 468765"/>
              <a:gd name="connsiteY17" fmla="*/ 279457 h 468766"/>
              <a:gd name="connsiteX18" fmla="*/ 180294 w 468765"/>
              <a:gd name="connsiteY18" fmla="*/ 216354 h 468766"/>
              <a:gd name="connsiteX19" fmla="*/ 117191 w 468765"/>
              <a:gd name="connsiteY19" fmla="*/ 216354 h 468766"/>
              <a:gd name="connsiteX20" fmla="*/ 110853 w 468765"/>
              <a:gd name="connsiteY20" fmla="*/ 213677 h 468766"/>
              <a:gd name="connsiteX21" fmla="*/ 108176 w 468765"/>
              <a:gd name="connsiteY21" fmla="*/ 207339 h 468766"/>
              <a:gd name="connsiteX22" fmla="*/ 108176 w 468765"/>
              <a:gd name="connsiteY22" fmla="*/ 189309 h 468766"/>
              <a:gd name="connsiteX23" fmla="*/ 110853 w 468765"/>
              <a:gd name="connsiteY23" fmla="*/ 182971 h 468766"/>
              <a:gd name="connsiteX24" fmla="*/ 117191 w 468765"/>
              <a:gd name="connsiteY24" fmla="*/ 180295 h 468766"/>
              <a:gd name="connsiteX25" fmla="*/ 180294 w 468765"/>
              <a:gd name="connsiteY25" fmla="*/ 180295 h 468766"/>
              <a:gd name="connsiteX26" fmla="*/ 180294 w 468765"/>
              <a:gd name="connsiteY26" fmla="*/ 117191 h 468766"/>
              <a:gd name="connsiteX27" fmla="*/ 182971 w 468765"/>
              <a:gd name="connsiteY27" fmla="*/ 110853 h 468766"/>
              <a:gd name="connsiteX28" fmla="*/ 189309 w 468765"/>
              <a:gd name="connsiteY28" fmla="*/ 108177 h 468766"/>
              <a:gd name="connsiteX29" fmla="*/ 198324 w 468765"/>
              <a:gd name="connsiteY29" fmla="*/ 72118 h 468766"/>
              <a:gd name="connsiteX30" fmla="*/ 109162 w 468765"/>
              <a:gd name="connsiteY30" fmla="*/ 109163 h 468766"/>
              <a:gd name="connsiteX31" fmla="*/ 72117 w 468765"/>
              <a:gd name="connsiteY31" fmla="*/ 198324 h 468766"/>
              <a:gd name="connsiteX32" fmla="*/ 109162 w 468765"/>
              <a:gd name="connsiteY32" fmla="*/ 287485 h 468766"/>
              <a:gd name="connsiteX33" fmla="*/ 198324 w 468765"/>
              <a:gd name="connsiteY33" fmla="*/ 324530 h 468766"/>
              <a:gd name="connsiteX34" fmla="*/ 287485 w 468765"/>
              <a:gd name="connsiteY34" fmla="*/ 287485 h 468766"/>
              <a:gd name="connsiteX35" fmla="*/ 324530 w 468765"/>
              <a:gd name="connsiteY35" fmla="*/ 198324 h 468766"/>
              <a:gd name="connsiteX36" fmla="*/ 287485 w 468765"/>
              <a:gd name="connsiteY36" fmla="*/ 109163 h 468766"/>
              <a:gd name="connsiteX37" fmla="*/ 198324 w 468765"/>
              <a:gd name="connsiteY37" fmla="*/ 72118 h 468766"/>
              <a:gd name="connsiteX38" fmla="*/ 198324 w 468765"/>
              <a:gd name="connsiteY38" fmla="*/ 0 h 468766"/>
              <a:gd name="connsiteX39" fmla="*/ 275371 w 468765"/>
              <a:gd name="connsiteY39" fmla="*/ 15635 h 468766"/>
              <a:gd name="connsiteX40" fmla="*/ 338757 w 468765"/>
              <a:gd name="connsiteY40" fmla="*/ 57891 h 468766"/>
              <a:gd name="connsiteX41" fmla="*/ 381014 w 468765"/>
              <a:gd name="connsiteY41" fmla="*/ 121276 h 468766"/>
              <a:gd name="connsiteX42" fmla="*/ 396648 w 468765"/>
              <a:gd name="connsiteY42" fmla="*/ 198324 h 468766"/>
              <a:gd name="connsiteX43" fmla="*/ 361716 w 468765"/>
              <a:gd name="connsiteY43" fmla="*/ 310727 h 468766"/>
              <a:gd name="connsiteX44" fmla="*/ 458343 w 468765"/>
              <a:gd name="connsiteY44" fmla="*/ 407353 h 468766"/>
              <a:gd name="connsiteX45" fmla="*/ 468765 w 468765"/>
              <a:gd name="connsiteY45" fmla="*/ 432707 h 468766"/>
              <a:gd name="connsiteX46" fmla="*/ 458202 w 468765"/>
              <a:gd name="connsiteY46" fmla="*/ 458202 h 468766"/>
              <a:gd name="connsiteX47" fmla="*/ 432707 w 468765"/>
              <a:gd name="connsiteY47" fmla="*/ 468766 h 468766"/>
              <a:gd name="connsiteX48" fmla="*/ 407353 w 468765"/>
              <a:gd name="connsiteY48" fmla="*/ 458061 h 468766"/>
              <a:gd name="connsiteX49" fmla="*/ 310726 w 468765"/>
              <a:gd name="connsiteY49" fmla="*/ 361716 h 468766"/>
              <a:gd name="connsiteX50" fmla="*/ 198324 w 468765"/>
              <a:gd name="connsiteY50" fmla="*/ 396648 h 468766"/>
              <a:gd name="connsiteX51" fmla="*/ 121276 w 468765"/>
              <a:gd name="connsiteY51" fmla="*/ 381013 h 468766"/>
              <a:gd name="connsiteX52" fmla="*/ 57891 w 468765"/>
              <a:gd name="connsiteY52" fmla="*/ 338757 h 468766"/>
              <a:gd name="connsiteX53" fmla="*/ 15634 w 468765"/>
              <a:gd name="connsiteY53" fmla="*/ 275372 h 468766"/>
              <a:gd name="connsiteX54" fmla="*/ 0 w 468765"/>
              <a:gd name="connsiteY54" fmla="*/ 198324 h 468766"/>
              <a:gd name="connsiteX55" fmla="*/ 15634 w 468765"/>
              <a:gd name="connsiteY55" fmla="*/ 121276 h 468766"/>
              <a:gd name="connsiteX56" fmla="*/ 57891 w 468765"/>
              <a:gd name="connsiteY56" fmla="*/ 57891 h 468766"/>
              <a:gd name="connsiteX57" fmla="*/ 121276 w 468765"/>
              <a:gd name="connsiteY57" fmla="*/ 15635 h 468766"/>
              <a:gd name="connsiteX58" fmla="*/ 198324 w 468765"/>
              <a:gd name="connsiteY58" fmla="*/ 0 h 46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68765" h="468766">
                <a:moveTo>
                  <a:pt x="189309" y="108177"/>
                </a:moveTo>
                <a:lnTo>
                  <a:pt x="207338" y="108177"/>
                </a:lnTo>
                <a:cubicBezTo>
                  <a:pt x="209781" y="108177"/>
                  <a:pt x="211893" y="109069"/>
                  <a:pt x="213677" y="110853"/>
                </a:cubicBezTo>
                <a:cubicBezTo>
                  <a:pt x="215460" y="112637"/>
                  <a:pt x="216353" y="114750"/>
                  <a:pt x="216353" y="117191"/>
                </a:cubicBezTo>
                <a:lnTo>
                  <a:pt x="216353" y="180295"/>
                </a:lnTo>
                <a:lnTo>
                  <a:pt x="279457" y="180295"/>
                </a:lnTo>
                <a:cubicBezTo>
                  <a:pt x="281898" y="180295"/>
                  <a:pt x="284011" y="181187"/>
                  <a:pt x="285795" y="182971"/>
                </a:cubicBezTo>
                <a:cubicBezTo>
                  <a:pt x="287579" y="184755"/>
                  <a:pt x="288471" y="186868"/>
                  <a:pt x="288471" y="189309"/>
                </a:cubicBezTo>
                <a:lnTo>
                  <a:pt x="288471" y="207339"/>
                </a:lnTo>
                <a:cubicBezTo>
                  <a:pt x="288471" y="209780"/>
                  <a:pt x="287579" y="211893"/>
                  <a:pt x="285795" y="213677"/>
                </a:cubicBezTo>
                <a:cubicBezTo>
                  <a:pt x="284011" y="215461"/>
                  <a:pt x="281898" y="216354"/>
                  <a:pt x="279457" y="216354"/>
                </a:cubicBezTo>
                <a:lnTo>
                  <a:pt x="216353" y="216354"/>
                </a:lnTo>
                <a:lnTo>
                  <a:pt x="216353" y="279457"/>
                </a:lnTo>
                <a:cubicBezTo>
                  <a:pt x="216353" y="281898"/>
                  <a:pt x="215460" y="284011"/>
                  <a:pt x="213677" y="285795"/>
                </a:cubicBezTo>
                <a:cubicBezTo>
                  <a:pt x="211893" y="287579"/>
                  <a:pt x="209781" y="288471"/>
                  <a:pt x="207338" y="288471"/>
                </a:cubicBezTo>
                <a:lnTo>
                  <a:pt x="189309" y="288471"/>
                </a:lnTo>
                <a:cubicBezTo>
                  <a:pt x="186867" y="288471"/>
                  <a:pt x="184754" y="287579"/>
                  <a:pt x="182971" y="285795"/>
                </a:cubicBezTo>
                <a:cubicBezTo>
                  <a:pt x="181187" y="284011"/>
                  <a:pt x="180294" y="281898"/>
                  <a:pt x="180294" y="279457"/>
                </a:cubicBezTo>
                <a:lnTo>
                  <a:pt x="180294" y="216354"/>
                </a:lnTo>
                <a:lnTo>
                  <a:pt x="117191" y="216354"/>
                </a:lnTo>
                <a:cubicBezTo>
                  <a:pt x="114749" y="216354"/>
                  <a:pt x="112636" y="215461"/>
                  <a:pt x="110853" y="213677"/>
                </a:cubicBezTo>
                <a:cubicBezTo>
                  <a:pt x="109069" y="211893"/>
                  <a:pt x="108176" y="209780"/>
                  <a:pt x="108176" y="207339"/>
                </a:cubicBezTo>
                <a:lnTo>
                  <a:pt x="108176" y="189309"/>
                </a:lnTo>
                <a:cubicBezTo>
                  <a:pt x="108176" y="186868"/>
                  <a:pt x="109069" y="184755"/>
                  <a:pt x="110853" y="182971"/>
                </a:cubicBezTo>
                <a:cubicBezTo>
                  <a:pt x="112636" y="181187"/>
                  <a:pt x="114749" y="180295"/>
                  <a:pt x="117191" y="180295"/>
                </a:cubicBezTo>
                <a:lnTo>
                  <a:pt x="180294" y="180295"/>
                </a:lnTo>
                <a:lnTo>
                  <a:pt x="180294" y="117191"/>
                </a:lnTo>
                <a:cubicBezTo>
                  <a:pt x="180294" y="114750"/>
                  <a:pt x="181187" y="112637"/>
                  <a:pt x="182971" y="110853"/>
                </a:cubicBezTo>
                <a:cubicBezTo>
                  <a:pt x="184754" y="109069"/>
                  <a:pt x="186867" y="108177"/>
                  <a:pt x="189309" y="108177"/>
                </a:cubicBezTo>
                <a:close/>
                <a:moveTo>
                  <a:pt x="198324" y="72118"/>
                </a:moveTo>
                <a:cubicBezTo>
                  <a:pt x="163580" y="72118"/>
                  <a:pt x="133860" y="84466"/>
                  <a:pt x="109162" y="109163"/>
                </a:cubicBezTo>
                <a:cubicBezTo>
                  <a:pt x="84466" y="133859"/>
                  <a:pt x="72117" y="163580"/>
                  <a:pt x="72117" y="198324"/>
                </a:cubicBezTo>
                <a:cubicBezTo>
                  <a:pt x="72117" y="233068"/>
                  <a:pt x="84466" y="262789"/>
                  <a:pt x="109162" y="287485"/>
                </a:cubicBezTo>
                <a:cubicBezTo>
                  <a:pt x="133860" y="312182"/>
                  <a:pt x="163580" y="324530"/>
                  <a:pt x="198324" y="324530"/>
                </a:cubicBezTo>
                <a:cubicBezTo>
                  <a:pt x="233068" y="324530"/>
                  <a:pt x="262788" y="312182"/>
                  <a:pt x="287485" y="287485"/>
                </a:cubicBezTo>
                <a:cubicBezTo>
                  <a:pt x="312182" y="262789"/>
                  <a:pt x="324530" y="233068"/>
                  <a:pt x="324530" y="198324"/>
                </a:cubicBezTo>
                <a:cubicBezTo>
                  <a:pt x="324530" y="163580"/>
                  <a:pt x="312182" y="133859"/>
                  <a:pt x="287485" y="109163"/>
                </a:cubicBezTo>
                <a:cubicBezTo>
                  <a:pt x="262788" y="84466"/>
                  <a:pt x="233068" y="72118"/>
                  <a:pt x="198324" y="72118"/>
                </a:cubicBezTo>
                <a:close/>
                <a:moveTo>
                  <a:pt x="198324" y="0"/>
                </a:moveTo>
                <a:cubicBezTo>
                  <a:pt x="225180" y="0"/>
                  <a:pt x="250863" y="5212"/>
                  <a:pt x="275371" y="15635"/>
                </a:cubicBezTo>
                <a:cubicBezTo>
                  <a:pt x="299880" y="26058"/>
                  <a:pt x="321009" y="40144"/>
                  <a:pt x="338757" y="57891"/>
                </a:cubicBezTo>
                <a:cubicBezTo>
                  <a:pt x="356505" y="75639"/>
                  <a:pt x="370590" y="96767"/>
                  <a:pt x="381014" y="121276"/>
                </a:cubicBezTo>
                <a:cubicBezTo>
                  <a:pt x="391436" y="145785"/>
                  <a:pt x="396648" y="171468"/>
                  <a:pt x="396648" y="198324"/>
                </a:cubicBezTo>
                <a:cubicBezTo>
                  <a:pt x="396648" y="239642"/>
                  <a:pt x="385004" y="277109"/>
                  <a:pt x="361716" y="310727"/>
                </a:cubicBezTo>
                <a:lnTo>
                  <a:pt x="458343" y="407353"/>
                </a:lnTo>
                <a:cubicBezTo>
                  <a:pt x="465291" y="414302"/>
                  <a:pt x="468765" y="422753"/>
                  <a:pt x="468765" y="432707"/>
                </a:cubicBezTo>
                <a:cubicBezTo>
                  <a:pt x="468765" y="442661"/>
                  <a:pt x="465245" y="451159"/>
                  <a:pt x="458202" y="458202"/>
                </a:cubicBezTo>
                <a:cubicBezTo>
                  <a:pt x="451158" y="465245"/>
                  <a:pt x="442660" y="468766"/>
                  <a:pt x="432707" y="468766"/>
                </a:cubicBezTo>
                <a:cubicBezTo>
                  <a:pt x="422565" y="468766"/>
                  <a:pt x="414114" y="465198"/>
                  <a:pt x="407353" y="458061"/>
                </a:cubicBezTo>
                <a:lnTo>
                  <a:pt x="310726" y="361716"/>
                </a:lnTo>
                <a:cubicBezTo>
                  <a:pt x="277109" y="385004"/>
                  <a:pt x="239642" y="396648"/>
                  <a:pt x="198324" y="396648"/>
                </a:cubicBezTo>
                <a:cubicBezTo>
                  <a:pt x="171468" y="396648"/>
                  <a:pt x="145784" y="391437"/>
                  <a:pt x="121276" y="381013"/>
                </a:cubicBezTo>
                <a:cubicBezTo>
                  <a:pt x="96767" y="370590"/>
                  <a:pt x="75639" y="356504"/>
                  <a:pt x="57891" y="338757"/>
                </a:cubicBezTo>
                <a:cubicBezTo>
                  <a:pt x="40143" y="321009"/>
                  <a:pt x="26058" y="299881"/>
                  <a:pt x="15634" y="275372"/>
                </a:cubicBezTo>
                <a:cubicBezTo>
                  <a:pt x="5211" y="250863"/>
                  <a:pt x="0" y="225180"/>
                  <a:pt x="0" y="198324"/>
                </a:cubicBezTo>
                <a:cubicBezTo>
                  <a:pt x="0" y="171468"/>
                  <a:pt x="5211" y="145785"/>
                  <a:pt x="15634" y="121276"/>
                </a:cubicBezTo>
                <a:cubicBezTo>
                  <a:pt x="26058" y="96767"/>
                  <a:pt x="40143" y="75639"/>
                  <a:pt x="57891" y="57891"/>
                </a:cubicBezTo>
                <a:cubicBezTo>
                  <a:pt x="75639" y="40144"/>
                  <a:pt x="96767" y="26058"/>
                  <a:pt x="121276" y="15635"/>
                </a:cubicBezTo>
                <a:cubicBezTo>
                  <a:pt x="145784" y="5212"/>
                  <a:pt x="171468" y="0"/>
                  <a:pt x="19832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noProof="1"/>
          </a:p>
        </p:txBody>
      </p:sp>
      <p:sp>
        <p:nvSpPr>
          <p:cNvPr id="63" name="Freeform 304">
            <a:extLst>
              <a:ext uri="{FF2B5EF4-FFF2-40B4-BE49-F238E27FC236}">
                <a16:creationId xmlns:a16="http://schemas.microsoft.com/office/drawing/2014/main" id="{8DFEE82F-485B-8442-8C19-5A07DDBAE21A}"/>
              </a:ext>
            </a:extLst>
          </p:cNvPr>
          <p:cNvSpPr/>
          <p:nvPr/>
        </p:nvSpPr>
        <p:spPr>
          <a:xfrm>
            <a:off x="3234530" y="1923006"/>
            <a:ext cx="504830" cy="504572"/>
          </a:xfrm>
          <a:custGeom>
            <a:avLst/>
            <a:gdLst/>
            <a:ahLst/>
            <a:cxnLst/>
            <a:rect l="l" t="t" r="r" b="b"/>
            <a:pathLst>
              <a:path w="432707" h="432707">
                <a:moveTo>
                  <a:pt x="185084" y="0"/>
                </a:moveTo>
                <a:lnTo>
                  <a:pt x="247624" y="0"/>
                </a:lnTo>
                <a:cubicBezTo>
                  <a:pt x="250253" y="0"/>
                  <a:pt x="252554" y="798"/>
                  <a:pt x="254525" y="2394"/>
                </a:cubicBezTo>
                <a:cubicBezTo>
                  <a:pt x="256498" y="3991"/>
                  <a:pt x="257578" y="6010"/>
                  <a:pt x="257765" y="8451"/>
                </a:cubicBezTo>
                <a:lnTo>
                  <a:pt x="265653" y="60286"/>
                </a:lnTo>
                <a:cubicBezTo>
                  <a:pt x="274855" y="63291"/>
                  <a:pt x="283306" y="66765"/>
                  <a:pt x="291006" y="70709"/>
                </a:cubicBezTo>
                <a:lnTo>
                  <a:pt x="331010" y="40566"/>
                </a:lnTo>
                <a:cubicBezTo>
                  <a:pt x="332700" y="38876"/>
                  <a:pt x="334953" y="38031"/>
                  <a:pt x="337771" y="38031"/>
                </a:cubicBezTo>
                <a:cubicBezTo>
                  <a:pt x="340212" y="38031"/>
                  <a:pt x="342560" y="38970"/>
                  <a:pt x="344814" y="40848"/>
                </a:cubicBezTo>
                <a:cubicBezTo>
                  <a:pt x="369041" y="63197"/>
                  <a:pt x="384535" y="79161"/>
                  <a:pt x="391295" y="88739"/>
                </a:cubicBezTo>
                <a:cubicBezTo>
                  <a:pt x="392610" y="90241"/>
                  <a:pt x="393268" y="92307"/>
                  <a:pt x="393268" y="94936"/>
                </a:cubicBezTo>
                <a:cubicBezTo>
                  <a:pt x="393268" y="97190"/>
                  <a:pt x="392516" y="99350"/>
                  <a:pt x="391014" y="101416"/>
                </a:cubicBezTo>
                <a:cubicBezTo>
                  <a:pt x="388197" y="105360"/>
                  <a:pt x="383408" y="111604"/>
                  <a:pt x="376647" y="120149"/>
                </a:cubicBezTo>
                <a:cubicBezTo>
                  <a:pt x="369885" y="128695"/>
                  <a:pt x="364815" y="135315"/>
                  <a:pt x="361434" y="140010"/>
                </a:cubicBezTo>
                <a:cubicBezTo>
                  <a:pt x="366317" y="149400"/>
                  <a:pt x="370168" y="158603"/>
                  <a:pt x="372985" y="167618"/>
                </a:cubicBezTo>
                <a:lnTo>
                  <a:pt x="424537" y="175506"/>
                </a:lnTo>
                <a:cubicBezTo>
                  <a:pt x="426979" y="175881"/>
                  <a:pt x="428951" y="177055"/>
                  <a:pt x="430453" y="179027"/>
                </a:cubicBezTo>
                <a:cubicBezTo>
                  <a:pt x="431956" y="180999"/>
                  <a:pt x="432707" y="183206"/>
                  <a:pt x="432707" y="185647"/>
                </a:cubicBezTo>
                <a:lnTo>
                  <a:pt x="432707" y="248187"/>
                </a:lnTo>
                <a:cubicBezTo>
                  <a:pt x="432707" y="250440"/>
                  <a:pt x="431956" y="252600"/>
                  <a:pt x="430453" y="254666"/>
                </a:cubicBezTo>
                <a:cubicBezTo>
                  <a:pt x="428951" y="256732"/>
                  <a:pt x="427072" y="257953"/>
                  <a:pt x="424819" y="258328"/>
                </a:cubicBezTo>
                <a:lnTo>
                  <a:pt x="372703" y="266216"/>
                </a:lnTo>
                <a:cubicBezTo>
                  <a:pt x="369134" y="276358"/>
                  <a:pt x="365472" y="284903"/>
                  <a:pt x="361716" y="291852"/>
                </a:cubicBezTo>
                <a:cubicBezTo>
                  <a:pt x="368289" y="301242"/>
                  <a:pt x="378337" y="314201"/>
                  <a:pt x="391859" y="330728"/>
                </a:cubicBezTo>
                <a:cubicBezTo>
                  <a:pt x="393737" y="332982"/>
                  <a:pt x="394676" y="335329"/>
                  <a:pt x="394676" y="337771"/>
                </a:cubicBezTo>
                <a:cubicBezTo>
                  <a:pt x="394676" y="340212"/>
                  <a:pt x="393832" y="342372"/>
                  <a:pt x="392140" y="344250"/>
                </a:cubicBezTo>
                <a:cubicBezTo>
                  <a:pt x="387070" y="351199"/>
                  <a:pt x="377773" y="361340"/>
                  <a:pt x="364251" y="374675"/>
                </a:cubicBezTo>
                <a:cubicBezTo>
                  <a:pt x="350729" y="388009"/>
                  <a:pt x="341903" y="394676"/>
                  <a:pt x="337771" y="394676"/>
                </a:cubicBezTo>
                <a:cubicBezTo>
                  <a:pt x="335517" y="394676"/>
                  <a:pt x="333075" y="393831"/>
                  <a:pt x="330446" y="392141"/>
                </a:cubicBezTo>
                <a:lnTo>
                  <a:pt x="291570" y="361716"/>
                </a:lnTo>
                <a:cubicBezTo>
                  <a:pt x="283306" y="366036"/>
                  <a:pt x="274762" y="369604"/>
                  <a:pt x="265934" y="372421"/>
                </a:cubicBezTo>
                <a:cubicBezTo>
                  <a:pt x="262929" y="397963"/>
                  <a:pt x="260206" y="415429"/>
                  <a:pt x="257765" y="424819"/>
                </a:cubicBezTo>
                <a:cubicBezTo>
                  <a:pt x="256450" y="430078"/>
                  <a:pt x="253070" y="432707"/>
                  <a:pt x="247624" y="432707"/>
                </a:cubicBezTo>
                <a:lnTo>
                  <a:pt x="185084" y="432707"/>
                </a:lnTo>
                <a:cubicBezTo>
                  <a:pt x="182454" y="432707"/>
                  <a:pt x="180153" y="431909"/>
                  <a:pt x="178182" y="430313"/>
                </a:cubicBezTo>
                <a:cubicBezTo>
                  <a:pt x="176210" y="428716"/>
                  <a:pt x="175130" y="426697"/>
                  <a:pt x="174942" y="424256"/>
                </a:cubicBezTo>
                <a:lnTo>
                  <a:pt x="167054" y="372421"/>
                </a:lnTo>
                <a:cubicBezTo>
                  <a:pt x="157852" y="369416"/>
                  <a:pt x="149401" y="365942"/>
                  <a:pt x="141700" y="361998"/>
                </a:cubicBezTo>
                <a:lnTo>
                  <a:pt x="101979" y="392141"/>
                </a:lnTo>
                <a:cubicBezTo>
                  <a:pt x="100101" y="393831"/>
                  <a:pt x="97753" y="394676"/>
                  <a:pt x="94936" y="394676"/>
                </a:cubicBezTo>
                <a:cubicBezTo>
                  <a:pt x="92307" y="394676"/>
                  <a:pt x="89959" y="393643"/>
                  <a:pt x="87893" y="391577"/>
                </a:cubicBezTo>
                <a:cubicBezTo>
                  <a:pt x="64230" y="370167"/>
                  <a:pt x="48735" y="354392"/>
                  <a:pt x="41411" y="344250"/>
                </a:cubicBezTo>
                <a:cubicBezTo>
                  <a:pt x="40097" y="342372"/>
                  <a:pt x="39439" y="340212"/>
                  <a:pt x="39439" y="337771"/>
                </a:cubicBezTo>
                <a:cubicBezTo>
                  <a:pt x="39439" y="335517"/>
                  <a:pt x="40191" y="333357"/>
                  <a:pt x="41694" y="331291"/>
                </a:cubicBezTo>
                <a:cubicBezTo>
                  <a:pt x="44510" y="327347"/>
                  <a:pt x="49299" y="321103"/>
                  <a:pt x="56060" y="312558"/>
                </a:cubicBezTo>
                <a:cubicBezTo>
                  <a:pt x="62821" y="304012"/>
                  <a:pt x="67892" y="297392"/>
                  <a:pt x="71273" y="292697"/>
                </a:cubicBezTo>
                <a:cubicBezTo>
                  <a:pt x="66202" y="283307"/>
                  <a:pt x="62352" y="274010"/>
                  <a:pt x="59723" y="264808"/>
                </a:cubicBezTo>
                <a:lnTo>
                  <a:pt x="8169" y="257202"/>
                </a:lnTo>
                <a:cubicBezTo>
                  <a:pt x="5728" y="256826"/>
                  <a:pt x="3756" y="255652"/>
                  <a:pt x="2254" y="253680"/>
                </a:cubicBezTo>
                <a:cubicBezTo>
                  <a:pt x="751" y="251708"/>
                  <a:pt x="0" y="249501"/>
                  <a:pt x="0" y="247060"/>
                </a:cubicBezTo>
                <a:lnTo>
                  <a:pt x="0" y="184520"/>
                </a:lnTo>
                <a:cubicBezTo>
                  <a:pt x="0" y="182267"/>
                  <a:pt x="751" y="180107"/>
                  <a:pt x="2254" y="178041"/>
                </a:cubicBezTo>
                <a:cubicBezTo>
                  <a:pt x="3756" y="175975"/>
                  <a:pt x="5540" y="174754"/>
                  <a:pt x="7606" y="174379"/>
                </a:cubicBezTo>
                <a:lnTo>
                  <a:pt x="60004" y="166491"/>
                </a:lnTo>
                <a:cubicBezTo>
                  <a:pt x="62633" y="157852"/>
                  <a:pt x="66295" y="149213"/>
                  <a:pt x="70991" y="140573"/>
                </a:cubicBezTo>
                <a:cubicBezTo>
                  <a:pt x="63478" y="129868"/>
                  <a:pt x="53431" y="116910"/>
                  <a:pt x="40848" y="101697"/>
                </a:cubicBezTo>
                <a:cubicBezTo>
                  <a:pt x="38970" y="99444"/>
                  <a:pt x="38030" y="97190"/>
                  <a:pt x="38030" y="94936"/>
                </a:cubicBezTo>
                <a:cubicBezTo>
                  <a:pt x="38030" y="93058"/>
                  <a:pt x="38876" y="90898"/>
                  <a:pt x="40567" y="88457"/>
                </a:cubicBezTo>
                <a:cubicBezTo>
                  <a:pt x="45449" y="81696"/>
                  <a:pt x="54699" y="71601"/>
                  <a:pt x="68314" y="58173"/>
                </a:cubicBezTo>
                <a:cubicBezTo>
                  <a:pt x="81931" y="44745"/>
                  <a:pt x="90805" y="38031"/>
                  <a:pt x="94936" y="38031"/>
                </a:cubicBezTo>
                <a:cubicBezTo>
                  <a:pt x="97377" y="38031"/>
                  <a:pt x="99819" y="38970"/>
                  <a:pt x="102260" y="40848"/>
                </a:cubicBezTo>
                <a:lnTo>
                  <a:pt x="141137" y="70991"/>
                </a:lnTo>
                <a:cubicBezTo>
                  <a:pt x="149401" y="66671"/>
                  <a:pt x="157945" y="63103"/>
                  <a:pt x="166773" y="60286"/>
                </a:cubicBezTo>
                <a:cubicBezTo>
                  <a:pt x="169777" y="34744"/>
                  <a:pt x="172501" y="17278"/>
                  <a:pt x="174942" y="7888"/>
                </a:cubicBezTo>
                <a:cubicBezTo>
                  <a:pt x="176257" y="2629"/>
                  <a:pt x="179637" y="0"/>
                  <a:pt x="185084" y="0"/>
                </a:cubicBezTo>
                <a:close/>
                <a:moveTo>
                  <a:pt x="216354" y="144236"/>
                </a:moveTo>
                <a:cubicBezTo>
                  <a:pt x="196446" y="144236"/>
                  <a:pt x="179449" y="151278"/>
                  <a:pt x="165364" y="165364"/>
                </a:cubicBezTo>
                <a:cubicBezTo>
                  <a:pt x="151278" y="179449"/>
                  <a:pt x="144235" y="196446"/>
                  <a:pt x="144235" y="216354"/>
                </a:cubicBezTo>
                <a:cubicBezTo>
                  <a:pt x="144235" y="236261"/>
                  <a:pt x="151278" y="253258"/>
                  <a:pt x="165364" y="267343"/>
                </a:cubicBezTo>
                <a:cubicBezTo>
                  <a:pt x="179449" y="281429"/>
                  <a:pt x="196446" y="288471"/>
                  <a:pt x="216354" y="288471"/>
                </a:cubicBezTo>
                <a:cubicBezTo>
                  <a:pt x="236261" y="288471"/>
                  <a:pt x="253258" y="281429"/>
                  <a:pt x="267343" y="267343"/>
                </a:cubicBezTo>
                <a:cubicBezTo>
                  <a:pt x="281429" y="253258"/>
                  <a:pt x="288471" y="236261"/>
                  <a:pt x="288471" y="216354"/>
                </a:cubicBezTo>
                <a:cubicBezTo>
                  <a:pt x="288471" y="196446"/>
                  <a:pt x="281429" y="179449"/>
                  <a:pt x="267343" y="165364"/>
                </a:cubicBezTo>
                <a:cubicBezTo>
                  <a:pt x="253258" y="151278"/>
                  <a:pt x="236261" y="144236"/>
                  <a:pt x="216354" y="144236"/>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64" name="Freeform 322">
            <a:extLst>
              <a:ext uri="{FF2B5EF4-FFF2-40B4-BE49-F238E27FC236}">
                <a16:creationId xmlns:a16="http://schemas.microsoft.com/office/drawing/2014/main" id="{17F2090A-4D7B-4B42-9381-BDD720897C91}"/>
              </a:ext>
            </a:extLst>
          </p:cNvPr>
          <p:cNvSpPr/>
          <p:nvPr/>
        </p:nvSpPr>
        <p:spPr>
          <a:xfrm>
            <a:off x="3192461" y="4510898"/>
            <a:ext cx="588969" cy="504572"/>
          </a:xfrm>
          <a:custGeom>
            <a:avLst/>
            <a:gdLst>
              <a:gd name="connsiteX0" fmla="*/ 9015 w 504825"/>
              <a:gd name="connsiteY0" fmla="*/ 360589 h 432707"/>
              <a:gd name="connsiteX1" fmla="*/ 63103 w 504825"/>
              <a:gd name="connsiteY1" fmla="*/ 360589 h 432707"/>
              <a:gd name="connsiteX2" fmla="*/ 69583 w 504825"/>
              <a:gd name="connsiteY2" fmla="*/ 363125 h 432707"/>
              <a:gd name="connsiteX3" fmla="*/ 72118 w 504825"/>
              <a:gd name="connsiteY3" fmla="*/ 369604 h 432707"/>
              <a:gd name="connsiteX4" fmla="*/ 72118 w 504825"/>
              <a:gd name="connsiteY4" fmla="*/ 423692 h 432707"/>
              <a:gd name="connsiteX5" fmla="*/ 69583 w 504825"/>
              <a:gd name="connsiteY5" fmla="*/ 430172 h 432707"/>
              <a:gd name="connsiteX6" fmla="*/ 63103 w 504825"/>
              <a:gd name="connsiteY6" fmla="*/ 432707 h 432707"/>
              <a:gd name="connsiteX7" fmla="*/ 9015 w 504825"/>
              <a:gd name="connsiteY7" fmla="*/ 432707 h 432707"/>
              <a:gd name="connsiteX8" fmla="*/ 2535 w 504825"/>
              <a:gd name="connsiteY8" fmla="*/ 430172 h 432707"/>
              <a:gd name="connsiteX9" fmla="*/ 0 w 504825"/>
              <a:gd name="connsiteY9" fmla="*/ 423692 h 432707"/>
              <a:gd name="connsiteX10" fmla="*/ 0 w 504825"/>
              <a:gd name="connsiteY10" fmla="*/ 369604 h 432707"/>
              <a:gd name="connsiteX11" fmla="*/ 2535 w 504825"/>
              <a:gd name="connsiteY11" fmla="*/ 363125 h 432707"/>
              <a:gd name="connsiteX12" fmla="*/ 9015 w 504825"/>
              <a:gd name="connsiteY12" fmla="*/ 360589 h 432707"/>
              <a:gd name="connsiteX13" fmla="*/ 117192 w 504825"/>
              <a:gd name="connsiteY13" fmla="*/ 324530 h 432707"/>
              <a:gd name="connsiteX14" fmla="*/ 171280 w 504825"/>
              <a:gd name="connsiteY14" fmla="*/ 324530 h 432707"/>
              <a:gd name="connsiteX15" fmla="*/ 177759 w 504825"/>
              <a:gd name="connsiteY15" fmla="*/ 327066 h 432707"/>
              <a:gd name="connsiteX16" fmla="*/ 180295 w 504825"/>
              <a:gd name="connsiteY16" fmla="*/ 333545 h 432707"/>
              <a:gd name="connsiteX17" fmla="*/ 180295 w 504825"/>
              <a:gd name="connsiteY17" fmla="*/ 423692 h 432707"/>
              <a:gd name="connsiteX18" fmla="*/ 177759 w 504825"/>
              <a:gd name="connsiteY18" fmla="*/ 430172 h 432707"/>
              <a:gd name="connsiteX19" fmla="*/ 171280 w 504825"/>
              <a:gd name="connsiteY19" fmla="*/ 432707 h 432707"/>
              <a:gd name="connsiteX20" fmla="*/ 117192 w 504825"/>
              <a:gd name="connsiteY20" fmla="*/ 432707 h 432707"/>
              <a:gd name="connsiteX21" fmla="*/ 110712 w 504825"/>
              <a:gd name="connsiteY21" fmla="*/ 430172 h 432707"/>
              <a:gd name="connsiteX22" fmla="*/ 108177 w 504825"/>
              <a:gd name="connsiteY22" fmla="*/ 423692 h 432707"/>
              <a:gd name="connsiteX23" fmla="*/ 108177 w 504825"/>
              <a:gd name="connsiteY23" fmla="*/ 333545 h 432707"/>
              <a:gd name="connsiteX24" fmla="*/ 110712 w 504825"/>
              <a:gd name="connsiteY24" fmla="*/ 327066 h 432707"/>
              <a:gd name="connsiteX25" fmla="*/ 117192 w 504825"/>
              <a:gd name="connsiteY25" fmla="*/ 324530 h 432707"/>
              <a:gd name="connsiteX26" fmla="*/ 225368 w 504825"/>
              <a:gd name="connsiteY26" fmla="*/ 252412 h 432707"/>
              <a:gd name="connsiteX27" fmla="*/ 279457 w 504825"/>
              <a:gd name="connsiteY27" fmla="*/ 252412 h 432707"/>
              <a:gd name="connsiteX28" fmla="*/ 285936 w 504825"/>
              <a:gd name="connsiteY28" fmla="*/ 254948 h 432707"/>
              <a:gd name="connsiteX29" fmla="*/ 288472 w 504825"/>
              <a:gd name="connsiteY29" fmla="*/ 261427 h 432707"/>
              <a:gd name="connsiteX30" fmla="*/ 288472 w 504825"/>
              <a:gd name="connsiteY30" fmla="*/ 423692 h 432707"/>
              <a:gd name="connsiteX31" fmla="*/ 285936 w 504825"/>
              <a:gd name="connsiteY31" fmla="*/ 430172 h 432707"/>
              <a:gd name="connsiteX32" fmla="*/ 279457 w 504825"/>
              <a:gd name="connsiteY32" fmla="*/ 432707 h 432707"/>
              <a:gd name="connsiteX33" fmla="*/ 225368 w 504825"/>
              <a:gd name="connsiteY33" fmla="*/ 432707 h 432707"/>
              <a:gd name="connsiteX34" fmla="*/ 218889 w 504825"/>
              <a:gd name="connsiteY34" fmla="*/ 430172 h 432707"/>
              <a:gd name="connsiteX35" fmla="*/ 216354 w 504825"/>
              <a:gd name="connsiteY35" fmla="*/ 423692 h 432707"/>
              <a:gd name="connsiteX36" fmla="*/ 216354 w 504825"/>
              <a:gd name="connsiteY36" fmla="*/ 261427 h 432707"/>
              <a:gd name="connsiteX37" fmla="*/ 218889 w 504825"/>
              <a:gd name="connsiteY37" fmla="*/ 254948 h 432707"/>
              <a:gd name="connsiteX38" fmla="*/ 225368 w 504825"/>
              <a:gd name="connsiteY38" fmla="*/ 252412 h 432707"/>
              <a:gd name="connsiteX39" fmla="*/ 333545 w 504825"/>
              <a:gd name="connsiteY39" fmla="*/ 144236 h 432707"/>
              <a:gd name="connsiteX40" fmla="*/ 387633 w 504825"/>
              <a:gd name="connsiteY40" fmla="*/ 144236 h 432707"/>
              <a:gd name="connsiteX41" fmla="*/ 394113 w 504825"/>
              <a:gd name="connsiteY41" fmla="*/ 146771 h 432707"/>
              <a:gd name="connsiteX42" fmla="*/ 396648 w 504825"/>
              <a:gd name="connsiteY42" fmla="*/ 153250 h 432707"/>
              <a:gd name="connsiteX43" fmla="*/ 396648 w 504825"/>
              <a:gd name="connsiteY43" fmla="*/ 423692 h 432707"/>
              <a:gd name="connsiteX44" fmla="*/ 394113 w 504825"/>
              <a:gd name="connsiteY44" fmla="*/ 430172 h 432707"/>
              <a:gd name="connsiteX45" fmla="*/ 387633 w 504825"/>
              <a:gd name="connsiteY45" fmla="*/ 432707 h 432707"/>
              <a:gd name="connsiteX46" fmla="*/ 333545 w 504825"/>
              <a:gd name="connsiteY46" fmla="*/ 432707 h 432707"/>
              <a:gd name="connsiteX47" fmla="*/ 327066 w 504825"/>
              <a:gd name="connsiteY47" fmla="*/ 430172 h 432707"/>
              <a:gd name="connsiteX48" fmla="*/ 324530 w 504825"/>
              <a:gd name="connsiteY48" fmla="*/ 423692 h 432707"/>
              <a:gd name="connsiteX49" fmla="*/ 324530 w 504825"/>
              <a:gd name="connsiteY49" fmla="*/ 153250 h 432707"/>
              <a:gd name="connsiteX50" fmla="*/ 327066 w 504825"/>
              <a:gd name="connsiteY50" fmla="*/ 146771 h 432707"/>
              <a:gd name="connsiteX51" fmla="*/ 333545 w 504825"/>
              <a:gd name="connsiteY51" fmla="*/ 144236 h 432707"/>
              <a:gd name="connsiteX52" fmla="*/ 441722 w 504825"/>
              <a:gd name="connsiteY52" fmla="*/ 0 h 432707"/>
              <a:gd name="connsiteX53" fmla="*/ 495810 w 504825"/>
              <a:gd name="connsiteY53" fmla="*/ 0 h 432707"/>
              <a:gd name="connsiteX54" fmla="*/ 502290 w 504825"/>
              <a:gd name="connsiteY54" fmla="*/ 2535 h 432707"/>
              <a:gd name="connsiteX55" fmla="*/ 504825 w 504825"/>
              <a:gd name="connsiteY55" fmla="*/ 9015 h 432707"/>
              <a:gd name="connsiteX56" fmla="*/ 504825 w 504825"/>
              <a:gd name="connsiteY56" fmla="*/ 423692 h 432707"/>
              <a:gd name="connsiteX57" fmla="*/ 502290 w 504825"/>
              <a:gd name="connsiteY57" fmla="*/ 430172 h 432707"/>
              <a:gd name="connsiteX58" fmla="*/ 495810 w 504825"/>
              <a:gd name="connsiteY58" fmla="*/ 432707 h 432707"/>
              <a:gd name="connsiteX59" fmla="*/ 441722 w 504825"/>
              <a:gd name="connsiteY59" fmla="*/ 432707 h 432707"/>
              <a:gd name="connsiteX60" fmla="*/ 435243 w 504825"/>
              <a:gd name="connsiteY60" fmla="*/ 430172 h 432707"/>
              <a:gd name="connsiteX61" fmla="*/ 432707 w 504825"/>
              <a:gd name="connsiteY61" fmla="*/ 423692 h 432707"/>
              <a:gd name="connsiteX62" fmla="*/ 432707 w 504825"/>
              <a:gd name="connsiteY62" fmla="*/ 9015 h 432707"/>
              <a:gd name="connsiteX63" fmla="*/ 435243 w 504825"/>
              <a:gd name="connsiteY63" fmla="*/ 2535 h 432707"/>
              <a:gd name="connsiteX64" fmla="*/ 441722 w 504825"/>
              <a:gd name="connsiteY64"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04825" h="432707">
                <a:moveTo>
                  <a:pt x="9015" y="360589"/>
                </a:moveTo>
                <a:lnTo>
                  <a:pt x="63103" y="360589"/>
                </a:lnTo>
                <a:cubicBezTo>
                  <a:pt x="65732" y="360589"/>
                  <a:pt x="67892" y="361434"/>
                  <a:pt x="69583" y="363125"/>
                </a:cubicBezTo>
                <a:cubicBezTo>
                  <a:pt x="71273" y="364815"/>
                  <a:pt x="72118" y="366975"/>
                  <a:pt x="72118" y="369604"/>
                </a:cubicBezTo>
                <a:lnTo>
                  <a:pt x="72118" y="423692"/>
                </a:lnTo>
                <a:cubicBezTo>
                  <a:pt x="72118" y="426322"/>
                  <a:pt x="71273" y="428481"/>
                  <a:pt x="69583" y="430172"/>
                </a:cubicBezTo>
                <a:cubicBezTo>
                  <a:pt x="67892" y="431862"/>
                  <a:pt x="65732" y="432707"/>
                  <a:pt x="63103" y="432707"/>
                </a:cubicBezTo>
                <a:lnTo>
                  <a:pt x="9015" y="432707"/>
                </a:lnTo>
                <a:cubicBezTo>
                  <a:pt x="6385" y="432707"/>
                  <a:pt x="4226" y="431862"/>
                  <a:pt x="2535" y="430172"/>
                </a:cubicBezTo>
                <a:cubicBezTo>
                  <a:pt x="845" y="428481"/>
                  <a:pt x="0" y="426322"/>
                  <a:pt x="0" y="423692"/>
                </a:cubicBezTo>
                <a:lnTo>
                  <a:pt x="0" y="369604"/>
                </a:lnTo>
                <a:cubicBezTo>
                  <a:pt x="0" y="366975"/>
                  <a:pt x="845" y="364815"/>
                  <a:pt x="2535" y="363125"/>
                </a:cubicBezTo>
                <a:cubicBezTo>
                  <a:pt x="4226" y="361434"/>
                  <a:pt x="6385" y="360589"/>
                  <a:pt x="9015" y="360589"/>
                </a:cubicBezTo>
                <a:close/>
                <a:moveTo>
                  <a:pt x="117192" y="324530"/>
                </a:moveTo>
                <a:lnTo>
                  <a:pt x="171280" y="324530"/>
                </a:lnTo>
                <a:cubicBezTo>
                  <a:pt x="173909" y="324530"/>
                  <a:pt x="176069" y="325375"/>
                  <a:pt x="177759" y="327066"/>
                </a:cubicBezTo>
                <a:cubicBezTo>
                  <a:pt x="179450" y="328756"/>
                  <a:pt x="180295" y="330916"/>
                  <a:pt x="180295" y="333545"/>
                </a:cubicBezTo>
                <a:lnTo>
                  <a:pt x="180295" y="423692"/>
                </a:lnTo>
                <a:cubicBezTo>
                  <a:pt x="180295" y="426322"/>
                  <a:pt x="179450" y="428481"/>
                  <a:pt x="177759" y="430172"/>
                </a:cubicBezTo>
                <a:cubicBezTo>
                  <a:pt x="176069" y="431862"/>
                  <a:pt x="173909" y="432707"/>
                  <a:pt x="171280" y="432707"/>
                </a:cubicBezTo>
                <a:lnTo>
                  <a:pt x="117192" y="432707"/>
                </a:lnTo>
                <a:cubicBezTo>
                  <a:pt x="114562" y="432707"/>
                  <a:pt x="112403" y="431862"/>
                  <a:pt x="110712" y="430172"/>
                </a:cubicBezTo>
                <a:cubicBezTo>
                  <a:pt x="109022" y="428481"/>
                  <a:pt x="108177" y="426322"/>
                  <a:pt x="108177" y="423692"/>
                </a:cubicBezTo>
                <a:lnTo>
                  <a:pt x="108177" y="333545"/>
                </a:lnTo>
                <a:cubicBezTo>
                  <a:pt x="108177" y="330916"/>
                  <a:pt x="109022" y="328756"/>
                  <a:pt x="110712" y="327066"/>
                </a:cubicBezTo>
                <a:cubicBezTo>
                  <a:pt x="112403" y="325375"/>
                  <a:pt x="114562" y="324530"/>
                  <a:pt x="117192" y="324530"/>
                </a:cubicBezTo>
                <a:close/>
                <a:moveTo>
                  <a:pt x="225368" y="252412"/>
                </a:moveTo>
                <a:lnTo>
                  <a:pt x="279457" y="252412"/>
                </a:lnTo>
                <a:cubicBezTo>
                  <a:pt x="282086" y="252412"/>
                  <a:pt x="284246" y="253258"/>
                  <a:pt x="285936" y="254948"/>
                </a:cubicBezTo>
                <a:cubicBezTo>
                  <a:pt x="287627" y="256638"/>
                  <a:pt x="288472" y="258798"/>
                  <a:pt x="288472" y="261427"/>
                </a:cubicBezTo>
                <a:lnTo>
                  <a:pt x="288472" y="423692"/>
                </a:lnTo>
                <a:cubicBezTo>
                  <a:pt x="288472" y="426322"/>
                  <a:pt x="287627" y="428481"/>
                  <a:pt x="285936" y="430172"/>
                </a:cubicBezTo>
                <a:cubicBezTo>
                  <a:pt x="284246" y="431862"/>
                  <a:pt x="282086" y="432707"/>
                  <a:pt x="279457" y="432707"/>
                </a:cubicBezTo>
                <a:lnTo>
                  <a:pt x="225368" y="432707"/>
                </a:lnTo>
                <a:cubicBezTo>
                  <a:pt x="222739" y="432707"/>
                  <a:pt x="220579" y="431862"/>
                  <a:pt x="218889" y="430172"/>
                </a:cubicBezTo>
                <a:cubicBezTo>
                  <a:pt x="217199" y="428481"/>
                  <a:pt x="216354" y="426322"/>
                  <a:pt x="216354" y="423692"/>
                </a:cubicBezTo>
                <a:lnTo>
                  <a:pt x="216354" y="261427"/>
                </a:lnTo>
                <a:cubicBezTo>
                  <a:pt x="216354" y="258798"/>
                  <a:pt x="217199" y="256638"/>
                  <a:pt x="218889" y="254948"/>
                </a:cubicBezTo>
                <a:cubicBezTo>
                  <a:pt x="220579" y="253258"/>
                  <a:pt x="222739" y="252412"/>
                  <a:pt x="225368" y="252412"/>
                </a:cubicBezTo>
                <a:close/>
                <a:moveTo>
                  <a:pt x="333545" y="144236"/>
                </a:moveTo>
                <a:lnTo>
                  <a:pt x="387633" y="144236"/>
                </a:lnTo>
                <a:cubicBezTo>
                  <a:pt x="390263" y="144236"/>
                  <a:pt x="392423" y="145081"/>
                  <a:pt x="394113" y="146771"/>
                </a:cubicBezTo>
                <a:cubicBezTo>
                  <a:pt x="395803" y="148461"/>
                  <a:pt x="396648" y="150621"/>
                  <a:pt x="396648" y="153250"/>
                </a:cubicBezTo>
                <a:lnTo>
                  <a:pt x="396648" y="423692"/>
                </a:lnTo>
                <a:cubicBezTo>
                  <a:pt x="396648" y="426322"/>
                  <a:pt x="395803" y="428481"/>
                  <a:pt x="394113" y="430172"/>
                </a:cubicBezTo>
                <a:cubicBezTo>
                  <a:pt x="392423" y="431862"/>
                  <a:pt x="390263" y="432707"/>
                  <a:pt x="387633" y="432707"/>
                </a:cubicBezTo>
                <a:lnTo>
                  <a:pt x="333545" y="432707"/>
                </a:lnTo>
                <a:cubicBezTo>
                  <a:pt x="330916" y="432707"/>
                  <a:pt x="328756" y="431862"/>
                  <a:pt x="327066" y="430172"/>
                </a:cubicBezTo>
                <a:cubicBezTo>
                  <a:pt x="325376" y="428481"/>
                  <a:pt x="324530" y="426322"/>
                  <a:pt x="324530" y="423692"/>
                </a:cubicBezTo>
                <a:lnTo>
                  <a:pt x="324530" y="153250"/>
                </a:lnTo>
                <a:cubicBezTo>
                  <a:pt x="324530" y="150621"/>
                  <a:pt x="325376" y="148461"/>
                  <a:pt x="327066" y="146771"/>
                </a:cubicBezTo>
                <a:cubicBezTo>
                  <a:pt x="328756" y="145081"/>
                  <a:pt x="330916" y="144236"/>
                  <a:pt x="333545" y="144236"/>
                </a:cubicBezTo>
                <a:close/>
                <a:moveTo>
                  <a:pt x="441722" y="0"/>
                </a:moveTo>
                <a:lnTo>
                  <a:pt x="495810" y="0"/>
                </a:lnTo>
                <a:cubicBezTo>
                  <a:pt x="498440" y="0"/>
                  <a:pt x="500600" y="845"/>
                  <a:pt x="502290" y="2535"/>
                </a:cubicBezTo>
                <a:cubicBezTo>
                  <a:pt x="503980" y="4226"/>
                  <a:pt x="504825" y="6385"/>
                  <a:pt x="504825" y="9015"/>
                </a:cubicBezTo>
                <a:lnTo>
                  <a:pt x="504825" y="423692"/>
                </a:lnTo>
                <a:cubicBezTo>
                  <a:pt x="504825" y="426322"/>
                  <a:pt x="503980" y="428481"/>
                  <a:pt x="502290" y="430172"/>
                </a:cubicBezTo>
                <a:cubicBezTo>
                  <a:pt x="500600" y="431862"/>
                  <a:pt x="498440" y="432707"/>
                  <a:pt x="495810" y="432707"/>
                </a:cubicBezTo>
                <a:lnTo>
                  <a:pt x="441722" y="432707"/>
                </a:lnTo>
                <a:cubicBezTo>
                  <a:pt x="439093" y="432707"/>
                  <a:pt x="436933" y="431862"/>
                  <a:pt x="435243" y="430172"/>
                </a:cubicBezTo>
                <a:cubicBezTo>
                  <a:pt x="433552" y="428481"/>
                  <a:pt x="432707" y="426322"/>
                  <a:pt x="432707" y="423692"/>
                </a:cubicBezTo>
                <a:lnTo>
                  <a:pt x="432707" y="9015"/>
                </a:lnTo>
                <a:cubicBezTo>
                  <a:pt x="432707" y="6385"/>
                  <a:pt x="433552" y="4226"/>
                  <a:pt x="435243" y="2535"/>
                </a:cubicBezTo>
                <a:cubicBezTo>
                  <a:pt x="436933" y="845"/>
                  <a:pt x="439093" y="0"/>
                  <a:pt x="441722"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noProof="1"/>
          </a:p>
        </p:txBody>
      </p:sp>
      <p:sp>
        <p:nvSpPr>
          <p:cNvPr id="65" name="Freeform 456">
            <a:extLst>
              <a:ext uri="{FF2B5EF4-FFF2-40B4-BE49-F238E27FC236}">
                <a16:creationId xmlns:a16="http://schemas.microsoft.com/office/drawing/2014/main" id="{DAB41099-B8D9-0C4A-83B2-5086199D3C9F}"/>
              </a:ext>
            </a:extLst>
          </p:cNvPr>
          <p:cNvSpPr/>
          <p:nvPr/>
        </p:nvSpPr>
        <p:spPr>
          <a:xfrm>
            <a:off x="8516289" y="4648004"/>
            <a:ext cx="588969" cy="504673"/>
          </a:xfrm>
          <a:custGeom>
            <a:avLst/>
            <a:gdLst/>
            <a:ahLst/>
            <a:cxnLst/>
            <a:rect l="l" t="t" r="r" b="b"/>
            <a:pathLst>
              <a:path w="504825" h="432793">
                <a:moveTo>
                  <a:pt x="252413" y="0"/>
                </a:moveTo>
                <a:cubicBezTo>
                  <a:pt x="298237" y="0"/>
                  <a:pt x="340494" y="8029"/>
                  <a:pt x="379182" y="24086"/>
                </a:cubicBezTo>
                <a:cubicBezTo>
                  <a:pt x="417870" y="40143"/>
                  <a:pt x="448483" y="62023"/>
                  <a:pt x="471020" y="89725"/>
                </a:cubicBezTo>
                <a:cubicBezTo>
                  <a:pt x="493556" y="117426"/>
                  <a:pt x="504825" y="147616"/>
                  <a:pt x="504825" y="180294"/>
                </a:cubicBezTo>
                <a:cubicBezTo>
                  <a:pt x="504825" y="212973"/>
                  <a:pt x="493556" y="243163"/>
                  <a:pt x="471020" y="270864"/>
                </a:cubicBezTo>
                <a:cubicBezTo>
                  <a:pt x="448483" y="298566"/>
                  <a:pt x="417870" y="320446"/>
                  <a:pt x="379182" y="336503"/>
                </a:cubicBezTo>
                <a:cubicBezTo>
                  <a:pt x="340494" y="352561"/>
                  <a:pt x="298237" y="360589"/>
                  <a:pt x="252413" y="360589"/>
                </a:cubicBezTo>
                <a:cubicBezTo>
                  <a:pt x="239266" y="360589"/>
                  <a:pt x="225650" y="359838"/>
                  <a:pt x="211564" y="358335"/>
                </a:cubicBezTo>
                <a:cubicBezTo>
                  <a:pt x="174379" y="391202"/>
                  <a:pt x="131183" y="413926"/>
                  <a:pt x="81978" y="426510"/>
                </a:cubicBezTo>
                <a:cubicBezTo>
                  <a:pt x="72775" y="429139"/>
                  <a:pt x="62071" y="431205"/>
                  <a:pt x="49863" y="432707"/>
                </a:cubicBezTo>
                <a:cubicBezTo>
                  <a:pt x="46670" y="433083"/>
                  <a:pt x="43806" y="432238"/>
                  <a:pt x="41271" y="430172"/>
                </a:cubicBezTo>
                <a:cubicBezTo>
                  <a:pt x="38735" y="428106"/>
                  <a:pt x="37092" y="425383"/>
                  <a:pt x="36341" y="422002"/>
                </a:cubicBezTo>
                <a:lnTo>
                  <a:pt x="36341" y="421720"/>
                </a:lnTo>
                <a:cubicBezTo>
                  <a:pt x="35777" y="420969"/>
                  <a:pt x="35730" y="419842"/>
                  <a:pt x="36200" y="418340"/>
                </a:cubicBezTo>
                <a:cubicBezTo>
                  <a:pt x="36669" y="416837"/>
                  <a:pt x="36857" y="415898"/>
                  <a:pt x="36763" y="415523"/>
                </a:cubicBezTo>
                <a:cubicBezTo>
                  <a:pt x="36669" y="415147"/>
                  <a:pt x="37092" y="414255"/>
                  <a:pt x="38031" y="412846"/>
                </a:cubicBezTo>
                <a:cubicBezTo>
                  <a:pt x="38970" y="411438"/>
                  <a:pt x="39534" y="410593"/>
                  <a:pt x="39721" y="410311"/>
                </a:cubicBezTo>
                <a:cubicBezTo>
                  <a:pt x="39909" y="410029"/>
                  <a:pt x="40566" y="409231"/>
                  <a:pt x="41693" y="407916"/>
                </a:cubicBezTo>
                <a:cubicBezTo>
                  <a:pt x="42820" y="406602"/>
                  <a:pt x="43571" y="405757"/>
                  <a:pt x="43947" y="405381"/>
                </a:cubicBezTo>
                <a:cubicBezTo>
                  <a:pt x="45261" y="403879"/>
                  <a:pt x="48173" y="400639"/>
                  <a:pt x="52680" y="395662"/>
                </a:cubicBezTo>
                <a:cubicBezTo>
                  <a:pt x="57187" y="390685"/>
                  <a:pt x="60427" y="387117"/>
                  <a:pt x="62399" y="384957"/>
                </a:cubicBezTo>
                <a:cubicBezTo>
                  <a:pt x="64371" y="382797"/>
                  <a:pt x="67282" y="379088"/>
                  <a:pt x="71132" y="373830"/>
                </a:cubicBezTo>
                <a:cubicBezTo>
                  <a:pt x="74981" y="368571"/>
                  <a:pt x="78034" y="363782"/>
                  <a:pt x="80288" y="359462"/>
                </a:cubicBezTo>
                <a:cubicBezTo>
                  <a:pt x="82541" y="355143"/>
                  <a:pt x="85077" y="349603"/>
                  <a:pt x="87893" y="342841"/>
                </a:cubicBezTo>
                <a:cubicBezTo>
                  <a:pt x="90711" y="336080"/>
                  <a:pt x="93152" y="328944"/>
                  <a:pt x="95218" y="321432"/>
                </a:cubicBezTo>
                <a:cubicBezTo>
                  <a:pt x="65733" y="304717"/>
                  <a:pt x="42492" y="284058"/>
                  <a:pt x="25495" y="259455"/>
                </a:cubicBezTo>
                <a:cubicBezTo>
                  <a:pt x="8498" y="234852"/>
                  <a:pt x="0" y="208465"/>
                  <a:pt x="0" y="180294"/>
                </a:cubicBezTo>
                <a:cubicBezTo>
                  <a:pt x="0" y="155880"/>
                  <a:pt x="6667" y="132544"/>
                  <a:pt x="20002" y="110289"/>
                </a:cubicBezTo>
                <a:cubicBezTo>
                  <a:pt x="33336" y="88034"/>
                  <a:pt x="51271" y="68831"/>
                  <a:pt x="73808" y="52680"/>
                </a:cubicBezTo>
                <a:cubicBezTo>
                  <a:pt x="96345" y="36528"/>
                  <a:pt x="123202" y="23710"/>
                  <a:pt x="154377" y="14226"/>
                </a:cubicBezTo>
                <a:cubicBezTo>
                  <a:pt x="185553" y="4742"/>
                  <a:pt x="218231" y="0"/>
                  <a:pt x="252413" y="0"/>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23" name="Date Placeholder 17">
            <a:extLst>
              <a:ext uri="{FF2B5EF4-FFF2-40B4-BE49-F238E27FC236}">
                <a16:creationId xmlns:a16="http://schemas.microsoft.com/office/drawing/2014/main" id="{9CE2B2D5-A507-41DA-BA39-FAC72467B42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68496345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119FD23-B72A-4A42-AB1A-54AFF5CEA179}"/>
              </a:ext>
            </a:extLst>
          </p:cNvPr>
          <p:cNvSpPr/>
          <p:nvPr/>
        </p:nvSpPr>
        <p:spPr>
          <a:xfrm>
            <a:off x="0" y="3950226"/>
            <a:ext cx="12186169" cy="29077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 name="Title 1">
            <a:extLst>
              <a:ext uri="{FF2B5EF4-FFF2-40B4-BE49-F238E27FC236}">
                <a16:creationId xmlns:a16="http://schemas.microsoft.com/office/drawing/2014/main" id="{5A4C033E-CCF9-B642-84D1-8BDC6E7E1441}"/>
              </a:ext>
            </a:extLst>
          </p:cNvPr>
          <p:cNvSpPr>
            <a:spLocks noGrp="1"/>
          </p:cNvSpPr>
          <p:nvPr>
            <p:ph type="title"/>
          </p:nvPr>
        </p:nvSpPr>
        <p:spPr/>
        <p:txBody>
          <a:bodyPr/>
          <a:lstStyle/>
          <a:p>
            <a:r>
              <a:rPr lang="en-US" noProof="1"/>
              <a:t>Fishbone Diagram</a:t>
            </a:r>
          </a:p>
        </p:txBody>
      </p:sp>
      <p:sp>
        <p:nvSpPr>
          <p:cNvPr id="32" name="Freeform: Shape 52">
            <a:extLst>
              <a:ext uri="{FF2B5EF4-FFF2-40B4-BE49-F238E27FC236}">
                <a16:creationId xmlns:a16="http://schemas.microsoft.com/office/drawing/2014/main" id="{46E12ACC-658D-904F-BE50-F6586EAA8EA2}"/>
              </a:ext>
            </a:extLst>
          </p:cNvPr>
          <p:cNvSpPr/>
          <p:nvPr/>
        </p:nvSpPr>
        <p:spPr>
          <a:xfrm flipH="1">
            <a:off x="3699059" y="2236679"/>
            <a:ext cx="7783050" cy="3271840"/>
          </a:xfrm>
          <a:custGeom>
            <a:avLst/>
            <a:gdLst>
              <a:gd name="connsiteX0" fmla="*/ 2405098 w 7397495"/>
              <a:gd name="connsiteY0" fmla="*/ 2861659 h 3109760"/>
              <a:gd name="connsiteX1" fmla="*/ 2405097 w 7397495"/>
              <a:gd name="connsiteY1" fmla="*/ 2861659 h 3109760"/>
              <a:gd name="connsiteX2" fmla="*/ 2405098 w 7397495"/>
              <a:gd name="connsiteY2" fmla="*/ 2861661 h 3109760"/>
              <a:gd name="connsiteX3" fmla="*/ 4047902 w 7397495"/>
              <a:gd name="connsiteY3" fmla="*/ 2861659 h 3109760"/>
              <a:gd name="connsiteX4" fmla="*/ 4047901 w 7397495"/>
              <a:gd name="connsiteY4" fmla="*/ 2861659 h 3109760"/>
              <a:gd name="connsiteX5" fmla="*/ 4047902 w 7397495"/>
              <a:gd name="connsiteY5" fmla="*/ 2861661 h 3109760"/>
              <a:gd name="connsiteX6" fmla="*/ 1045867 w 7397495"/>
              <a:gd name="connsiteY6" fmla="*/ 1102537 h 3109760"/>
              <a:gd name="connsiteX7" fmla="*/ 1271309 w 7397495"/>
              <a:gd name="connsiteY7" fmla="*/ 1326069 h 3109760"/>
              <a:gd name="connsiteX8" fmla="*/ 1045867 w 7397495"/>
              <a:gd name="connsiteY8" fmla="*/ 1549602 h 3109760"/>
              <a:gd name="connsiteX9" fmla="*/ 820424 w 7397495"/>
              <a:gd name="connsiteY9" fmla="*/ 1326069 h 3109760"/>
              <a:gd name="connsiteX10" fmla="*/ 1045867 w 7397495"/>
              <a:gd name="connsiteY10" fmla="*/ 1102537 h 3109760"/>
              <a:gd name="connsiteX11" fmla="*/ 3264895 w 7397495"/>
              <a:gd name="connsiteY11" fmla="*/ 0 h 3109760"/>
              <a:gd name="connsiteX12" fmla="*/ 2793435 w 7397495"/>
              <a:gd name="connsiteY12" fmla="*/ 1241517 h 3109760"/>
              <a:gd name="connsiteX13" fmla="*/ 2785117 w 7397495"/>
              <a:gd name="connsiteY13" fmla="*/ 1508124 h 3109760"/>
              <a:gd name="connsiteX14" fmla="*/ 2204568 w 7397495"/>
              <a:gd name="connsiteY14" fmla="*/ 1508124 h 3109760"/>
              <a:gd name="connsiteX15" fmla="*/ 2216568 w 7397495"/>
              <a:gd name="connsiteY15" fmla="*/ 1177173 h 3109760"/>
              <a:gd name="connsiteX16" fmla="*/ 2405098 w 7397495"/>
              <a:gd name="connsiteY16" fmla="*/ 248103 h 3109760"/>
              <a:gd name="connsiteX17" fmla="*/ 2008865 w 7397495"/>
              <a:gd name="connsiteY17" fmla="*/ 1291520 h 3109760"/>
              <a:gd name="connsiteX18" fmla="*/ 2002107 w 7397495"/>
              <a:gd name="connsiteY18" fmla="*/ 1508124 h 3109760"/>
              <a:gd name="connsiteX19" fmla="*/ 1462853 w 7397495"/>
              <a:gd name="connsiteY19" fmla="*/ 1508124 h 3109760"/>
              <a:gd name="connsiteX20" fmla="*/ 1463486 w 7397495"/>
              <a:gd name="connsiteY20" fmla="*/ 1494487 h 3109760"/>
              <a:gd name="connsiteX21" fmla="*/ 1780732 w 7397495"/>
              <a:gd name="connsiteY21" fmla="*/ 353474 h 3109760"/>
              <a:gd name="connsiteX22" fmla="*/ 37415 w 7397495"/>
              <a:gd name="connsiteY22" fmla="*/ 1736307 h 3109760"/>
              <a:gd name="connsiteX23" fmla="*/ 300889 w 7397495"/>
              <a:gd name="connsiteY23" fmla="*/ 2209090 h 3109760"/>
              <a:gd name="connsiteX24" fmla="*/ 412966 w 7397495"/>
              <a:gd name="connsiteY24" fmla="*/ 2266817 h 3109760"/>
              <a:gd name="connsiteX25" fmla="*/ 414568 w 7397495"/>
              <a:gd name="connsiteY25" fmla="*/ 2265908 h 3109760"/>
              <a:gd name="connsiteX26" fmla="*/ 1211156 w 7397495"/>
              <a:gd name="connsiteY26" fmla="*/ 2242334 h 3109760"/>
              <a:gd name="connsiteX27" fmla="*/ 774450 w 7397495"/>
              <a:gd name="connsiteY27" fmla="*/ 2336281 h 3109760"/>
              <a:gd name="connsiteX28" fmla="*/ 658821 w 7397495"/>
              <a:gd name="connsiteY28" fmla="*/ 2389670 h 3109760"/>
              <a:gd name="connsiteX29" fmla="*/ 678957 w 7397495"/>
              <a:gd name="connsiteY29" fmla="*/ 2400066 h 3109760"/>
              <a:gd name="connsiteX30" fmla="*/ 1766784 w 7397495"/>
              <a:gd name="connsiteY30" fmla="*/ 2704289 h 3109760"/>
              <a:gd name="connsiteX31" fmla="*/ 1533071 w 7397495"/>
              <a:gd name="connsiteY31" fmla="*/ 1886581 h 3109760"/>
              <a:gd name="connsiteX32" fmla="*/ 1500976 w 7397495"/>
              <a:gd name="connsiteY32" fmla="*/ 1780293 h 3109760"/>
              <a:gd name="connsiteX33" fmla="*/ 2007242 w 7397495"/>
              <a:gd name="connsiteY33" fmla="*/ 1780293 h 3109760"/>
              <a:gd name="connsiteX34" fmla="*/ 2007885 w 7397495"/>
              <a:gd name="connsiteY34" fmla="*/ 1802257 h 3109760"/>
              <a:gd name="connsiteX35" fmla="*/ 2363745 w 7397495"/>
              <a:gd name="connsiteY35" fmla="*/ 2854913 h 3109760"/>
              <a:gd name="connsiteX36" fmla="*/ 2405097 w 7397495"/>
              <a:gd name="connsiteY36" fmla="*/ 2861659 h 3109760"/>
              <a:gd name="connsiteX37" fmla="*/ 2359859 w 7397495"/>
              <a:gd name="connsiteY37" fmla="*/ 2738029 h 3109760"/>
              <a:gd name="connsiteX38" fmla="*/ 2213392 w 7397495"/>
              <a:gd name="connsiteY38" fmla="*/ 1886460 h 3109760"/>
              <a:gd name="connsiteX39" fmla="*/ 2210024 w 7397495"/>
              <a:gd name="connsiteY39" fmla="*/ 1780293 h 3109760"/>
              <a:gd name="connsiteX40" fmla="*/ 2790691 w 7397495"/>
              <a:gd name="connsiteY40" fmla="*/ 1780293 h 3109760"/>
              <a:gd name="connsiteX41" fmla="*/ 2793435 w 7397495"/>
              <a:gd name="connsiteY41" fmla="*/ 1868243 h 3109760"/>
              <a:gd name="connsiteX42" fmla="*/ 3264895 w 7397495"/>
              <a:gd name="connsiteY42" fmla="*/ 3109760 h 3109760"/>
              <a:gd name="connsiteX43" fmla="*/ 3264896 w 7397495"/>
              <a:gd name="connsiteY43" fmla="*/ 3109759 h 3109760"/>
              <a:gd name="connsiteX44" fmla="*/ 3040573 w 7397495"/>
              <a:gd name="connsiteY44" fmla="*/ 2004299 h 3109760"/>
              <a:gd name="connsiteX45" fmla="*/ 3032450 w 7397495"/>
              <a:gd name="connsiteY45" fmla="*/ 1780293 h 3109760"/>
              <a:gd name="connsiteX46" fmla="*/ 3650046 w 7397495"/>
              <a:gd name="connsiteY46" fmla="*/ 1780293 h 3109760"/>
              <a:gd name="connsiteX47" fmla="*/ 3650689 w 7397495"/>
              <a:gd name="connsiteY47" fmla="*/ 1802257 h 3109760"/>
              <a:gd name="connsiteX48" fmla="*/ 4006549 w 7397495"/>
              <a:gd name="connsiteY48" fmla="*/ 2854913 h 3109760"/>
              <a:gd name="connsiteX49" fmla="*/ 4047901 w 7397495"/>
              <a:gd name="connsiteY49" fmla="*/ 2861659 h 3109760"/>
              <a:gd name="connsiteX50" fmla="*/ 4002663 w 7397495"/>
              <a:gd name="connsiteY50" fmla="*/ 2738029 h 3109760"/>
              <a:gd name="connsiteX51" fmla="*/ 3856196 w 7397495"/>
              <a:gd name="connsiteY51" fmla="*/ 1886460 h 3109760"/>
              <a:gd name="connsiteX52" fmla="*/ 3852828 w 7397495"/>
              <a:gd name="connsiteY52" fmla="*/ 1780293 h 3109760"/>
              <a:gd name="connsiteX53" fmla="*/ 4435714 w 7397495"/>
              <a:gd name="connsiteY53" fmla="*/ 1780293 h 3109760"/>
              <a:gd name="connsiteX54" fmla="*/ 4449528 w 7397495"/>
              <a:gd name="connsiteY54" fmla="*/ 1924082 h 3109760"/>
              <a:gd name="connsiteX55" fmla="*/ 4720022 w 7397495"/>
              <a:gd name="connsiteY55" fmla="*/ 2503386 h 3109760"/>
              <a:gd name="connsiteX56" fmla="*/ 4583180 w 7397495"/>
              <a:gd name="connsiteY56" fmla="*/ 1829035 h 3109760"/>
              <a:gd name="connsiteX57" fmla="*/ 4581413 w 7397495"/>
              <a:gd name="connsiteY57" fmla="*/ 1780293 h 3109760"/>
              <a:gd name="connsiteX58" fmla="*/ 5110073 w 7397495"/>
              <a:gd name="connsiteY58" fmla="*/ 1780293 h 3109760"/>
              <a:gd name="connsiteX59" fmla="*/ 5117487 w 7397495"/>
              <a:gd name="connsiteY59" fmla="*/ 1857471 h 3109760"/>
              <a:gd name="connsiteX60" fmla="*/ 5339178 w 7397495"/>
              <a:gd name="connsiteY60" fmla="*/ 2332258 h 3109760"/>
              <a:gd name="connsiteX61" fmla="*/ 5250630 w 7397495"/>
              <a:gd name="connsiteY61" fmla="*/ 1989449 h 3109760"/>
              <a:gd name="connsiteX62" fmla="*/ 5227107 w 7397495"/>
              <a:gd name="connsiteY62" fmla="*/ 1780293 h 3109760"/>
              <a:gd name="connsiteX63" fmla="*/ 5917192 w 7397495"/>
              <a:gd name="connsiteY63" fmla="*/ 1780293 h 3109760"/>
              <a:gd name="connsiteX64" fmla="*/ 5923130 w 7397495"/>
              <a:gd name="connsiteY64" fmla="*/ 1789888 h 3109760"/>
              <a:gd name="connsiteX65" fmla="*/ 6415714 w 7397495"/>
              <a:gd name="connsiteY65" fmla="*/ 2140660 h 3109760"/>
              <a:gd name="connsiteX66" fmla="*/ 7315564 w 7397495"/>
              <a:gd name="connsiteY66" fmla="*/ 2398343 h 3109760"/>
              <a:gd name="connsiteX67" fmla="*/ 7041735 w 7397495"/>
              <a:gd name="connsiteY67" fmla="*/ 1475606 h 3109760"/>
              <a:gd name="connsiteX68" fmla="*/ 7354637 w 7397495"/>
              <a:gd name="connsiteY68" fmla="*/ 666134 h 3109760"/>
              <a:gd name="connsiteX69" fmla="*/ 5927685 w 7397495"/>
              <a:gd name="connsiteY69" fmla="*/ 1475588 h 3109760"/>
              <a:gd name="connsiteX70" fmla="*/ 5901589 w 7397495"/>
              <a:gd name="connsiteY70" fmla="*/ 1508124 h 3109760"/>
              <a:gd name="connsiteX71" fmla="*/ 5220574 w 7397495"/>
              <a:gd name="connsiteY71" fmla="*/ 1508124 h 3109760"/>
              <a:gd name="connsiteX72" fmla="*/ 5227026 w 7397495"/>
              <a:gd name="connsiteY72" fmla="*/ 1330190 h 3109760"/>
              <a:gd name="connsiteX73" fmla="*/ 5339178 w 7397495"/>
              <a:gd name="connsiteY73" fmla="*/ 777504 h 3109760"/>
              <a:gd name="connsiteX74" fmla="*/ 5103468 w 7397495"/>
              <a:gd name="connsiteY74" fmla="*/ 1398213 h 3109760"/>
              <a:gd name="connsiteX75" fmla="*/ 5100039 w 7397495"/>
              <a:gd name="connsiteY75" fmla="*/ 1508124 h 3109760"/>
              <a:gd name="connsiteX76" fmla="*/ 4574935 w 7397495"/>
              <a:gd name="connsiteY76" fmla="*/ 1508124 h 3109760"/>
              <a:gd name="connsiteX77" fmla="*/ 4583180 w 7397495"/>
              <a:gd name="connsiteY77" fmla="*/ 1280727 h 3109760"/>
              <a:gd name="connsiteX78" fmla="*/ 4720022 w 7397495"/>
              <a:gd name="connsiteY78" fmla="*/ 606376 h 3109760"/>
              <a:gd name="connsiteX79" fmla="*/ 4432423 w 7397495"/>
              <a:gd name="connsiteY79" fmla="*/ 1363724 h 3109760"/>
              <a:gd name="connsiteX80" fmla="*/ 4427917 w 7397495"/>
              <a:gd name="connsiteY80" fmla="*/ 1508124 h 3109760"/>
              <a:gd name="connsiteX81" fmla="*/ 3847372 w 7397495"/>
              <a:gd name="connsiteY81" fmla="*/ 1508124 h 3109760"/>
              <a:gd name="connsiteX82" fmla="*/ 3859372 w 7397495"/>
              <a:gd name="connsiteY82" fmla="*/ 1177173 h 3109760"/>
              <a:gd name="connsiteX83" fmla="*/ 4047902 w 7397495"/>
              <a:gd name="connsiteY83" fmla="*/ 248103 h 3109760"/>
              <a:gd name="connsiteX84" fmla="*/ 3651669 w 7397495"/>
              <a:gd name="connsiteY84" fmla="*/ 1291520 h 3109760"/>
              <a:gd name="connsiteX85" fmla="*/ 3644911 w 7397495"/>
              <a:gd name="connsiteY85" fmla="*/ 1508124 h 3109760"/>
              <a:gd name="connsiteX86" fmla="*/ 3025972 w 7397495"/>
              <a:gd name="connsiteY86" fmla="*/ 1508124 h 3109760"/>
              <a:gd name="connsiteX87" fmla="*/ 3040572 w 7397495"/>
              <a:gd name="connsiteY87" fmla="*/ 1105460 h 3109760"/>
              <a:gd name="connsiteX88" fmla="*/ 3264895 w 7397495"/>
              <a:gd name="connsiteY88" fmla="*/ 0 h 310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7397495" h="3109760">
                <a:moveTo>
                  <a:pt x="2405098" y="2861659"/>
                </a:moveTo>
                <a:lnTo>
                  <a:pt x="2405097" y="2861659"/>
                </a:lnTo>
                <a:lnTo>
                  <a:pt x="2405098" y="2861661"/>
                </a:lnTo>
                <a:close/>
                <a:moveTo>
                  <a:pt x="4047902" y="2861659"/>
                </a:moveTo>
                <a:lnTo>
                  <a:pt x="4047901" y="2861659"/>
                </a:lnTo>
                <a:lnTo>
                  <a:pt x="4047902" y="2861661"/>
                </a:lnTo>
                <a:close/>
                <a:moveTo>
                  <a:pt x="1045867" y="1102537"/>
                </a:moveTo>
                <a:cubicBezTo>
                  <a:pt x="1170375" y="1102537"/>
                  <a:pt x="1271309" y="1202616"/>
                  <a:pt x="1271309" y="1326069"/>
                </a:cubicBezTo>
                <a:cubicBezTo>
                  <a:pt x="1271309" y="1449522"/>
                  <a:pt x="1170375" y="1549602"/>
                  <a:pt x="1045867" y="1549602"/>
                </a:cubicBezTo>
                <a:cubicBezTo>
                  <a:pt x="921358" y="1549602"/>
                  <a:pt x="820424" y="1449522"/>
                  <a:pt x="820424" y="1326069"/>
                </a:cubicBezTo>
                <a:cubicBezTo>
                  <a:pt x="820424" y="1202616"/>
                  <a:pt x="921358" y="1102537"/>
                  <a:pt x="1045867" y="1102537"/>
                </a:cubicBezTo>
                <a:close/>
                <a:moveTo>
                  <a:pt x="3264895" y="0"/>
                </a:moveTo>
                <a:cubicBezTo>
                  <a:pt x="3032337" y="0"/>
                  <a:pt x="2838308" y="532984"/>
                  <a:pt x="2793435" y="1241517"/>
                </a:cubicBezTo>
                <a:lnTo>
                  <a:pt x="2785117" y="1508124"/>
                </a:lnTo>
                <a:lnTo>
                  <a:pt x="2204568" y="1508124"/>
                </a:lnTo>
                <a:lnTo>
                  <a:pt x="2216568" y="1177173"/>
                </a:lnTo>
                <a:cubicBezTo>
                  <a:pt x="2243607" y="809641"/>
                  <a:pt x="2309620" y="479470"/>
                  <a:pt x="2405098" y="248103"/>
                </a:cubicBezTo>
                <a:cubicBezTo>
                  <a:pt x="2209647" y="248103"/>
                  <a:pt x="2046578" y="696043"/>
                  <a:pt x="2008865" y="1291520"/>
                </a:cubicBezTo>
                <a:lnTo>
                  <a:pt x="2002107" y="1508124"/>
                </a:lnTo>
                <a:lnTo>
                  <a:pt x="1462853" y="1508124"/>
                </a:lnTo>
                <a:lnTo>
                  <a:pt x="1463486" y="1494487"/>
                </a:lnTo>
                <a:cubicBezTo>
                  <a:pt x="1512287" y="1089589"/>
                  <a:pt x="2003004" y="327545"/>
                  <a:pt x="1780732" y="353474"/>
                </a:cubicBezTo>
                <a:cubicBezTo>
                  <a:pt x="1543641" y="381131"/>
                  <a:pt x="221044" y="1395208"/>
                  <a:pt x="37415" y="1736307"/>
                </a:cubicBezTo>
                <a:cubicBezTo>
                  <a:pt x="-77354" y="1949494"/>
                  <a:pt x="89352" y="2092459"/>
                  <a:pt x="300889" y="2209090"/>
                </a:cubicBezTo>
                <a:lnTo>
                  <a:pt x="412966" y="2266817"/>
                </a:lnTo>
                <a:lnTo>
                  <a:pt x="414568" y="2265908"/>
                </a:lnTo>
                <a:cubicBezTo>
                  <a:pt x="745784" y="2103564"/>
                  <a:pt x="1050306" y="2082847"/>
                  <a:pt x="1211156" y="2242334"/>
                </a:cubicBezTo>
                <a:cubicBezTo>
                  <a:pt x="1079416" y="2240076"/>
                  <a:pt x="930293" y="2273233"/>
                  <a:pt x="774450" y="2336281"/>
                </a:cubicBezTo>
                <a:lnTo>
                  <a:pt x="658821" y="2389670"/>
                </a:lnTo>
                <a:lnTo>
                  <a:pt x="678957" y="2400066"/>
                </a:lnTo>
                <a:cubicBezTo>
                  <a:pt x="967186" y="2561397"/>
                  <a:pt x="1636617" y="2842573"/>
                  <a:pt x="1766784" y="2704289"/>
                </a:cubicBezTo>
                <a:cubicBezTo>
                  <a:pt x="1864410" y="2600577"/>
                  <a:pt x="1652161" y="2225915"/>
                  <a:pt x="1533071" y="1886581"/>
                </a:cubicBezTo>
                <a:lnTo>
                  <a:pt x="1500976" y="1780293"/>
                </a:lnTo>
                <a:lnTo>
                  <a:pt x="2007242" y="1780293"/>
                </a:lnTo>
                <a:lnTo>
                  <a:pt x="2007885" y="1802257"/>
                </a:lnTo>
                <a:cubicBezTo>
                  <a:pt x="2041135" y="2362964"/>
                  <a:pt x="2185292" y="2796357"/>
                  <a:pt x="2363745" y="2854913"/>
                </a:cubicBezTo>
                <a:lnTo>
                  <a:pt x="2405097" y="2861659"/>
                </a:lnTo>
                <a:lnTo>
                  <a:pt x="2359859" y="2738029"/>
                </a:lnTo>
                <a:cubicBezTo>
                  <a:pt x="2285141" y="2508258"/>
                  <a:pt x="2234195" y="2210681"/>
                  <a:pt x="2213392" y="1886460"/>
                </a:cubicBezTo>
                <a:lnTo>
                  <a:pt x="2210024" y="1780293"/>
                </a:lnTo>
                <a:lnTo>
                  <a:pt x="2790691" y="1780293"/>
                </a:lnTo>
                <a:lnTo>
                  <a:pt x="2793435" y="1868243"/>
                </a:lnTo>
                <a:cubicBezTo>
                  <a:pt x="2838308" y="2576776"/>
                  <a:pt x="3032337" y="3109760"/>
                  <a:pt x="3264895" y="3109760"/>
                </a:cubicBezTo>
                <a:lnTo>
                  <a:pt x="3264896" y="3109759"/>
                </a:lnTo>
                <a:cubicBezTo>
                  <a:pt x="3151291" y="2834466"/>
                  <a:pt x="3072745" y="2441609"/>
                  <a:pt x="3040573" y="2004299"/>
                </a:cubicBezTo>
                <a:lnTo>
                  <a:pt x="3032450" y="1780293"/>
                </a:lnTo>
                <a:lnTo>
                  <a:pt x="3650046" y="1780293"/>
                </a:lnTo>
                <a:lnTo>
                  <a:pt x="3650689" y="1802257"/>
                </a:lnTo>
                <a:cubicBezTo>
                  <a:pt x="3683939" y="2362964"/>
                  <a:pt x="3828096" y="2796357"/>
                  <a:pt x="4006549" y="2854913"/>
                </a:cubicBezTo>
                <a:lnTo>
                  <a:pt x="4047901" y="2861659"/>
                </a:lnTo>
                <a:lnTo>
                  <a:pt x="4002663" y="2738029"/>
                </a:lnTo>
                <a:cubicBezTo>
                  <a:pt x="3927945" y="2508258"/>
                  <a:pt x="3876999" y="2210681"/>
                  <a:pt x="3856196" y="1886460"/>
                </a:cubicBezTo>
                <a:lnTo>
                  <a:pt x="3852828" y="1780293"/>
                </a:lnTo>
                <a:lnTo>
                  <a:pt x="4435714" y="1780293"/>
                </a:lnTo>
                <a:lnTo>
                  <a:pt x="4449528" y="1924082"/>
                </a:lnTo>
                <a:cubicBezTo>
                  <a:pt x="4494094" y="2264515"/>
                  <a:pt x="4598424" y="2503386"/>
                  <a:pt x="4720022" y="2503386"/>
                </a:cubicBezTo>
                <a:cubicBezTo>
                  <a:pt x="4650721" y="2335453"/>
                  <a:pt x="4602806" y="2095803"/>
                  <a:pt x="4583180" y="1829035"/>
                </a:cubicBezTo>
                <a:lnTo>
                  <a:pt x="4581413" y="1780293"/>
                </a:lnTo>
                <a:lnTo>
                  <a:pt x="5110073" y="1780293"/>
                </a:lnTo>
                <a:lnTo>
                  <a:pt x="5117487" y="1857471"/>
                </a:lnTo>
                <a:cubicBezTo>
                  <a:pt x="5154012" y="2136483"/>
                  <a:pt x="5239519" y="2332258"/>
                  <a:pt x="5339178" y="2332258"/>
                </a:cubicBezTo>
                <a:cubicBezTo>
                  <a:pt x="5301313" y="2240502"/>
                  <a:pt x="5271238" y="2122622"/>
                  <a:pt x="5250630" y="1989449"/>
                </a:cubicBezTo>
                <a:lnTo>
                  <a:pt x="5227107" y="1780293"/>
                </a:lnTo>
                <a:lnTo>
                  <a:pt x="5917192" y="1780293"/>
                </a:lnTo>
                <a:lnTo>
                  <a:pt x="5923130" y="1789888"/>
                </a:lnTo>
                <a:cubicBezTo>
                  <a:pt x="6036701" y="1928239"/>
                  <a:pt x="6266961" y="2049755"/>
                  <a:pt x="6415714" y="2140660"/>
                </a:cubicBezTo>
                <a:cubicBezTo>
                  <a:pt x="6653719" y="2286109"/>
                  <a:pt x="7211227" y="2509186"/>
                  <a:pt x="7315564" y="2398343"/>
                </a:cubicBezTo>
                <a:cubicBezTo>
                  <a:pt x="7419901" y="2287500"/>
                  <a:pt x="7054777" y="1776728"/>
                  <a:pt x="7041735" y="1475606"/>
                </a:cubicBezTo>
                <a:cubicBezTo>
                  <a:pt x="7028693" y="1174485"/>
                  <a:pt x="7547004" y="657793"/>
                  <a:pt x="7354637" y="666134"/>
                </a:cubicBezTo>
                <a:cubicBezTo>
                  <a:pt x="7174293" y="673953"/>
                  <a:pt x="6180186" y="1206549"/>
                  <a:pt x="5927685" y="1475588"/>
                </a:cubicBezTo>
                <a:lnTo>
                  <a:pt x="5901589" y="1508124"/>
                </a:lnTo>
                <a:lnTo>
                  <a:pt x="5220574" y="1508124"/>
                </a:lnTo>
                <a:lnTo>
                  <a:pt x="5227026" y="1330190"/>
                </a:lnTo>
                <a:cubicBezTo>
                  <a:pt x="5243111" y="1111552"/>
                  <a:pt x="5282381" y="915140"/>
                  <a:pt x="5339178" y="777504"/>
                </a:cubicBezTo>
                <a:cubicBezTo>
                  <a:pt x="5222909" y="777504"/>
                  <a:pt x="5125903" y="1043975"/>
                  <a:pt x="5103468" y="1398213"/>
                </a:cubicBezTo>
                <a:lnTo>
                  <a:pt x="5100039" y="1508124"/>
                </a:lnTo>
                <a:lnTo>
                  <a:pt x="4574935" y="1508124"/>
                </a:lnTo>
                <a:lnTo>
                  <a:pt x="4583180" y="1280727"/>
                </a:lnTo>
                <a:cubicBezTo>
                  <a:pt x="4602806" y="1013960"/>
                  <a:pt x="4650721" y="774310"/>
                  <a:pt x="4720022" y="606376"/>
                </a:cubicBezTo>
                <a:cubicBezTo>
                  <a:pt x="4578158" y="606376"/>
                  <a:pt x="4459797" y="931506"/>
                  <a:pt x="4432423" y="1363724"/>
                </a:cubicBezTo>
                <a:lnTo>
                  <a:pt x="4427917" y="1508124"/>
                </a:lnTo>
                <a:lnTo>
                  <a:pt x="3847372" y="1508124"/>
                </a:lnTo>
                <a:lnTo>
                  <a:pt x="3859372" y="1177173"/>
                </a:lnTo>
                <a:cubicBezTo>
                  <a:pt x="3886411" y="809641"/>
                  <a:pt x="3952424" y="479470"/>
                  <a:pt x="4047902" y="248103"/>
                </a:cubicBezTo>
                <a:cubicBezTo>
                  <a:pt x="3852451" y="248103"/>
                  <a:pt x="3689382" y="696043"/>
                  <a:pt x="3651669" y="1291520"/>
                </a:cubicBezTo>
                <a:lnTo>
                  <a:pt x="3644911" y="1508124"/>
                </a:lnTo>
                <a:lnTo>
                  <a:pt x="3025972" y="1508124"/>
                </a:lnTo>
                <a:lnTo>
                  <a:pt x="3040572" y="1105460"/>
                </a:lnTo>
                <a:cubicBezTo>
                  <a:pt x="3072745" y="668150"/>
                  <a:pt x="3151290" y="275293"/>
                  <a:pt x="3264895"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1"/>
          </a:p>
        </p:txBody>
      </p:sp>
      <p:sp>
        <p:nvSpPr>
          <p:cNvPr id="44" name="TextBox 43">
            <a:extLst>
              <a:ext uri="{FF2B5EF4-FFF2-40B4-BE49-F238E27FC236}">
                <a16:creationId xmlns:a16="http://schemas.microsoft.com/office/drawing/2014/main" id="{F7BCAD87-0F1A-9A4E-BC7C-5D494B475336}"/>
              </a:ext>
            </a:extLst>
          </p:cNvPr>
          <p:cNvSpPr txBox="1"/>
          <p:nvPr/>
        </p:nvSpPr>
        <p:spPr>
          <a:xfrm>
            <a:off x="1859477" y="1538914"/>
            <a:ext cx="2207064" cy="369332"/>
          </a:xfrm>
          <a:prstGeom prst="rect">
            <a:avLst/>
          </a:prstGeom>
          <a:noFill/>
        </p:spPr>
        <p:txBody>
          <a:bodyPr wrap="square" lIns="0" rtlCol="0" anchor="b">
            <a:noAutofit/>
          </a:bodyPr>
          <a:lstStyle/>
          <a:p>
            <a:r>
              <a:rPr lang="en-US" sz="1600" b="1" noProof="1"/>
              <a:t>Lorem Ipsum</a:t>
            </a:r>
          </a:p>
        </p:txBody>
      </p:sp>
      <p:sp>
        <p:nvSpPr>
          <p:cNvPr id="45" name="Oval 44">
            <a:extLst>
              <a:ext uri="{FF2B5EF4-FFF2-40B4-BE49-F238E27FC236}">
                <a16:creationId xmlns:a16="http://schemas.microsoft.com/office/drawing/2014/main" id="{992F914C-1CC4-4C4E-841E-5625E0590873}"/>
              </a:ext>
            </a:extLst>
          </p:cNvPr>
          <p:cNvSpPr/>
          <p:nvPr/>
        </p:nvSpPr>
        <p:spPr>
          <a:xfrm>
            <a:off x="1385497" y="1581034"/>
            <a:ext cx="369332" cy="3693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1</a:t>
            </a:r>
          </a:p>
        </p:txBody>
      </p:sp>
      <p:sp>
        <p:nvSpPr>
          <p:cNvPr id="74" name="Oval 73">
            <a:extLst>
              <a:ext uri="{FF2B5EF4-FFF2-40B4-BE49-F238E27FC236}">
                <a16:creationId xmlns:a16="http://schemas.microsoft.com/office/drawing/2014/main" id="{CB9404C2-3932-6F45-8668-A13B6919D7B0}"/>
              </a:ext>
            </a:extLst>
          </p:cNvPr>
          <p:cNvSpPr/>
          <p:nvPr/>
        </p:nvSpPr>
        <p:spPr>
          <a:xfrm>
            <a:off x="5721695" y="2860942"/>
            <a:ext cx="332015" cy="3320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1</a:t>
            </a:r>
          </a:p>
        </p:txBody>
      </p:sp>
      <p:sp>
        <p:nvSpPr>
          <p:cNvPr id="75" name="Oval 74">
            <a:extLst>
              <a:ext uri="{FF2B5EF4-FFF2-40B4-BE49-F238E27FC236}">
                <a16:creationId xmlns:a16="http://schemas.microsoft.com/office/drawing/2014/main" id="{EE31192F-13E0-3F4B-8EAD-7B6478E96E4F}"/>
              </a:ext>
            </a:extLst>
          </p:cNvPr>
          <p:cNvSpPr/>
          <p:nvPr/>
        </p:nvSpPr>
        <p:spPr>
          <a:xfrm>
            <a:off x="6403866" y="2715799"/>
            <a:ext cx="332015" cy="3320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2</a:t>
            </a:r>
          </a:p>
        </p:txBody>
      </p:sp>
      <p:sp>
        <p:nvSpPr>
          <p:cNvPr id="76" name="Oval 75">
            <a:extLst>
              <a:ext uri="{FF2B5EF4-FFF2-40B4-BE49-F238E27FC236}">
                <a16:creationId xmlns:a16="http://schemas.microsoft.com/office/drawing/2014/main" id="{D46CB8A6-FD69-B047-A6D7-C0CE45219705}"/>
              </a:ext>
            </a:extLst>
          </p:cNvPr>
          <p:cNvSpPr/>
          <p:nvPr/>
        </p:nvSpPr>
        <p:spPr>
          <a:xfrm>
            <a:off x="7115066" y="2381970"/>
            <a:ext cx="332015" cy="3320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3</a:t>
            </a:r>
          </a:p>
        </p:txBody>
      </p:sp>
      <p:sp>
        <p:nvSpPr>
          <p:cNvPr id="77" name="Oval 76">
            <a:extLst>
              <a:ext uri="{FF2B5EF4-FFF2-40B4-BE49-F238E27FC236}">
                <a16:creationId xmlns:a16="http://schemas.microsoft.com/office/drawing/2014/main" id="{30DCA2BD-AC49-6E44-ABA9-F0AE4E38AC34}"/>
              </a:ext>
            </a:extLst>
          </p:cNvPr>
          <p:cNvSpPr/>
          <p:nvPr/>
        </p:nvSpPr>
        <p:spPr>
          <a:xfrm>
            <a:off x="7956894" y="2149741"/>
            <a:ext cx="332015" cy="3320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4</a:t>
            </a:r>
          </a:p>
        </p:txBody>
      </p:sp>
      <p:sp>
        <p:nvSpPr>
          <p:cNvPr id="78" name="Oval 77">
            <a:extLst>
              <a:ext uri="{FF2B5EF4-FFF2-40B4-BE49-F238E27FC236}">
                <a16:creationId xmlns:a16="http://schemas.microsoft.com/office/drawing/2014/main" id="{B2F331E8-AA11-A940-868C-5D054EB3BDC1}"/>
              </a:ext>
            </a:extLst>
          </p:cNvPr>
          <p:cNvSpPr/>
          <p:nvPr/>
        </p:nvSpPr>
        <p:spPr>
          <a:xfrm>
            <a:off x="8871294" y="2396484"/>
            <a:ext cx="332015" cy="3320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5</a:t>
            </a:r>
          </a:p>
        </p:txBody>
      </p:sp>
      <p:sp>
        <p:nvSpPr>
          <p:cNvPr id="79" name="Oval 78">
            <a:extLst>
              <a:ext uri="{FF2B5EF4-FFF2-40B4-BE49-F238E27FC236}">
                <a16:creationId xmlns:a16="http://schemas.microsoft.com/office/drawing/2014/main" id="{A15B100D-C8ED-F148-A5FE-F956934F1D11}"/>
              </a:ext>
            </a:extLst>
          </p:cNvPr>
          <p:cNvSpPr/>
          <p:nvPr/>
        </p:nvSpPr>
        <p:spPr>
          <a:xfrm>
            <a:off x="5721695" y="4559113"/>
            <a:ext cx="332015" cy="3320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A</a:t>
            </a:r>
          </a:p>
        </p:txBody>
      </p:sp>
      <p:sp>
        <p:nvSpPr>
          <p:cNvPr id="80" name="Oval 79">
            <a:extLst>
              <a:ext uri="{FF2B5EF4-FFF2-40B4-BE49-F238E27FC236}">
                <a16:creationId xmlns:a16="http://schemas.microsoft.com/office/drawing/2014/main" id="{C9D274A9-E614-5949-ADD1-98C87CDA5B91}"/>
              </a:ext>
            </a:extLst>
          </p:cNvPr>
          <p:cNvSpPr/>
          <p:nvPr/>
        </p:nvSpPr>
        <p:spPr>
          <a:xfrm>
            <a:off x="6389352" y="4747799"/>
            <a:ext cx="332015" cy="3320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B</a:t>
            </a:r>
          </a:p>
        </p:txBody>
      </p:sp>
      <p:sp>
        <p:nvSpPr>
          <p:cNvPr id="81" name="Oval 80">
            <a:extLst>
              <a:ext uri="{FF2B5EF4-FFF2-40B4-BE49-F238E27FC236}">
                <a16:creationId xmlns:a16="http://schemas.microsoft.com/office/drawing/2014/main" id="{37F60F32-B9C4-C648-9C72-583533F3F807}"/>
              </a:ext>
            </a:extLst>
          </p:cNvPr>
          <p:cNvSpPr/>
          <p:nvPr/>
        </p:nvSpPr>
        <p:spPr>
          <a:xfrm>
            <a:off x="7129581" y="5067113"/>
            <a:ext cx="332015" cy="3320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C</a:t>
            </a:r>
          </a:p>
        </p:txBody>
      </p:sp>
      <p:sp>
        <p:nvSpPr>
          <p:cNvPr id="82" name="Oval 81">
            <a:extLst>
              <a:ext uri="{FF2B5EF4-FFF2-40B4-BE49-F238E27FC236}">
                <a16:creationId xmlns:a16="http://schemas.microsoft.com/office/drawing/2014/main" id="{314D2766-FB5E-C547-A07E-75D0CFA08B42}"/>
              </a:ext>
            </a:extLst>
          </p:cNvPr>
          <p:cNvSpPr/>
          <p:nvPr/>
        </p:nvSpPr>
        <p:spPr>
          <a:xfrm>
            <a:off x="7913353" y="5313856"/>
            <a:ext cx="332015" cy="3320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D</a:t>
            </a:r>
          </a:p>
        </p:txBody>
      </p:sp>
      <p:sp>
        <p:nvSpPr>
          <p:cNvPr id="83" name="Oval 82">
            <a:extLst>
              <a:ext uri="{FF2B5EF4-FFF2-40B4-BE49-F238E27FC236}">
                <a16:creationId xmlns:a16="http://schemas.microsoft.com/office/drawing/2014/main" id="{65675A82-2ABC-E742-B4C8-FCDD37764B79}"/>
              </a:ext>
            </a:extLst>
          </p:cNvPr>
          <p:cNvSpPr/>
          <p:nvPr/>
        </p:nvSpPr>
        <p:spPr>
          <a:xfrm>
            <a:off x="8856781" y="5052598"/>
            <a:ext cx="332015" cy="3320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E</a:t>
            </a:r>
          </a:p>
        </p:txBody>
      </p:sp>
      <p:sp>
        <p:nvSpPr>
          <p:cNvPr id="84" name="TextBox 83">
            <a:extLst>
              <a:ext uri="{FF2B5EF4-FFF2-40B4-BE49-F238E27FC236}">
                <a16:creationId xmlns:a16="http://schemas.microsoft.com/office/drawing/2014/main" id="{7A5007A2-7F32-1D46-929C-C118E5E8C32F}"/>
              </a:ext>
            </a:extLst>
          </p:cNvPr>
          <p:cNvSpPr txBox="1"/>
          <p:nvPr/>
        </p:nvSpPr>
        <p:spPr>
          <a:xfrm>
            <a:off x="1859477" y="1988857"/>
            <a:ext cx="2207064" cy="369332"/>
          </a:xfrm>
          <a:prstGeom prst="rect">
            <a:avLst/>
          </a:prstGeom>
          <a:noFill/>
        </p:spPr>
        <p:txBody>
          <a:bodyPr wrap="square" lIns="0" rtlCol="0" anchor="b">
            <a:noAutofit/>
          </a:bodyPr>
          <a:lstStyle/>
          <a:p>
            <a:r>
              <a:rPr lang="en-US" sz="1600" b="1" noProof="1"/>
              <a:t>Lorem Ipsum</a:t>
            </a:r>
          </a:p>
        </p:txBody>
      </p:sp>
      <p:sp>
        <p:nvSpPr>
          <p:cNvPr id="85" name="Oval 84">
            <a:extLst>
              <a:ext uri="{FF2B5EF4-FFF2-40B4-BE49-F238E27FC236}">
                <a16:creationId xmlns:a16="http://schemas.microsoft.com/office/drawing/2014/main" id="{CC2D4256-7966-954F-9DFF-BFDA669AC5B5}"/>
              </a:ext>
            </a:extLst>
          </p:cNvPr>
          <p:cNvSpPr/>
          <p:nvPr/>
        </p:nvSpPr>
        <p:spPr>
          <a:xfrm>
            <a:off x="1385497" y="2030977"/>
            <a:ext cx="369332" cy="3693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2</a:t>
            </a:r>
          </a:p>
        </p:txBody>
      </p:sp>
      <p:sp>
        <p:nvSpPr>
          <p:cNvPr id="86" name="TextBox 85">
            <a:extLst>
              <a:ext uri="{FF2B5EF4-FFF2-40B4-BE49-F238E27FC236}">
                <a16:creationId xmlns:a16="http://schemas.microsoft.com/office/drawing/2014/main" id="{AA4D892A-7E7D-6B4D-8F66-371E336792B6}"/>
              </a:ext>
            </a:extLst>
          </p:cNvPr>
          <p:cNvSpPr txBox="1"/>
          <p:nvPr/>
        </p:nvSpPr>
        <p:spPr>
          <a:xfrm>
            <a:off x="1859477" y="2467826"/>
            <a:ext cx="2207064" cy="369332"/>
          </a:xfrm>
          <a:prstGeom prst="rect">
            <a:avLst/>
          </a:prstGeom>
          <a:noFill/>
        </p:spPr>
        <p:txBody>
          <a:bodyPr wrap="square" lIns="0" rtlCol="0" anchor="b">
            <a:noAutofit/>
          </a:bodyPr>
          <a:lstStyle/>
          <a:p>
            <a:r>
              <a:rPr lang="en-US" sz="1600" b="1" noProof="1"/>
              <a:t>Lorem Ipsum</a:t>
            </a:r>
          </a:p>
        </p:txBody>
      </p:sp>
      <p:sp>
        <p:nvSpPr>
          <p:cNvPr id="87" name="Oval 86">
            <a:extLst>
              <a:ext uri="{FF2B5EF4-FFF2-40B4-BE49-F238E27FC236}">
                <a16:creationId xmlns:a16="http://schemas.microsoft.com/office/drawing/2014/main" id="{42327553-E6B5-6540-AA68-2A80E2134349}"/>
              </a:ext>
            </a:extLst>
          </p:cNvPr>
          <p:cNvSpPr/>
          <p:nvPr/>
        </p:nvSpPr>
        <p:spPr>
          <a:xfrm>
            <a:off x="1385497" y="2509946"/>
            <a:ext cx="369332" cy="3693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3</a:t>
            </a:r>
          </a:p>
        </p:txBody>
      </p:sp>
      <p:sp>
        <p:nvSpPr>
          <p:cNvPr id="88" name="TextBox 87">
            <a:extLst>
              <a:ext uri="{FF2B5EF4-FFF2-40B4-BE49-F238E27FC236}">
                <a16:creationId xmlns:a16="http://schemas.microsoft.com/office/drawing/2014/main" id="{1EA1F870-7054-0742-B8D3-7F8B704BAB43}"/>
              </a:ext>
            </a:extLst>
          </p:cNvPr>
          <p:cNvSpPr txBox="1"/>
          <p:nvPr/>
        </p:nvSpPr>
        <p:spPr>
          <a:xfrm>
            <a:off x="1859477" y="2917769"/>
            <a:ext cx="2207064" cy="369332"/>
          </a:xfrm>
          <a:prstGeom prst="rect">
            <a:avLst/>
          </a:prstGeom>
          <a:noFill/>
        </p:spPr>
        <p:txBody>
          <a:bodyPr wrap="square" lIns="0" rtlCol="0" anchor="b">
            <a:noAutofit/>
          </a:bodyPr>
          <a:lstStyle/>
          <a:p>
            <a:r>
              <a:rPr lang="en-US" sz="1600" b="1" noProof="1"/>
              <a:t>Lorem Ipsum</a:t>
            </a:r>
          </a:p>
        </p:txBody>
      </p:sp>
      <p:sp>
        <p:nvSpPr>
          <p:cNvPr id="89" name="Oval 88">
            <a:extLst>
              <a:ext uri="{FF2B5EF4-FFF2-40B4-BE49-F238E27FC236}">
                <a16:creationId xmlns:a16="http://schemas.microsoft.com/office/drawing/2014/main" id="{E542FE82-BAAB-D147-9322-FDEDF30A3C72}"/>
              </a:ext>
            </a:extLst>
          </p:cNvPr>
          <p:cNvSpPr/>
          <p:nvPr/>
        </p:nvSpPr>
        <p:spPr>
          <a:xfrm>
            <a:off x="1385497" y="2959889"/>
            <a:ext cx="369332" cy="3693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4</a:t>
            </a:r>
          </a:p>
        </p:txBody>
      </p:sp>
      <p:sp>
        <p:nvSpPr>
          <p:cNvPr id="90" name="TextBox 89">
            <a:extLst>
              <a:ext uri="{FF2B5EF4-FFF2-40B4-BE49-F238E27FC236}">
                <a16:creationId xmlns:a16="http://schemas.microsoft.com/office/drawing/2014/main" id="{9EEE08EE-87A5-0840-81FF-50D397C9A979}"/>
              </a:ext>
            </a:extLst>
          </p:cNvPr>
          <p:cNvSpPr txBox="1"/>
          <p:nvPr/>
        </p:nvSpPr>
        <p:spPr>
          <a:xfrm>
            <a:off x="1859477" y="3396739"/>
            <a:ext cx="2207064" cy="369332"/>
          </a:xfrm>
          <a:prstGeom prst="rect">
            <a:avLst/>
          </a:prstGeom>
          <a:noFill/>
        </p:spPr>
        <p:txBody>
          <a:bodyPr wrap="square" lIns="0" rtlCol="0" anchor="b">
            <a:noAutofit/>
          </a:bodyPr>
          <a:lstStyle/>
          <a:p>
            <a:r>
              <a:rPr lang="en-US" sz="1600" b="1" noProof="1"/>
              <a:t>Lorem Ipsum</a:t>
            </a:r>
          </a:p>
        </p:txBody>
      </p:sp>
      <p:sp>
        <p:nvSpPr>
          <p:cNvPr id="91" name="Oval 90">
            <a:extLst>
              <a:ext uri="{FF2B5EF4-FFF2-40B4-BE49-F238E27FC236}">
                <a16:creationId xmlns:a16="http://schemas.microsoft.com/office/drawing/2014/main" id="{542D0DF3-E989-1B4B-AD0A-D70DAD39893C}"/>
              </a:ext>
            </a:extLst>
          </p:cNvPr>
          <p:cNvSpPr/>
          <p:nvPr/>
        </p:nvSpPr>
        <p:spPr>
          <a:xfrm>
            <a:off x="1385497" y="3438859"/>
            <a:ext cx="369332" cy="3693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bg1"/>
                </a:solidFill>
              </a:rPr>
              <a:t>5</a:t>
            </a:r>
          </a:p>
        </p:txBody>
      </p:sp>
      <p:sp>
        <p:nvSpPr>
          <p:cNvPr id="92" name="TextBox 91">
            <a:extLst>
              <a:ext uri="{FF2B5EF4-FFF2-40B4-BE49-F238E27FC236}">
                <a16:creationId xmlns:a16="http://schemas.microsoft.com/office/drawing/2014/main" id="{C648095C-9503-7E4A-A017-FD507E987C53}"/>
              </a:ext>
            </a:extLst>
          </p:cNvPr>
          <p:cNvSpPr txBox="1"/>
          <p:nvPr/>
        </p:nvSpPr>
        <p:spPr>
          <a:xfrm>
            <a:off x="1859477" y="4282114"/>
            <a:ext cx="2207064" cy="369332"/>
          </a:xfrm>
          <a:prstGeom prst="rect">
            <a:avLst/>
          </a:prstGeom>
          <a:noFill/>
        </p:spPr>
        <p:txBody>
          <a:bodyPr wrap="square" lIns="0" rtlCol="0" anchor="b">
            <a:noAutofit/>
          </a:bodyPr>
          <a:lstStyle/>
          <a:p>
            <a:r>
              <a:rPr lang="en-US" sz="1600" b="1" noProof="1">
                <a:solidFill>
                  <a:schemeClr val="bg1"/>
                </a:solidFill>
              </a:rPr>
              <a:t>Lorem Ipsum</a:t>
            </a:r>
          </a:p>
        </p:txBody>
      </p:sp>
      <p:sp>
        <p:nvSpPr>
          <p:cNvPr id="93" name="Oval 92">
            <a:extLst>
              <a:ext uri="{FF2B5EF4-FFF2-40B4-BE49-F238E27FC236}">
                <a16:creationId xmlns:a16="http://schemas.microsoft.com/office/drawing/2014/main" id="{7BA5AE9D-BD69-FC44-A05B-E413B47A2F94}"/>
              </a:ext>
            </a:extLst>
          </p:cNvPr>
          <p:cNvSpPr/>
          <p:nvPr/>
        </p:nvSpPr>
        <p:spPr>
          <a:xfrm>
            <a:off x="1385497" y="4324234"/>
            <a:ext cx="369332" cy="3693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A</a:t>
            </a:r>
          </a:p>
        </p:txBody>
      </p:sp>
      <p:sp>
        <p:nvSpPr>
          <p:cNvPr id="94" name="TextBox 93">
            <a:extLst>
              <a:ext uri="{FF2B5EF4-FFF2-40B4-BE49-F238E27FC236}">
                <a16:creationId xmlns:a16="http://schemas.microsoft.com/office/drawing/2014/main" id="{3557AD62-5A3F-F24B-881C-7C2DA013F7F2}"/>
              </a:ext>
            </a:extLst>
          </p:cNvPr>
          <p:cNvSpPr txBox="1"/>
          <p:nvPr/>
        </p:nvSpPr>
        <p:spPr>
          <a:xfrm>
            <a:off x="1859477" y="4732057"/>
            <a:ext cx="2207064" cy="369332"/>
          </a:xfrm>
          <a:prstGeom prst="rect">
            <a:avLst/>
          </a:prstGeom>
          <a:noFill/>
        </p:spPr>
        <p:txBody>
          <a:bodyPr wrap="square" lIns="0" rtlCol="0" anchor="b">
            <a:noAutofit/>
          </a:bodyPr>
          <a:lstStyle/>
          <a:p>
            <a:r>
              <a:rPr lang="en-US" sz="1600" b="1" noProof="1">
                <a:solidFill>
                  <a:schemeClr val="bg1"/>
                </a:solidFill>
              </a:rPr>
              <a:t>Lorem Ipsum</a:t>
            </a:r>
          </a:p>
        </p:txBody>
      </p:sp>
      <p:sp>
        <p:nvSpPr>
          <p:cNvPr id="95" name="Oval 94">
            <a:extLst>
              <a:ext uri="{FF2B5EF4-FFF2-40B4-BE49-F238E27FC236}">
                <a16:creationId xmlns:a16="http://schemas.microsoft.com/office/drawing/2014/main" id="{70723F81-A0A9-B940-A34B-8ADFEEAC3C09}"/>
              </a:ext>
            </a:extLst>
          </p:cNvPr>
          <p:cNvSpPr/>
          <p:nvPr/>
        </p:nvSpPr>
        <p:spPr>
          <a:xfrm>
            <a:off x="1385497" y="4774177"/>
            <a:ext cx="369332" cy="3693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B</a:t>
            </a:r>
          </a:p>
        </p:txBody>
      </p:sp>
      <p:sp>
        <p:nvSpPr>
          <p:cNvPr id="96" name="TextBox 95">
            <a:extLst>
              <a:ext uri="{FF2B5EF4-FFF2-40B4-BE49-F238E27FC236}">
                <a16:creationId xmlns:a16="http://schemas.microsoft.com/office/drawing/2014/main" id="{C667F30A-092A-8D45-8999-A2EC370DAB5F}"/>
              </a:ext>
            </a:extLst>
          </p:cNvPr>
          <p:cNvSpPr txBox="1"/>
          <p:nvPr/>
        </p:nvSpPr>
        <p:spPr>
          <a:xfrm>
            <a:off x="1859477" y="5211026"/>
            <a:ext cx="2207064" cy="369332"/>
          </a:xfrm>
          <a:prstGeom prst="rect">
            <a:avLst/>
          </a:prstGeom>
          <a:noFill/>
        </p:spPr>
        <p:txBody>
          <a:bodyPr wrap="square" lIns="0" rtlCol="0" anchor="b">
            <a:noAutofit/>
          </a:bodyPr>
          <a:lstStyle/>
          <a:p>
            <a:r>
              <a:rPr lang="en-US" sz="1600" b="1" noProof="1">
                <a:solidFill>
                  <a:schemeClr val="bg1"/>
                </a:solidFill>
              </a:rPr>
              <a:t>Lorem Ipsum</a:t>
            </a:r>
          </a:p>
        </p:txBody>
      </p:sp>
      <p:sp>
        <p:nvSpPr>
          <p:cNvPr id="97" name="Oval 96">
            <a:extLst>
              <a:ext uri="{FF2B5EF4-FFF2-40B4-BE49-F238E27FC236}">
                <a16:creationId xmlns:a16="http://schemas.microsoft.com/office/drawing/2014/main" id="{F8F3A379-F1B0-2E48-8B8A-49929875A6D2}"/>
              </a:ext>
            </a:extLst>
          </p:cNvPr>
          <p:cNvSpPr/>
          <p:nvPr/>
        </p:nvSpPr>
        <p:spPr>
          <a:xfrm>
            <a:off x="1385497" y="5253146"/>
            <a:ext cx="369332" cy="3693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C</a:t>
            </a:r>
          </a:p>
        </p:txBody>
      </p:sp>
      <p:sp>
        <p:nvSpPr>
          <p:cNvPr id="98" name="TextBox 97">
            <a:extLst>
              <a:ext uri="{FF2B5EF4-FFF2-40B4-BE49-F238E27FC236}">
                <a16:creationId xmlns:a16="http://schemas.microsoft.com/office/drawing/2014/main" id="{B2A0BE35-F1DD-C443-8E31-052A6C0296DB}"/>
              </a:ext>
            </a:extLst>
          </p:cNvPr>
          <p:cNvSpPr txBox="1"/>
          <p:nvPr/>
        </p:nvSpPr>
        <p:spPr>
          <a:xfrm>
            <a:off x="1859477" y="5660969"/>
            <a:ext cx="2207064" cy="369332"/>
          </a:xfrm>
          <a:prstGeom prst="rect">
            <a:avLst/>
          </a:prstGeom>
          <a:noFill/>
        </p:spPr>
        <p:txBody>
          <a:bodyPr wrap="square" lIns="0" rtlCol="0" anchor="b">
            <a:noAutofit/>
          </a:bodyPr>
          <a:lstStyle/>
          <a:p>
            <a:r>
              <a:rPr lang="en-US" sz="1600" b="1" noProof="1">
                <a:solidFill>
                  <a:schemeClr val="bg1"/>
                </a:solidFill>
              </a:rPr>
              <a:t>Lorem Ipsum</a:t>
            </a:r>
          </a:p>
        </p:txBody>
      </p:sp>
      <p:sp>
        <p:nvSpPr>
          <p:cNvPr id="99" name="Oval 98">
            <a:extLst>
              <a:ext uri="{FF2B5EF4-FFF2-40B4-BE49-F238E27FC236}">
                <a16:creationId xmlns:a16="http://schemas.microsoft.com/office/drawing/2014/main" id="{E813FBD8-D116-FF49-8CD0-B28E4F76EF26}"/>
              </a:ext>
            </a:extLst>
          </p:cNvPr>
          <p:cNvSpPr/>
          <p:nvPr/>
        </p:nvSpPr>
        <p:spPr>
          <a:xfrm>
            <a:off x="1385497" y="5703089"/>
            <a:ext cx="369332" cy="3693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D</a:t>
            </a:r>
          </a:p>
        </p:txBody>
      </p:sp>
      <p:sp>
        <p:nvSpPr>
          <p:cNvPr id="100" name="TextBox 99">
            <a:extLst>
              <a:ext uri="{FF2B5EF4-FFF2-40B4-BE49-F238E27FC236}">
                <a16:creationId xmlns:a16="http://schemas.microsoft.com/office/drawing/2014/main" id="{1BB673C6-BEDC-B245-8D61-42EE1DFB5ABC}"/>
              </a:ext>
            </a:extLst>
          </p:cNvPr>
          <p:cNvSpPr txBox="1"/>
          <p:nvPr/>
        </p:nvSpPr>
        <p:spPr>
          <a:xfrm>
            <a:off x="1859477" y="6139939"/>
            <a:ext cx="2207064" cy="369332"/>
          </a:xfrm>
          <a:prstGeom prst="rect">
            <a:avLst/>
          </a:prstGeom>
          <a:noFill/>
        </p:spPr>
        <p:txBody>
          <a:bodyPr wrap="square" lIns="0" rtlCol="0" anchor="b">
            <a:noAutofit/>
          </a:bodyPr>
          <a:lstStyle/>
          <a:p>
            <a:r>
              <a:rPr lang="en-US" sz="1600" b="1" noProof="1">
                <a:solidFill>
                  <a:schemeClr val="bg1"/>
                </a:solidFill>
              </a:rPr>
              <a:t>Lorem Ipsum</a:t>
            </a:r>
          </a:p>
        </p:txBody>
      </p:sp>
      <p:sp>
        <p:nvSpPr>
          <p:cNvPr id="101" name="Oval 100">
            <a:extLst>
              <a:ext uri="{FF2B5EF4-FFF2-40B4-BE49-F238E27FC236}">
                <a16:creationId xmlns:a16="http://schemas.microsoft.com/office/drawing/2014/main" id="{64CA7B9D-2575-1E4D-A285-59BE8483B147}"/>
              </a:ext>
            </a:extLst>
          </p:cNvPr>
          <p:cNvSpPr/>
          <p:nvPr/>
        </p:nvSpPr>
        <p:spPr>
          <a:xfrm>
            <a:off x="1385497" y="6182059"/>
            <a:ext cx="369332" cy="3693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E</a:t>
            </a:r>
          </a:p>
        </p:txBody>
      </p:sp>
      <p:sp>
        <p:nvSpPr>
          <p:cNvPr id="35" name="Date Placeholder 17">
            <a:extLst>
              <a:ext uri="{FF2B5EF4-FFF2-40B4-BE49-F238E27FC236}">
                <a16:creationId xmlns:a16="http://schemas.microsoft.com/office/drawing/2014/main" id="{3F1FEA3B-2597-4731-8091-61CAD834433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1678441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78A1B86-4CBF-4018-89F8-4FF8433E087B}"/>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0" y="2779986"/>
            <a:ext cx="6500646" cy="40780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1760D102-673C-3C4E-BBD1-3DEAA8C091F5}"/>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FE6C82D1-A830-3049-9D65-40401DB023BB}"/>
              </a:ext>
            </a:extLst>
          </p:cNvPr>
          <p:cNvSpPr>
            <a:spLocks noGrp="1"/>
          </p:cNvSpPr>
          <p:nvPr>
            <p:ph type="body" idx="1"/>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24" name="Rectangle 23">
            <a:extLst>
              <a:ext uri="{FF2B5EF4-FFF2-40B4-BE49-F238E27FC236}">
                <a16:creationId xmlns:a16="http://schemas.microsoft.com/office/drawing/2014/main" id="{BE7DB755-1052-8F4C-A234-8BB927B533D9}"/>
              </a:ext>
            </a:extLst>
          </p:cNvPr>
          <p:cNvSpPr/>
          <p:nvPr/>
        </p:nvSpPr>
        <p:spPr>
          <a:xfrm>
            <a:off x="2627697" y="4853022"/>
            <a:ext cx="918194" cy="163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132294" y="1991996"/>
            <a:ext cx="1927412" cy="2874008"/>
          </a:xfrm>
          <a:prstGeom prst="rect">
            <a:avLst/>
          </a:prstGeom>
        </p:spPr>
      </p:pic>
      <p:sp>
        <p:nvSpPr>
          <p:cNvPr id="11" name="Freeform 290">
            <a:extLst>
              <a:ext uri="{FF2B5EF4-FFF2-40B4-BE49-F238E27FC236}">
                <a16:creationId xmlns:a16="http://schemas.microsoft.com/office/drawing/2014/main" id="{30C72936-0582-6745-8F16-AB8223920A48}"/>
              </a:ext>
            </a:extLst>
          </p:cNvPr>
          <p:cNvSpPr/>
          <p:nvPr/>
        </p:nvSpPr>
        <p:spPr>
          <a:xfrm>
            <a:off x="109773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12" name="Footer Placeholder 22">
            <a:extLst>
              <a:ext uri="{FF2B5EF4-FFF2-40B4-BE49-F238E27FC236}">
                <a16:creationId xmlns:a16="http://schemas.microsoft.com/office/drawing/2014/main" id="{F99A2D24-5085-704A-A3D1-49B32B5DBCE0}"/>
              </a:ext>
            </a:extLst>
          </p:cNvPr>
          <p:cNvSpPr txBox="1">
            <a:spLocks/>
          </p:cNvSpPr>
          <p:nvPr/>
        </p:nvSpPr>
        <p:spPr>
          <a:xfrm>
            <a:off x="4681763" y="6303091"/>
            <a:ext cx="7188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noProof="1"/>
              <a:t>Multipurpose PowerPoint Template – Made with         by Showeet</a:t>
            </a:r>
          </a:p>
        </p:txBody>
      </p:sp>
    </p:spTree>
    <p:extLst>
      <p:ext uri="{BB962C8B-B14F-4D97-AF65-F5344CB8AC3E}">
        <p14:creationId xmlns:p14="http://schemas.microsoft.com/office/powerpoint/2010/main" val="288799431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0BF95B41-24D5-E348-8934-BE43DA07DD71}"/>
              </a:ext>
            </a:extLst>
          </p:cNvPr>
          <p:cNvSpPr/>
          <p:nvPr/>
        </p:nvSpPr>
        <p:spPr>
          <a:xfrm>
            <a:off x="0" y="3946904"/>
            <a:ext cx="12186169" cy="29110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 name="Title 1">
            <a:extLst>
              <a:ext uri="{FF2B5EF4-FFF2-40B4-BE49-F238E27FC236}">
                <a16:creationId xmlns:a16="http://schemas.microsoft.com/office/drawing/2014/main" id="{5A4C033E-CCF9-B642-84D1-8BDC6E7E1441}"/>
              </a:ext>
            </a:extLst>
          </p:cNvPr>
          <p:cNvSpPr>
            <a:spLocks noGrp="1"/>
          </p:cNvSpPr>
          <p:nvPr>
            <p:ph type="title"/>
          </p:nvPr>
        </p:nvSpPr>
        <p:spPr/>
        <p:txBody>
          <a:bodyPr/>
          <a:lstStyle/>
          <a:p>
            <a:r>
              <a:rPr lang="en-US" noProof="1"/>
              <a:t>Puzzle Process Diagram</a:t>
            </a:r>
          </a:p>
        </p:txBody>
      </p:sp>
      <p:sp>
        <p:nvSpPr>
          <p:cNvPr id="35" name="Freeform 35">
            <a:extLst>
              <a:ext uri="{FF2B5EF4-FFF2-40B4-BE49-F238E27FC236}">
                <a16:creationId xmlns:a16="http://schemas.microsoft.com/office/drawing/2014/main" id="{AC668847-8EF9-7941-AECD-F48129FC4870}"/>
              </a:ext>
            </a:extLst>
          </p:cNvPr>
          <p:cNvSpPr>
            <a:spLocks/>
          </p:cNvSpPr>
          <p:nvPr/>
        </p:nvSpPr>
        <p:spPr bwMode="auto">
          <a:xfrm>
            <a:off x="3693609" y="3106915"/>
            <a:ext cx="1950163" cy="1954720"/>
          </a:xfrm>
          <a:custGeom>
            <a:avLst/>
            <a:gdLst>
              <a:gd name="T0" fmla="*/ 3128 w 3427"/>
              <a:gd name="T1" fmla="*/ 1726 h 3429"/>
              <a:gd name="T2" fmla="*/ 3299 w 3427"/>
              <a:gd name="T3" fmla="*/ 1697 h 3429"/>
              <a:gd name="T4" fmla="*/ 3422 w 3427"/>
              <a:gd name="T5" fmla="*/ 1494 h 3429"/>
              <a:gd name="T6" fmla="*/ 3388 w 3427"/>
              <a:gd name="T7" fmla="*/ 1241 h 3429"/>
              <a:gd name="T8" fmla="*/ 3269 w 3427"/>
              <a:gd name="T9" fmla="*/ 1069 h 3429"/>
              <a:gd name="T10" fmla="*/ 3082 w 3427"/>
              <a:gd name="T11" fmla="*/ 978 h 3429"/>
              <a:gd name="T12" fmla="*/ 2973 w 3427"/>
              <a:gd name="T13" fmla="*/ 993 h 3429"/>
              <a:gd name="T14" fmla="*/ 2728 w 3427"/>
              <a:gd name="T15" fmla="*/ 1092 h 3429"/>
              <a:gd name="T16" fmla="*/ 2531 w 3427"/>
              <a:gd name="T17" fmla="*/ 1074 h 3429"/>
              <a:gd name="T18" fmla="*/ 2451 w 3427"/>
              <a:gd name="T19" fmla="*/ 919 h 3429"/>
              <a:gd name="T20" fmla="*/ 2482 w 3427"/>
              <a:gd name="T21" fmla="*/ 547 h 3429"/>
              <a:gd name="T22" fmla="*/ 2481 w 3427"/>
              <a:gd name="T23" fmla="*/ 95 h 3429"/>
              <a:gd name="T24" fmla="*/ 1885 w 3427"/>
              <a:gd name="T25" fmla="*/ 2 h 3429"/>
              <a:gd name="T26" fmla="*/ 1704 w 3427"/>
              <a:gd name="T27" fmla="*/ 41 h 3429"/>
              <a:gd name="T28" fmla="*/ 1682 w 3427"/>
              <a:gd name="T29" fmla="*/ 137 h 3429"/>
              <a:gd name="T30" fmla="*/ 1775 w 3427"/>
              <a:gd name="T31" fmla="*/ 373 h 3429"/>
              <a:gd name="T32" fmla="*/ 1805 w 3427"/>
              <a:gd name="T33" fmla="*/ 593 h 3429"/>
              <a:gd name="T34" fmla="*/ 1619 w 3427"/>
              <a:gd name="T35" fmla="*/ 864 h 3429"/>
              <a:gd name="T36" fmla="*/ 1412 w 3427"/>
              <a:gd name="T37" fmla="*/ 961 h 3429"/>
              <a:gd name="T38" fmla="*/ 1272 w 3427"/>
              <a:gd name="T39" fmla="*/ 979 h 3429"/>
              <a:gd name="T40" fmla="*/ 1073 w 3427"/>
              <a:gd name="T41" fmla="*/ 936 h 3429"/>
              <a:gd name="T42" fmla="*/ 924 w 3427"/>
              <a:gd name="T43" fmla="*/ 795 h 3429"/>
              <a:gd name="T44" fmla="*/ 890 w 3427"/>
              <a:gd name="T45" fmla="*/ 619 h 3429"/>
              <a:gd name="T46" fmla="*/ 923 w 3427"/>
              <a:gd name="T47" fmla="*/ 245 h 3429"/>
              <a:gd name="T48" fmla="*/ 876 w 3427"/>
              <a:gd name="T49" fmla="*/ 73 h 3429"/>
              <a:gd name="T50" fmla="*/ 726 w 3427"/>
              <a:gd name="T51" fmla="*/ 12 h 3429"/>
              <a:gd name="T52" fmla="*/ 120 w 3427"/>
              <a:gd name="T53" fmla="*/ 118 h 3429"/>
              <a:gd name="T54" fmla="*/ 13 w 3427"/>
              <a:gd name="T55" fmla="*/ 730 h 3429"/>
              <a:gd name="T56" fmla="*/ 13 w 3427"/>
              <a:gd name="T57" fmla="*/ 946 h 3429"/>
              <a:gd name="T58" fmla="*/ 78 w 3427"/>
              <a:gd name="T59" fmla="*/ 1021 h 3429"/>
              <a:gd name="T60" fmla="*/ 254 w 3427"/>
              <a:gd name="T61" fmla="*/ 974 h 3429"/>
              <a:gd name="T62" fmla="*/ 436 w 3427"/>
              <a:gd name="T63" fmla="*/ 903 h 3429"/>
              <a:gd name="T64" fmla="*/ 617 w 3427"/>
              <a:gd name="T65" fmla="*/ 903 h 3429"/>
              <a:gd name="T66" fmla="*/ 838 w 3427"/>
              <a:gd name="T67" fmla="*/ 1049 h 3429"/>
              <a:gd name="T68" fmla="*/ 952 w 3427"/>
              <a:gd name="T69" fmla="*/ 1254 h 3429"/>
              <a:gd name="T70" fmla="*/ 950 w 3427"/>
              <a:gd name="T71" fmla="*/ 1598 h 3429"/>
              <a:gd name="T72" fmla="*/ 773 w 3427"/>
              <a:gd name="T73" fmla="*/ 1790 h 3429"/>
              <a:gd name="T74" fmla="*/ 524 w 3427"/>
              <a:gd name="T75" fmla="*/ 1811 h 3429"/>
              <a:gd name="T76" fmla="*/ 179 w 3427"/>
              <a:gd name="T77" fmla="*/ 1782 h 3429"/>
              <a:gd name="T78" fmla="*/ 45 w 3427"/>
              <a:gd name="T79" fmla="*/ 1858 h 3429"/>
              <a:gd name="T80" fmla="*/ 16 w 3427"/>
              <a:gd name="T81" fmla="*/ 2005 h 3429"/>
              <a:gd name="T82" fmla="*/ 257 w 3427"/>
              <a:gd name="T83" fmla="*/ 2535 h 3429"/>
              <a:gd name="T84" fmla="*/ 732 w 3427"/>
              <a:gd name="T85" fmla="*/ 2462 h 3429"/>
              <a:gd name="T86" fmla="*/ 921 w 3427"/>
              <a:gd name="T87" fmla="*/ 2532 h 3429"/>
              <a:gd name="T88" fmla="*/ 1007 w 3427"/>
              <a:gd name="T89" fmla="*/ 2709 h 3429"/>
              <a:gd name="T90" fmla="*/ 977 w 3427"/>
              <a:gd name="T91" fmla="*/ 3055 h 3429"/>
              <a:gd name="T92" fmla="*/ 1000 w 3427"/>
              <a:gd name="T93" fmla="*/ 3293 h 3429"/>
              <a:gd name="T94" fmla="*/ 1116 w 3427"/>
              <a:gd name="T95" fmla="*/ 3398 h 3429"/>
              <a:gd name="T96" fmla="*/ 1271 w 3427"/>
              <a:gd name="T97" fmla="*/ 3429 h 3429"/>
              <a:gd name="T98" fmla="*/ 1496 w 3427"/>
              <a:gd name="T99" fmla="*/ 3374 h 3429"/>
              <a:gd name="T100" fmla="*/ 1696 w 3427"/>
              <a:gd name="T101" fmla="*/ 3179 h 3429"/>
              <a:gd name="T102" fmla="*/ 1708 w 3427"/>
              <a:gd name="T103" fmla="*/ 2977 h 3429"/>
              <a:gd name="T104" fmla="*/ 1609 w 3427"/>
              <a:gd name="T105" fmla="*/ 2730 h 3429"/>
              <a:gd name="T106" fmla="*/ 1607 w 3427"/>
              <a:gd name="T107" fmla="*/ 2565 h 3429"/>
              <a:gd name="T108" fmla="*/ 1737 w 3427"/>
              <a:gd name="T109" fmla="*/ 2464 h 3429"/>
              <a:gd name="T110" fmla="*/ 1892 w 3427"/>
              <a:gd name="T111" fmla="*/ 2453 h 3429"/>
              <a:gd name="T112" fmla="*/ 2476 w 3427"/>
              <a:gd name="T113" fmla="*/ 2542 h 3429"/>
              <a:gd name="T114" fmla="*/ 2463 w 3427"/>
              <a:gd name="T115" fmla="*/ 2016 h 3429"/>
              <a:gd name="T116" fmla="*/ 2507 w 3427"/>
              <a:gd name="T117" fmla="*/ 1808 h 3429"/>
              <a:gd name="T118" fmla="*/ 2653 w 3427"/>
              <a:gd name="T119" fmla="*/ 1706 h 3429"/>
              <a:gd name="T120" fmla="*/ 2823 w 3427"/>
              <a:gd name="T121" fmla="*/ 1698 h 3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27" h="3429">
                <a:moveTo>
                  <a:pt x="2823" y="1698"/>
                </a:moveTo>
                <a:lnTo>
                  <a:pt x="2906" y="1711"/>
                </a:lnTo>
                <a:lnTo>
                  <a:pt x="3060" y="1724"/>
                </a:lnTo>
                <a:lnTo>
                  <a:pt x="3128" y="1726"/>
                </a:lnTo>
                <a:lnTo>
                  <a:pt x="3192" y="1724"/>
                </a:lnTo>
                <a:lnTo>
                  <a:pt x="3261" y="1714"/>
                </a:lnTo>
                <a:lnTo>
                  <a:pt x="3272" y="1710"/>
                </a:lnTo>
                <a:lnTo>
                  <a:pt x="3299" y="1697"/>
                </a:lnTo>
                <a:lnTo>
                  <a:pt x="3344" y="1661"/>
                </a:lnTo>
                <a:lnTo>
                  <a:pt x="3381" y="1614"/>
                </a:lnTo>
                <a:lnTo>
                  <a:pt x="3407" y="1557"/>
                </a:lnTo>
                <a:lnTo>
                  <a:pt x="3422" y="1494"/>
                </a:lnTo>
                <a:lnTo>
                  <a:pt x="3427" y="1425"/>
                </a:lnTo>
                <a:lnTo>
                  <a:pt x="3420" y="1352"/>
                </a:lnTo>
                <a:lnTo>
                  <a:pt x="3401" y="1278"/>
                </a:lnTo>
                <a:lnTo>
                  <a:pt x="3388" y="1241"/>
                </a:lnTo>
                <a:lnTo>
                  <a:pt x="3375" y="1212"/>
                </a:lnTo>
                <a:lnTo>
                  <a:pt x="3344" y="1159"/>
                </a:lnTo>
                <a:lnTo>
                  <a:pt x="3308" y="1110"/>
                </a:lnTo>
                <a:lnTo>
                  <a:pt x="3269" y="1069"/>
                </a:lnTo>
                <a:lnTo>
                  <a:pt x="3224" y="1034"/>
                </a:lnTo>
                <a:lnTo>
                  <a:pt x="3179" y="1007"/>
                </a:lnTo>
                <a:lnTo>
                  <a:pt x="3131" y="987"/>
                </a:lnTo>
                <a:lnTo>
                  <a:pt x="3082" y="978"/>
                </a:lnTo>
                <a:lnTo>
                  <a:pt x="3057" y="977"/>
                </a:lnTo>
                <a:lnTo>
                  <a:pt x="3036" y="978"/>
                </a:lnTo>
                <a:lnTo>
                  <a:pt x="2994" y="986"/>
                </a:lnTo>
                <a:lnTo>
                  <a:pt x="2973" y="993"/>
                </a:lnTo>
                <a:lnTo>
                  <a:pt x="2941" y="1007"/>
                </a:lnTo>
                <a:lnTo>
                  <a:pt x="2896" y="1024"/>
                </a:lnTo>
                <a:lnTo>
                  <a:pt x="2819" y="1054"/>
                </a:lnTo>
                <a:lnTo>
                  <a:pt x="2728" y="1092"/>
                </a:lnTo>
                <a:lnTo>
                  <a:pt x="2697" y="1104"/>
                </a:lnTo>
                <a:lnTo>
                  <a:pt x="2635" y="1111"/>
                </a:lnTo>
                <a:lnTo>
                  <a:pt x="2579" y="1102"/>
                </a:lnTo>
                <a:lnTo>
                  <a:pt x="2531" y="1074"/>
                </a:lnTo>
                <a:lnTo>
                  <a:pt x="2510" y="1054"/>
                </a:lnTo>
                <a:lnTo>
                  <a:pt x="2492" y="1033"/>
                </a:lnTo>
                <a:lnTo>
                  <a:pt x="2467" y="981"/>
                </a:lnTo>
                <a:lnTo>
                  <a:pt x="2451" y="919"/>
                </a:lnTo>
                <a:lnTo>
                  <a:pt x="2447" y="847"/>
                </a:lnTo>
                <a:lnTo>
                  <a:pt x="2450" y="809"/>
                </a:lnTo>
                <a:lnTo>
                  <a:pt x="2459" y="722"/>
                </a:lnTo>
                <a:lnTo>
                  <a:pt x="2482" y="547"/>
                </a:lnTo>
                <a:lnTo>
                  <a:pt x="2511" y="373"/>
                </a:lnTo>
                <a:lnTo>
                  <a:pt x="2545" y="200"/>
                </a:lnTo>
                <a:lnTo>
                  <a:pt x="2565" y="114"/>
                </a:lnTo>
                <a:lnTo>
                  <a:pt x="2481" y="95"/>
                </a:lnTo>
                <a:lnTo>
                  <a:pt x="2312" y="62"/>
                </a:lnTo>
                <a:lnTo>
                  <a:pt x="2142" y="34"/>
                </a:lnTo>
                <a:lnTo>
                  <a:pt x="1971" y="11"/>
                </a:lnTo>
                <a:lnTo>
                  <a:pt x="1885" y="2"/>
                </a:lnTo>
                <a:lnTo>
                  <a:pt x="1851" y="0"/>
                </a:lnTo>
                <a:lnTo>
                  <a:pt x="1791" y="4"/>
                </a:lnTo>
                <a:lnTo>
                  <a:pt x="1741" y="18"/>
                </a:lnTo>
                <a:lnTo>
                  <a:pt x="1704" y="41"/>
                </a:lnTo>
                <a:lnTo>
                  <a:pt x="1691" y="57"/>
                </a:lnTo>
                <a:lnTo>
                  <a:pt x="1684" y="70"/>
                </a:lnTo>
                <a:lnTo>
                  <a:pt x="1678" y="97"/>
                </a:lnTo>
                <a:lnTo>
                  <a:pt x="1682" y="137"/>
                </a:lnTo>
                <a:lnTo>
                  <a:pt x="1690" y="160"/>
                </a:lnTo>
                <a:lnTo>
                  <a:pt x="1727" y="252"/>
                </a:lnTo>
                <a:lnTo>
                  <a:pt x="1757" y="328"/>
                </a:lnTo>
                <a:lnTo>
                  <a:pt x="1775" y="373"/>
                </a:lnTo>
                <a:lnTo>
                  <a:pt x="1789" y="406"/>
                </a:lnTo>
                <a:lnTo>
                  <a:pt x="1802" y="443"/>
                </a:lnTo>
                <a:lnTo>
                  <a:pt x="1812" y="517"/>
                </a:lnTo>
                <a:lnTo>
                  <a:pt x="1805" y="593"/>
                </a:lnTo>
                <a:lnTo>
                  <a:pt x="1780" y="668"/>
                </a:lnTo>
                <a:lnTo>
                  <a:pt x="1741" y="739"/>
                </a:lnTo>
                <a:lnTo>
                  <a:pt x="1686" y="806"/>
                </a:lnTo>
                <a:lnTo>
                  <a:pt x="1619" y="864"/>
                </a:lnTo>
                <a:lnTo>
                  <a:pt x="1539" y="913"/>
                </a:lnTo>
                <a:lnTo>
                  <a:pt x="1495" y="933"/>
                </a:lnTo>
                <a:lnTo>
                  <a:pt x="1467" y="945"/>
                </a:lnTo>
                <a:lnTo>
                  <a:pt x="1412" y="961"/>
                </a:lnTo>
                <a:lnTo>
                  <a:pt x="1356" y="973"/>
                </a:lnTo>
                <a:lnTo>
                  <a:pt x="1300" y="979"/>
                </a:lnTo>
                <a:lnTo>
                  <a:pt x="1272" y="979"/>
                </a:lnTo>
                <a:lnTo>
                  <a:pt x="1272" y="979"/>
                </a:lnTo>
                <a:lnTo>
                  <a:pt x="1241" y="979"/>
                </a:lnTo>
                <a:lnTo>
                  <a:pt x="1181" y="971"/>
                </a:lnTo>
                <a:lnTo>
                  <a:pt x="1125" y="957"/>
                </a:lnTo>
                <a:lnTo>
                  <a:pt x="1073" y="936"/>
                </a:lnTo>
                <a:lnTo>
                  <a:pt x="1028" y="909"/>
                </a:lnTo>
                <a:lnTo>
                  <a:pt x="986" y="877"/>
                </a:lnTo>
                <a:lnTo>
                  <a:pt x="952" y="839"/>
                </a:lnTo>
                <a:lnTo>
                  <a:pt x="924" y="795"/>
                </a:lnTo>
                <a:lnTo>
                  <a:pt x="914" y="771"/>
                </a:lnTo>
                <a:lnTo>
                  <a:pt x="906" y="753"/>
                </a:lnTo>
                <a:lnTo>
                  <a:pt x="896" y="706"/>
                </a:lnTo>
                <a:lnTo>
                  <a:pt x="890" y="619"/>
                </a:lnTo>
                <a:lnTo>
                  <a:pt x="894" y="483"/>
                </a:lnTo>
                <a:lnTo>
                  <a:pt x="909" y="341"/>
                </a:lnTo>
                <a:lnTo>
                  <a:pt x="919" y="276"/>
                </a:lnTo>
                <a:lnTo>
                  <a:pt x="923" y="245"/>
                </a:lnTo>
                <a:lnTo>
                  <a:pt x="922" y="188"/>
                </a:lnTo>
                <a:lnTo>
                  <a:pt x="912" y="136"/>
                </a:lnTo>
                <a:lnTo>
                  <a:pt x="891" y="91"/>
                </a:lnTo>
                <a:lnTo>
                  <a:pt x="876" y="73"/>
                </a:lnTo>
                <a:lnTo>
                  <a:pt x="861" y="56"/>
                </a:lnTo>
                <a:lnTo>
                  <a:pt x="823" y="31"/>
                </a:lnTo>
                <a:lnTo>
                  <a:pt x="777" y="17"/>
                </a:lnTo>
                <a:lnTo>
                  <a:pt x="726" y="12"/>
                </a:lnTo>
                <a:lnTo>
                  <a:pt x="698" y="16"/>
                </a:lnTo>
                <a:lnTo>
                  <a:pt x="554" y="34"/>
                </a:lnTo>
                <a:lnTo>
                  <a:pt x="264" y="86"/>
                </a:lnTo>
                <a:lnTo>
                  <a:pt x="120" y="118"/>
                </a:lnTo>
                <a:lnTo>
                  <a:pt x="100" y="204"/>
                </a:lnTo>
                <a:lnTo>
                  <a:pt x="65" y="378"/>
                </a:lnTo>
                <a:lnTo>
                  <a:pt x="36" y="554"/>
                </a:lnTo>
                <a:lnTo>
                  <a:pt x="13" y="730"/>
                </a:lnTo>
                <a:lnTo>
                  <a:pt x="4" y="818"/>
                </a:lnTo>
                <a:lnTo>
                  <a:pt x="0" y="847"/>
                </a:lnTo>
                <a:lnTo>
                  <a:pt x="3" y="899"/>
                </a:lnTo>
                <a:lnTo>
                  <a:pt x="13" y="946"/>
                </a:lnTo>
                <a:lnTo>
                  <a:pt x="30" y="982"/>
                </a:lnTo>
                <a:lnTo>
                  <a:pt x="41" y="996"/>
                </a:lnTo>
                <a:lnTo>
                  <a:pt x="52" y="1007"/>
                </a:lnTo>
                <a:lnTo>
                  <a:pt x="78" y="1021"/>
                </a:lnTo>
                <a:lnTo>
                  <a:pt x="109" y="1025"/>
                </a:lnTo>
                <a:lnTo>
                  <a:pt x="143" y="1019"/>
                </a:lnTo>
                <a:lnTo>
                  <a:pt x="161" y="1013"/>
                </a:lnTo>
                <a:lnTo>
                  <a:pt x="254" y="974"/>
                </a:lnTo>
                <a:lnTo>
                  <a:pt x="332" y="943"/>
                </a:lnTo>
                <a:lnTo>
                  <a:pt x="376" y="927"/>
                </a:lnTo>
                <a:lnTo>
                  <a:pt x="408" y="913"/>
                </a:lnTo>
                <a:lnTo>
                  <a:pt x="436" y="903"/>
                </a:lnTo>
                <a:lnTo>
                  <a:pt x="494" y="892"/>
                </a:lnTo>
                <a:lnTo>
                  <a:pt x="525" y="891"/>
                </a:lnTo>
                <a:lnTo>
                  <a:pt x="556" y="892"/>
                </a:lnTo>
                <a:lnTo>
                  <a:pt x="617" y="903"/>
                </a:lnTo>
                <a:lnTo>
                  <a:pt x="677" y="926"/>
                </a:lnTo>
                <a:lnTo>
                  <a:pt x="734" y="958"/>
                </a:lnTo>
                <a:lnTo>
                  <a:pt x="788" y="999"/>
                </a:lnTo>
                <a:lnTo>
                  <a:pt x="838" y="1049"/>
                </a:lnTo>
                <a:lnTo>
                  <a:pt x="882" y="1107"/>
                </a:lnTo>
                <a:lnTo>
                  <a:pt x="919" y="1173"/>
                </a:lnTo>
                <a:lnTo>
                  <a:pt x="934" y="1208"/>
                </a:lnTo>
                <a:lnTo>
                  <a:pt x="952" y="1254"/>
                </a:lnTo>
                <a:lnTo>
                  <a:pt x="974" y="1344"/>
                </a:lnTo>
                <a:lnTo>
                  <a:pt x="980" y="1434"/>
                </a:lnTo>
                <a:lnTo>
                  <a:pt x="972" y="1519"/>
                </a:lnTo>
                <a:lnTo>
                  <a:pt x="950" y="1598"/>
                </a:lnTo>
                <a:lnTo>
                  <a:pt x="915" y="1668"/>
                </a:lnTo>
                <a:lnTo>
                  <a:pt x="867" y="1727"/>
                </a:lnTo>
                <a:lnTo>
                  <a:pt x="807" y="1773"/>
                </a:lnTo>
                <a:lnTo>
                  <a:pt x="773" y="1790"/>
                </a:lnTo>
                <a:lnTo>
                  <a:pt x="742" y="1800"/>
                </a:lnTo>
                <a:lnTo>
                  <a:pt x="653" y="1811"/>
                </a:lnTo>
                <a:lnTo>
                  <a:pt x="595" y="1812"/>
                </a:lnTo>
                <a:lnTo>
                  <a:pt x="524" y="1811"/>
                </a:lnTo>
                <a:lnTo>
                  <a:pt x="362" y="1797"/>
                </a:lnTo>
                <a:lnTo>
                  <a:pt x="277" y="1784"/>
                </a:lnTo>
                <a:lnTo>
                  <a:pt x="243" y="1779"/>
                </a:lnTo>
                <a:lnTo>
                  <a:pt x="179" y="1782"/>
                </a:lnTo>
                <a:lnTo>
                  <a:pt x="122" y="1797"/>
                </a:lnTo>
                <a:lnTo>
                  <a:pt x="75" y="1824"/>
                </a:lnTo>
                <a:lnTo>
                  <a:pt x="58" y="1842"/>
                </a:lnTo>
                <a:lnTo>
                  <a:pt x="45" y="1858"/>
                </a:lnTo>
                <a:lnTo>
                  <a:pt x="26" y="1893"/>
                </a:lnTo>
                <a:lnTo>
                  <a:pt x="16" y="1935"/>
                </a:lnTo>
                <a:lnTo>
                  <a:pt x="14" y="1980"/>
                </a:lnTo>
                <a:lnTo>
                  <a:pt x="16" y="2005"/>
                </a:lnTo>
                <a:lnTo>
                  <a:pt x="35" y="2145"/>
                </a:lnTo>
                <a:lnTo>
                  <a:pt x="84" y="2427"/>
                </a:lnTo>
                <a:lnTo>
                  <a:pt x="116" y="2566"/>
                </a:lnTo>
                <a:lnTo>
                  <a:pt x="257" y="2535"/>
                </a:lnTo>
                <a:lnTo>
                  <a:pt x="543" y="2484"/>
                </a:lnTo>
                <a:lnTo>
                  <a:pt x="687" y="2466"/>
                </a:lnTo>
                <a:lnTo>
                  <a:pt x="710" y="2464"/>
                </a:lnTo>
                <a:lnTo>
                  <a:pt x="732" y="2462"/>
                </a:lnTo>
                <a:lnTo>
                  <a:pt x="764" y="2464"/>
                </a:lnTo>
                <a:lnTo>
                  <a:pt x="824" y="2475"/>
                </a:lnTo>
                <a:lnTo>
                  <a:pt x="875" y="2498"/>
                </a:lnTo>
                <a:lnTo>
                  <a:pt x="921" y="2532"/>
                </a:lnTo>
                <a:lnTo>
                  <a:pt x="941" y="2553"/>
                </a:lnTo>
                <a:lnTo>
                  <a:pt x="961" y="2579"/>
                </a:lnTo>
                <a:lnTo>
                  <a:pt x="990" y="2640"/>
                </a:lnTo>
                <a:lnTo>
                  <a:pt x="1007" y="2709"/>
                </a:lnTo>
                <a:lnTo>
                  <a:pt x="1008" y="2785"/>
                </a:lnTo>
                <a:lnTo>
                  <a:pt x="1003" y="2825"/>
                </a:lnTo>
                <a:lnTo>
                  <a:pt x="990" y="2908"/>
                </a:lnTo>
                <a:lnTo>
                  <a:pt x="977" y="3055"/>
                </a:lnTo>
                <a:lnTo>
                  <a:pt x="976" y="3171"/>
                </a:lnTo>
                <a:lnTo>
                  <a:pt x="984" y="3252"/>
                </a:lnTo>
                <a:lnTo>
                  <a:pt x="992" y="3275"/>
                </a:lnTo>
                <a:lnTo>
                  <a:pt x="1000" y="3293"/>
                </a:lnTo>
                <a:lnTo>
                  <a:pt x="1022" y="3325"/>
                </a:lnTo>
                <a:lnTo>
                  <a:pt x="1047" y="3353"/>
                </a:lnTo>
                <a:lnTo>
                  <a:pt x="1080" y="3377"/>
                </a:lnTo>
                <a:lnTo>
                  <a:pt x="1116" y="3398"/>
                </a:lnTo>
                <a:lnTo>
                  <a:pt x="1156" y="3413"/>
                </a:lnTo>
                <a:lnTo>
                  <a:pt x="1200" y="3424"/>
                </a:lnTo>
                <a:lnTo>
                  <a:pt x="1247" y="3429"/>
                </a:lnTo>
                <a:lnTo>
                  <a:pt x="1271" y="3429"/>
                </a:lnTo>
                <a:lnTo>
                  <a:pt x="1319" y="3428"/>
                </a:lnTo>
                <a:lnTo>
                  <a:pt x="1414" y="3408"/>
                </a:lnTo>
                <a:lnTo>
                  <a:pt x="1460" y="3390"/>
                </a:lnTo>
                <a:lnTo>
                  <a:pt x="1496" y="3374"/>
                </a:lnTo>
                <a:lnTo>
                  <a:pt x="1562" y="3334"/>
                </a:lnTo>
                <a:lnTo>
                  <a:pt x="1618" y="3288"/>
                </a:lnTo>
                <a:lnTo>
                  <a:pt x="1663" y="3235"/>
                </a:lnTo>
                <a:lnTo>
                  <a:pt x="1696" y="3179"/>
                </a:lnTo>
                <a:lnTo>
                  <a:pt x="1718" y="3120"/>
                </a:lnTo>
                <a:lnTo>
                  <a:pt x="1725" y="3062"/>
                </a:lnTo>
                <a:lnTo>
                  <a:pt x="1718" y="3004"/>
                </a:lnTo>
                <a:lnTo>
                  <a:pt x="1708" y="2977"/>
                </a:lnTo>
                <a:lnTo>
                  <a:pt x="1694" y="2944"/>
                </a:lnTo>
                <a:lnTo>
                  <a:pt x="1678" y="2899"/>
                </a:lnTo>
                <a:lnTo>
                  <a:pt x="1648" y="2822"/>
                </a:lnTo>
                <a:lnTo>
                  <a:pt x="1609" y="2730"/>
                </a:lnTo>
                <a:lnTo>
                  <a:pt x="1600" y="2705"/>
                </a:lnTo>
                <a:lnTo>
                  <a:pt x="1591" y="2655"/>
                </a:lnTo>
                <a:lnTo>
                  <a:pt x="1593" y="2609"/>
                </a:lnTo>
                <a:lnTo>
                  <a:pt x="1607" y="2565"/>
                </a:lnTo>
                <a:lnTo>
                  <a:pt x="1619" y="2545"/>
                </a:lnTo>
                <a:lnTo>
                  <a:pt x="1635" y="2524"/>
                </a:lnTo>
                <a:lnTo>
                  <a:pt x="1680" y="2488"/>
                </a:lnTo>
                <a:lnTo>
                  <a:pt x="1737" y="2464"/>
                </a:lnTo>
                <a:lnTo>
                  <a:pt x="1804" y="2451"/>
                </a:lnTo>
                <a:lnTo>
                  <a:pt x="1841" y="2450"/>
                </a:lnTo>
                <a:lnTo>
                  <a:pt x="1866" y="2450"/>
                </a:lnTo>
                <a:lnTo>
                  <a:pt x="1892" y="2453"/>
                </a:lnTo>
                <a:lnTo>
                  <a:pt x="1975" y="2461"/>
                </a:lnTo>
                <a:lnTo>
                  <a:pt x="2142" y="2483"/>
                </a:lnTo>
                <a:lnTo>
                  <a:pt x="2309" y="2510"/>
                </a:lnTo>
                <a:lnTo>
                  <a:pt x="2476" y="2542"/>
                </a:lnTo>
                <a:lnTo>
                  <a:pt x="2559" y="2561"/>
                </a:lnTo>
                <a:lnTo>
                  <a:pt x="2529" y="2425"/>
                </a:lnTo>
                <a:lnTo>
                  <a:pt x="2481" y="2152"/>
                </a:lnTo>
                <a:lnTo>
                  <a:pt x="2463" y="2016"/>
                </a:lnTo>
                <a:lnTo>
                  <a:pt x="2460" y="1981"/>
                </a:lnTo>
                <a:lnTo>
                  <a:pt x="2464" y="1917"/>
                </a:lnTo>
                <a:lnTo>
                  <a:pt x="2480" y="1859"/>
                </a:lnTo>
                <a:lnTo>
                  <a:pt x="2507" y="1808"/>
                </a:lnTo>
                <a:lnTo>
                  <a:pt x="2526" y="1785"/>
                </a:lnTo>
                <a:lnTo>
                  <a:pt x="2546" y="1764"/>
                </a:lnTo>
                <a:lnTo>
                  <a:pt x="2596" y="1729"/>
                </a:lnTo>
                <a:lnTo>
                  <a:pt x="2653" y="1706"/>
                </a:lnTo>
                <a:lnTo>
                  <a:pt x="2718" y="1694"/>
                </a:lnTo>
                <a:lnTo>
                  <a:pt x="2753" y="1693"/>
                </a:lnTo>
                <a:lnTo>
                  <a:pt x="2788" y="1694"/>
                </a:lnTo>
                <a:lnTo>
                  <a:pt x="2823" y="1698"/>
                </a:lnTo>
                <a:close/>
              </a:path>
            </a:pathLst>
          </a:custGeom>
          <a:solidFill>
            <a:schemeClr val="accent2"/>
          </a:solidFill>
          <a:ln w="50800">
            <a:noFill/>
            <a:round/>
            <a:headEnd/>
            <a:tailEnd/>
          </a:ln>
          <a:extLst/>
        </p:spPr>
        <p:txBody>
          <a:bodyPr vert="horz" wrap="square" lIns="91440" tIns="45720" rIns="91440" bIns="45720" numCol="1" anchor="t" anchorCtr="0" compatLnSpc="1">
            <a:prstTxWarp prst="textNoShape">
              <a:avLst/>
            </a:prstTxWarp>
          </a:bodyPr>
          <a:lstStyle/>
          <a:p>
            <a:endParaRPr lang="en-US" noProof="1"/>
          </a:p>
        </p:txBody>
      </p:sp>
      <p:sp>
        <p:nvSpPr>
          <p:cNvPr id="36" name="Freeform 36">
            <a:extLst>
              <a:ext uri="{FF2B5EF4-FFF2-40B4-BE49-F238E27FC236}">
                <a16:creationId xmlns:a16="http://schemas.microsoft.com/office/drawing/2014/main" id="{6F4BD42B-F1C5-7E4E-A683-DCE9F015D86D}"/>
              </a:ext>
            </a:extLst>
          </p:cNvPr>
          <p:cNvSpPr>
            <a:spLocks/>
          </p:cNvSpPr>
          <p:nvPr/>
        </p:nvSpPr>
        <p:spPr bwMode="auto">
          <a:xfrm>
            <a:off x="6577846" y="3120584"/>
            <a:ext cx="1952442" cy="1954720"/>
          </a:xfrm>
          <a:custGeom>
            <a:avLst/>
            <a:gdLst>
              <a:gd name="T0" fmla="*/ 3127 w 3426"/>
              <a:gd name="T1" fmla="*/ 1726 h 3430"/>
              <a:gd name="T2" fmla="*/ 3298 w 3426"/>
              <a:gd name="T3" fmla="*/ 1697 h 3430"/>
              <a:gd name="T4" fmla="*/ 3422 w 3426"/>
              <a:gd name="T5" fmla="*/ 1495 h 3430"/>
              <a:gd name="T6" fmla="*/ 3386 w 3426"/>
              <a:gd name="T7" fmla="*/ 1242 h 3430"/>
              <a:gd name="T8" fmla="*/ 3267 w 3426"/>
              <a:gd name="T9" fmla="*/ 1069 h 3430"/>
              <a:gd name="T10" fmla="*/ 3081 w 3426"/>
              <a:gd name="T11" fmla="*/ 979 h 3430"/>
              <a:gd name="T12" fmla="*/ 2973 w 3426"/>
              <a:gd name="T13" fmla="*/ 994 h 3430"/>
              <a:gd name="T14" fmla="*/ 2726 w 3426"/>
              <a:gd name="T15" fmla="*/ 1093 h 3430"/>
              <a:gd name="T16" fmla="*/ 2530 w 3426"/>
              <a:gd name="T17" fmla="*/ 1075 h 3430"/>
              <a:gd name="T18" fmla="*/ 2450 w 3426"/>
              <a:gd name="T19" fmla="*/ 918 h 3430"/>
              <a:gd name="T20" fmla="*/ 2480 w 3426"/>
              <a:gd name="T21" fmla="*/ 548 h 3430"/>
              <a:gd name="T22" fmla="*/ 2479 w 3426"/>
              <a:gd name="T23" fmla="*/ 95 h 3430"/>
              <a:gd name="T24" fmla="*/ 1883 w 3426"/>
              <a:gd name="T25" fmla="*/ 3 h 3430"/>
              <a:gd name="T26" fmla="*/ 1702 w 3426"/>
              <a:gd name="T27" fmla="*/ 42 h 3430"/>
              <a:gd name="T28" fmla="*/ 1680 w 3426"/>
              <a:gd name="T29" fmla="*/ 138 h 3430"/>
              <a:gd name="T30" fmla="*/ 1774 w 3426"/>
              <a:gd name="T31" fmla="*/ 374 h 3430"/>
              <a:gd name="T32" fmla="*/ 1804 w 3426"/>
              <a:gd name="T33" fmla="*/ 593 h 3430"/>
              <a:gd name="T34" fmla="*/ 1618 w 3426"/>
              <a:gd name="T35" fmla="*/ 865 h 3430"/>
              <a:gd name="T36" fmla="*/ 1412 w 3426"/>
              <a:gd name="T37" fmla="*/ 962 h 3430"/>
              <a:gd name="T38" fmla="*/ 1272 w 3426"/>
              <a:gd name="T39" fmla="*/ 980 h 3430"/>
              <a:gd name="T40" fmla="*/ 1073 w 3426"/>
              <a:gd name="T41" fmla="*/ 937 h 3430"/>
              <a:gd name="T42" fmla="*/ 922 w 3426"/>
              <a:gd name="T43" fmla="*/ 796 h 3430"/>
              <a:gd name="T44" fmla="*/ 888 w 3426"/>
              <a:gd name="T45" fmla="*/ 620 h 3430"/>
              <a:gd name="T46" fmla="*/ 921 w 3426"/>
              <a:gd name="T47" fmla="*/ 246 h 3430"/>
              <a:gd name="T48" fmla="*/ 875 w 3426"/>
              <a:gd name="T49" fmla="*/ 73 h 3430"/>
              <a:gd name="T50" fmla="*/ 724 w 3426"/>
              <a:gd name="T51" fmla="*/ 13 h 3430"/>
              <a:gd name="T52" fmla="*/ 118 w 3426"/>
              <a:gd name="T53" fmla="*/ 119 h 3430"/>
              <a:gd name="T54" fmla="*/ 11 w 3426"/>
              <a:gd name="T55" fmla="*/ 730 h 3430"/>
              <a:gd name="T56" fmla="*/ 11 w 3426"/>
              <a:gd name="T57" fmla="*/ 945 h 3430"/>
              <a:gd name="T58" fmla="*/ 78 w 3426"/>
              <a:gd name="T59" fmla="*/ 1021 h 3430"/>
              <a:gd name="T60" fmla="*/ 253 w 3426"/>
              <a:gd name="T61" fmla="*/ 974 h 3430"/>
              <a:gd name="T62" fmla="*/ 434 w 3426"/>
              <a:gd name="T63" fmla="*/ 904 h 3430"/>
              <a:gd name="T64" fmla="*/ 616 w 3426"/>
              <a:gd name="T65" fmla="*/ 904 h 3430"/>
              <a:gd name="T66" fmla="*/ 836 w 3426"/>
              <a:gd name="T67" fmla="*/ 1050 h 3430"/>
              <a:gd name="T68" fmla="*/ 950 w 3426"/>
              <a:gd name="T69" fmla="*/ 1253 h 3430"/>
              <a:gd name="T70" fmla="*/ 949 w 3426"/>
              <a:gd name="T71" fmla="*/ 1599 h 3430"/>
              <a:gd name="T72" fmla="*/ 771 w 3426"/>
              <a:gd name="T73" fmla="*/ 1789 h 3430"/>
              <a:gd name="T74" fmla="*/ 523 w 3426"/>
              <a:gd name="T75" fmla="*/ 1811 h 3430"/>
              <a:gd name="T76" fmla="*/ 177 w 3426"/>
              <a:gd name="T77" fmla="*/ 1782 h 3430"/>
              <a:gd name="T78" fmla="*/ 43 w 3426"/>
              <a:gd name="T79" fmla="*/ 1859 h 3430"/>
              <a:gd name="T80" fmla="*/ 14 w 3426"/>
              <a:gd name="T81" fmla="*/ 2005 h 3430"/>
              <a:gd name="T82" fmla="*/ 256 w 3426"/>
              <a:gd name="T83" fmla="*/ 2536 h 3430"/>
              <a:gd name="T84" fmla="*/ 731 w 3426"/>
              <a:gd name="T85" fmla="*/ 2463 h 3430"/>
              <a:gd name="T86" fmla="*/ 920 w 3426"/>
              <a:gd name="T87" fmla="*/ 2532 h 3430"/>
              <a:gd name="T88" fmla="*/ 1005 w 3426"/>
              <a:gd name="T89" fmla="*/ 2710 h 3430"/>
              <a:gd name="T90" fmla="*/ 976 w 3426"/>
              <a:gd name="T91" fmla="*/ 3054 h 3430"/>
              <a:gd name="T92" fmla="*/ 999 w 3426"/>
              <a:gd name="T93" fmla="*/ 3293 h 3430"/>
              <a:gd name="T94" fmla="*/ 1114 w 3426"/>
              <a:gd name="T95" fmla="*/ 3398 h 3430"/>
              <a:gd name="T96" fmla="*/ 1271 w 3426"/>
              <a:gd name="T97" fmla="*/ 3430 h 3430"/>
              <a:gd name="T98" fmla="*/ 1496 w 3426"/>
              <a:gd name="T99" fmla="*/ 3375 h 3430"/>
              <a:gd name="T100" fmla="*/ 1696 w 3426"/>
              <a:gd name="T101" fmla="*/ 3179 h 3430"/>
              <a:gd name="T102" fmla="*/ 1707 w 3426"/>
              <a:gd name="T103" fmla="*/ 2977 h 3430"/>
              <a:gd name="T104" fmla="*/ 1608 w 3426"/>
              <a:gd name="T105" fmla="*/ 2731 h 3430"/>
              <a:gd name="T106" fmla="*/ 1606 w 3426"/>
              <a:gd name="T107" fmla="*/ 2566 h 3430"/>
              <a:gd name="T108" fmla="*/ 1735 w 3426"/>
              <a:gd name="T109" fmla="*/ 2464 h 3430"/>
              <a:gd name="T110" fmla="*/ 1891 w 3426"/>
              <a:gd name="T111" fmla="*/ 2453 h 3430"/>
              <a:gd name="T112" fmla="*/ 2474 w 3426"/>
              <a:gd name="T113" fmla="*/ 2543 h 3430"/>
              <a:gd name="T114" fmla="*/ 2462 w 3426"/>
              <a:gd name="T115" fmla="*/ 2015 h 3430"/>
              <a:gd name="T116" fmla="*/ 2506 w 3426"/>
              <a:gd name="T117" fmla="*/ 1808 h 3430"/>
              <a:gd name="T118" fmla="*/ 2652 w 3426"/>
              <a:gd name="T119" fmla="*/ 1706 h 3430"/>
              <a:gd name="T120" fmla="*/ 2822 w 3426"/>
              <a:gd name="T121" fmla="*/ 1699 h 3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26" h="3430">
                <a:moveTo>
                  <a:pt x="2822" y="1699"/>
                </a:moveTo>
                <a:lnTo>
                  <a:pt x="2904" y="1712"/>
                </a:lnTo>
                <a:lnTo>
                  <a:pt x="3059" y="1725"/>
                </a:lnTo>
                <a:lnTo>
                  <a:pt x="3127" y="1726"/>
                </a:lnTo>
                <a:lnTo>
                  <a:pt x="3190" y="1725"/>
                </a:lnTo>
                <a:lnTo>
                  <a:pt x="3259" y="1715"/>
                </a:lnTo>
                <a:lnTo>
                  <a:pt x="3271" y="1710"/>
                </a:lnTo>
                <a:lnTo>
                  <a:pt x="3298" y="1697"/>
                </a:lnTo>
                <a:lnTo>
                  <a:pt x="3344" y="1662"/>
                </a:lnTo>
                <a:lnTo>
                  <a:pt x="3379" y="1614"/>
                </a:lnTo>
                <a:lnTo>
                  <a:pt x="3406" y="1558"/>
                </a:lnTo>
                <a:lnTo>
                  <a:pt x="3422" y="1495"/>
                </a:lnTo>
                <a:lnTo>
                  <a:pt x="3426" y="1425"/>
                </a:lnTo>
                <a:lnTo>
                  <a:pt x="3420" y="1353"/>
                </a:lnTo>
                <a:lnTo>
                  <a:pt x="3401" y="1278"/>
                </a:lnTo>
                <a:lnTo>
                  <a:pt x="3386" y="1242"/>
                </a:lnTo>
                <a:lnTo>
                  <a:pt x="3374" y="1213"/>
                </a:lnTo>
                <a:lnTo>
                  <a:pt x="3343" y="1159"/>
                </a:lnTo>
                <a:lnTo>
                  <a:pt x="3308" y="1111"/>
                </a:lnTo>
                <a:lnTo>
                  <a:pt x="3267" y="1069"/>
                </a:lnTo>
                <a:lnTo>
                  <a:pt x="3224" y="1035"/>
                </a:lnTo>
                <a:lnTo>
                  <a:pt x="3177" y="1007"/>
                </a:lnTo>
                <a:lnTo>
                  <a:pt x="3129" y="988"/>
                </a:lnTo>
                <a:lnTo>
                  <a:pt x="3081" y="979"/>
                </a:lnTo>
                <a:lnTo>
                  <a:pt x="3057" y="978"/>
                </a:lnTo>
                <a:lnTo>
                  <a:pt x="3035" y="979"/>
                </a:lnTo>
                <a:lnTo>
                  <a:pt x="2992" y="986"/>
                </a:lnTo>
                <a:lnTo>
                  <a:pt x="2973" y="994"/>
                </a:lnTo>
                <a:lnTo>
                  <a:pt x="2940" y="1008"/>
                </a:lnTo>
                <a:lnTo>
                  <a:pt x="2895" y="1024"/>
                </a:lnTo>
                <a:lnTo>
                  <a:pt x="2818" y="1054"/>
                </a:lnTo>
                <a:lnTo>
                  <a:pt x="2726" y="1093"/>
                </a:lnTo>
                <a:lnTo>
                  <a:pt x="2695" y="1104"/>
                </a:lnTo>
                <a:lnTo>
                  <a:pt x="2635" y="1112"/>
                </a:lnTo>
                <a:lnTo>
                  <a:pt x="2579" y="1102"/>
                </a:lnTo>
                <a:lnTo>
                  <a:pt x="2530" y="1075"/>
                </a:lnTo>
                <a:lnTo>
                  <a:pt x="2509" y="1054"/>
                </a:lnTo>
                <a:lnTo>
                  <a:pt x="2492" y="1034"/>
                </a:lnTo>
                <a:lnTo>
                  <a:pt x="2465" y="981"/>
                </a:lnTo>
                <a:lnTo>
                  <a:pt x="2450" y="918"/>
                </a:lnTo>
                <a:lnTo>
                  <a:pt x="2446" y="848"/>
                </a:lnTo>
                <a:lnTo>
                  <a:pt x="2448" y="810"/>
                </a:lnTo>
                <a:lnTo>
                  <a:pt x="2458" y="722"/>
                </a:lnTo>
                <a:lnTo>
                  <a:pt x="2480" y="548"/>
                </a:lnTo>
                <a:lnTo>
                  <a:pt x="2509" y="374"/>
                </a:lnTo>
                <a:lnTo>
                  <a:pt x="2544" y="201"/>
                </a:lnTo>
                <a:lnTo>
                  <a:pt x="2563" y="115"/>
                </a:lnTo>
                <a:lnTo>
                  <a:pt x="2479" y="95"/>
                </a:lnTo>
                <a:lnTo>
                  <a:pt x="2310" y="62"/>
                </a:lnTo>
                <a:lnTo>
                  <a:pt x="2140" y="34"/>
                </a:lnTo>
                <a:lnTo>
                  <a:pt x="1969" y="11"/>
                </a:lnTo>
                <a:lnTo>
                  <a:pt x="1883" y="3"/>
                </a:lnTo>
                <a:lnTo>
                  <a:pt x="1850" y="0"/>
                </a:lnTo>
                <a:lnTo>
                  <a:pt x="1789" y="4"/>
                </a:lnTo>
                <a:lnTo>
                  <a:pt x="1739" y="18"/>
                </a:lnTo>
                <a:lnTo>
                  <a:pt x="1702" y="42"/>
                </a:lnTo>
                <a:lnTo>
                  <a:pt x="1691" y="58"/>
                </a:lnTo>
                <a:lnTo>
                  <a:pt x="1682" y="71"/>
                </a:lnTo>
                <a:lnTo>
                  <a:pt x="1676" y="98"/>
                </a:lnTo>
                <a:lnTo>
                  <a:pt x="1680" y="138"/>
                </a:lnTo>
                <a:lnTo>
                  <a:pt x="1688" y="161"/>
                </a:lnTo>
                <a:lnTo>
                  <a:pt x="1727" y="253"/>
                </a:lnTo>
                <a:lnTo>
                  <a:pt x="1757" y="330"/>
                </a:lnTo>
                <a:lnTo>
                  <a:pt x="1774" y="374"/>
                </a:lnTo>
                <a:lnTo>
                  <a:pt x="1788" y="407"/>
                </a:lnTo>
                <a:lnTo>
                  <a:pt x="1800" y="444"/>
                </a:lnTo>
                <a:lnTo>
                  <a:pt x="1811" y="517"/>
                </a:lnTo>
                <a:lnTo>
                  <a:pt x="1804" y="593"/>
                </a:lnTo>
                <a:lnTo>
                  <a:pt x="1780" y="668"/>
                </a:lnTo>
                <a:lnTo>
                  <a:pt x="1739" y="739"/>
                </a:lnTo>
                <a:lnTo>
                  <a:pt x="1685" y="805"/>
                </a:lnTo>
                <a:lnTo>
                  <a:pt x="1618" y="865"/>
                </a:lnTo>
                <a:lnTo>
                  <a:pt x="1538" y="914"/>
                </a:lnTo>
                <a:lnTo>
                  <a:pt x="1494" y="934"/>
                </a:lnTo>
                <a:lnTo>
                  <a:pt x="1467" y="944"/>
                </a:lnTo>
                <a:lnTo>
                  <a:pt x="1412" y="962"/>
                </a:lnTo>
                <a:lnTo>
                  <a:pt x="1356" y="973"/>
                </a:lnTo>
                <a:lnTo>
                  <a:pt x="1300" y="980"/>
                </a:lnTo>
                <a:lnTo>
                  <a:pt x="1272" y="980"/>
                </a:lnTo>
                <a:lnTo>
                  <a:pt x="1272" y="980"/>
                </a:lnTo>
                <a:lnTo>
                  <a:pt x="1241" y="979"/>
                </a:lnTo>
                <a:lnTo>
                  <a:pt x="1181" y="971"/>
                </a:lnTo>
                <a:lnTo>
                  <a:pt x="1125" y="958"/>
                </a:lnTo>
                <a:lnTo>
                  <a:pt x="1073" y="937"/>
                </a:lnTo>
                <a:lnTo>
                  <a:pt x="1026" y="910"/>
                </a:lnTo>
                <a:lnTo>
                  <a:pt x="985" y="877"/>
                </a:lnTo>
                <a:lnTo>
                  <a:pt x="950" y="839"/>
                </a:lnTo>
                <a:lnTo>
                  <a:pt x="922" y="796"/>
                </a:lnTo>
                <a:lnTo>
                  <a:pt x="912" y="772"/>
                </a:lnTo>
                <a:lnTo>
                  <a:pt x="905" y="754"/>
                </a:lnTo>
                <a:lnTo>
                  <a:pt x="895" y="707"/>
                </a:lnTo>
                <a:lnTo>
                  <a:pt x="888" y="620"/>
                </a:lnTo>
                <a:lnTo>
                  <a:pt x="893" y="483"/>
                </a:lnTo>
                <a:lnTo>
                  <a:pt x="908" y="342"/>
                </a:lnTo>
                <a:lnTo>
                  <a:pt x="917" y="277"/>
                </a:lnTo>
                <a:lnTo>
                  <a:pt x="921" y="246"/>
                </a:lnTo>
                <a:lnTo>
                  <a:pt x="921" y="187"/>
                </a:lnTo>
                <a:lnTo>
                  <a:pt x="910" y="137"/>
                </a:lnTo>
                <a:lnTo>
                  <a:pt x="889" y="92"/>
                </a:lnTo>
                <a:lnTo>
                  <a:pt x="875" y="73"/>
                </a:lnTo>
                <a:lnTo>
                  <a:pt x="859" y="57"/>
                </a:lnTo>
                <a:lnTo>
                  <a:pt x="822" y="32"/>
                </a:lnTo>
                <a:lnTo>
                  <a:pt x="776" y="17"/>
                </a:lnTo>
                <a:lnTo>
                  <a:pt x="724" y="13"/>
                </a:lnTo>
                <a:lnTo>
                  <a:pt x="696" y="16"/>
                </a:lnTo>
                <a:lnTo>
                  <a:pt x="552" y="35"/>
                </a:lnTo>
                <a:lnTo>
                  <a:pt x="262" y="86"/>
                </a:lnTo>
                <a:lnTo>
                  <a:pt x="118" y="119"/>
                </a:lnTo>
                <a:lnTo>
                  <a:pt x="98" y="205"/>
                </a:lnTo>
                <a:lnTo>
                  <a:pt x="64" y="378"/>
                </a:lnTo>
                <a:lnTo>
                  <a:pt x="35" y="553"/>
                </a:lnTo>
                <a:lnTo>
                  <a:pt x="11" y="730"/>
                </a:lnTo>
                <a:lnTo>
                  <a:pt x="2" y="818"/>
                </a:lnTo>
                <a:lnTo>
                  <a:pt x="0" y="847"/>
                </a:lnTo>
                <a:lnTo>
                  <a:pt x="2" y="900"/>
                </a:lnTo>
                <a:lnTo>
                  <a:pt x="11" y="945"/>
                </a:lnTo>
                <a:lnTo>
                  <a:pt x="29" y="983"/>
                </a:lnTo>
                <a:lnTo>
                  <a:pt x="40" y="996"/>
                </a:lnTo>
                <a:lnTo>
                  <a:pt x="52" y="1008"/>
                </a:lnTo>
                <a:lnTo>
                  <a:pt x="78" y="1021"/>
                </a:lnTo>
                <a:lnTo>
                  <a:pt x="108" y="1025"/>
                </a:lnTo>
                <a:lnTo>
                  <a:pt x="142" y="1020"/>
                </a:lnTo>
                <a:lnTo>
                  <a:pt x="160" y="1013"/>
                </a:lnTo>
                <a:lnTo>
                  <a:pt x="253" y="974"/>
                </a:lnTo>
                <a:lnTo>
                  <a:pt x="331" y="944"/>
                </a:lnTo>
                <a:lnTo>
                  <a:pt x="374" y="927"/>
                </a:lnTo>
                <a:lnTo>
                  <a:pt x="406" y="914"/>
                </a:lnTo>
                <a:lnTo>
                  <a:pt x="434" y="904"/>
                </a:lnTo>
                <a:lnTo>
                  <a:pt x="493" y="892"/>
                </a:lnTo>
                <a:lnTo>
                  <a:pt x="523" y="890"/>
                </a:lnTo>
                <a:lnTo>
                  <a:pt x="554" y="892"/>
                </a:lnTo>
                <a:lnTo>
                  <a:pt x="616" y="904"/>
                </a:lnTo>
                <a:lnTo>
                  <a:pt x="676" y="926"/>
                </a:lnTo>
                <a:lnTo>
                  <a:pt x="734" y="958"/>
                </a:lnTo>
                <a:lnTo>
                  <a:pt x="788" y="1000"/>
                </a:lnTo>
                <a:lnTo>
                  <a:pt x="836" y="1050"/>
                </a:lnTo>
                <a:lnTo>
                  <a:pt x="880" y="1108"/>
                </a:lnTo>
                <a:lnTo>
                  <a:pt x="917" y="1174"/>
                </a:lnTo>
                <a:lnTo>
                  <a:pt x="933" y="1208"/>
                </a:lnTo>
                <a:lnTo>
                  <a:pt x="950" y="1253"/>
                </a:lnTo>
                <a:lnTo>
                  <a:pt x="972" y="1345"/>
                </a:lnTo>
                <a:lnTo>
                  <a:pt x="979" y="1434"/>
                </a:lnTo>
                <a:lnTo>
                  <a:pt x="971" y="1520"/>
                </a:lnTo>
                <a:lnTo>
                  <a:pt x="949" y="1599"/>
                </a:lnTo>
                <a:lnTo>
                  <a:pt x="914" y="1669"/>
                </a:lnTo>
                <a:lnTo>
                  <a:pt x="865" y="1728"/>
                </a:lnTo>
                <a:lnTo>
                  <a:pt x="806" y="1774"/>
                </a:lnTo>
                <a:lnTo>
                  <a:pt x="771" y="1789"/>
                </a:lnTo>
                <a:lnTo>
                  <a:pt x="741" y="1801"/>
                </a:lnTo>
                <a:lnTo>
                  <a:pt x="652" y="1812"/>
                </a:lnTo>
                <a:lnTo>
                  <a:pt x="594" y="1813"/>
                </a:lnTo>
                <a:lnTo>
                  <a:pt x="523" y="1811"/>
                </a:lnTo>
                <a:lnTo>
                  <a:pt x="362" y="1798"/>
                </a:lnTo>
                <a:lnTo>
                  <a:pt x="276" y="1784"/>
                </a:lnTo>
                <a:lnTo>
                  <a:pt x="241" y="1780"/>
                </a:lnTo>
                <a:lnTo>
                  <a:pt x="177" y="1782"/>
                </a:lnTo>
                <a:lnTo>
                  <a:pt x="121" y="1798"/>
                </a:lnTo>
                <a:lnTo>
                  <a:pt x="75" y="1825"/>
                </a:lnTo>
                <a:lnTo>
                  <a:pt x="56" y="1843"/>
                </a:lnTo>
                <a:lnTo>
                  <a:pt x="43" y="1859"/>
                </a:lnTo>
                <a:lnTo>
                  <a:pt x="25" y="1894"/>
                </a:lnTo>
                <a:lnTo>
                  <a:pt x="14" y="1935"/>
                </a:lnTo>
                <a:lnTo>
                  <a:pt x="12" y="1981"/>
                </a:lnTo>
                <a:lnTo>
                  <a:pt x="14" y="2005"/>
                </a:lnTo>
                <a:lnTo>
                  <a:pt x="33" y="2146"/>
                </a:lnTo>
                <a:lnTo>
                  <a:pt x="83" y="2427"/>
                </a:lnTo>
                <a:lnTo>
                  <a:pt x="114" y="2567"/>
                </a:lnTo>
                <a:lnTo>
                  <a:pt x="256" y="2536"/>
                </a:lnTo>
                <a:lnTo>
                  <a:pt x="542" y="2485"/>
                </a:lnTo>
                <a:lnTo>
                  <a:pt x="685" y="2466"/>
                </a:lnTo>
                <a:lnTo>
                  <a:pt x="709" y="2464"/>
                </a:lnTo>
                <a:lnTo>
                  <a:pt x="731" y="2463"/>
                </a:lnTo>
                <a:lnTo>
                  <a:pt x="763" y="2464"/>
                </a:lnTo>
                <a:lnTo>
                  <a:pt x="822" y="2476"/>
                </a:lnTo>
                <a:lnTo>
                  <a:pt x="875" y="2499"/>
                </a:lnTo>
                <a:lnTo>
                  <a:pt x="920" y="2532"/>
                </a:lnTo>
                <a:lnTo>
                  <a:pt x="939" y="2554"/>
                </a:lnTo>
                <a:lnTo>
                  <a:pt x="960" y="2579"/>
                </a:lnTo>
                <a:lnTo>
                  <a:pt x="990" y="2641"/>
                </a:lnTo>
                <a:lnTo>
                  <a:pt x="1005" y="2710"/>
                </a:lnTo>
                <a:lnTo>
                  <a:pt x="1007" y="2786"/>
                </a:lnTo>
                <a:lnTo>
                  <a:pt x="1002" y="2826"/>
                </a:lnTo>
                <a:lnTo>
                  <a:pt x="990" y="2909"/>
                </a:lnTo>
                <a:lnTo>
                  <a:pt x="976" y="3054"/>
                </a:lnTo>
                <a:lnTo>
                  <a:pt x="974" y="3170"/>
                </a:lnTo>
                <a:lnTo>
                  <a:pt x="984" y="3252"/>
                </a:lnTo>
                <a:lnTo>
                  <a:pt x="991" y="3275"/>
                </a:lnTo>
                <a:lnTo>
                  <a:pt x="999" y="3293"/>
                </a:lnTo>
                <a:lnTo>
                  <a:pt x="1020" y="3325"/>
                </a:lnTo>
                <a:lnTo>
                  <a:pt x="1047" y="3354"/>
                </a:lnTo>
                <a:lnTo>
                  <a:pt x="1078" y="3378"/>
                </a:lnTo>
                <a:lnTo>
                  <a:pt x="1114" y="3398"/>
                </a:lnTo>
                <a:lnTo>
                  <a:pt x="1155" y="3413"/>
                </a:lnTo>
                <a:lnTo>
                  <a:pt x="1199" y="3423"/>
                </a:lnTo>
                <a:lnTo>
                  <a:pt x="1246" y="3430"/>
                </a:lnTo>
                <a:lnTo>
                  <a:pt x="1271" y="3430"/>
                </a:lnTo>
                <a:lnTo>
                  <a:pt x="1317" y="3428"/>
                </a:lnTo>
                <a:lnTo>
                  <a:pt x="1413" y="3408"/>
                </a:lnTo>
                <a:lnTo>
                  <a:pt x="1459" y="3390"/>
                </a:lnTo>
                <a:lnTo>
                  <a:pt x="1496" y="3375"/>
                </a:lnTo>
                <a:lnTo>
                  <a:pt x="1561" y="3334"/>
                </a:lnTo>
                <a:lnTo>
                  <a:pt x="1617" y="3288"/>
                </a:lnTo>
                <a:lnTo>
                  <a:pt x="1662" y="3236"/>
                </a:lnTo>
                <a:lnTo>
                  <a:pt x="1696" y="3179"/>
                </a:lnTo>
                <a:lnTo>
                  <a:pt x="1716" y="3121"/>
                </a:lnTo>
                <a:lnTo>
                  <a:pt x="1724" y="3062"/>
                </a:lnTo>
                <a:lnTo>
                  <a:pt x="1716" y="3005"/>
                </a:lnTo>
                <a:lnTo>
                  <a:pt x="1707" y="2977"/>
                </a:lnTo>
                <a:lnTo>
                  <a:pt x="1694" y="2944"/>
                </a:lnTo>
                <a:lnTo>
                  <a:pt x="1676" y="2900"/>
                </a:lnTo>
                <a:lnTo>
                  <a:pt x="1646" y="2823"/>
                </a:lnTo>
                <a:lnTo>
                  <a:pt x="1608" y="2731"/>
                </a:lnTo>
                <a:lnTo>
                  <a:pt x="1598" y="2705"/>
                </a:lnTo>
                <a:lnTo>
                  <a:pt x="1589" y="2656"/>
                </a:lnTo>
                <a:lnTo>
                  <a:pt x="1591" y="2610"/>
                </a:lnTo>
                <a:lnTo>
                  <a:pt x="1606" y="2566"/>
                </a:lnTo>
                <a:lnTo>
                  <a:pt x="1617" y="2546"/>
                </a:lnTo>
                <a:lnTo>
                  <a:pt x="1635" y="2525"/>
                </a:lnTo>
                <a:lnTo>
                  <a:pt x="1678" y="2488"/>
                </a:lnTo>
                <a:lnTo>
                  <a:pt x="1735" y="2464"/>
                </a:lnTo>
                <a:lnTo>
                  <a:pt x="1802" y="2452"/>
                </a:lnTo>
                <a:lnTo>
                  <a:pt x="1841" y="2451"/>
                </a:lnTo>
                <a:lnTo>
                  <a:pt x="1866" y="2451"/>
                </a:lnTo>
                <a:lnTo>
                  <a:pt x="1891" y="2453"/>
                </a:lnTo>
                <a:lnTo>
                  <a:pt x="1975" y="2461"/>
                </a:lnTo>
                <a:lnTo>
                  <a:pt x="2140" y="2483"/>
                </a:lnTo>
                <a:lnTo>
                  <a:pt x="2307" y="2510"/>
                </a:lnTo>
                <a:lnTo>
                  <a:pt x="2474" y="2543"/>
                </a:lnTo>
                <a:lnTo>
                  <a:pt x="2557" y="2561"/>
                </a:lnTo>
                <a:lnTo>
                  <a:pt x="2528" y="2426"/>
                </a:lnTo>
                <a:lnTo>
                  <a:pt x="2480" y="2152"/>
                </a:lnTo>
                <a:lnTo>
                  <a:pt x="2462" y="2015"/>
                </a:lnTo>
                <a:lnTo>
                  <a:pt x="2459" y="1982"/>
                </a:lnTo>
                <a:lnTo>
                  <a:pt x="2463" y="1918"/>
                </a:lnTo>
                <a:lnTo>
                  <a:pt x="2478" y="1860"/>
                </a:lnTo>
                <a:lnTo>
                  <a:pt x="2506" y="1808"/>
                </a:lnTo>
                <a:lnTo>
                  <a:pt x="2524" y="1785"/>
                </a:lnTo>
                <a:lnTo>
                  <a:pt x="2545" y="1765"/>
                </a:lnTo>
                <a:lnTo>
                  <a:pt x="2594" y="1730"/>
                </a:lnTo>
                <a:lnTo>
                  <a:pt x="2652" y="1706"/>
                </a:lnTo>
                <a:lnTo>
                  <a:pt x="2717" y="1694"/>
                </a:lnTo>
                <a:lnTo>
                  <a:pt x="2752" y="1693"/>
                </a:lnTo>
                <a:lnTo>
                  <a:pt x="2786" y="1694"/>
                </a:lnTo>
                <a:lnTo>
                  <a:pt x="2822" y="1699"/>
                </a:lnTo>
                <a:close/>
              </a:path>
            </a:pathLst>
          </a:custGeom>
          <a:solidFill>
            <a:schemeClr val="accent4"/>
          </a:solidFill>
          <a:ln w="50800">
            <a:noFill/>
            <a:round/>
            <a:headEnd/>
            <a:tailEnd/>
          </a:ln>
          <a:extLst/>
        </p:spPr>
        <p:txBody>
          <a:bodyPr vert="horz" wrap="square" lIns="91440" tIns="45720" rIns="91440" bIns="45720" numCol="1" anchor="t" anchorCtr="0" compatLnSpc="1">
            <a:prstTxWarp prst="textNoShape">
              <a:avLst/>
            </a:prstTxWarp>
          </a:bodyPr>
          <a:lstStyle/>
          <a:p>
            <a:endParaRPr lang="en-US" noProof="1"/>
          </a:p>
        </p:txBody>
      </p:sp>
      <p:sp>
        <p:nvSpPr>
          <p:cNvPr id="37" name="Freeform 37">
            <a:extLst>
              <a:ext uri="{FF2B5EF4-FFF2-40B4-BE49-F238E27FC236}">
                <a16:creationId xmlns:a16="http://schemas.microsoft.com/office/drawing/2014/main" id="{050A10BF-849D-EF40-B553-17E83E34E3F4}"/>
              </a:ext>
            </a:extLst>
          </p:cNvPr>
          <p:cNvSpPr>
            <a:spLocks/>
          </p:cNvSpPr>
          <p:nvPr/>
        </p:nvSpPr>
        <p:spPr bwMode="auto">
          <a:xfrm>
            <a:off x="5124336" y="2705947"/>
            <a:ext cx="1952442" cy="1950163"/>
          </a:xfrm>
          <a:custGeom>
            <a:avLst/>
            <a:gdLst>
              <a:gd name="T0" fmla="*/ 3131 w 3429"/>
              <a:gd name="T1" fmla="*/ 2451 h 3427"/>
              <a:gd name="T2" fmla="*/ 3302 w 3429"/>
              <a:gd name="T3" fmla="*/ 2422 h 3427"/>
              <a:gd name="T4" fmla="*/ 3425 w 3429"/>
              <a:gd name="T5" fmla="*/ 2220 h 3427"/>
              <a:gd name="T6" fmla="*/ 3390 w 3429"/>
              <a:gd name="T7" fmla="*/ 1967 h 3427"/>
              <a:gd name="T8" fmla="*/ 3271 w 3429"/>
              <a:gd name="T9" fmla="*/ 1794 h 3427"/>
              <a:gd name="T10" fmla="*/ 3084 w 3429"/>
              <a:gd name="T11" fmla="*/ 1703 h 3427"/>
              <a:gd name="T12" fmla="*/ 2976 w 3429"/>
              <a:gd name="T13" fmla="*/ 1719 h 3427"/>
              <a:gd name="T14" fmla="*/ 2729 w 3429"/>
              <a:gd name="T15" fmla="*/ 1817 h 3427"/>
              <a:gd name="T16" fmla="*/ 2534 w 3429"/>
              <a:gd name="T17" fmla="*/ 1800 h 3427"/>
              <a:gd name="T18" fmla="*/ 2454 w 3429"/>
              <a:gd name="T19" fmla="*/ 1643 h 3427"/>
              <a:gd name="T20" fmla="*/ 2483 w 3429"/>
              <a:gd name="T21" fmla="*/ 1284 h 3427"/>
              <a:gd name="T22" fmla="*/ 2426 w 3429"/>
              <a:gd name="T23" fmla="*/ 898 h 3427"/>
              <a:gd name="T24" fmla="*/ 1903 w 3429"/>
              <a:gd name="T25" fmla="*/ 960 h 3427"/>
              <a:gd name="T26" fmla="*/ 1741 w 3429"/>
              <a:gd name="T27" fmla="*/ 850 h 3427"/>
              <a:gd name="T28" fmla="*/ 1699 w 3429"/>
              <a:gd name="T29" fmla="*/ 603 h 3427"/>
              <a:gd name="T30" fmla="*/ 1717 w 3429"/>
              <a:gd name="T31" fmla="*/ 177 h 3427"/>
              <a:gd name="T32" fmla="*/ 1654 w 3429"/>
              <a:gd name="T33" fmla="*/ 76 h 3427"/>
              <a:gd name="T34" fmla="*/ 1502 w 3429"/>
              <a:gd name="T35" fmla="*/ 5 h 3427"/>
              <a:gd name="T36" fmla="*/ 1288 w 3429"/>
              <a:gd name="T37" fmla="*/ 21 h 3427"/>
              <a:gd name="T38" fmla="*/ 1083 w 3429"/>
              <a:gd name="T39" fmla="*/ 142 h 3427"/>
              <a:gd name="T40" fmla="*/ 977 w 3429"/>
              <a:gd name="T41" fmla="*/ 367 h 3427"/>
              <a:gd name="T42" fmla="*/ 1024 w 3429"/>
              <a:gd name="T43" fmla="*/ 530 h 3427"/>
              <a:gd name="T44" fmla="*/ 1111 w 3429"/>
              <a:gd name="T45" fmla="*/ 773 h 3427"/>
              <a:gd name="T46" fmla="*/ 1067 w 3429"/>
              <a:gd name="T47" fmla="*/ 905 h 3427"/>
              <a:gd name="T48" fmla="*/ 859 w 3429"/>
              <a:gd name="T49" fmla="*/ 979 h 3427"/>
              <a:gd name="T50" fmla="*/ 548 w 3429"/>
              <a:gd name="T51" fmla="*/ 944 h 3427"/>
              <a:gd name="T52" fmla="*/ 95 w 3429"/>
              <a:gd name="T53" fmla="*/ 945 h 3427"/>
              <a:gd name="T54" fmla="*/ 2 w 3429"/>
              <a:gd name="T55" fmla="*/ 1542 h 3427"/>
              <a:gd name="T56" fmla="*/ 29 w 3429"/>
              <a:gd name="T57" fmla="*/ 1706 h 3427"/>
              <a:gd name="T58" fmla="*/ 108 w 3429"/>
              <a:gd name="T59" fmla="*/ 1749 h 3427"/>
              <a:gd name="T60" fmla="*/ 329 w 3429"/>
              <a:gd name="T61" fmla="*/ 1669 h 3427"/>
              <a:gd name="T62" fmla="*/ 494 w 3429"/>
              <a:gd name="T63" fmla="*/ 1615 h 3427"/>
              <a:gd name="T64" fmla="*/ 677 w 3429"/>
              <a:gd name="T65" fmla="*/ 1649 h 3427"/>
              <a:gd name="T66" fmla="*/ 881 w 3429"/>
              <a:gd name="T67" fmla="*/ 1832 h 3427"/>
              <a:gd name="T68" fmla="*/ 973 w 3429"/>
              <a:gd name="T69" fmla="*/ 2068 h 3427"/>
              <a:gd name="T70" fmla="*/ 914 w 3429"/>
              <a:gd name="T71" fmla="*/ 2393 h 3427"/>
              <a:gd name="T72" fmla="*/ 741 w 3429"/>
              <a:gd name="T73" fmla="*/ 2524 h 3427"/>
              <a:gd name="T74" fmla="*/ 362 w 3429"/>
              <a:gd name="T75" fmla="*/ 2520 h 3427"/>
              <a:gd name="T76" fmla="*/ 121 w 3429"/>
              <a:gd name="T77" fmla="*/ 2521 h 3427"/>
              <a:gd name="T78" fmla="*/ 26 w 3429"/>
              <a:gd name="T79" fmla="*/ 2618 h 3427"/>
              <a:gd name="T80" fmla="*/ 34 w 3429"/>
              <a:gd name="T81" fmla="*/ 2874 h 3427"/>
              <a:gd name="T82" fmla="*/ 378 w 3429"/>
              <a:gd name="T83" fmla="*/ 3362 h 3427"/>
              <a:gd name="T84" fmla="*/ 852 w 3429"/>
              <a:gd name="T85" fmla="*/ 3427 h 3427"/>
              <a:gd name="T86" fmla="*/ 1012 w 3429"/>
              <a:gd name="T87" fmla="*/ 3369 h 3427"/>
              <a:gd name="T88" fmla="*/ 1013 w 3429"/>
              <a:gd name="T89" fmla="*/ 3266 h 3427"/>
              <a:gd name="T90" fmla="*/ 914 w 3429"/>
              <a:gd name="T91" fmla="*/ 3019 h 3427"/>
              <a:gd name="T92" fmla="*/ 923 w 3429"/>
              <a:gd name="T93" fmla="*/ 2759 h 3427"/>
              <a:gd name="T94" fmla="*/ 1163 w 3429"/>
              <a:gd name="T95" fmla="*/ 2512 h 3427"/>
              <a:gd name="T96" fmla="*/ 1347 w 3429"/>
              <a:gd name="T97" fmla="*/ 2453 h 3427"/>
              <a:gd name="T98" fmla="*/ 1521 w 3429"/>
              <a:gd name="T99" fmla="*/ 2455 h 3427"/>
              <a:gd name="T100" fmla="*/ 1717 w 3429"/>
              <a:gd name="T101" fmla="*/ 2549 h 3427"/>
              <a:gd name="T102" fmla="*/ 1796 w 3429"/>
              <a:gd name="T103" fmla="*/ 2673 h 3427"/>
              <a:gd name="T104" fmla="*/ 1793 w 3429"/>
              <a:gd name="T105" fmla="*/ 3084 h 3427"/>
              <a:gd name="T106" fmla="*/ 1791 w 3429"/>
              <a:gd name="T107" fmla="*/ 3291 h 3427"/>
              <a:gd name="T108" fmla="*/ 1880 w 3429"/>
              <a:gd name="T109" fmla="*/ 3394 h 3427"/>
              <a:gd name="T110" fmla="*/ 2146 w 3429"/>
              <a:gd name="T111" fmla="*/ 3392 h 3427"/>
              <a:gd name="T112" fmla="*/ 2485 w 3429"/>
              <a:gd name="T113" fmla="*/ 2884 h 3427"/>
              <a:gd name="T114" fmla="*/ 2482 w 3429"/>
              <a:gd name="T115" fmla="*/ 2585 h 3427"/>
              <a:gd name="T116" fmla="*/ 2598 w 3429"/>
              <a:gd name="T117" fmla="*/ 2455 h 3427"/>
              <a:gd name="T118" fmla="*/ 2790 w 3429"/>
              <a:gd name="T119" fmla="*/ 2419 h 3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429" h="3427">
                <a:moveTo>
                  <a:pt x="2826" y="2424"/>
                </a:moveTo>
                <a:lnTo>
                  <a:pt x="2908" y="2436"/>
                </a:lnTo>
                <a:lnTo>
                  <a:pt x="3063" y="2450"/>
                </a:lnTo>
                <a:lnTo>
                  <a:pt x="3131" y="2451"/>
                </a:lnTo>
                <a:lnTo>
                  <a:pt x="3194" y="2450"/>
                </a:lnTo>
                <a:lnTo>
                  <a:pt x="3262" y="2440"/>
                </a:lnTo>
                <a:lnTo>
                  <a:pt x="3275" y="2434"/>
                </a:lnTo>
                <a:lnTo>
                  <a:pt x="3302" y="2422"/>
                </a:lnTo>
                <a:lnTo>
                  <a:pt x="3347" y="2387"/>
                </a:lnTo>
                <a:lnTo>
                  <a:pt x="3382" y="2339"/>
                </a:lnTo>
                <a:lnTo>
                  <a:pt x="3409" y="2283"/>
                </a:lnTo>
                <a:lnTo>
                  <a:pt x="3425" y="2220"/>
                </a:lnTo>
                <a:lnTo>
                  <a:pt x="3429" y="2150"/>
                </a:lnTo>
                <a:lnTo>
                  <a:pt x="3423" y="2078"/>
                </a:lnTo>
                <a:lnTo>
                  <a:pt x="3404" y="2003"/>
                </a:lnTo>
                <a:lnTo>
                  <a:pt x="3390" y="1967"/>
                </a:lnTo>
                <a:lnTo>
                  <a:pt x="3377" y="1938"/>
                </a:lnTo>
                <a:lnTo>
                  <a:pt x="3346" y="1884"/>
                </a:lnTo>
                <a:lnTo>
                  <a:pt x="3311" y="1836"/>
                </a:lnTo>
                <a:lnTo>
                  <a:pt x="3271" y="1794"/>
                </a:lnTo>
                <a:lnTo>
                  <a:pt x="3227" y="1759"/>
                </a:lnTo>
                <a:lnTo>
                  <a:pt x="3180" y="1731"/>
                </a:lnTo>
                <a:lnTo>
                  <a:pt x="3133" y="1713"/>
                </a:lnTo>
                <a:lnTo>
                  <a:pt x="3084" y="1703"/>
                </a:lnTo>
                <a:lnTo>
                  <a:pt x="3060" y="1702"/>
                </a:lnTo>
                <a:lnTo>
                  <a:pt x="3038" y="1702"/>
                </a:lnTo>
                <a:lnTo>
                  <a:pt x="2996" y="1711"/>
                </a:lnTo>
                <a:lnTo>
                  <a:pt x="2976" y="1719"/>
                </a:lnTo>
                <a:lnTo>
                  <a:pt x="2944" y="1731"/>
                </a:lnTo>
                <a:lnTo>
                  <a:pt x="2900" y="1749"/>
                </a:lnTo>
                <a:lnTo>
                  <a:pt x="2823" y="1779"/>
                </a:lnTo>
                <a:lnTo>
                  <a:pt x="2729" y="1817"/>
                </a:lnTo>
                <a:lnTo>
                  <a:pt x="2698" y="1829"/>
                </a:lnTo>
                <a:lnTo>
                  <a:pt x="2638" y="1837"/>
                </a:lnTo>
                <a:lnTo>
                  <a:pt x="2582" y="1827"/>
                </a:lnTo>
                <a:lnTo>
                  <a:pt x="2534" y="1800"/>
                </a:lnTo>
                <a:lnTo>
                  <a:pt x="2513" y="1779"/>
                </a:lnTo>
                <a:lnTo>
                  <a:pt x="2495" y="1757"/>
                </a:lnTo>
                <a:lnTo>
                  <a:pt x="2469" y="1705"/>
                </a:lnTo>
                <a:lnTo>
                  <a:pt x="2454" y="1643"/>
                </a:lnTo>
                <a:lnTo>
                  <a:pt x="2450" y="1573"/>
                </a:lnTo>
                <a:lnTo>
                  <a:pt x="2453" y="1534"/>
                </a:lnTo>
                <a:lnTo>
                  <a:pt x="2461" y="1451"/>
                </a:lnTo>
                <a:lnTo>
                  <a:pt x="2483" y="1284"/>
                </a:lnTo>
                <a:lnTo>
                  <a:pt x="2510" y="1118"/>
                </a:lnTo>
                <a:lnTo>
                  <a:pt x="2542" y="951"/>
                </a:lnTo>
                <a:lnTo>
                  <a:pt x="2560" y="868"/>
                </a:lnTo>
                <a:lnTo>
                  <a:pt x="2426" y="898"/>
                </a:lnTo>
                <a:lnTo>
                  <a:pt x="2152" y="945"/>
                </a:lnTo>
                <a:lnTo>
                  <a:pt x="2015" y="963"/>
                </a:lnTo>
                <a:lnTo>
                  <a:pt x="1976" y="966"/>
                </a:lnTo>
                <a:lnTo>
                  <a:pt x="1903" y="960"/>
                </a:lnTo>
                <a:lnTo>
                  <a:pt x="1839" y="938"/>
                </a:lnTo>
                <a:lnTo>
                  <a:pt x="1784" y="901"/>
                </a:lnTo>
                <a:lnTo>
                  <a:pt x="1761" y="876"/>
                </a:lnTo>
                <a:lnTo>
                  <a:pt x="1741" y="850"/>
                </a:lnTo>
                <a:lnTo>
                  <a:pt x="1710" y="789"/>
                </a:lnTo>
                <a:lnTo>
                  <a:pt x="1695" y="719"/>
                </a:lnTo>
                <a:lnTo>
                  <a:pt x="1694" y="644"/>
                </a:lnTo>
                <a:lnTo>
                  <a:pt x="1699" y="603"/>
                </a:lnTo>
                <a:lnTo>
                  <a:pt x="1712" y="520"/>
                </a:lnTo>
                <a:lnTo>
                  <a:pt x="1724" y="375"/>
                </a:lnTo>
                <a:lnTo>
                  <a:pt x="1726" y="258"/>
                </a:lnTo>
                <a:lnTo>
                  <a:pt x="1717" y="177"/>
                </a:lnTo>
                <a:lnTo>
                  <a:pt x="1709" y="153"/>
                </a:lnTo>
                <a:lnTo>
                  <a:pt x="1701" y="137"/>
                </a:lnTo>
                <a:lnTo>
                  <a:pt x="1680" y="105"/>
                </a:lnTo>
                <a:lnTo>
                  <a:pt x="1654" y="76"/>
                </a:lnTo>
                <a:lnTo>
                  <a:pt x="1622" y="52"/>
                </a:lnTo>
                <a:lnTo>
                  <a:pt x="1586" y="31"/>
                </a:lnTo>
                <a:lnTo>
                  <a:pt x="1546" y="16"/>
                </a:lnTo>
                <a:lnTo>
                  <a:pt x="1502" y="5"/>
                </a:lnTo>
                <a:lnTo>
                  <a:pt x="1454" y="0"/>
                </a:lnTo>
                <a:lnTo>
                  <a:pt x="1430" y="0"/>
                </a:lnTo>
                <a:lnTo>
                  <a:pt x="1383" y="1"/>
                </a:lnTo>
                <a:lnTo>
                  <a:pt x="1288" y="21"/>
                </a:lnTo>
                <a:lnTo>
                  <a:pt x="1241" y="38"/>
                </a:lnTo>
                <a:lnTo>
                  <a:pt x="1205" y="55"/>
                </a:lnTo>
                <a:lnTo>
                  <a:pt x="1139" y="94"/>
                </a:lnTo>
                <a:lnTo>
                  <a:pt x="1083" y="142"/>
                </a:lnTo>
                <a:lnTo>
                  <a:pt x="1039" y="194"/>
                </a:lnTo>
                <a:lnTo>
                  <a:pt x="1005" y="250"/>
                </a:lnTo>
                <a:lnTo>
                  <a:pt x="984" y="309"/>
                </a:lnTo>
                <a:lnTo>
                  <a:pt x="977" y="367"/>
                </a:lnTo>
                <a:lnTo>
                  <a:pt x="984" y="425"/>
                </a:lnTo>
                <a:lnTo>
                  <a:pt x="994" y="453"/>
                </a:lnTo>
                <a:lnTo>
                  <a:pt x="1007" y="485"/>
                </a:lnTo>
                <a:lnTo>
                  <a:pt x="1024" y="530"/>
                </a:lnTo>
                <a:lnTo>
                  <a:pt x="1054" y="606"/>
                </a:lnTo>
                <a:lnTo>
                  <a:pt x="1093" y="699"/>
                </a:lnTo>
                <a:lnTo>
                  <a:pt x="1102" y="725"/>
                </a:lnTo>
                <a:lnTo>
                  <a:pt x="1111" y="773"/>
                </a:lnTo>
                <a:lnTo>
                  <a:pt x="1109" y="820"/>
                </a:lnTo>
                <a:lnTo>
                  <a:pt x="1095" y="864"/>
                </a:lnTo>
                <a:lnTo>
                  <a:pt x="1083" y="883"/>
                </a:lnTo>
                <a:lnTo>
                  <a:pt x="1067" y="905"/>
                </a:lnTo>
                <a:lnTo>
                  <a:pt x="1022" y="941"/>
                </a:lnTo>
                <a:lnTo>
                  <a:pt x="965" y="965"/>
                </a:lnTo>
                <a:lnTo>
                  <a:pt x="897" y="978"/>
                </a:lnTo>
                <a:lnTo>
                  <a:pt x="859" y="979"/>
                </a:lnTo>
                <a:lnTo>
                  <a:pt x="835" y="979"/>
                </a:lnTo>
                <a:lnTo>
                  <a:pt x="810" y="977"/>
                </a:lnTo>
                <a:lnTo>
                  <a:pt x="723" y="967"/>
                </a:lnTo>
                <a:lnTo>
                  <a:pt x="548" y="944"/>
                </a:lnTo>
                <a:lnTo>
                  <a:pt x="374" y="915"/>
                </a:lnTo>
                <a:lnTo>
                  <a:pt x="200" y="881"/>
                </a:lnTo>
                <a:lnTo>
                  <a:pt x="114" y="861"/>
                </a:lnTo>
                <a:lnTo>
                  <a:pt x="95" y="945"/>
                </a:lnTo>
                <a:lnTo>
                  <a:pt x="62" y="1114"/>
                </a:lnTo>
                <a:lnTo>
                  <a:pt x="34" y="1284"/>
                </a:lnTo>
                <a:lnTo>
                  <a:pt x="12" y="1456"/>
                </a:lnTo>
                <a:lnTo>
                  <a:pt x="2" y="1542"/>
                </a:lnTo>
                <a:lnTo>
                  <a:pt x="0" y="1571"/>
                </a:lnTo>
                <a:lnTo>
                  <a:pt x="2" y="1624"/>
                </a:lnTo>
                <a:lnTo>
                  <a:pt x="13" y="1669"/>
                </a:lnTo>
                <a:lnTo>
                  <a:pt x="29" y="1706"/>
                </a:lnTo>
                <a:lnTo>
                  <a:pt x="41" y="1720"/>
                </a:lnTo>
                <a:lnTo>
                  <a:pt x="52" y="1731"/>
                </a:lnTo>
                <a:lnTo>
                  <a:pt x="78" y="1745"/>
                </a:lnTo>
                <a:lnTo>
                  <a:pt x="108" y="1749"/>
                </a:lnTo>
                <a:lnTo>
                  <a:pt x="142" y="1744"/>
                </a:lnTo>
                <a:lnTo>
                  <a:pt x="161" y="1737"/>
                </a:lnTo>
                <a:lnTo>
                  <a:pt x="252" y="1699"/>
                </a:lnTo>
                <a:lnTo>
                  <a:pt x="329" y="1669"/>
                </a:lnTo>
                <a:lnTo>
                  <a:pt x="374" y="1652"/>
                </a:lnTo>
                <a:lnTo>
                  <a:pt x="407" y="1638"/>
                </a:lnTo>
                <a:lnTo>
                  <a:pt x="435" y="1628"/>
                </a:lnTo>
                <a:lnTo>
                  <a:pt x="494" y="1615"/>
                </a:lnTo>
                <a:lnTo>
                  <a:pt x="524" y="1614"/>
                </a:lnTo>
                <a:lnTo>
                  <a:pt x="555" y="1615"/>
                </a:lnTo>
                <a:lnTo>
                  <a:pt x="617" y="1627"/>
                </a:lnTo>
                <a:lnTo>
                  <a:pt x="677" y="1649"/>
                </a:lnTo>
                <a:lnTo>
                  <a:pt x="734" y="1682"/>
                </a:lnTo>
                <a:lnTo>
                  <a:pt x="788" y="1724"/>
                </a:lnTo>
                <a:lnTo>
                  <a:pt x="838" y="1774"/>
                </a:lnTo>
                <a:lnTo>
                  <a:pt x="881" y="1832"/>
                </a:lnTo>
                <a:lnTo>
                  <a:pt x="919" y="1897"/>
                </a:lnTo>
                <a:lnTo>
                  <a:pt x="934" y="1931"/>
                </a:lnTo>
                <a:lnTo>
                  <a:pt x="952" y="1977"/>
                </a:lnTo>
                <a:lnTo>
                  <a:pt x="973" y="2068"/>
                </a:lnTo>
                <a:lnTo>
                  <a:pt x="980" y="2158"/>
                </a:lnTo>
                <a:lnTo>
                  <a:pt x="971" y="2244"/>
                </a:lnTo>
                <a:lnTo>
                  <a:pt x="950" y="2322"/>
                </a:lnTo>
                <a:lnTo>
                  <a:pt x="914" y="2393"/>
                </a:lnTo>
                <a:lnTo>
                  <a:pt x="867" y="2451"/>
                </a:lnTo>
                <a:lnTo>
                  <a:pt x="807" y="2497"/>
                </a:lnTo>
                <a:lnTo>
                  <a:pt x="772" y="2513"/>
                </a:lnTo>
                <a:lnTo>
                  <a:pt x="741" y="2524"/>
                </a:lnTo>
                <a:lnTo>
                  <a:pt x="653" y="2536"/>
                </a:lnTo>
                <a:lnTo>
                  <a:pt x="595" y="2537"/>
                </a:lnTo>
                <a:lnTo>
                  <a:pt x="525" y="2535"/>
                </a:lnTo>
                <a:lnTo>
                  <a:pt x="362" y="2520"/>
                </a:lnTo>
                <a:lnTo>
                  <a:pt x="277" y="2508"/>
                </a:lnTo>
                <a:lnTo>
                  <a:pt x="242" y="2504"/>
                </a:lnTo>
                <a:lnTo>
                  <a:pt x="178" y="2506"/>
                </a:lnTo>
                <a:lnTo>
                  <a:pt x="121" y="2521"/>
                </a:lnTo>
                <a:lnTo>
                  <a:pt x="75" y="2548"/>
                </a:lnTo>
                <a:lnTo>
                  <a:pt x="57" y="2567"/>
                </a:lnTo>
                <a:lnTo>
                  <a:pt x="45" y="2582"/>
                </a:lnTo>
                <a:lnTo>
                  <a:pt x="26" y="2618"/>
                </a:lnTo>
                <a:lnTo>
                  <a:pt x="16" y="2658"/>
                </a:lnTo>
                <a:lnTo>
                  <a:pt x="14" y="2704"/>
                </a:lnTo>
                <a:lnTo>
                  <a:pt x="16" y="2729"/>
                </a:lnTo>
                <a:lnTo>
                  <a:pt x="34" y="2874"/>
                </a:lnTo>
                <a:lnTo>
                  <a:pt x="86" y="3163"/>
                </a:lnTo>
                <a:lnTo>
                  <a:pt x="118" y="3307"/>
                </a:lnTo>
                <a:lnTo>
                  <a:pt x="204" y="3327"/>
                </a:lnTo>
                <a:lnTo>
                  <a:pt x="378" y="3362"/>
                </a:lnTo>
                <a:lnTo>
                  <a:pt x="554" y="3391"/>
                </a:lnTo>
                <a:lnTo>
                  <a:pt x="730" y="3414"/>
                </a:lnTo>
                <a:lnTo>
                  <a:pt x="818" y="3423"/>
                </a:lnTo>
                <a:lnTo>
                  <a:pt x="852" y="3427"/>
                </a:lnTo>
                <a:lnTo>
                  <a:pt x="912" y="3422"/>
                </a:lnTo>
                <a:lnTo>
                  <a:pt x="962" y="3408"/>
                </a:lnTo>
                <a:lnTo>
                  <a:pt x="999" y="3384"/>
                </a:lnTo>
                <a:lnTo>
                  <a:pt x="1012" y="3369"/>
                </a:lnTo>
                <a:lnTo>
                  <a:pt x="1019" y="3355"/>
                </a:lnTo>
                <a:lnTo>
                  <a:pt x="1025" y="3328"/>
                </a:lnTo>
                <a:lnTo>
                  <a:pt x="1021" y="3289"/>
                </a:lnTo>
                <a:lnTo>
                  <a:pt x="1013" y="3266"/>
                </a:lnTo>
                <a:lnTo>
                  <a:pt x="973" y="3172"/>
                </a:lnTo>
                <a:lnTo>
                  <a:pt x="943" y="3094"/>
                </a:lnTo>
                <a:lnTo>
                  <a:pt x="927" y="3050"/>
                </a:lnTo>
                <a:lnTo>
                  <a:pt x="914" y="3019"/>
                </a:lnTo>
                <a:lnTo>
                  <a:pt x="901" y="2983"/>
                </a:lnTo>
                <a:lnTo>
                  <a:pt x="891" y="2909"/>
                </a:lnTo>
                <a:lnTo>
                  <a:pt x="898" y="2834"/>
                </a:lnTo>
                <a:lnTo>
                  <a:pt x="923" y="2759"/>
                </a:lnTo>
                <a:lnTo>
                  <a:pt x="962" y="2687"/>
                </a:lnTo>
                <a:lnTo>
                  <a:pt x="1016" y="2621"/>
                </a:lnTo>
                <a:lnTo>
                  <a:pt x="1084" y="2562"/>
                </a:lnTo>
                <a:lnTo>
                  <a:pt x="1163" y="2512"/>
                </a:lnTo>
                <a:lnTo>
                  <a:pt x="1208" y="2492"/>
                </a:lnTo>
                <a:lnTo>
                  <a:pt x="1235" y="2482"/>
                </a:lnTo>
                <a:lnTo>
                  <a:pt x="1291" y="2464"/>
                </a:lnTo>
                <a:lnTo>
                  <a:pt x="1347" y="2453"/>
                </a:lnTo>
                <a:lnTo>
                  <a:pt x="1403" y="2447"/>
                </a:lnTo>
                <a:lnTo>
                  <a:pt x="1430" y="2447"/>
                </a:lnTo>
                <a:lnTo>
                  <a:pt x="1461" y="2448"/>
                </a:lnTo>
                <a:lnTo>
                  <a:pt x="1521" y="2455"/>
                </a:lnTo>
                <a:lnTo>
                  <a:pt x="1577" y="2469"/>
                </a:lnTo>
                <a:lnTo>
                  <a:pt x="1629" y="2489"/>
                </a:lnTo>
                <a:lnTo>
                  <a:pt x="1675" y="2516"/>
                </a:lnTo>
                <a:lnTo>
                  <a:pt x="1717" y="2549"/>
                </a:lnTo>
                <a:lnTo>
                  <a:pt x="1751" y="2588"/>
                </a:lnTo>
                <a:lnTo>
                  <a:pt x="1779" y="2630"/>
                </a:lnTo>
                <a:lnTo>
                  <a:pt x="1789" y="2654"/>
                </a:lnTo>
                <a:lnTo>
                  <a:pt x="1796" y="2673"/>
                </a:lnTo>
                <a:lnTo>
                  <a:pt x="1806" y="2721"/>
                </a:lnTo>
                <a:lnTo>
                  <a:pt x="1813" y="2808"/>
                </a:lnTo>
                <a:lnTo>
                  <a:pt x="1809" y="2943"/>
                </a:lnTo>
                <a:lnTo>
                  <a:pt x="1793" y="3084"/>
                </a:lnTo>
                <a:lnTo>
                  <a:pt x="1784" y="3150"/>
                </a:lnTo>
                <a:lnTo>
                  <a:pt x="1780" y="3181"/>
                </a:lnTo>
                <a:lnTo>
                  <a:pt x="1781" y="3239"/>
                </a:lnTo>
                <a:lnTo>
                  <a:pt x="1791" y="3291"/>
                </a:lnTo>
                <a:lnTo>
                  <a:pt x="1812" y="3334"/>
                </a:lnTo>
                <a:lnTo>
                  <a:pt x="1827" y="3354"/>
                </a:lnTo>
                <a:lnTo>
                  <a:pt x="1842" y="3371"/>
                </a:lnTo>
                <a:lnTo>
                  <a:pt x="1880" y="3394"/>
                </a:lnTo>
                <a:lnTo>
                  <a:pt x="1925" y="3409"/>
                </a:lnTo>
                <a:lnTo>
                  <a:pt x="1977" y="3413"/>
                </a:lnTo>
                <a:lnTo>
                  <a:pt x="2005" y="3411"/>
                </a:lnTo>
                <a:lnTo>
                  <a:pt x="2146" y="3392"/>
                </a:lnTo>
                <a:lnTo>
                  <a:pt x="2427" y="3343"/>
                </a:lnTo>
                <a:lnTo>
                  <a:pt x="2567" y="3312"/>
                </a:lnTo>
                <a:lnTo>
                  <a:pt x="2536" y="3171"/>
                </a:lnTo>
                <a:lnTo>
                  <a:pt x="2485" y="2884"/>
                </a:lnTo>
                <a:lnTo>
                  <a:pt x="2466" y="2740"/>
                </a:lnTo>
                <a:lnTo>
                  <a:pt x="2462" y="2706"/>
                </a:lnTo>
                <a:lnTo>
                  <a:pt x="2466" y="2643"/>
                </a:lnTo>
                <a:lnTo>
                  <a:pt x="2482" y="2585"/>
                </a:lnTo>
                <a:lnTo>
                  <a:pt x="2510" y="2533"/>
                </a:lnTo>
                <a:lnTo>
                  <a:pt x="2528" y="2510"/>
                </a:lnTo>
                <a:lnTo>
                  <a:pt x="2548" y="2489"/>
                </a:lnTo>
                <a:lnTo>
                  <a:pt x="2598" y="2455"/>
                </a:lnTo>
                <a:lnTo>
                  <a:pt x="2656" y="2431"/>
                </a:lnTo>
                <a:lnTo>
                  <a:pt x="2720" y="2419"/>
                </a:lnTo>
                <a:lnTo>
                  <a:pt x="2755" y="2418"/>
                </a:lnTo>
                <a:lnTo>
                  <a:pt x="2790" y="2419"/>
                </a:lnTo>
                <a:lnTo>
                  <a:pt x="2826" y="2424"/>
                </a:lnTo>
                <a:close/>
              </a:path>
            </a:pathLst>
          </a:custGeom>
          <a:solidFill>
            <a:schemeClr val="accent3"/>
          </a:solidFill>
          <a:ln w="50800">
            <a:noFill/>
            <a:round/>
            <a:headEnd/>
            <a:tailEnd/>
          </a:ln>
          <a:extLst/>
        </p:spPr>
        <p:txBody>
          <a:bodyPr vert="horz" wrap="square" lIns="91440" tIns="45720" rIns="91440" bIns="45720" numCol="1" anchor="t" anchorCtr="0" compatLnSpc="1">
            <a:prstTxWarp prst="textNoShape">
              <a:avLst/>
            </a:prstTxWarp>
          </a:bodyPr>
          <a:lstStyle/>
          <a:p>
            <a:endParaRPr lang="en-US" noProof="1"/>
          </a:p>
        </p:txBody>
      </p:sp>
      <p:sp>
        <p:nvSpPr>
          <p:cNvPr id="38" name="Freeform 687">
            <a:extLst>
              <a:ext uri="{FF2B5EF4-FFF2-40B4-BE49-F238E27FC236}">
                <a16:creationId xmlns:a16="http://schemas.microsoft.com/office/drawing/2014/main" id="{E136CB24-1ACB-E447-A723-2A85946BD6F3}"/>
              </a:ext>
            </a:extLst>
          </p:cNvPr>
          <p:cNvSpPr>
            <a:spLocks/>
          </p:cNvSpPr>
          <p:nvPr/>
        </p:nvSpPr>
        <p:spPr bwMode="auto">
          <a:xfrm>
            <a:off x="1718384" y="2689998"/>
            <a:ext cx="1952442" cy="1952442"/>
          </a:xfrm>
          <a:custGeom>
            <a:avLst/>
            <a:gdLst>
              <a:gd name="T0" fmla="*/ 3130 w 3429"/>
              <a:gd name="T1" fmla="*/ 2451 h 3427"/>
              <a:gd name="T2" fmla="*/ 3301 w 3429"/>
              <a:gd name="T3" fmla="*/ 2422 h 3427"/>
              <a:gd name="T4" fmla="*/ 3424 w 3429"/>
              <a:gd name="T5" fmla="*/ 2220 h 3427"/>
              <a:gd name="T6" fmla="*/ 3390 w 3429"/>
              <a:gd name="T7" fmla="*/ 1967 h 3427"/>
              <a:gd name="T8" fmla="*/ 3271 w 3429"/>
              <a:gd name="T9" fmla="*/ 1795 h 3427"/>
              <a:gd name="T10" fmla="*/ 3084 w 3429"/>
              <a:gd name="T11" fmla="*/ 1703 h 3427"/>
              <a:gd name="T12" fmla="*/ 2975 w 3429"/>
              <a:gd name="T13" fmla="*/ 1719 h 3427"/>
              <a:gd name="T14" fmla="*/ 2729 w 3429"/>
              <a:gd name="T15" fmla="*/ 1817 h 3427"/>
              <a:gd name="T16" fmla="*/ 2533 w 3429"/>
              <a:gd name="T17" fmla="*/ 1800 h 3427"/>
              <a:gd name="T18" fmla="*/ 2453 w 3429"/>
              <a:gd name="T19" fmla="*/ 1643 h 3427"/>
              <a:gd name="T20" fmla="*/ 2483 w 3429"/>
              <a:gd name="T21" fmla="*/ 1285 h 3427"/>
              <a:gd name="T22" fmla="*/ 2425 w 3429"/>
              <a:gd name="T23" fmla="*/ 898 h 3427"/>
              <a:gd name="T24" fmla="*/ 1903 w 3429"/>
              <a:gd name="T25" fmla="*/ 960 h 3427"/>
              <a:gd name="T26" fmla="*/ 1740 w 3429"/>
              <a:gd name="T27" fmla="*/ 850 h 3427"/>
              <a:gd name="T28" fmla="*/ 1698 w 3429"/>
              <a:gd name="T29" fmla="*/ 603 h 3427"/>
              <a:gd name="T30" fmla="*/ 1717 w 3429"/>
              <a:gd name="T31" fmla="*/ 177 h 3427"/>
              <a:gd name="T32" fmla="*/ 1654 w 3429"/>
              <a:gd name="T33" fmla="*/ 76 h 3427"/>
              <a:gd name="T34" fmla="*/ 1501 w 3429"/>
              <a:gd name="T35" fmla="*/ 6 h 3427"/>
              <a:gd name="T36" fmla="*/ 1288 w 3429"/>
              <a:gd name="T37" fmla="*/ 22 h 3427"/>
              <a:gd name="T38" fmla="*/ 1083 w 3429"/>
              <a:gd name="T39" fmla="*/ 142 h 3427"/>
              <a:gd name="T40" fmla="*/ 976 w 3429"/>
              <a:gd name="T41" fmla="*/ 368 h 3427"/>
              <a:gd name="T42" fmla="*/ 1024 w 3429"/>
              <a:gd name="T43" fmla="*/ 530 h 3427"/>
              <a:gd name="T44" fmla="*/ 1110 w 3429"/>
              <a:gd name="T45" fmla="*/ 773 h 3427"/>
              <a:gd name="T46" fmla="*/ 1066 w 3429"/>
              <a:gd name="T47" fmla="*/ 905 h 3427"/>
              <a:gd name="T48" fmla="*/ 858 w 3429"/>
              <a:gd name="T49" fmla="*/ 980 h 3427"/>
              <a:gd name="T50" fmla="*/ 548 w 3429"/>
              <a:gd name="T51" fmla="*/ 944 h 3427"/>
              <a:gd name="T52" fmla="*/ 96 w 3429"/>
              <a:gd name="T53" fmla="*/ 945 h 3427"/>
              <a:gd name="T54" fmla="*/ 2 w 3429"/>
              <a:gd name="T55" fmla="*/ 1542 h 3427"/>
              <a:gd name="T56" fmla="*/ 29 w 3429"/>
              <a:gd name="T57" fmla="*/ 1707 h 3427"/>
              <a:gd name="T58" fmla="*/ 108 w 3429"/>
              <a:gd name="T59" fmla="*/ 1750 h 3427"/>
              <a:gd name="T60" fmla="*/ 327 w 3429"/>
              <a:gd name="T61" fmla="*/ 1670 h 3427"/>
              <a:gd name="T62" fmla="*/ 494 w 3429"/>
              <a:gd name="T63" fmla="*/ 1616 h 3427"/>
              <a:gd name="T64" fmla="*/ 676 w 3429"/>
              <a:gd name="T65" fmla="*/ 1650 h 3427"/>
              <a:gd name="T66" fmla="*/ 880 w 3429"/>
              <a:gd name="T67" fmla="*/ 1832 h 3427"/>
              <a:gd name="T68" fmla="*/ 973 w 3429"/>
              <a:gd name="T69" fmla="*/ 2068 h 3427"/>
              <a:gd name="T70" fmla="*/ 913 w 3429"/>
              <a:gd name="T71" fmla="*/ 2393 h 3427"/>
              <a:gd name="T72" fmla="*/ 741 w 3429"/>
              <a:gd name="T73" fmla="*/ 2525 h 3427"/>
              <a:gd name="T74" fmla="*/ 362 w 3429"/>
              <a:gd name="T75" fmla="*/ 2521 h 3427"/>
              <a:gd name="T76" fmla="*/ 121 w 3429"/>
              <a:gd name="T77" fmla="*/ 2521 h 3427"/>
              <a:gd name="T78" fmla="*/ 25 w 3429"/>
              <a:gd name="T79" fmla="*/ 2618 h 3427"/>
              <a:gd name="T80" fmla="*/ 34 w 3429"/>
              <a:gd name="T81" fmla="*/ 2874 h 3427"/>
              <a:gd name="T82" fmla="*/ 379 w 3429"/>
              <a:gd name="T83" fmla="*/ 3362 h 3427"/>
              <a:gd name="T84" fmla="*/ 851 w 3429"/>
              <a:gd name="T85" fmla="*/ 3427 h 3427"/>
              <a:gd name="T86" fmla="*/ 1011 w 3429"/>
              <a:gd name="T87" fmla="*/ 3369 h 3427"/>
              <a:gd name="T88" fmla="*/ 1012 w 3429"/>
              <a:gd name="T89" fmla="*/ 3266 h 3427"/>
              <a:gd name="T90" fmla="*/ 913 w 3429"/>
              <a:gd name="T91" fmla="*/ 3019 h 3427"/>
              <a:gd name="T92" fmla="*/ 922 w 3429"/>
              <a:gd name="T93" fmla="*/ 2759 h 3427"/>
              <a:gd name="T94" fmla="*/ 1163 w 3429"/>
              <a:gd name="T95" fmla="*/ 2513 h 3427"/>
              <a:gd name="T96" fmla="*/ 1346 w 3429"/>
              <a:gd name="T97" fmla="*/ 2453 h 3427"/>
              <a:gd name="T98" fmla="*/ 1521 w 3429"/>
              <a:gd name="T99" fmla="*/ 2455 h 3427"/>
              <a:gd name="T100" fmla="*/ 1716 w 3429"/>
              <a:gd name="T101" fmla="*/ 2549 h 3427"/>
              <a:gd name="T102" fmla="*/ 1796 w 3429"/>
              <a:gd name="T103" fmla="*/ 2674 h 3427"/>
              <a:gd name="T104" fmla="*/ 1793 w 3429"/>
              <a:gd name="T105" fmla="*/ 3084 h 3427"/>
              <a:gd name="T106" fmla="*/ 1790 w 3429"/>
              <a:gd name="T107" fmla="*/ 3291 h 3427"/>
              <a:gd name="T108" fmla="*/ 1880 w 3429"/>
              <a:gd name="T109" fmla="*/ 3396 h 3427"/>
              <a:gd name="T110" fmla="*/ 2145 w 3429"/>
              <a:gd name="T111" fmla="*/ 3392 h 3427"/>
              <a:gd name="T112" fmla="*/ 2484 w 3429"/>
              <a:gd name="T113" fmla="*/ 2884 h 3427"/>
              <a:gd name="T114" fmla="*/ 2482 w 3429"/>
              <a:gd name="T115" fmla="*/ 2585 h 3427"/>
              <a:gd name="T116" fmla="*/ 2598 w 3429"/>
              <a:gd name="T117" fmla="*/ 2455 h 3427"/>
              <a:gd name="T118" fmla="*/ 2790 w 3429"/>
              <a:gd name="T119" fmla="*/ 2419 h 3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429" h="3427">
                <a:moveTo>
                  <a:pt x="2825" y="2424"/>
                </a:moveTo>
                <a:lnTo>
                  <a:pt x="2908" y="2436"/>
                </a:lnTo>
                <a:lnTo>
                  <a:pt x="3062" y="2450"/>
                </a:lnTo>
                <a:lnTo>
                  <a:pt x="3130" y="2451"/>
                </a:lnTo>
                <a:lnTo>
                  <a:pt x="3194" y="2450"/>
                </a:lnTo>
                <a:lnTo>
                  <a:pt x="3262" y="2440"/>
                </a:lnTo>
                <a:lnTo>
                  <a:pt x="3274" y="2435"/>
                </a:lnTo>
                <a:lnTo>
                  <a:pt x="3301" y="2422"/>
                </a:lnTo>
                <a:lnTo>
                  <a:pt x="3346" y="2387"/>
                </a:lnTo>
                <a:lnTo>
                  <a:pt x="3383" y="2339"/>
                </a:lnTo>
                <a:lnTo>
                  <a:pt x="3408" y="2283"/>
                </a:lnTo>
                <a:lnTo>
                  <a:pt x="3424" y="2220"/>
                </a:lnTo>
                <a:lnTo>
                  <a:pt x="3429" y="2150"/>
                </a:lnTo>
                <a:lnTo>
                  <a:pt x="3422" y="2078"/>
                </a:lnTo>
                <a:lnTo>
                  <a:pt x="3404" y="2004"/>
                </a:lnTo>
                <a:lnTo>
                  <a:pt x="3390" y="1967"/>
                </a:lnTo>
                <a:lnTo>
                  <a:pt x="3376" y="1938"/>
                </a:lnTo>
                <a:lnTo>
                  <a:pt x="3346" y="1884"/>
                </a:lnTo>
                <a:lnTo>
                  <a:pt x="3310" y="1836"/>
                </a:lnTo>
                <a:lnTo>
                  <a:pt x="3271" y="1795"/>
                </a:lnTo>
                <a:lnTo>
                  <a:pt x="3226" y="1759"/>
                </a:lnTo>
                <a:lnTo>
                  <a:pt x="3180" y="1732"/>
                </a:lnTo>
                <a:lnTo>
                  <a:pt x="3133" y="1713"/>
                </a:lnTo>
                <a:lnTo>
                  <a:pt x="3084" y="1703"/>
                </a:lnTo>
                <a:lnTo>
                  <a:pt x="3059" y="1702"/>
                </a:lnTo>
                <a:lnTo>
                  <a:pt x="3037" y="1703"/>
                </a:lnTo>
                <a:lnTo>
                  <a:pt x="2996" y="1712"/>
                </a:lnTo>
                <a:lnTo>
                  <a:pt x="2975" y="1719"/>
                </a:lnTo>
                <a:lnTo>
                  <a:pt x="2943" y="1732"/>
                </a:lnTo>
                <a:lnTo>
                  <a:pt x="2897" y="1750"/>
                </a:lnTo>
                <a:lnTo>
                  <a:pt x="2821" y="1780"/>
                </a:lnTo>
                <a:lnTo>
                  <a:pt x="2729" y="1817"/>
                </a:lnTo>
                <a:lnTo>
                  <a:pt x="2698" y="1829"/>
                </a:lnTo>
                <a:lnTo>
                  <a:pt x="2637" y="1837"/>
                </a:lnTo>
                <a:lnTo>
                  <a:pt x="2581" y="1827"/>
                </a:lnTo>
                <a:lnTo>
                  <a:pt x="2533" y="1800"/>
                </a:lnTo>
                <a:lnTo>
                  <a:pt x="2512" y="1779"/>
                </a:lnTo>
                <a:lnTo>
                  <a:pt x="2494" y="1758"/>
                </a:lnTo>
                <a:lnTo>
                  <a:pt x="2468" y="1705"/>
                </a:lnTo>
                <a:lnTo>
                  <a:pt x="2453" y="1643"/>
                </a:lnTo>
                <a:lnTo>
                  <a:pt x="2450" y="1573"/>
                </a:lnTo>
                <a:lnTo>
                  <a:pt x="2452" y="1534"/>
                </a:lnTo>
                <a:lnTo>
                  <a:pt x="2461" y="1451"/>
                </a:lnTo>
                <a:lnTo>
                  <a:pt x="2483" y="1285"/>
                </a:lnTo>
                <a:lnTo>
                  <a:pt x="2510" y="1118"/>
                </a:lnTo>
                <a:lnTo>
                  <a:pt x="2542" y="952"/>
                </a:lnTo>
                <a:lnTo>
                  <a:pt x="2561" y="869"/>
                </a:lnTo>
                <a:lnTo>
                  <a:pt x="2425" y="898"/>
                </a:lnTo>
                <a:lnTo>
                  <a:pt x="2152" y="945"/>
                </a:lnTo>
                <a:lnTo>
                  <a:pt x="2015" y="963"/>
                </a:lnTo>
                <a:lnTo>
                  <a:pt x="1976" y="966"/>
                </a:lnTo>
                <a:lnTo>
                  <a:pt x="1903" y="960"/>
                </a:lnTo>
                <a:lnTo>
                  <a:pt x="1839" y="938"/>
                </a:lnTo>
                <a:lnTo>
                  <a:pt x="1783" y="901"/>
                </a:lnTo>
                <a:lnTo>
                  <a:pt x="1760" y="876"/>
                </a:lnTo>
                <a:lnTo>
                  <a:pt x="1740" y="850"/>
                </a:lnTo>
                <a:lnTo>
                  <a:pt x="1711" y="789"/>
                </a:lnTo>
                <a:lnTo>
                  <a:pt x="1695" y="719"/>
                </a:lnTo>
                <a:lnTo>
                  <a:pt x="1693" y="644"/>
                </a:lnTo>
                <a:lnTo>
                  <a:pt x="1698" y="603"/>
                </a:lnTo>
                <a:lnTo>
                  <a:pt x="1711" y="520"/>
                </a:lnTo>
                <a:lnTo>
                  <a:pt x="1724" y="375"/>
                </a:lnTo>
                <a:lnTo>
                  <a:pt x="1725" y="259"/>
                </a:lnTo>
                <a:lnTo>
                  <a:pt x="1717" y="177"/>
                </a:lnTo>
                <a:lnTo>
                  <a:pt x="1710" y="154"/>
                </a:lnTo>
                <a:lnTo>
                  <a:pt x="1701" y="137"/>
                </a:lnTo>
                <a:lnTo>
                  <a:pt x="1680" y="105"/>
                </a:lnTo>
                <a:lnTo>
                  <a:pt x="1654" y="76"/>
                </a:lnTo>
                <a:lnTo>
                  <a:pt x="1621" y="52"/>
                </a:lnTo>
                <a:lnTo>
                  <a:pt x="1585" y="32"/>
                </a:lnTo>
                <a:lnTo>
                  <a:pt x="1546" y="16"/>
                </a:lnTo>
                <a:lnTo>
                  <a:pt x="1501" y="6"/>
                </a:lnTo>
                <a:lnTo>
                  <a:pt x="1455" y="0"/>
                </a:lnTo>
                <a:lnTo>
                  <a:pt x="1430" y="0"/>
                </a:lnTo>
                <a:lnTo>
                  <a:pt x="1382" y="2"/>
                </a:lnTo>
                <a:lnTo>
                  <a:pt x="1288" y="22"/>
                </a:lnTo>
                <a:lnTo>
                  <a:pt x="1241" y="39"/>
                </a:lnTo>
                <a:lnTo>
                  <a:pt x="1205" y="55"/>
                </a:lnTo>
                <a:lnTo>
                  <a:pt x="1139" y="95"/>
                </a:lnTo>
                <a:lnTo>
                  <a:pt x="1083" y="142"/>
                </a:lnTo>
                <a:lnTo>
                  <a:pt x="1038" y="194"/>
                </a:lnTo>
                <a:lnTo>
                  <a:pt x="1005" y="251"/>
                </a:lnTo>
                <a:lnTo>
                  <a:pt x="984" y="309"/>
                </a:lnTo>
                <a:lnTo>
                  <a:pt x="976" y="368"/>
                </a:lnTo>
                <a:lnTo>
                  <a:pt x="983" y="425"/>
                </a:lnTo>
                <a:lnTo>
                  <a:pt x="993" y="453"/>
                </a:lnTo>
                <a:lnTo>
                  <a:pt x="1007" y="485"/>
                </a:lnTo>
                <a:lnTo>
                  <a:pt x="1024" y="530"/>
                </a:lnTo>
                <a:lnTo>
                  <a:pt x="1054" y="606"/>
                </a:lnTo>
                <a:lnTo>
                  <a:pt x="1092" y="700"/>
                </a:lnTo>
                <a:lnTo>
                  <a:pt x="1101" y="725"/>
                </a:lnTo>
                <a:lnTo>
                  <a:pt x="1110" y="773"/>
                </a:lnTo>
                <a:lnTo>
                  <a:pt x="1108" y="820"/>
                </a:lnTo>
                <a:lnTo>
                  <a:pt x="1095" y="864"/>
                </a:lnTo>
                <a:lnTo>
                  <a:pt x="1082" y="883"/>
                </a:lnTo>
                <a:lnTo>
                  <a:pt x="1066" y="905"/>
                </a:lnTo>
                <a:lnTo>
                  <a:pt x="1021" y="941"/>
                </a:lnTo>
                <a:lnTo>
                  <a:pt x="964" y="965"/>
                </a:lnTo>
                <a:lnTo>
                  <a:pt x="897" y="979"/>
                </a:lnTo>
                <a:lnTo>
                  <a:pt x="858" y="980"/>
                </a:lnTo>
                <a:lnTo>
                  <a:pt x="835" y="979"/>
                </a:lnTo>
                <a:lnTo>
                  <a:pt x="809" y="977"/>
                </a:lnTo>
                <a:lnTo>
                  <a:pt x="722" y="967"/>
                </a:lnTo>
                <a:lnTo>
                  <a:pt x="548" y="944"/>
                </a:lnTo>
                <a:lnTo>
                  <a:pt x="373" y="915"/>
                </a:lnTo>
                <a:lnTo>
                  <a:pt x="200" y="881"/>
                </a:lnTo>
                <a:lnTo>
                  <a:pt x="114" y="862"/>
                </a:lnTo>
                <a:lnTo>
                  <a:pt x="96" y="945"/>
                </a:lnTo>
                <a:lnTo>
                  <a:pt x="62" y="1114"/>
                </a:lnTo>
                <a:lnTo>
                  <a:pt x="33" y="1285"/>
                </a:lnTo>
                <a:lnTo>
                  <a:pt x="12" y="1457"/>
                </a:lnTo>
                <a:lnTo>
                  <a:pt x="2" y="1542"/>
                </a:lnTo>
                <a:lnTo>
                  <a:pt x="0" y="1571"/>
                </a:lnTo>
                <a:lnTo>
                  <a:pt x="2" y="1624"/>
                </a:lnTo>
                <a:lnTo>
                  <a:pt x="12" y="1669"/>
                </a:lnTo>
                <a:lnTo>
                  <a:pt x="29" y="1707"/>
                </a:lnTo>
                <a:lnTo>
                  <a:pt x="41" y="1721"/>
                </a:lnTo>
                <a:lnTo>
                  <a:pt x="51" y="1731"/>
                </a:lnTo>
                <a:lnTo>
                  <a:pt x="78" y="1746"/>
                </a:lnTo>
                <a:lnTo>
                  <a:pt x="108" y="1750"/>
                </a:lnTo>
                <a:lnTo>
                  <a:pt x="142" y="1744"/>
                </a:lnTo>
                <a:lnTo>
                  <a:pt x="160" y="1737"/>
                </a:lnTo>
                <a:lnTo>
                  <a:pt x="251" y="1699"/>
                </a:lnTo>
                <a:lnTo>
                  <a:pt x="327" y="1670"/>
                </a:lnTo>
                <a:lnTo>
                  <a:pt x="373" y="1652"/>
                </a:lnTo>
                <a:lnTo>
                  <a:pt x="407" y="1638"/>
                </a:lnTo>
                <a:lnTo>
                  <a:pt x="435" y="1628"/>
                </a:lnTo>
                <a:lnTo>
                  <a:pt x="494" y="1616"/>
                </a:lnTo>
                <a:lnTo>
                  <a:pt x="524" y="1615"/>
                </a:lnTo>
                <a:lnTo>
                  <a:pt x="555" y="1616"/>
                </a:lnTo>
                <a:lnTo>
                  <a:pt x="616" y="1628"/>
                </a:lnTo>
                <a:lnTo>
                  <a:pt x="676" y="1650"/>
                </a:lnTo>
                <a:lnTo>
                  <a:pt x="733" y="1683"/>
                </a:lnTo>
                <a:lnTo>
                  <a:pt x="787" y="1724"/>
                </a:lnTo>
                <a:lnTo>
                  <a:pt x="837" y="1774"/>
                </a:lnTo>
                <a:lnTo>
                  <a:pt x="880" y="1832"/>
                </a:lnTo>
                <a:lnTo>
                  <a:pt x="918" y="1897"/>
                </a:lnTo>
                <a:lnTo>
                  <a:pt x="933" y="1933"/>
                </a:lnTo>
                <a:lnTo>
                  <a:pt x="951" y="1977"/>
                </a:lnTo>
                <a:lnTo>
                  <a:pt x="973" y="2068"/>
                </a:lnTo>
                <a:lnTo>
                  <a:pt x="979" y="2159"/>
                </a:lnTo>
                <a:lnTo>
                  <a:pt x="971" y="2244"/>
                </a:lnTo>
                <a:lnTo>
                  <a:pt x="949" y="2322"/>
                </a:lnTo>
                <a:lnTo>
                  <a:pt x="913" y="2393"/>
                </a:lnTo>
                <a:lnTo>
                  <a:pt x="866" y="2452"/>
                </a:lnTo>
                <a:lnTo>
                  <a:pt x="807" y="2498"/>
                </a:lnTo>
                <a:lnTo>
                  <a:pt x="771" y="2513"/>
                </a:lnTo>
                <a:lnTo>
                  <a:pt x="741" y="2525"/>
                </a:lnTo>
                <a:lnTo>
                  <a:pt x="652" y="2536"/>
                </a:lnTo>
                <a:lnTo>
                  <a:pt x="595" y="2537"/>
                </a:lnTo>
                <a:lnTo>
                  <a:pt x="524" y="2536"/>
                </a:lnTo>
                <a:lnTo>
                  <a:pt x="362" y="2521"/>
                </a:lnTo>
                <a:lnTo>
                  <a:pt x="276" y="2508"/>
                </a:lnTo>
                <a:lnTo>
                  <a:pt x="242" y="2504"/>
                </a:lnTo>
                <a:lnTo>
                  <a:pt x="177" y="2506"/>
                </a:lnTo>
                <a:lnTo>
                  <a:pt x="121" y="2521"/>
                </a:lnTo>
                <a:lnTo>
                  <a:pt x="75" y="2548"/>
                </a:lnTo>
                <a:lnTo>
                  <a:pt x="56" y="2567"/>
                </a:lnTo>
                <a:lnTo>
                  <a:pt x="44" y="2583"/>
                </a:lnTo>
                <a:lnTo>
                  <a:pt x="25" y="2618"/>
                </a:lnTo>
                <a:lnTo>
                  <a:pt x="15" y="2659"/>
                </a:lnTo>
                <a:lnTo>
                  <a:pt x="13" y="2705"/>
                </a:lnTo>
                <a:lnTo>
                  <a:pt x="16" y="2729"/>
                </a:lnTo>
                <a:lnTo>
                  <a:pt x="34" y="2874"/>
                </a:lnTo>
                <a:lnTo>
                  <a:pt x="85" y="3163"/>
                </a:lnTo>
                <a:lnTo>
                  <a:pt x="118" y="3307"/>
                </a:lnTo>
                <a:lnTo>
                  <a:pt x="204" y="3327"/>
                </a:lnTo>
                <a:lnTo>
                  <a:pt x="379" y="3362"/>
                </a:lnTo>
                <a:lnTo>
                  <a:pt x="554" y="3391"/>
                </a:lnTo>
                <a:lnTo>
                  <a:pt x="730" y="3415"/>
                </a:lnTo>
                <a:lnTo>
                  <a:pt x="818" y="3425"/>
                </a:lnTo>
                <a:lnTo>
                  <a:pt x="851" y="3427"/>
                </a:lnTo>
                <a:lnTo>
                  <a:pt x="912" y="3422"/>
                </a:lnTo>
                <a:lnTo>
                  <a:pt x="962" y="3408"/>
                </a:lnTo>
                <a:lnTo>
                  <a:pt x="998" y="3384"/>
                </a:lnTo>
                <a:lnTo>
                  <a:pt x="1011" y="3369"/>
                </a:lnTo>
                <a:lnTo>
                  <a:pt x="1018" y="3356"/>
                </a:lnTo>
                <a:lnTo>
                  <a:pt x="1024" y="3329"/>
                </a:lnTo>
                <a:lnTo>
                  <a:pt x="1021" y="3289"/>
                </a:lnTo>
                <a:lnTo>
                  <a:pt x="1012" y="3266"/>
                </a:lnTo>
                <a:lnTo>
                  <a:pt x="974" y="3173"/>
                </a:lnTo>
                <a:lnTo>
                  <a:pt x="943" y="3096"/>
                </a:lnTo>
                <a:lnTo>
                  <a:pt x="927" y="3052"/>
                </a:lnTo>
                <a:lnTo>
                  <a:pt x="913" y="3019"/>
                </a:lnTo>
                <a:lnTo>
                  <a:pt x="900" y="2984"/>
                </a:lnTo>
                <a:lnTo>
                  <a:pt x="890" y="2909"/>
                </a:lnTo>
                <a:lnTo>
                  <a:pt x="898" y="2834"/>
                </a:lnTo>
                <a:lnTo>
                  <a:pt x="922" y="2759"/>
                </a:lnTo>
                <a:lnTo>
                  <a:pt x="962" y="2687"/>
                </a:lnTo>
                <a:lnTo>
                  <a:pt x="1016" y="2621"/>
                </a:lnTo>
                <a:lnTo>
                  <a:pt x="1083" y="2562"/>
                </a:lnTo>
                <a:lnTo>
                  <a:pt x="1163" y="2513"/>
                </a:lnTo>
                <a:lnTo>
                  <a:pt x="1208" y="2492"/>
                </a:lnTo>
                <a:lnTo>
                  <a:pt x="1235" y="2482"/>
                </a:lnTo>
                <a:lnTo>
                  <a:pt x="1290" y="2464"/>
                </a:lnTo>
                <a:lnTo>
                  <a:pt x="1346" y="2453"/>
                </a:lnTo>
                <a:lnTo>
                  <a:pt x="1402" y="2448"/>
                </a:lnTo>
                <a:lnTo>
                  <a:pt x="1430" y="2447"/>
                </a:lnTo>
                <a:lnTo>
                  <a:pt x="1461" y="2448"/>
                </a:lnTo>
                <a:lnTo>
                  <a:pt x="1521" y="2455"/>
                </a:lnTo>
                <a:lnTo>
                  <a:pt x="1577" y="2470"/>
                </a:lnTo>
                <a:lnTo>
                  <a:pt x="1629" y="2490"/>
                </a:lnTo>
                <a:lnTo>
                  <a:pt x="1675" y="2516"/>
                </a:lnTo>
                <a:lnTo>
                  <a:pt x="1716" y="2549"/>
                </a:lnTo>
                <a:lnTo>
                  <a:pt x="1751" y="2588"/>
                </a:lnTo>
                <a:lnTo>
                  <a:pt x="1778" y="2631"/>
                </a:lnTo>
                <a:lnTo>
                  <a:pt x="1788" y="2654"/>
                </a:lnTo>
                <a:lnTo>
                  <a:pt x="1796" y="2674"/>
                </a:lnTo>
                <a:lnTo>
                  <a:pt x="1806" y="2721"/>
                </a:lnTo>
                <a:lnTo>
                  <a:pt x="1812" y="2808"/>
                </a:lnTo>
                <a:lnTo>
                  <a:pt x="1808" y="2945"/>
                </a:lnTo>
                <a:lnTo>
                  <a:pt x="1793" y="3084"/>
                </a:lnTo>
                <a:lnTo>
                  <a:pt x="1783" y="3150"/>
                </a:lnTo>
                <a:lnTo>
                  <a:pt x="1779" y="3181"/>
                </a:lnTo>
                <a:lnTo>
                  <a:pt x="1780" y="3239"/>
                </a:lnTo>
                <a:lnTo>
                  <a:pt x="1790" y="3291"/>
                </a:lnTo>
                <a:lnTo>
                  <a:pt x="1812" y="3335"/>
                </a:lnTo>
                <a:lnTo>
                  <a:pt x="1827" y="3354"/>
                </a:lnTo>
                <a:lnTo>
                  <a:pt x="1842" y="3371"/>
                </a:lnTo>
                <a:lnTo>
                  <a:pt x="1880" y="3396"/>
                </a:lnTo>
                <a:lnTo>
                  <a:pt x="1925" y="3410"/>
                </a:lnTo>
                <a:lnTo>
                  <a:pt x="1976" y="3414"/>
                </a:lnTo>
                <a:lnTo>
                  <a:pt x="2004" y="3411"/>
                </a:lnTo>
                <a:lnTo>
                  <a:pt x="2145" y="3392"/>
                </a:lnTo>
                <a:lnTo>
                  <a:pt x="2427" y="3343"/>
                </a:lnTo>
                <a:lnTo>
                  <a:pt x="2566" y="3313"/>
                </a:lnTo>
                <a:lnTo>
                  <a:pt x="2535" y="3171"/>
                </a:lnTo>
                <a:lnTo>
                  <a:pt x="2484" y="2884"/>
                </a:lnTo>
                <a:lnTo>
                  <a:pt x="2465" y="2741"/>
                </a:lnTo>
                <a:lnTo>
                  <a:pt x="2462" y="2707"/>
                </a:lnTo>
                <a:lnTo>
                  <a:pt x="2466" y="2643"/>
                </a:lnTo>
                <a:lnTo>
                  <a:pt x="2482" y="2585"/>
                </a:lnTo>
                <a:lnTo>
                  <a:pt x="2509" y="2533"/>
                </a:lnTo>
                <a:lnTo>
                  <a:pt x="2527" y="2511"/>
                </a:lnTo>
                <a:lnTo>
                  <a:pt x="2548" y="2489"/>
                </a:lnTo>
                <a:lnTo>
                  <a:pt x="2598" y="2455"/>
                </a:lnTo>
                <a:lnTo>
                  <a:pt x="2655" y="2431"/>
                </a:lnTo>
                <a:lnTo>
                  <a:pt x="2720" y="2420"/>
                </a:lnTo>
                <a:lnTo>
                  <a:pt x="2755" y="2419"/>
                </a:lnTo>
                <a:lnTo>
                  <a:pt x="2790" y="2419"/>
                </a:lnTo>
                <a:lnTo>
                  <a:pt x="2825" y="2424"/>
                </a:lnTo>
                <a:close/>
              </a:path>
            </a:pathLst>
          </a:custGeom>
          <a:solidFill>
            <a:schemeClr val="accent1"/>
          </a:solidFill>
          <a:ln w="50800">
            <a:noFill/>
            <a:round/>
            <a:headEnd/>
            <a:tailEnd/>
          </a:ln>
          <a:extLst/>
        </p:spPr>
        <p:txBody>
          <a:bodyPr vert="horz" wrap="square" lIns="91440" tIns="45720" rIns="91440" bIns="45720" numCol="1" anchor="t" anchorCtr="0" compatLnSpc="1">
            <a:prstTxWarp prst="textNoShape">
              <a:avLst/>
            </a:prstTxWarp>
          </a:bodyPr>
          <a:lstStyle/>
          <a:p>
            <a:endParaRPr lang="en-US" noProof="1"/>
          </a:p>
        </p:txBody>
      </p:sp>
      <p:sp>
        <p:nvSpPr>
          <p:cNvPr id="39" name="Freeform 706">
            <a:extLst>
              <a:ext uri="{FF2B5EF4-FFF2-40B4-BE49-F238E27FC236}">
                <a16:creationId xmlns:a16="http://schemas.microsoft.com/office/drawing/2014/main" id="{61316016-5C8C-D443-AC3D-B0D565F48FD9}"/>
              </a:ext>
            </a:extLst>
          </p:cNvPr>
          <p:cNvSpPr>
            <a:spLocks/>
          </p:cNvSpPr>
          <p:nvPr/>
        </p:nvSpPr>
        <p:spPr bwMode="auto">
          <a:xfrm>
            <a:off x="8521174" y="2669495"/>
            <a:ext cx="1952442" cy="1952442"/>
          </a:xfrm>
          <a:custGeom>
            <a:avLst/>
            <a:gdLst>
              <a:gd name="T0" fmla="*/ 3129 w 3429"/>
              <a:gd name="T1" fmla="*/ 2451 h 3426"/>
              <a:gd name="T2" fmla="*/ 3300 w 3429"/>
              <a:gd name="T3" fmla="*/ 2422 h 3426"/>
              <a:gd name="T4" fmla="*/ 3423 w 3429"/>
              <a:gd name="T5" fmla="*/ 2220 h 3426"/>
              <a:gd name="T6" fmla="*/ 3389 w 3429"/>
              <a:gd name="T7" fmla="*/ 1967 h 3426"/>
              <a:gd name="T8" fmla="*/ 3270 w 3429"/>
              <a:gd name="T9" fmla="*/ 1794 h 3426"/>
              <a:gd name="T10" fmla="*/ 3083 w 3429"/>
              <a:gd name="T11" fmla="*/ 1703 h 3426"/>
              <a:gd name="T12" fmla="*/ 2976 w 3429"/>
              <a:gd name="T13" fmla="*/ 1719 h 3426"/>
              <a:gd name="T14" fmla="*/ 2729 w 3429"/>
              <a:gd name="T15" fmla="*/ 1817 h 3426"/>
              <a:gd name="T16" fmla="*/ 2532 w 3429"/>
              <a:gd name="T17" fmla="*/ 1800 h 3426"/>
              <a:gd name="T18" fmla="*/ 2452 w 3429"/>
              <a:gd name="T19" fmla="*/ 1643 h 3426"/>
              <a:gd name="T20" fmla="*/ 2482 w 3429"/>
              <a:gd name="T21" fmla="*/ 1284 h 3426"/>
              <a:gd name="T22" fmla="*/ 2424 w 3429"/>
              <a:gd name="T23" fmla="*/ 898 h 3426"/>
              <a:gd name="T24" fmla="*/ 1903 w 3429"/>
              <a:gd name="T25" fmla="*/ 960 h 3426"/>
              <a:gd name="T26" fmla="*/ 1740 w 3429"/>
              <a:gd name="T27" fmla="*/ 850 h 3426"/>
              <a:gd name="T28" fmla="*/ 1697 w 3429"/>
              <a:gd name="T29" fmla="*/ 603 h 3426"/>
              <a:gd name="T30" fmla="*/ 1716 w 3429"/>
              <a:gd name="T31" fmla="*/ 177 h 3426"/>
              <a:gd name="T32" fmla="*/ 1653 w 3429"/>
              <a:gd name="T33" fmla="*/ 75 h 3426"/>
              <a:gd name="T34" fmla="*/ 1501 w 3429"/>
              <a:gd name="T35" fmla="*/ 6 h 3426"/>
              <a:gd name="T36" fmla="*/ 1287 w 3429"/>
              <a:gd name="T37" fmla="*/ 20 h 3426"/>
              <a:gd name="T38" fmla="*/ 1083 w 3429"/>
              <a:gd name="T39" fmla="*/ 142 h 3426"/>
              <a:gd name="T40" fmla="*/ 975 w 3429"/>
              <a:gd name="T41" fmla="*/ 368 h 3426"/>
              <a:gd name="T42" fmla="*/ 1024 w 3429"/>
              <a:gd name="T43" fmla="*/ 530 h 3426"/>
              <a:gd name="T44" fmla="*/ 1111 w 3429"/>
              <a:gd name="T45" fmla="*/ 773 h 3426"/>
              <a:gd name="T46" fmla="*/ 1065 w 3429"/>
              <a:gd name="T47" fmla="*/ 905 h 3426"/>
              <a:gd name="T48" fmla="*/ 858 w 3429"/>
              <a:gd name="T49" fmla="*/ 979 h 3426"/>
              <a:gd name="T50" fmla="*/ 547 w 3429"/>
              <a:gd name="T51" fmla="*/ 944 h 3426"/>
              <a:gd name="T52" fmla="*/ 95 w 3429"/>
              <a:gd name="T53" fmla="*/ 945 h 3426"/>
              <a:gd name="T54" fmla="*/ 2 w 3429"/>
              <a:gd name="T55" fmla="*/ 1541 h 3426"/>
              <a:gd name="T56" fmla="*/ 29 w 3429"/>
              <a:gd name="T57" fmla="*/ 1706 h 3426"/>
              <a:gd name="T58" fmla="*/ 107 w 3429"/>
              <a:gd name="T59" fmla="*/ 1750 h 3426"/>
              <a:gd name="T60" fmla="*/ 329 w 3429"/>
              <a:gd name="T61" fmla="*/ 1669 h 3426"/>
              <a:gd name="T62" fmla="*/ 493 w 3429"/>
              <a:gd name="T63" fmla="*/ 1616 h 3426"/>
              <a:gd name="T64" fmla="*/ 675 w 3429"/>
              <a:gd name="T65" fmla="*/ 1649 h 3426"/>
              <a:gd name="T66" fmla="*/ 880 w 3429"/>
              <a:gd name="T67" fmla="*/ 1832 h 3426"/>
              <a:gd name="T68" fmla="*/ 972 w 3429"/>
              <a:gd name="T69" fmla="*/ 2068 h 3426"/>
              <a:gd name="T70" fmla="*/ 914 w 3429"/>
              <a:gd name="T71" fmla="*/ 2393 h 3426"/>
              <a:gd name="T72" fmla="*/ 741 w 3429"/>
              <a:gd name="T73" fmla="*/ 2524 h 3426"/>
              <a:gd name="T74" fmla="*/ 361 w 3429"/>
              <a:gd name="T75" fmla="*/ 2521 h 3426"/>
              <a:gd name="T76" fmla="*/ 121 w 3429"/>
              <a:gd name="T77" fmla="*/ 2521 h 3426"/>
              <a:gd name="T78" fmla="*/ 25 w 3429"/>
              <a:gd name="T79" fmla="*/ 2618 h 3426"/>
              <a:gd name="T80" fmla="*/ 34 w 3429"/>
              <a:gd name="T81" fmla="*/ 2874 h 3426"/>
              <a:gd name="T82" fmla="*/ 378 w 3429"/>
              <a:gd name="T83" fmla="*/ 3362 h 3426"/>
              <a:gd name="T84" fmla="*/ 851 w 3429"/>
              <a:gd name="T85" fmla="*/ 3426 h 3426"/>
              <a:gd name="T86" fmla="*/ 1010 w 3429"/>
              <a:gd name="T87" fmla="*/ 3368 h 3426"/>
              <a:gd name="T88" fmla="*/ 1011 w 3429"/>
              <a:gd name="T89" fmla="*/ 3266 h 3426"/>
              <a:gd name="T90" fmla="*/ 913 w 3429"/>
              <a:gd name="T91" fmla="*/ 3019 h 3426"/>
              <a:gd name="T92" fmla="*/ 921 w 3429"/>
              <a:gd name="T93" fmla="*/ 2759 h 3426"/>
              <a:gd name="T94" fmla="*/ 1163 w 3429"/>
              <a:gd name="T95" fmla="*/ 2512 h 3426"/>
              <a:gd name="T96" fmla="*/ 1345 w 3429"/>
              <a:gd name="T97" fmla="*/ 2453 h 3426"/>
              <a:gd name="T98" fmla="*/ 1520 w 3429"/>
              <a:gd name="T99" fmla="*/ 2455 h 3426"/>
              <a:gd name="T100" fmla="*/ 1715 w 3429"/>
              <a:gd name="T101" fmla="*/ 2549 h 3426"/>
              <a:gd name="T102" fmla="*/ 1795 w 3429"/>
              <a:gd name="T103" fmla="*/ 2674 h 3426"/>
              <a:gd name="T104" fmla="*/ 1793 w 3429"/>
              <a:gd name="T105" fmla="*/ 3084 h 3426"/>
              <a:gd name="T106" fmla="*/ 1791 w 3429"/>
              <a:gd name="T107" fmla="*/ 3291 h 3426"/>
              <a:gd name="T108" fmla="*/ 1879 w 3429"/>
              <a:gd name="T109" fmla="*/ 3395 h 3426"/>
              <a:gd name="T110" fmla="*/ 2144 w 3429"/>
              <a:gd name="T111" fmla="*/ 3392 h 3426"/>
              <a:gd name="T112" fmla="*/ 2483 w 3429"/>
              <a:gd name="T113" fmla="*/ 2884 h 3426"/>
              <a:gd name="T114" fmla="*/ 2481 w 3429"/>
              <a:gd name="T115" fmla="*/ 2584 h 3426"/>
              <a:gd name="T116" fmla="*/ 2597 w 3429"/>
              <a:gd name="T117" fmla="*/ 2455 h 3426"/>
              <a:gd name="T118" fmla="*/ 2789 w 3429"/>
              <a:gd name="T119" fmla="*/ 2419 h 3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429" h="3426">
                <a:moveTo>
                  <a:pt x="2824" y="2424"/>
                </a:moveTo>
                <a:lnTo>
                  <a:pt x="2907" y="2436"/>
                </a:lnTo>
                <a:lnTo>
                  <a:pt x="3062" y="2450"/>
                </a:lnTo>
                <a:lnTo>
                  <a:pt x="3129" y="2451"/>
                </a:lnTo>
                <a:lnTo>
                  <a:pt x="3193" y="2450"/>
                </a:lnTo>
                <a:lnTo>
                  <a:pt x="3262" y="2439"/>
                </a:lnTo>
                <a:lnTo>
                  <a:pt x="3274" y="2435"/>
                </a:lnTo>
                <a:lnTo>
                  <a:pt x="3300" y="2422"/>
                </a:lnTo>
                <a:lnTo>
                  <a:pt x="3346" y="2386"/>
                </a:lnTo>
                <a:lnTo>
                  <a:pt x="3382" y="2339"/>
                </a:lnTo>
                <a:lnTo>
                  <a:pt x="3408" y="2283"/>
                </a:lnTo>
                <a:lnTo>
                  <a:pt x="3423" y="2220"/>
                </a:lnTo>
                <a:lnTo>
                  <a:pt x="3429" y="2150"/>
                </a:lnTo>
                <a:lnTo>
                  <a:pt x="3421" y="2077"/>
                </a:lnTo>
                <a:lnTo>
                  <a:pt x="3404" y="2004"/>
                </a:lnTo>
                <a:lnTo>
                  <a:pt x="3389" y="1967"/>
                </a:lnTo>
                <a:lnTo>
                  <a:pt x="3376" y="1937"/>
                </a:lnTo>
                <a:lnTo>
                  <a:pt x="3346" y="1884"/>
                </a:lnTo>
                <a:lnTo>
                  <a:pt x="3309" y="1836"/>
                </a:lnTo>
                <a:lnTo>
                  <a:pt x="3270" y="1794"/>
                </a:lnTo>
                <a:lnTo>
                  <a:pt x="3225" y="1759"/>
                </a:lnTo>
                <a:lnTo>
                  <a:pt x="3180" y="1731"/>
                </a:lnTo>
                <a:lnTo>
                  <a:pt x="3132" y="1712"/>
                </a:lnTo>
                <a:lnTo>
                  <a:pt x="3083" y="1703"/>
                </a:lnTo>
                <a:lnTo>
                  <a:pt x="3058" y="1702"/>
                </a:lnTo>
                <a:lnTo>
                  <a:pt x="3037" y="1703"/>
                </a:lnTo>
                <a:lnTo>
                  <a:pt x="2995" y="1711"/>
                </a:lnTo>
                <a:lnTo>
                  <a:pt x="2976" y="1719"/>
                </a:lnTo>
                <a:lnTo>
                  <a:pt x="2942" y="1732"/>
                </a:lnTo>
                <a:lnTo>
                  <a:pt x="2898" y="1750"/>
                </a:lnTo>
                <a:lnTo>
                  <a:pt x="2821" y="1780"/>
                </a:lnTo>
                <a:lnTo>
                  <a:pt x="2729" y="1817"/>
                </a:lnTo>
                <a:lnTo>
                  <a:pt x="2698" y="1829"/>
                </a:lnTo>
                <a:lnTo>
                  <a:pt x="2637" y="1837"/>
                </a:lnTo>
                <a:lnTo>
                  <a:pt x="2581" y="1827"/>
                </a:lnTo>
                <a:lnTo>
                  <a:pt x="2532" y="1800"/>
                </a:lnTo>
                <a:lnTo>
                  <a:pt x="2511" y="1779"/>
                </a:lnTo>
                <a:lnTo>
                  <a:pt x="2494" y="1758"/>
                </a:lnTo>
                <a:lnTo>
                  <a:pt x="2468" y="1705"/>
                </a:lnTo>
                <a:lnTo>
                  <a:pt x="2452" y="1643"/>
                </a:lnTo>
                <a:lnTo>
                  <a:pt x="2449" y="1573"/>
                </a:lnTo>
                <a:lnTo>
                  <a:pt x="2451" y="1534"/>
                </a:lnTo>
                <a:lnTo>
                  <a:pt x="2460" y="1451"/>
                </a:lnTo>
                <a:lnTo>
                  <a:pt x="2482" y="1284"/>
                </a:lnTo>
                <a:lnTo>
                  <a:pt x="2509" y="1117"/>
                </a:lnTo>
                <a:lnTo>
                  <a:pt x="2541" y="951"/>
                </a:lnTo>
                <a:lnTo>
                  <a:pt x="2560" y="869"/>
                </a:lnTo>
                <a:lnTo>
                  <a:pt x="2424" y="898"/>
                </a:lnTo>
                <a:lnTo>
                  <a:pt x="2151" y="945"/>
                </a:lnTo>
                <a:lnTo>
                  <a:pt x="2015" y="963"/>
                </a:lnTo>
                <a:lnTo>
                  <a:pt x="1975" y="966"/>
                </a:lnTo>
                <a:lnTo>
                  <a:pt x="1903" y="960"/>
                </a:lnTo>
                <a:lnTo>
                  <a:pt x="1838" y="938"/>
                </a:lnTo>
                <a:lnTo>
                  <a:pt x="1782" y="901"/>
                </a:lnTo>
                <a:lnTo>
                  <a:pt x="1760" y="876"/>
                </a:lnTo>
                <a:lnTo>
                  <a:pt x="1740" y="850"/>
                </a:lnTo>
                <a:lnTo>
                  <a:pt x="1710" y="789"/>
                </a:lnTo>
                <a:lnTo>
                  <a:pt x="1694" y="719"/>
                </a:lnTo>
                <a:lnTo>
                  <a:pt x="1692" y="644"/>
                </a:lnTo>
                <a:lnTo>
                  <a:pt x="1697" y="603"/>
                </a:lnTo>
                <a:lnTo>
                  <a:pt x="1710" y="520"/>
                </a:lnTo>
                <a:lnTo>
                  <a:pt x="1723" y="375"/>
                </a:lnTo>
                <a:lnTo>
                  <a:pt x="1724" y="259"/>
                </a:lnTo>
                <a:lnTo>
                  <a:pt x="1716" y="177"/>
                </a:lnTo>
                <a:lnTo>
                  <a:pt x="1709" y="154"/>
                </a:lnTo>
                <a:lnTo>
                  <a:pt x="1701" y="136"/>
                </a:lnTo>
                <a:lnTo>
                  <a:pt x="1680" y="104"/>
                </a:lnTo>
                <a:lnTo>
                  <a:pt x="1653" y="75"/>
                </a:lnTo>
                <a:lnTo>
                  <a:pt x="1622" y="51"/>
                </a:lnTo>
                <a:lnTo>
                  <a:pt x="1586" y="32"/>
                </a:lnTo>
                <a:lnTo>
                  <a:pt x="1545" y="16"/>
                </a:lnTo>
                <a:lnTo>
                  <a:pt x="1501" y="6"/>
                </a:lnTo>
                <a:lnTo>
                  <a:pt x="1454" y="0"/>
                </a:lnTo>
                <a:lnTo>
                  <a:pt x="1429" y="0"/>
                </a:lnTo>
                <a:lnTo>
                  <a:pt x="1381" y="2"/>
                </a:lnTo>
                <a:lnTo>
                  <a:pt x="1287" y="20"/>
                </a:lnTo>
                <a:lnTo>
                  <a:pt x="1240" y="38"/>
                </a:lnTo>
                <a:lnTo>
                  <a:pt x="1204" y="55"/>
                </a:lnTo>
                <a:lnTo>
                  <a:pt x="1139" y="95"/>
                </a:lnTo>
                <a:lnTo>
                  <a:pt x="1083" y="142"/>
                </a:lnTo>
                <a:lnTo>
                  <a:pt x="1037" y="194"/>
                </a:lnTo>
                <a:lnTo>
                  <a:pt x="1004" y="251"/>
                </a:lnTo>
                <a:lnTo>
                  <a:pt x="983" y="309"/>
                </a:lnTo>
                <a:lnTo>
                  <a:pt x="975" y="368"/>
                </a:lnTo>
                <a:lnTo>
                  <a:pt x="982" y="425"/>
                </a:lnTo>
                <a:lnTo>
                  <a:pt x="993" y="453"/>
                </a:lnTo>
                <a:lnTo>
                  <a:pt x="1006" y="485"/>
                </a:lnTo>
                <a:lnTo>
                  <a:pt x="1024" y="530"/>
                </a:lnTo>
                <a:lnTo>
                  <a:pt x="1054" y="606"/>
                </a:lnTo>
                <a:lnTo>
                  <a:pt x="1091" y="698"/>
                </a:lnTo>
                <a:lnTo>
                  <a:pt x="1101" y="724"/>
                </a:lnTo>
                <a:lnTo>
                  <a:pt x="1111" y="773"/>
                </a:lnTo>
                <a:lnTo>
                  <a:pt x="1108" y="820"/>
                </a:lnTo>
                <a:lnTo>
                  <a:pt x="1094" y="863"/>
                </a:lnTo>
                <a:lnTo>
                  <a:pt x="1082" y="883"/>
                </a:lnTo>
                <a:lnTo>
                  <a:pt x="1065" y="905"/>
                </a:lnTo>
                <a:lnTo>
                  <a:pt x="1021" y="941"/>
                </a:lnTo>
                <a:lnTo>
                  <a:pt x="964" y="965"/>
                </a:lnTo>
                <a:lnTo>
                  <a:pt x="896" y="978"/>
                </a:lnTo>
                <a:lnTo>
                  <a:pt x="858" y="979"/>
                </a:lnTo>
                <a:lnTo>
                  <a:pt x="834" y="978"/>
                </a:lnTo>
                <a:lnTo>
                  <a:pt x="808" y="976"/>
                </a:lnTo>
                <a:lnTo>
                  <a:pt x="721" y="967"/>
                </a:lnTo>
                <a:lnTo>
                  <a:pt x="547" y="944"/>
                </a:lnTo>
                <a:lnTo>
                  <a:pt x="373" y="915"/>
                </a:lnTo>
                <a:lnTo>
                  <a:pt x="200" y="881"/>
                </a:lnTo>
                <a:lnTo>
                  <a:pt x="114" y="861"/>
                </a:lnTo>
                <a:lnTo>
                  <a:pt x="95" y="945"/>
                </a:lnTo>
                <a:lnTo>
                  <a:pt x="62" y="1114"/>
                </a:lnTo>
                <a:lnTo>
                  <a:pt x="34" y="1284"/>
                </a:lnTo>
                <a:lnTo>
                  <a:pt x="11" y="1456"/>
                </a:lnTo>
                <a:lnTo>
                  <a:pt x="2" y="1541"/>
                </a:lnTo>
                <a:lnTo>
                  <a:pt x="0" y="1570"/>
                </a:lnTo>
                <a:lnTo>
                  <a:pt x="2" y="1623"/>
                </a:lnTo>
                <a:lnTo>
                  <a:pt x="11" y="1669"/>
                </a:lnTo>
                <a:lnTo>
                  <a:pt x="29" y="1706"/>
                </a:lnTo>
                <a:lnTo>
                  <a:pt x="40" y="1721"/>
                </a:lnTo>
                <a:lnTo>
                  <a:pt x="51" y="1731"/>
                </a:lnTo>
                <a:lnTo>
                  <a:pt x="77" y="1746"/>
                </a:lnTo>
                <a:lnTo>
                  <a:pt x="107" y="1750"/>
                </a:lnTo>
                <a:lnTo>
                  <a:pt x="142" y="1744"/>
                </a:lnTo>
                <a:lnTo>
                  <a:pt x="159" y="1736"/>
                </a:lnTo>
                <a:lnTo>
                  <a:pt x="252" y="1699"/>
                </a:lnTo>
                <a:lnTo>
                  <a:pt x="329" y="1669"/>
                </a:lnTo>
                <a:lnTo>
                  <a:pt x="374" y="1651"/>
                </a:lnTo>
                <a:lnTo>
                  <a:pt x="406" y="1638"/>
                </a:lnTo>
                <a:lnTo>
                  <a:pt x="434" y="1627"/>
                </a:lnTo>
                <a:lnTo>
                  <a:pt x="493" y="1616"/>
                </a:lnTo>
                <a:lnTo>
                  <a:pt x="523" y="1615"/>
                </a:lnTo>
                <a:lnTo>
                  <a:pt x="554" y="1616"/>
                </a:lnTo>
                <a:lnTo>
                  <a:pt x="615" y="1627"/>
                </a:lnTo>
                <a:lnTo>
                  <a:pt x="675" y="1649"/>
                </a:lnTo>
                <a:lnTo>
                  <a:pt x="733" y="1682"/>
                </a:lnTo>
                <a:lnTo>
                  <a:pt x="787" y="1724"/>
                </a:lnTo>
                <a:lnTo>
                  <a:pt x="836" y="1774"/>
                </a:lnTo>
                <a:lnTo>
                  <a:pt x="880" y="1832"/>
                </a:lnTo>
                <a:lnTo>
                  <a:pt x="917" y="1897"/>
                </a:lnTo>
                <a:lnTo>
                  <a:pt x="932" y="1932"/>
                </a:lnTo>
                <a:lnTo>
                  <a:pt x="950" y="1977"/>
                </a:lnTo>
                <a:lnTo>
                  <a:pt x="972" y="2068"/>
                </a:lnTo>
                <a:lnTo>
                  <a:pt x="979" y="2158"/>
                </a:lnTo>
                <a:lnTo>
                  <a:pt x="971" y="2243"/>
                </a:lnTo>
                <a:lnTo>
                  <a:pt x="949" y="2322"/>
                </a:lnTo>
                <a:lnTo>
                  <a:pt x="914" y="2393"/>
                </a:lnTo>
                <a:lnTo>
                  <a:pt x="865" y="2452"/>
                </a:lnTo>
                <a:lnTo>
                  <a:pt x="806" y="2497"/>
                </a:lnTo>
                <a:lnTo>
                  <a:pt x="771" y="2513"/>
                </a:lnTo>
                <a:lnTo>
                  <a:pt x="741" y="2524"/>
                </a:lnTo>
                <a:lnTo>
                  <a:pt x="652" y="2536"/>
                </a:lnTo>
                <a:lnTo>
                  <a:pt x="595" y="2537"/>
                </a:lnTo>
                <a:lnTo>
                  <a:pt x="523" y="2536"/>
                </a:lnTo>
                <a:lnTo>
                  <a:pt x="361" y="2521"/>
                </a:lnTo>
                <a:lnTo>
                  <a:pt x="275" y="2508"/>
                </a:lnTo>
                <a:lnTo>
                  <a:pt x="241" y="2504"/>
                </a:lnTo>
                <a:lnTo>
                  <a:pt x="177" y="2506"/>
                </a:lnTo>
                <a:lnTo>
                  <a:pt x="121" y="2521"/>
                </a:lnTo>
                <a:lnTo>
                  <a:pt x="74" y="2548"/>
                </a:lnTo>
                <a:lnTo>
                  <a:pt x="56" y="2567"/>
                </a:lnTo>
                <a:lnTo>
                  <a:pt x="43" y="2582"/>
                </a:lnTo>
                <a:lnTo>
                  <a:pt x="25" y="2618"/>
                </a:lnTo>
                <a:lnTo>
                  <a:pt x="15" y="2658"/>
                </a:lnTo>
                <a:lnTo>
                  <a:pt x="12" y="2705"/>
                </a:lnTo>
                <a:lnTo>
                  <a:pt x="15" y="2729"/>
                </a:lnTo>
                <a:lnTo>
                  <a:pt x="34" y="2874"/>
                </a:lnTo>
                <a:lnTo>
                  <a:pt x="86" y="3163"/>
                </a:lnTo>
                <a:lnTo>
                  <a:pt x="118" y="3307"/>
                </a:lnTo>
                <a:lnTo>
                  <a:pt x="204" y="3327"/>
                </a:lnTo>
                <a:lnTo>
                  <a:pt x="378" y="3362"/>
                </a:lnTo>
                <a:lnTo>
                  <a:pt x="553" y="3391"/>
                </a:lnTo>
                <a:lnTo>
                  <a:pt x="729" y="3415"/>
                </a:lnTo>
                <a:lnTo>
                  <a:pt x="817" y="3424"/>
                </a:lnTo>
                <a:lnTo>
                  <a:pt x="851" y="3426"/>
                </a:lnTo>
                <a:lnTo>
                  <a:pt x="912" y="3422"/>
                </a:lnTo>
                <a:lnTo>
                  <a:pt x="962" y="3408"/>
                </a:lnTo>
                <a:lnTo>
                  <a:pt x="998" y="3384"/>
                </a:lnTo>
                <a:lnTo>
                  <a:pt x="1010" y="3368"/>
                </a:lnTo>
                <a:lnTo>
                  <a:pt x="1017" y="3356"/>
                </a:lnTo>
                <a:lnTo>
                  <a:pt x="1024" y="3329"/>
                </a:lnTo>
                <a:lnTo>
                  <a:pt x="1021" y="3288"/>
                </a:lnTo>
                <a:lnTo>
                  <a:pt x="1011" y="3266"/>
                </a:lnTo>
                <a:lnTo>
                  <a:pt x="973" y="3172"/>
                </a:lnTo>
                <a:lnTo>
                  <a:pt x="943" y="3096"/>
                </a:lnTo>
                <a:lnTo>
                  <a:pt x="926" y="3051"/>
                </a:lnTo>
                <a:lnTo>
                  <a:pt x="913" y="3019"/>
                </a:lnTo>
                <a:lnTo>
                  <a:pt x="899" y="2984"/>
                </a:lnTo>
                <a:lnTo>
                  <a:pt x="889" y="2909"/>
                </a:lnTo>
                <a:lnTo>
                  <a:pt x="897" y="2833"/>
                </a:lnTo>
                <a:lnTo>
                  <a:pt x="921" y="2759"/>
                </a:lnTo>
                <a:lnTo>
                  <a:pt x="962" y="2687"/>
                </a:lnTo>
                <a:lnTo>
                  <a:pt x="1015" y="2621"/>
                </a:lnTo>
                <a:lnTo>
                  <a:pt x="1083" y="2562"/>
                </a:lnTo>
                <a:lnTo>
                  <a:pt x="1163" y="2512"/>
                </a:lnTo>
                <a:lnTo>
                  <a:pt x="1207" y="2492"/>
                </a:lnTo>
                <a:lnTo>
                  <a:pt x="1234" y="2482"/>
                </a:lnTo>
                <a:lnTo>
                  <a:pt x="1289" y="2464"/>
                </a:lnTo>
                <a:lnTo>
                  <a:pt x="1345" y="2453"/>
                </a:lnTo>
                <a:lnTo>
                  <a:pt x="1401" y="2448"/>
                </a:lnTo>
                <a:lnTo>
                  <a:pt x="1429" y="2447"/>
                </a:lnTo>
                <a:lnTo>
                  <a:pt x="1460" y="2448"/>
                </a:lnTo>
                <a:lnTo>
                  <a:pt x="1520" y="2455"/>
                </a:lnTo>
                <a:lnTo>
                  <a:pt x="1576" y="2469"/>
                </a:lnTo>
                <a:lnTo>
                  <a:pt x="1628" y="2489"/>
                </a:lnTo>
                <a:lnTo>
                  <a:pt x="1675" y="2516"/>
                </a:lnTo>
                <a:lnTo>
                  <a:pt x="1715" y="2549"/>
                </a:lnTo>
                <a:lnTo>
                  <a:pt x="1750" y="2588"/>
                </a:lnTo>
                <a:lnTo>
                  <a:pt x="1777" y="2630"/>
                </a:lnTo>
                <a:lnTo>
                  <a:pt x="1789" y="2654"/>
                </a:lnTo>
                <a:lnTo>
                  <a:pt x="1795" y="2674"/>
                </a:lnTo>
                <a:lnTo>
                  <a:pt x="1805" y="2720"/>
                </a:lnTo>
                <a:lnTo>
                  <a:pt x="1811" y="2807"/>
                </a:lnTo>
                <a:lnTo>
                  <a:pt x="1807" y="2944"/>
                </a:lnTo>
                <a:lnTo>
                  <a:pt x="1793" y="3084"/>
                </a:lnTo>
                <a:lnTo>
                  <a:pt x="1782" y="3150"/>
                </a:lnTo>
                <a:lnTo>
                  <a:pt x="1779" y="3181"/>
                </a:lnTo>
                <a:lnTo>
                  <a:pt x="1779" y="3239"/>
                </a:lnTo>
                <a:lnTo>
                  <a:pt x="1791" y="3291"/>
                </a:lnTo>
                <a:lnTo>
                  <a:pt x="1811" y="3335"/>
                </a:lnTo>
                <a:lnTo>
                  <a:pt x="1826" y="3354"/>
                </a:lnTo>
                <a:lnTo>
                  <a:pt x="1842" y="3370"/>
                </a:lnTo>
                <a:lnTo>
                  <a:pt x="1879" y="3395"/>
                </a:lnTo>
                <a:lnTo>
                  <a:pt x="1924" y="3410"/>
                </a:lnTo>
                <a:lnTo>
                  <a:pt x="1976" y="3414"/>
                </a:lnTo>
                <a:lnTo>
                  <a:pt x="2004" y="3411"/>
                </a:lnTo>
                <a:lnTo>
                  <a:pt x="2144" y="3392"/>
                </a:lnTo>
                <a:lnTo>
                  <a:pt x="2426" y="3342"/>
                </a:lnTo>
                <a:lnTo>
                  <a:pt x="2565" y="3311"/>
                </a:lnTo>
                <a:lnTo>
                  <a:pt x="2534" y="3170"/>
                </a:lnTo>
                <a:lnTo>
                  <a:pt x="2483" y="2884"/>
                </a:lnTo>
                <a:lnTo>
                  <a:pt x="2465" y="2741"/>
                </a:lnTo>
                <a:lnTo>
                  <a:pt x="2461" y="2707"/>
                </a:lnTo>
                <a:lnTo>
                  <a:pt x="2466" y="2643"/>
                </a:lnTo>
                <a:lnTo>
                  <a:pt x="2481" y="2584"/>
                </a:lnTo>
                <a:lnTo>
                  <a:pt x="2508" y="2533"/>
                </a:lnTo>
                <a:lnTo>
                  <a:pt x="2527" y="2511"/>
                </a:lnTo>
                <a:lnTo>
                  <a:pt x="2547" y="2489"/>
                </a:lnTo>
                <a:lnTo>
                  <a:pt x="2597" y="2455"/>
                </a:lnTo>
                <a:lnTo>
                  <a:pt x="2654" y="2431"/>
                </a:lnTo>
                <a:lnTo>
                  <a:pt x="2720" y="2420"/>
                </a:lnTo>
                <a:lnTo>
                  <a:pt x="2755" y="2419"/>
                </a:lnTo>
                <a:lnTo>
                  <a:pt x="2789" y="2419"/>
                </a:lnTo>
                <a:lnTo>
                  <a:pt x="2824" y="2424"/>
                </a:lnTo>
                <a:close/>
              </a:path>
            </a:pathLst>
          </a:custGeom>
          <a:solidFill>
            <a:schemeClr val="accent6"/>
          </a:solidFill>
          <a:ln w="50800">
            <a:noFill/>
            <a:round/>
            <a:headEnd/>
            <a:tailEnd/>
          </a:ln>
          <a:extLst/>
        </p:spPr>
        <p:txBody>
          <a:bodyPr vert="horz" wrap="square" lIns="91440" tIns="45720" rIns="91440" bIns="45720" numCol="1" anchor="t" anchorCtr="0" compatLnSpc="1">
            <a:prstTxWarp prst="textNoShape">
              <a:avLst/>
            </a:prstTxWarp>
          </a:bodyPr>
          <a:lstStyle/>
          <a:p>
            <a:endParaRPr lang="en-US" noProof="1"/>
          </a:p>
        </p:txBody>
      </p:sp>
      <p:sp>
        <p:nvSpPr>
          <p:cNvPr id="40" name="Rectangle 39">
            <a:extLst>
              <a:ext uri="{FF2B5EF4-FFF2-40B4-BE49-F238E27FC236}">
                <a16:creationId xmlns:a16="http://schemas.microsoft.com/office/drawing/2014/main" id="{8DD97D7F-C898-4942-8171-C7ABCB3B01A1}"/>
              </a:ext>
            </a:extLst>
          </p:cNvPr>
          <p:cNvSpPr/>
          <p:nvPr/>
        </p:nvSpPr>
        <p:spPr>
          <a:xfrm>
            <a:off x="2260603" y="3230217"/>
            <a:ext cx="809837" cy="830997"/>
          </a:xfrm>
          <a:prstGeom prst="rect">
            <a:avLst/>
          </a:prstGeom>
        </p:spPr>
        <p:txBody>
          <a:bodyPr wrap="none" anchor="ctr">
            <a:spAutoFit/>
          </a:bodyPr>
          <a:lstStyle/>
          <a:p>
            <a:pPr algn="ctr"/>
            <a:r>
              <a:rPr lang="en-US" sz="4800" b="1" noProof="1">
                <a:solidFill>
                  <a:prstClr val="black"/>
                </a:solidFill>
              </a:rPr>
              <a:t>01</a:t>
            </a:r>
            <a:endParaRPr lang="en-US" noProof="1"/>
          </a:p>
        </p:txBody>
      </p:sp>
      <p:sp>
        <p:nvSpPr>
          <p:cNvPr id="41" name="Rectangle 40">
            <a:extLst>
              <a:ext uri="{FF2B5EF4-FFF2-40B4-BE49-F238E27FC236}">
                <a16:creationId xmlns:a16="http://schemas.microsoft.com/office/drawing/2014/main" id="{19BB1357-F3D0-3546-BF4C-661D49A86665}"/>
              </a:ext>
            </a:extLst>
          </p:cNvPr>
          <p:cNvSpPr/>
          <p:nvPr/>
        </p:nvSpPr>
        <p:spPr>
          <a:xfrm>
            <a:off x="4263771" y="3681028"/>
            <a:ext cx="809837" cy="830997"/>
          </a:xfrm>
          <a:prstGeom prst="rect">
            <a:avLst/>
          </a:prstGeom>
        </p:spPr>
        <p:txBody>
          <a:bodyPr wrap="none" anchor="ctr">
            <a:spAutoFit/>
          </a:bodyPr>
          <a:lstStyle/>
          <a:p>
            <a:pPr algn="ctr"/>
            <a:r>
              <a:rPr lang="en-US" sz="4800" b="1" noProof="1">
                <a:solidFill>
                  <a:prstClr val="black"/>
                </a:solidFill>
              </a:rPr>
              <a:t>02</a:t>
            </a:r>
            <a:endParaRPr lang="en-US" noProof="1"/>
          </a:p>
        </p:txBody>
      </p:sp>
      <p:sp>
        <p:nvSpPr>
          <p:cNvPr id="42" name="Rectangle 41">
            <a:extLst>
              <a:ext uri="{FF2B5EF4-FFF2-40B4-BE49-F238E27FC236}">
                <a16:creationId xmlns:a16="http://schemas.microsoft.com/office/drawing/2014/main" id="{AC41856B-F0CA-824A-99E6-CC1A0564F3F2}"/>
              </a:ext>
            </a:extLst>
          </p:cNvPr>
          <p:cNvSpPr/>
          <p:nvPr/>
        </p:nvSpPr>
        <p:spPr>
          <a:xfrm>
            <a:off x="5691081" y="3284955"/>
            <a:ext cx="809837" cy="830997"/>
          </a:xfrm>
          <a:prstGeom prst="rect">
            <a:avLst/>
          </a:prstGeom>
        </p:spPr>
        <p:txBody>
          <a:bodyPr wrap="none" anchor="ctr">
            <a:spAutoFit/>
          </a:bodyPr>
          <a:lstStyle/>
          <a:p>
            <a:pPr algn="ctr"/>
            <a:r>
              <a:rPr lang="en-US" sz="4800" b="1" noProof="1">
                <a:solidFill>
                  <a:schemeClr val="bg1"/>
                </a:solidFill>
              </a:rPr>
              <a:t>03</a:t>
            </a:r>
            <a:endParaRPr lang="en-US" noProof="1">
              <a:solidFill>
                <a:schemeClr val="bg1"/>
              </a:solidFill>
            </a:endParaRPr>
          </a:p>
        </p:txBody>
      </p:sp>
      <p:sp>
        <p:nvSpPr>
          <p:cNvPr id="43" name="Rectangle 42">
            <a:extLst>
              <a:ext uri="{FF2B5EF4-FFF2-40B4-BE49-F238E27FC236}">
                <a16:creationId xmlns:a16="http://schemas.microsoft.com/office/drawing/2014/main" id="{EDEDCFB9-1029-A24F-9483-7DF2A0919862}"/>
              </a:ext>
            </a:extLst>
          </p:cNvPr>
          <p:cNvSpPr/>
          <p:nvPr/>
        </p:nvSpPr>
        <p:spPr>
          <a:xfrm>
            <a:off x="7085450" y="3668776"/>
            <a:ext cx="809837" cy="830997"/>
          </a:xfrm>
          <a:prstGeom prst="rect">
            <a:avLst/>
          </a:prstGeom>
        </p:spPr>
        <p:txBody>
          <a:bodyPr wrap="none" anchor="ctr">
            <a:spAutoFit/>
          </a:bodyPr>
          <a:lstStyle/>
          <a:p>
            <a:pPr algn="ctr"/>
            <a:r>
              <a:rPr lang="en-US" sz="4800" b="1" noProof="1">
                <a:solidFill>
                  <a:schemeClr val="bg1"/>
                </a:solidFill>
              </a:rPr>
              <a:t>04</a:t>
            </a:r>
            <a:endParaRPr lang="en-US" noProof="1">
              <a:solidFill>
                <a:schemeClr val="bg1"/>
              </a:solidFill>
            </a:endParaRPr>
          </a:p>
        </p:txBody>
      </p:sp>
      <p:sp>
        <p:nvSpPr>
          <p:cNvPr id="46" name="Rectangle 45">
            <a:extLst>
              <a:ext uri="{FF2B5EF4-FFF2-40B4-BE49-F238E27FC236}">
                <a16:creationId xmlns:a16="http://schemas.microsoft.com/office/drawing/2014/main" id="{52AAF991-3A6F-114E-889F-FA943647D0EF}"/>
              </a:ext>
            </a:extLst>
          </p:cNvPr>
          <p:cNvSpPr/>
          <p:nvPr/>
        </p:nvSpPr>
        <p:spPr>
          <a:xfrm>
            <a:off x="9013877" y="3230216"/>
            <a:ext cx="809837" cy="830997"/>
          </a:xfrm>
          <a:prstGeom prst="rect">
            <a:avLst/>
          </a:prstGeom>
        </p:spPr>
        <p:txBody>
          <a:bodyPr wrap="none" anchor="ctr">
            <a:spAutoFit/>
          </a:bodyPr>
          <a:lstStyle/>
          <a:p>
            <a:pPr algn="ctr"/>
            <a:r>
              <a:rPr lang="en-US" sz="4800" b="1" noProof="1">
                <a:solidFill>
                  <a:schemeClr val="bg1"/>
                </a:solidFill>
              </a:rPr>
              <a:t>05</a:t>
            </a:r>
            <a:endParaRPr lang="en-US" noProof="1">
              <a:solidFill>
                <a:schemeClr val="bg1"/>
              </a:solidFill>
            </a:endParaRPr>
          </a:p>
        </p:txBody>
      </p:sp>
      <p:grpSp>
        <p:nvGrpSpPr>
          <p:cNvPr id="47" name="Group 46">
            <a:extLst>
              <a:ext uri="{FF2B5EF4-FFF2-40B4-BE49-F238E27FC236}">
                <a16:creationId xmlns:a16="http://schemas.microsoft.com/office/drawing/2014/main" id="{BB066F4D-6322-CE4A-AA26-D87F92915DA8}"/>
              </a:ext>
            </a:extLst>
          </p:cNvPr>
          <p:cNvGrpSpPr/>
          <p:nvPr/>
        </p:nvGrpSpPr>
        <p:grpSpPr>
          <a:xfrm>
            <a:off x="1639851" y="4887472"/>
            <a:ext cx="1691066" cy="1290153"/>
            <a:chOff x="332936" y="2627766"/>
            <a:chExt cx="2937088" cy="1290153"/>
          </a:xfrm>
        </p:grpSpPr>
        <p:sp>
          <p:nvSpPr>
            <p:cNvPr id="48" name="TextBox 47">
              <a:extLst>
                <a:ext uri="{FF2B5EF4-FFF2-40B4-BE49-F238E27FC236}">
                  <a16:creationId xmlns:a16="http://schemas.microsoft.com/office/drawing/2014/main" id="{68B295A1-40D1-FA45-A5EA-2F4E886CC480}"/>
                </a:ext>
              </a:extLst>
            </p:cNvPr>
            <p:cNvSpPr txBox="1"/>
            <p:nvPr/>
          </p:nvSpPr>
          <p:spPr>
            <a:xfrm>
              <a:off x="332936" y="2627766"/>
              <a:ext cx="2937088" cy="461665"/>
            </a:xfrm>
            <a:prstGeom prst="rect">
              <a:avLst/>
            </a:prstGeom>
            <a:noFill/>
          </p:spPr>
          <p:txBody>
            <a:bodyPr wrap="square" lIns="0" rIns="0" rtlCol="0" anchor="b">
              <a:spAutoFit/>
            </a:bodyPr>
            <a:lstStyle/>
            <a:p>
              <a:pPr algn="ctr"/>
              <a:r>
                <a:rPr lang="en-US" sz="2400" b="1" noProof="1">
                  <a:solidFill>
                    <a:schemeClr val="bg1"/>
                  </a:solidFill>
                </a:rPr>
                <a:t>Lorem Ipsum</a:t>
              </a:r>
            </a:p>
          </p:txBody>
        </p:sp>
        <p:sp>
          <p:nvSpPr>
            <p:cNvPr id="49" name="TextBox 48">
              <a:extLst>
                <a:ext uri="{FF2B5EF4-FFF2-40B4-BE49-F238E27FC236}">
                  <a16:creationId xmlns:a16="http://schemas.microsoft.com/office/drawing/2014/main" id="{CA0618E0-23A3-BF4D-9DAD-34623816FF07}"/>
                </a:ext>
              </a:extLst>
            </p:cNvPr>
            <p:cNvSpPr txBox="1"/>
            <p:nvPr/>
          </p:nvSpPr>
          <p:spPr>
            <a:xfrm>
              <a:off x="340731" y="3086922"/>
              <a:ext cx="2929293" cy="830997"/>
            </a:xfrm>
            <a:prstGeom prst="rect">
              <a:avLst/>
            </a:prstGeom>
            <a:noFill/>
          </p:spPr>
          <p:txBody>
            <a:bodyPr wrap="square" lIns="0" rIns="0" rtlCol="0" anchor="t">
              <a:spAutoFit/>
            </a:bodyPr>
            <a:lstStyle/>
            <a:p>
              <a:pPr algn="just"/>
              <a:r>
                <a:rPr lang="en-US" sz="1200" noProof="1">
                  <a:solidFill>
                    <a:schemeClr val="accent2"/>
                  </a:solidFill>
                </a:rPr>
                <a:t>Lorem ipsum dolor sit amet, nibh est. A magna maecenas, quam magna nec quis, lorem nunc.</a:t>
              </a:r>
            </a:p>
          </p:txBody>
        </p:sp>
      </p:grpSp>
      <p:grpSp>
        <p:nvGrpSpPr>
          <p:cNvPr id="50" name="Group 49">
            <a:extLst>
              <a:ext uri="{FF2B5EF4-FFF2-40B4-BE49-F238E27FC236}">
                <a16:creationId xmlns:a16="http://schemas.microsoft.com/office/drawing/2014/main" id="{B1EAE048-6BF4-194F-9580-370D99637C10}"/>
              </a:ext>
            </a:extLst>
          </p:cNvPr>
          <p:cNvGrpSpPr/>
          <p:nvPr/>
        </p:nvGrpSpPr>
        <p:grpSpPr>
          <a:xfrm>
            <a:off x="5047118" y="4887472"/>
            <a:ext cx="1691066" cy="1290153"/>
            <a:chOff x="332936" y="2627766"/>
            <a:chExt cx="2937088" cy="1290153"/>
          </a:xfrm>
        </p:grpSpPr>
        <p:sp>
          <p:nvSpPr>
            <p:cNvPr id="51" name="TextBox 50">
              <a:extLst>
                <a:ext uri="{FF2B5EF4-FFF2-40B4-BE49-F238E27FC236}">
                  <a16:creationId xmlns:a16="http://schemas.microsoft.com/office/drawing/2014/main" id="{60CA3704-FBF2-8245-9849-A71216F192DD}"/>
                </a:ext>
              </a:extLst>
            </p:cNvPr>
            <p:cNvSpPr txBox="1"/>
            <p:nvPr/>
          </p:nvSpPr>
          <p:spPr>
            <a:xfrm>
              <a:off x="332936" y="2627766"/>
              <a:ext cx="2937088" cy="461665"/>
            </a:xfrm>
            <a:prstGeom prst="rect">
              <a:avLst/>
            </a:prstGeom>
            <a:noFill/>
          </p:spPr>
          <p:txBody>
            <a:bodyPr wrap="square" lIns="0" rIns="0" rtlCol="0" anchor="b">
              <a:spAutoFit/>
            </a:bodyPr>
            <a:lstStyle/>
            <a:p>
              <a:pPr algn="ctr"/>
              <a:r>
                <a:rPr lang="en-US" sz="2400" b="1" noProof="1">
                  <a:solidFill>
                    <a:schemeClr val="bg1"/>
                  </a:solidFill>
                </a:rPr>
                <a:t>Lorem Ipsum</a:t>
              </a:r>
            </a:p>
          </p:txBody>
        </p:sp>
        <p:sp>
          <p:nvSpPr>
            <p:cNvPr id="52" name="TextBox 51">
              <a:extLst>
                <a:ext uri="{FF2B5EF4-FFF2-40B4-BE49-F238E27FC236}">
                  <a16:creationId xmlns:a16="http://schemas.microsoft.com/office/drawing/2014/main" id="{511DD1FA-388C-874D-9CDD-30A3FBEDFD9E}"/>
                </a:ext>
              </a:extLst>
            </p:cNvPr>
            <p:cNvSpPr txBox="1"/>
            <p:nvPr/>
          </p:nvSpPr>
          <p:spPr>
            <a:xfrm>
              <a:off x="340731" y="3086922"/>
              <a:ext cx="2929293" cy="830997"/>
            </a:xfrm>
            <a:prstGeom prst="rect">
              <a:avLst/>
            </a:prstGeom>
            <a:noFill/>
          </p:spPr>
          <p:txBody>
            <a:bodyPr wrap="square" lIns="0" rIns="0" rtlCol="0" anchor="t">
              <a:spAutoFit/>
            </a:bodyPr>
            <a:lstStyle/>
            <a:p>
              <a:pPr algn="just"/>
              <a:r>
                <a:rPr lang="en-US" sz="1200" noProof="1">
                  <a:solidFill>
                    <a:schemeClr val="accent2"/>
                  </a:solidFill>
                </a:rPr>
                <a:t>Lorem ipsum dolor sit amet, nibh est. A magna maecenas, quam magna nec quis, lorem nunc.</a:t>
              </a:r>
            </a:p>
          </p:txBody>
        </p:sp>
      </p:grpSp>
      <p:grpSp>
        <p:nvGrpSpPr>
          <p:cNvPr id="53" name="Group 52">
            <a:extLst>
              <a:ext uri="{FF2B5EF4-FFF2-40B4-BE49-F238E27FC236}">
                <a16:creationId xmlns:a16="http://schemas.microsoft.com/office/drawing/2014/main" id="{95DD0E42-1B36-E644-B421-527C1D691D08}"/>
              </a:ext>
            </a:extLst>
          </p:cNvPr>
          <p:cNvGrpSpPr/>
          <p:nvPr/>
        </p:nvGrpSpPr>
        <p:grpSpPr>
          <a:xfrm>
            <a:off x="8452018" y="4887472"/>
            <a:ext cx="1691066" cy="1290153"/>
            <a:chOff x="332936" y="2627766"/>
            <a:chExt cx="2937088" cy="1290153"/>
          </a:xfrm>
        </p:grpSpPr>
        <p:sp>
          <p:nvSpPr>
            <p:cNvPr id="54" name="TextBox 53">
              <a:extLst>
                <a:ext uri="{FF2B5EF4-FFF2-40B4-BE49-F238E27FC236}">
                  <a16:creationId xmlns:a16="http://schemas.microsoft.com/office/drawing/2014/main" id="{6ACC9342-ECD0-1B4B-8952-A71997BD9C85}"/>
                </a:ext>
              </a:extLst>
            </p:cNvPr>
            <p:cNvSpPr txBox="1"/>
            <p:nvPr/>
          </p:nvSpPr>
          <p:spPr>
            <a:xfrm>
              <a:off x="332936" y="2627766"/>
              <a:ext cx="2937088" cy="461665"/>
            </a:xfrm>
            <a:prstGeom prst="rect">
              <a:avLst/>
            </a:prstGeom>
            <a:noFill/>
          </p:spPr>
          <p:txBody>
            <a:bodyPr wrap="square" lIns="0" rIns="0" rtlCol="0" anchor="b">
              <a:spAutoFit/>
            </a:bodyPr>
            <a:lstStyle/>
            <a:p>
              <a:pPr algn="ctr"/>
              <a:r>
                <a:rPr lang="en-US" sz="2400" b="1" noProof="1">
                  <a:solidFill>
                    <a:schemeClr val="bg1"/>
                  </a:solidFill>
                </a:rPr>
                <a:t>Lorem Ipsum</a:t>
              </a:r>
            </a:p>
          </p:txBody>
        </p:sp>
        <p:sp>
          <p:nvSpPr>
            <p:cNvPr id="55" name="TextBox 54">
              <a:extLst>
                <a:ext uri="{FF2B5EF4-FFF2-40B4-BE49-F238E27FC236}">
                  <a16:creationId xmlns:a16="http://schemas.microsoft.com/office/drawing/2014/main" id="{466810A0-00E6-9A47-A987-ABEBDF511912}"/>
                </a:ext>
              </a:extLst>
            </p:cNvPr>
            <p:cNvSpPr txBox="1"/>
            <p:nvPr/>
          </p:nvSpPr>
          <p:spPr>
            <a:xfrm>
              <a:off x="340731" y="3086922"/>
              <a:ext cx="2929293" cy="830997"/>
            </a:xfrm>
            <a:prstGeom prst="rect">
              <a:avLst/>
            </a:prstGeom>
            <a:noFill/>
          </p:spPr>
          <p:txBody>
            <a:bodyPr wrap="square" lIns="0" rIns="0" rtlCol="0" anchor="t">
              <a:spAutoFit/>
            </a:bodyPr>
            <a:lstStyle/>
            <a:p>
              <a:pPr algn="just"/>
              <a:r>
                <a:rPr lang="en-US" sz="1200" noProof="1">
                  <a:solidFill>
                    <a:schemeClr val="accent2"/>
                  </a:solidFill>
                </a:rPr>
                <a:t>Lorem ipsum dolor sit amet, nibh est. A magna maecenas, quam magna nec quis, lorem nunc.</a:t>
              </a:r>
            </a:p>
          </p:txBody>
        </p:sp>
      </p:grpSp>
      <p:grpSp>
        <p:nvGrpSpPr>
          <p:cNvPr id="56" name="Group 55">
            <a:extLst>
              <a:ext uri="{FF2B5EF4-FFF2-40B4-BE49-F238E27FC236}">
                <a16:creationId xmlns:a16="http://schemas.microsoft.com/office/drawing/2014/main" id="{8DE56CDB-47CB-A345-BE39-B3D9169E3ACB}"/>
              </a:ext>
            </a:extLst>
          </p:cNvPr>
          <p:cNvGrpSpPr/>
          <p:nvPr/>
        </p:nvGrpSpPr>
        <p:grpSpPr>
          <a:xfrm>
            <a:off x="3612659" y="1571730"/>
            <a:ext cx="1691066" cy="1290153"/>
            <a:chOff x="332936" y="2627766"/>
            <a:chExt cx="2937088" cy="1290153"/>
          </a:xfrm>
        </p:grpSpPr>
        <p:sp>
          <p:nvSpPr>
            <p:cNvPr id="57" name="TextBox 56">
              <a:extLst>
                <a:ext uri="{FF2B5EF4-FFF2-40B4-BE49-F238E27FC236}">
                  <a16:creationId xmlns:a16="http://schemas.microsoft.com/office/drawing/2014/main" id="{5E42759A-918A-334C-AD83-C6D84DDBC349}"/>
                </a:ext>
              </a:extLst>
            </p:cNvPr>
            <p:cNvSpPr txBox="1"/>
            <p:nvPr/>
          </p:nvSpPr>
          <p:spPr>
            <a:xfrm>
              <a:off x="332936" y="2627766"/>
              <a:ext cx="2937088" cy="461665"/>
            </a:xfrm>
            <a:prstGeom prst="rect">
              <a:avLst/>
            </a:prstGeom>
            <a:noFill/>
          </p:spPr>
          <p:txBody>
            <a:bodyPr wrap="square" lIns="0" rIns="0" rtlCol="0" anchor="b">
              <a:spAutoFit/>
            </a:bodyPr>
            <a:lstStyle/>
            <a:p>
              <a:pPr algn="ctr"/>
              <a:r>
                <a:rPr lang="en-US" sz="2400" b="1" noProof="1"/>
                <a:t>Lorem Ipsum</a:t>
              </a:r>
            </a:p>
          </p:txBody>
        </p:sp>
        <p:sp>
          <p:nvSpPr>
            <p:cNvPr id="58" name="TextBox 57">
              <a:extLst>
                <a:ext uri="{FF2B5EF4-FFF2-40B4-BE49-F238E27FC236}">
                  <a16:creationId xmlns:a16="http://schemas.microsoft.com/office/drawing/2014/main" id="{F31BA995-88B5-084C-B9D6-57DBD0FB27F0}"/>
                </a:ext>
              </a:extLst>
            </p:cNvPr>
            <p:cNvSpPr txBox="1"/>
            <p:nvPr/>
          </p:nvSpPr>
          <p:spPr>
            <a:xfrm>
              <a:off x="340731" y="3086922"/>
              <a:ext cx="2929293" cy="830997"/>
            </a:xfrm>
            <a:prstGeom prst="rect">
              <a:avLst/>
            </a:prstGeom>
            <a:noFill/>
          </p:spPr>
          <p:txBody>
            <a:bodyPr wrap="square" lIns="0" rIns="0" rtlCol="0" anchor="t">
              <a:spAutoFit/>
            </a:bodyPr>
            <a:lstStyle/>
            <a:p>
              <a:pPr algn="just"/>
              <a:r>
                <a:rPr lang="en-US" sz="1200" noProof="1">
                  <a:solidFill>
                    <a:schemeClr val="accent2"/>
                  </a:solidFill>
                </a:rPr>
                <a:t>Lorem ipsum dolor sit amet, nibh est. A magna maecenas, quam magna nec quis, lorem nunc.</a:t>
              </a:r>
            </a:p>
          </p:txBody>
        </p:sp>
      </p:grpSp>
      <p:grpSp>
        <p:nvGrpSpPr>
          <p:cNvPr id="59" name="Group 58">
            <a:extLst>
              <a:ext uri="{FF2B5EF4-FFF2-40B4-BE49-F238E27FC236}">
                <a16:creationId xmlns:a16="http://schemas.microsoft.com/office/drawing/2014/main" id="{57B8184A-CFF9-5744-BAF8-A4B00CF7993E}"/>
              </a:ext>
            </a:extLst>
          </p:cNvPr>
          <p:cNvGrpSpPr/>
          <p:nvPr/>
        </p:nvGrpSpPr>
        <p:grpSpPr>
          <a:xfrm>
            <a:off x="6493282" y="1634491"/>
            <a:ext cx="1691066" cy="1290153"/>
            <a:chOff x="332936" y="2627766"/>
            <a:chExt cx="2937088" cy="1290153"/>
          </a:xfrm>
        </p:grpSpPr>
        <p:sp>
          <p:nvSpPr>
            <p:cNvPr id="60" name="TextBox 59">
              <a:extLst>
                <a:ext uri="{FF2B5EF4-FFF2-40B4-BE49-F238E27FC236}">
                  <a16:creationId xmlns:a16="http://schemas.microsoft.com/office/drawing/2014/main" id="{4CAAA7D7-9E39-5E41-8F5C-1553E0F7A80A}"/>
                </a:ext>
              </a:extLst>
            </p:cNvPr>
            <p:cNvSpPr txBox="1"/>
            <p:nvPr/>
          </p:nvSpPr>
          <p:spPr>
            <a:xfrm>
              <a:off x="332936" y="2627766"/>
              <a:ext cx="2937088" cy="461665"/>
            </a:xfrm>
            <a:prstGeom prst="rect">
              <a:avLst/>
            </a:prstGeom>
            <a:noFill/>
          </p:spPr>
          <p:txBody>
            <a:bodyPr wrap="square" lIns="0" rIns="0" rtlCol="0" anchor="b">
              <a:spAutoFit/>
            </a:bodyPr>
            <a:lstStyle/>
            <a:p>
              <a:pPr algn="ctr"/>
              <a:r>
                <a:rPr lang="en-US" sz="2400" b="1" noProof="1"/>
                <a:t>Lorem Ipsum</a:t>
              </a:r>
            </a:p>
          </p:txBody>
        </p:sp>
        <p:sp>
          <p:nvSpPr>
            <p:cNvPr id="61" name="TextBox 60">
              <a:extLst>
                <a:ext uri="{FF2B5EF4-FFF2-40B4-BE49-F238E27FC236}">
                  <a16:creationId xmlns:a16="http://schemas.microsoft.com/office/drawing/2014/main" id="{FEFDEE62-AD33-9A46-9BB2-23064FF6721F}"/>
                </a:ext>
              </a:extLst>
            </p:cNvPr>
            <p:cNvSpPr txBox="1"/>
            <p:nvPr/>
          </p:nvSpPr>
          <p:spPr>
            <a:xfrm>
              <a:off x="340731" y="3086922"/>
              <a:ext cx="2929293" cy="830997"/>
            </a:xfrm>
            <a:prstGeom prst="rect">
              <a:avLst/>
            </a:prstGeom>
            <a:noFill/>
          </p:spPr>
          <p:txBody>
            <a:bodyPr wrap="square" lIns="0" rIns="0" rtlCol="0" anchor="t">
              <a:spAutoFit/>
            </a:bodyPr>
            <a:lstStyle/>
            <a:p>
              <a:pPr algn="just"/>
              <a:r>
                <a:rPr lang="en-US" sz="1200" noProof="1">
                  <a:solidFill>
                    <a:schemeClr val="accent2"/>
                  </a:solidFill>
                </a:rPr>
                <a:t>Lorem ipsum dolor sit amet, nibh est. A magna maecenas, quam magna nec quis, lorem nunc.</a:t>
              </a:r>
            </a:p>
          </p:txBody>
        </p:sp>
      </p:grpSp>
      <p:cxnSp>
        <p:nvCxnSpPr>
          <p:cNvPr id="62" name="Straight Arrow Connector 61">
            <a:extLst>
              <a:ext uri="{FF2B5EF4-FFF2-40B4-BE49-F238E27FC236}">
                <a16:creationId xmlns:a16="http://schemas.microsoft.com/office/drawing/2014/main" id="{27636857-9D19-634C-85B2-F98585A39168}"/>
              </a:ext>
            </a:extLst>
          </p:cNvPr>
          <p:cNvCxnSpPr>
            <a:cxnSpLocks/>
            <a:endCxn id="48" idx="0"/>
          </p:cNvCxnSpPr>
          <p:nvPr/>
        </p:nvCxnSpPr>
        <p:spPr>
          <a:xfrm flipH="1">
            <a:off x="2485384" y="4399215"/>
            <a:ext cx="1" cy="48825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C7E8A580-D181-824F-8193-0D204676C61F}"/>
              </a:ext>
            </a:extLst>
          </p:cNvPr>
          <p:cNvCxnSpPr>
            <a:cxnSpLocks/>
            <a:endCxn id="58" idx="2"/>
          </p:cNvCxnSpPr>
          <p:nvPr/>
        </p:nvCxnSpPr>
        <p:spPr>
          <a:xfrm flipV="1">
            <a:off x="4458193" y="2861883"/>
            <a:ext cx="2243" cy="52430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D65DA0F9-1FC0-6643-B874-B37E36754D70}"/>
              </a:ext>
            </a:extLst>
          </p:cNvPr>
          <p:cNvCxnSpPr>
            <a:cxnSpLocks/>
            <a:endCxn id="51" idx="0"/>
          </p:cNvCxnSpPr>
          <p:nvPr/>
        </p:nvCxnSpPr>
        <p:spPr>
          <a:xfrm flipH="1">
            <a:off x="5892651" y="4433419"/>
            <a:ext cx="1" cy="454053"/>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476813FC-3869-9347-BFC0-143ED8EB3ED3}"/>
              </a:ext>
            </a:extLst>
          </p:cNvPr>
          <p:cNvCxnSpPr>
            <a:cxnSpLocks/>
            <a:endCxn id="61" idx="2"/>
          </p:cNvCxnSpPr>
          <p:nvPr/>
        </p:nvCxnSpPr>
        <p:spPr>
          <a:xfrm flipV="1">
            <a:off x="7338816" y="2924644"/>
            <a:ext cx="2243" cy="467182"/>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145A2BE0-1AE6-FC44-A2A9-408D23CD2EC3}"/>
              </a:ext>
            </a:extLst>
          </p:cNvPr>
          <p:cNvCxnSpPr>
            <a:cxnSpLocks/>
            <a:endCxn id="54" idx="0"/>
          </p:cNvCxnSpPr>
          <p:nvPr/>
        </p:nvCxnSpPr>
        <p:spPr>
          <a:xfrm flipH="1">
            <a:off x="9297551" y="4399215"/>
            <a:ext cx="1" cy="488257"/>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4" name="Date Placeholder 17">
            <a:extLst>
              <a:ext uri="{FF2B5EF4-FFF2-40B4-BE49-F238E27FC236}">
                <a16:creationId xmlns:a16="http://schemas.microsoft.com/office/drawing/2014/main" id="{576515D0-43F0-4D5B-BB1E-0CC9D733D2EF}"/>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299872735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Gantt Charts</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A6A32087-4F55-48A6-A10D-85ED6387FB12}"/>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367585830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E3B0A-D111-CD41-97D2-AC4AC0725B4F}"/>
              </a:ext>
            </a:extLst>
          </p:cNvPr>
          <p:cNvSpPr>
            <a:spLocks noGrp="1"/>
          </p:cNvSpPr>
          <p:nvPr>
            <p:ph type="title"/>
          </p:nvPr>
        </p:nvSpPr>
        <p:spPr/>
        <p:txBody>
          <a:bodyPr/>
          <a:lstStyle/>
          <a:p>
            <a:r>
              <a:rPr lang="en-US" noProof="1"/>
              <a:t>Simple Gant Chart – 1 Month</a:t>
            </a:r>
          </a:p>
        </p:txBody>
      </p:sp>
      <p:graphicFrame>
        <p:nvGraphicFramePr>
          <p:cNvPr id="5" name="Table 4">
            <a:extLst>
              <a:ext uri="{FF2B5EF4-FFF2-40B4-BE49-F238E27FC236}">
                <a16:creationId xmlns:a16="http://schemas.microsoft.com/office/drawing/2014/main" id="{22D208C8-FEB1-A74A-9E97-B48EDA004C3F}"/>
              </a:ext>
            </a:extLst>
          </p:cNvPr>
          <p:cNvGraphicFramePr>
            <a:graphicFrameLocks noGrp="1"/>
          </p:cNvGraphicFramePr>
          <p:nvPr>
            <p:extLst>
              <p:ext uri="{D42A27DB-BD31-4B8C-83A1-F6EECF244321}">
                <p14:modId xmlns:p14="http://schemas.microsoft.com/office/powerpoint/2010/main" val="3421672086"/>
              </p:ext>
            </p:extLst>
          </p:nvPr>
        </p:nvGraphicFramePr>
        <p:xfrm>
          <a:off x="838192" y="1497228"/>
          <a:ext cx="10515608" cy="33680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278396188"/>
                    </a:ext>
                  </a:extLst>
                </a:gridCol>
                <a:gridCol w="151493">
                  <a:extLst>
                    <a:ext uri="{9D8B030D-6E8A-4147-A177-3AD203B41FA5}">
                      <a16:colId xmlns:a16="http://schemas.microsoft.com/office/drawing/2014/main" val="1287371467"/>
                    </a:ext>
                  </a:extLst>
                </a:gridCol>
                <a:gridCol w="151493">
                  <a:extLst>
                    <a:ext uri="{9D8B030D-6E8A-4147-A177-3AD203B41FA5}">
                      <a16:colId xmlns:a16="http://schemas.microsoft.com/office/drawing/2014/main" val="3395000464"/>
                    </a:ext>
                  </a:extLst>
                </a:gridCol>
                <a:gridCol w="151493">
                  <a:extLst>
                    <a:ext uri="{9D8B030D-6E8A-4147-A177-3AD203B41FA5}">
                      <a16:colId xmlns:a16="http://schemas.microsoft.com/office/drawing/2014/main" val="2611110220"/>
                    </a:ext>
                  </a:extLst>
                </a:gridCol>
                <a:gridCol w="151493">
                  <a:extLst>
                    <a:ext uri="{9D8B030D-6E8A-4147-A177-3AD203B41FA5}">
                      <a16:colId xmlns:a16="http://schemas.microsoft.com/office/drawing/2014/main" val="2336013193"/>
                    </a:ext>
                  </a:extLst>
                </a:gridCol>
                <a:gridCol w="151493">
                  <a:extLst>
                    <a:ext uri="{9D8B030D-6E8A-4147-A177-3AD203B41FA5}">
                      <a16:colId xmlns:a16="http://schemas.microsoft.com/office/drawing/2014/main" val="3085508947"/>
                    </a:ext>
                  </a:extLst>
                </a:gridCol>
                <a:gridCol w="151493">
                  <a:extLst>
                    <a:ext uri="{9D8B030D-6E8A-4147-A177-3AD203B41FA5}">
                      <a16:colId xmlns:a16="http://schemas.microsoft.com/office/drawing/2014/main" val="4245895468"/>
                    </a:ext>
                  </a:extLst>
                </a:gridCol>
                <a:gridCol w="151493">
                  <a:extLst>
                    <a:ext uri="{9D8B030D-6E8A-4147-A177-3AD203B41FA5}">
                      <a16:colId xmlns:a16="http://schemas.microsoft.com/office/drawing/2014/main" val="1764534013"/>
                    </a:ext>
                  </a:extLst>
                </a:gridCol>
                <a:gridCol w="151493">
                  <a:extLst>
                    <a:ext uri="{9D8B030D-6E8A-4147-A177-3AD203B41FA5}">
                      <a16:colId xmlns:a16="http://schemas.microsoft.com/office/drawing/2014/main" val="224016268"/>
                    </a:ext>
                  </a:extLst>
                </a:gridCol>
                <a:gridCol w="151493">
                  <a:extLst>
                    <a:ext uri="{9D8B030D-6E8A-4147-A177-3AD203B41FA5}">
                      <a16:colId xmlns:a16="http://schemas.microsoft.com/office/drawing/2014/main" val="4081026606"/>
                    </a:ext>
                  </a:extLst>
                </a:gridCol>
                <a:gridCol w="151493">
                  <a:extLst>
                    <a:ext uri="{9D8B030D-6E8A-4147-A177-3AD203B41FA5}">
                      <a16:colId xmlns:a16="http://schemas.microsoft.com/office/drawing/2014/main" val="3739423108"/>
                    </a:ext>
                  </a:extLst>
                </a:gridCol>
                <a:gridCol w="151493">
                  <a:extLst>
                    <a:ext uri="{9D8B030D-6E8A-4147-A177-3AD203B41FA5}">
                      <a16:colId xmlns:a16="http://schemas.microsoft.com/office/drawing/2014/main" val="1484076222"/>
                    </a:ext>
                  </a:extLst>
                </a:gridCol>
                <a:gridCol w="151493">
                  <a:extLst>
                    <a:ext uri="{9D8B030D-6E8A-4147-A177-3AD203B41FA5}">
                      <a16:colId xmlns:a16="http://schemas.microsoft.com/office/drawing/2014/main" val="1278312060"/>
                    </a:ext>
                  </a:extLst>
                </a:gridCol>
                <a:gridCol w="151493">
                  <a:extLst>
                    <a:ext uri="{9D8B030D-6E8A-4147-A177-3AD203B41FA5}">
                      <a16:colId xmlns:a16="http://schemas.microsoft.com/office/drawing/2014/main" val="1415560033"/>
                    </a:ext>
                  </a:extLst>
                </a:gridCol>
                <a:gridCol w="151493">
                  <a:extLst>
                    <a:ext uri="{9D8B030D-6E8A-4147-A177-3AD203B41FA5}">
                      <a16:colId xmlns:a16="http://schemas.microsoft.com/office/drawing/2014/main" val="1298769653"/>
                    </a:ext>
                  </a:extLst>
                </a:gridCol>
                <a:gridCol w="151493">
                  <a:extLst>
                    <a:ext uri="{9D8B030D-6E8A-4147-A177-3AD203B41FA5}">
                      <a16:colId xmlns:a16="http://schemas.microsoft.com/office/drawing/2014/main" val="3710831970"/>
                    </a:ext>
                  </a:extLst>
                </a:gridCol>
                <a:gridCol w="151493">
                  <a:extLst>
                    <a:ext uri="{9D8B030D-6E8A-4147-A177-3AD203B41FA5}">
                      <a16:colId xmlns:a16="http://schemas.microsoft.com/office/drawing/2014/main" val="2443451043"/>
                    </a:ext>
                  </a:extLst>
                </a:gridCol>
                <a:gridCol w="151493">
                  <a:extLst>
                    <a:ext uri="{9D8B030D-6E8A-4147-A177-3AD203B41FA5}">
                      <a16:colId xmlns:a16="http://schemas.microsoft.com/office/drawing/2014/main" val="3372389935"/>
                    </a:ext>
                  </a:extLst>
                </a:gridCol>
                <a:gridCol w="151493">
                  <a:extLst>
                    <a:ext uri="{9D8B030D-6E8A-4147-A177-3AD203B41FA5}">
                      <a16:colId xmlns:a16="http://schemas.microsoft.com/office/drawing/2014/main" val="2351869509"/>
                    </a:ext>
                  </a:extLst>
                </a:gridCol>
                <a:gridCol w="151493">
                  <a:extLst>
                    <a:ext uri="{9D8B030D-6E8A-4147-A177-3AD203B41FA5}">
                      <a16:colId xmlns:a16="http://schemas.microsoft.com/office/drawing/2014/main" val="3855139859"/>
                    </a:ext>
                  </a:extLst>
                </a:gridCol>
                <a:gridCol w="151493">
                  <a:extLst>
                    <a:ext uri="{9D8B030D-6E8A-4147-A177-3AD203B41FA5}">
                      <a16:colId xmlns:a16="http://schemas.microsoft.com/office/drawing/2014/main" val="3098416741"/>
                    </a:ext>
                  </a:extLst>
                </a:gridCol>
                <a:gridCol w="151493">
                  <a:extLst>
                    <a:ext uri="{9D8B030D-6E8A-4147-A177-3AD203B41FA5}">
                      <a16:colId xmlns:a16="http://schemas.microsoft.com/office/drawing/2014/main" val="4007246213"/>
                    </a:ext>
                  </a:extLst>
                </a:gridCol>
                <a:gridCol w="151493">
                  <a:extLst>
                    <a:ext uri="{9D8B030D-6E8A-4147-A177-3AD203B41FA5}">
                      <a16:colId xmlns:a16="http://schemas.microsoft.com/office/drawing/2014/main" val="1566767411"/>
                    </a:ext>
                  </a:extLst>
                </a:gridCol>
                <a:gridCol w="151493">
                  <a:extLst>
                    <a:ext uri="{9D8B030D-6E8A-4147-A177-3AD203B41FA5}">
                      <a16:colId xmlns:a16="http://schemas.microsoft.com/office/drawing/2014/main" val="1816997098"/>
                    </a:ext>
                  </a:extLst>
                </a:gridCol>
                <a:gridCol w="151493">
                  <a:extLst>
                    <a:ext uri="{9D8B030D-6E8A-4147-A177-3AD203B41FA5}">
                      <a16:colId xmlns:a16="http://schemas.microsoft.com/office/drawing/2014/main" val="775273680"/>
                    </a:ext>
                  </a:extLst>
                </a:gridCol>
                <a:gridCol w="151493">
                  <a:extLst>
                    <a:ext uri="{9D8B030D-6E8A-4147-A177-3AD203B41FA5}">
                      <a16:colId xmlns:a16="http://schemas.microsoft.com/office/drawing/2014/main" val="1277414973"/>
                    </a:ext>
                  </a:extLst>
                </a:gridCol>
                <a:gridCol w="151493">
                  <a:extLst>
                    <a:ext uri="{9D8B030D-6E8A-4147-A177-3AD203B41FA5}">
                      <a16:colId xmlns:a16="http://schemas.microsoft.com/office/drawing/2014/main" val="477698186"/>
                    </a:ext>
                  </a:extLst>
                </a:gridCol>
                <a:gridCol w="151493">
                  <a:extLst>
                    <a:ext uri="{9D8B030D-6E8A-4147-A177-3AD203B41FA5}">
                      <a16:colId xmlns:a16="http://schemas.microsoft.com/office/drawing/2014/main" val="1596057370"/>
                    </a:ext>
                  </a:extLst>
                </a:gridCol>
                <a:gridCol w="151493">
                  <a:extLst>
                    <a:ext uri="{9D8B030D-6E8A-4147-A177-3AD203B41FA5}">
                      <a16:colId xmlns:a16="http://schemas.microsoft.com/office/drawing/2014/main" val="4080265145"/>
                    </a:ext>
                  </a:extLst>
                </a:gridCol>
                <a:gridCol w="151493">
                  <a:extLst>
                    <a:ext uri="{9D8B030D-6E8A-4147-A177-3AD203B41FA5}">
                      <a16:colId xmlns:a16="http://schemas.microsoft.com/office/drawing/2014/main" val="2041071964"/>
                    </a:ext>
                  </a:extLst>
                </a:gridCol>
                <a:gridCol w="151493">
                  <a:extLst>
                    <a:ext uri="{9D8B030D-6E8A-4147-A177-3AD203B41FA5}">
                      <a16:colId xmlns:a16="http://schemas.microsoft.com/office/drawing/2014/main" val="761544816"/>
                    </a:ext>
                  </a:extLst>
                </a:gridCol>
                <a:gridCol w="151493">
                  <a:extLst>
                    <a:ext uri="{9D8B030D-6E8A-4147-A177-3AD203B41FA5}">
                      <a16:colId xmlns:a16="http://schemas.microsoft.com/office/drawing/2014/main" val="134862495"/>
                    </a:ext>
                  </a:extLst>
                </a:gridCol>
                <a:gridCol w="151493">
                  <a:extLst>
                    <a:ext uri="{9D8B030D-6E8A-4147-A177-3AD203B41FA5}">
                      <a16:colId xmlns:a16="http://schemas.microsoft.com/office/drawing/2014/main" val="3679297033"/>
                    </a:ext>
                  </a:extLst>
                </a:gridCol>
                <a:gridCol w="151493">
                  <a:extLst>
                    <a:ext uri="{9D8B030D-6E8A-4147-A177-3AD203B41FA5}">
                      <a16:colId xmlns:a16="http://schemas.microsoft.com/office/drawing/2014/main" val="1897768043"/>
                    </a:ext>
                  </a:extLst>
                </a:gridCol>
                <a:gridCol w="151493">
                  <a:extLst>
                    <a:ext uri="{9D8B030D-6E8A-4147-A177-3AD203B41FA5}">
                      <a16:colId xmlns:a16="http://schemas.microsoft.com/office/drawing/2014/main" val="2165439870"/>
                    </a:ext>
                  </a:extLst>
                </a:gridCol>
                <a:gridCol w="151493">
                  <a:extLst>
                    <a:ext uri="{9D8B030D-6E8A-4147-A177-3AD203B41FA5}">
                      <a16:colId xmlns:a16="http://schemas.microsoft.com/office/drawing/2014/main" val="696734912"/>
                    </a:ext>
                  </a:extLst>
                </a:gridCol>
                <a:gridCol w="151493">
                  <a:extLst>
                    <a:ext uri="{9D8B030D-6E8A-4147-A177-3AD203B41FA5}">
                      <a16:colId xmlns:a16="http://schemas.microsoft.com/office/drawing/2014/main" val="2938837492"/>
                    </a:ext>
                  </a:extLst>
                </a:gridCol>
                <a:gridCol w="151493">
                  <a:extLst>
                    <a:ext uri="{9D8B030D-6E8A-4147-A177-3AD203B41FA5}">
                      <a16:colId xmlns:a16="http://schemas.microsoft.com/office/drawing/2014/main" val="917149437"/>
                    </a:ext>
                  </a:extLst>
                </a:gridCol>
                <a:gridCol w="151493">
                  <a:extLst>
                    <a:ext uri="{9D8B030D-6E8A-4147-A177-3AD203B41FA5}">
                      <a16:colId xmlns:a16="http://schemas.microsoft.com/office/drawing/2014/main" val="3132669860"/>
                    </a:ext>
                  </a:extLst>
                </a:gridCol>
                <a:gridCol w="151493">
                  <a:extLst>
                    <a:ext uri="{9D8B030D-6E8A-4147-A177-3AD203B41FA5}">
                      <a16:colId xmlns:a16="http://schemas.microsoft.com/office/drawing/2014/main" val="946285228"/>
                    </a:ext>
                  </a:extLst>
                </a:gridCol>
                <a:gridCol w="151493">
                  <a:extLst>
                    <a:ext uri="{9D8B030D-6E8A-4147-A177-3AD203B41FA5}">
                      <a16:colId xmlns:a16="http://schemas.microsoft.com/office/drawing/2014/main" val="556812525"/>
                    </a:ext>
                  </a:extLst>
                </a:gridCol>
                <a:gridCol w="151493">
                  <a:extLst>
                    <a:ext uri="{9D8B030D-6E8A-4147-A177-3AD203B41FA5}">
                      <a16:colId xmlns:a16="http://schemas.microsoft.com/office/drawing/2014/main" val="3031860970"/>
                    </a:ext>
                  </a:extLst>
                </a:gridCol>
                <a:gridCol w="151493">
                  <a:extLst>
                    <a:ext uri="{9D8B030D-6E8A-4147-A177-3AD203B41FA5}">
                      <a16:colId xmlns:a16="http://schemas.microsoft.com/office/drawing/2014/main" val="108085920"/>
                    </a:ext>
                  </a:extLst>
                </a:gridCol>
                <a:gridCol w="151493">
                  <a:extLst>
                    <a:ext uri="{9D8B030D-6E8A-4147-A177-3AD203B41FA5}">
                      <a16:colId xmlns:a16="http://schemas.microsoft.com/office/drawing/2014/main" val="564439809"/>
                    </a:ext>
                  </a:extLst>
                </a:gridCol>
                <a:gridCol w="151493">
                  <a:extLst>
                    <a:ext uri="{9D8B030D-6E8A-4147-A177-3AD203B41FA5}">
                      <a16:colId xmlns:a16="http://schemas.microsoft.com/office/drawing/2014/main" val="2998149005"/>
                    </a:ext>
                  </a:extLst>
                </a:gridCol>
                <a:gridCol w="151493">
                  <a:extLst>
                    <a:ext uri="{9D8B030D-6E8A-4147-A177-3AD203B41FA5}">
                      <a16:colId xmlns:a16="http://schemas.microsoft.com/office/drawing/2014/main" val="2638208579"/>
                    </a:ext>
                  </a:extLst>
                </a:gridCol>
                <a:gridCol w="151493">
                  <a:extLst>
                    <a:ext uri="{9D8B030D-6E8A-4147-A177-3AD203B41FA5}">
                      <a16:colId xmlns:a16="http://schemas.microsoft.com/office/drawing/2014/main" val="2204856681"/>
                    </a:ext>
                  </a:extLst>
                </a:gridCol>
                <a:gridCol w="151493">
                  <a:extLst>
                    <a:ext uri="{9D8B030D-6E8A-4147-A177-3AD203B41FA5}">
                      <a16:colId xmlns:a16="http://schemas.microsoft.com/office/drawing/2014/main" val="3675575642"/>
                    </a:ext>
                  </a:extLst>
                </a:gridCol>
                <a:gridCol w="151493">
                  <a:extLst>
                    <a:ext uri="{9D8B030D-6E8A-4147-A177-3AD203B41FA5}">
                      <a16:colId xmlns:a16="http://schemas.microsoft.com/office/drawing/2014/main" val="4293145040"/>
                    </a:ext>
                  </a:extLst>
                </a:gridCol>
                <a:gridCol w="151493">
                  <a:extLst>
                    <a:ext uri="{9D8B030D-6E8A-4147-A177-3AD203B41FA5}">
                      <a16:colId xmlns:a16="http://schemas.microsoft.com/office/drawing/2014/main" val="2864775244"/>
                    </a:ext>
                  </a:extLst>
                </a:gridCol>
                <a:gridCol w="151493">
                  <a:extLst>
                    <a:ext uri="{9D8B030D-6E8A-4147-A177-3AD203B41FA5}">
                      <a16:colId xmlns:a16="http://schemas.microsoft.com/office/drawing/2014/main" val="548075557"/>
                    </a:ext>
                  </a:extLst>
                </a:gridCol>
                <a:gridCol w="151493">
                  <a:extLst>
                    <a:ext uri="{9D8B030D-6E8A-4147-A177-3AD203B41FA5}">
                      <a16:colId xmlns:a16="http://schemas.microsoft.com/office/drawing/2014/main" val="2127335262"/>
                    </a:ext>
                  </a:extLst>
                </a:gridCol>
                <a:gridCol w="151493">
                  <a:extLst>
                    <a:ext uri="{9D8B030D-6E8A-4147-A177-3AD203B41FA5}">
                      <a16:colId xmlns:a16="http://schemas.microsoft.com/office/drawing/2014/main" val="4220659633"/>
                    </a:ext>
                  </a:extLst>
                </a:gridCol>
                <a:gridCol w="151493">
                  <a:extLst>
                    <a:ext uri="{9D8B030D-6E8A-4147-A177-3AD203B41FA5}">
                      <a16:colId xmlns:a16="http://schemas.microsoft.com/office/drawing/2014/main" val="4213070214"/>
                    </a:ext>
                  </a:extLst>
                </a:gridCol>
                <a:gridCol w="151493">
                  <a:extLst>
                    <a:ext uri="{9D8B030D-6E8A-4147-A177-3AD203B41FA5}">
                      <a16:colId xmlns:a16="http://schemas.microsoft.com/office/drawing/2014/main" val="2388507887"/>
                    </a:ext>
                  </a:extLst>
                </a:gridCol>
                <a:gridCol w="151493">
                  <a:extLst>
                    <a:ext uri="{9D8B030D-6E8A-4147-A177-3AD203B41FA5}">
                      <a16:colId xmlns:a16="http://schemas.microsoft.com/office/drawing/2014/main" val="1306037227"/>
                    </a:ext>
                  </a:extLst>
                </a:gridCol>
                <a:gridCol w="151493">
                  <a:extLst>
                    <a:ext uri="{9D8B030D-6E8A-4147-A177-3AD203B41FA5}">
                      <a16:colId xmlns:a16="http://schemas.microsoft.com/office/drawing/2014/main" val="2487036640"/>
                    </a:ext>
                  </a:extLst>
                </a:gridCol>
              </a:tblGrid>
              <a:tr h="421005">
                <a:tc>
                  <a:txBody>
                    <a:bodyPr/>
                    <a:lstStyle/>
                    <a:p>
                      <a:endParaRPr lang="en-US" sz="1400" dirty="0">
                        <a:solidFill>
                          <a:schemeClr val="tx1"/>
                        </a:solidFill>
                      </a:endParaRPr>
                    </a:p>
                  </a:txBody>
                  <a:tcPr marL="68580" marR="68580" marT="34290" marB="34290" anchor="ctr"/>
                </a:tc>
                <a:tc gridSpan="2">
                  <a:txBody>
                    <a:bodyPr/>
                    <a:lstStyle/>
                    <a:p>
                      <a:pPr algn="ctr"/>
                      <a:r>
                        <a:rPr lang="en-US" sz="1600" dirty="0">
                          <a:solidFill>
                            <a:schemeClr val="tx1"/>
                          </a:solidFill>
                        </a:rPr>
                        <a:t>M</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T</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W</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T</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F</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S</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S</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M</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T</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W</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T</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F</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S</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S</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M</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T</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W</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T</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F</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S</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S</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M</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T</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W</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T</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F</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S</a:t>
                      </a:r>
                    </a:p>
                  </a:txBody>
                  <a:tcPr marL="0" marR="0" marT="34290" marB="34290" anchor="ctr"/>
                </a:tc>
                <a:tc hMerge="1">
                  <a:txBody>
                    <a:bodyPr/>
                    <a:lstStyle/>
                    <a:p>
                      <a:endParaRPr lang="en-US"/>
                    </a:p>
                  </a:txBody>
                  <a:tcPr/>
                </a:tc>
                <a:tc gridSpan="2">
                  <a:txBody>
                    <a:bodyPr/>
                    <a:lstStyle/>
                    <a:p>
                      <a:pPr algn="ctr"/>
                      <a:r>
                        <a:rPr lang="en-US" sz="1600" dirty="0">
                          <a:solidFill>
                            <a:schemeClr val="tx1"/>
                          </a:solidFill>
                        </a:rPr>
                        <a:t>S</a:t>
                      </a:r>
                    </a:p>
                  </a:txBody>
                  <a:tcPr marL="0" marR="0" marT="34290" marB="34290" anchor="ctr"/>
                </a:tc>
                <a:tc hMerge="1">
                  <a:txBody>
                    <a:bodyPr/>
                    <a:lstStyle/>
                    <a:p>
                      <a:endParaRPr lang="en-US"/>
                    </a:p>
                  </a:txBody>
                  <a:tcPr/>
                </a:tc>
                <a:extLst>
                  <a:ext uri="{0D108BD9-81ED-4DB2-BD59-A6C34878D82A}">
                    <a16:rowId xmlns:a16="http://schemas.microsoft.com/office/drawing/2014/main" val="3695877013"/>
                  </a:ext>
                </a:extLst>
              </a:tr>
              <a:tr h="421005">
                <a:tc>
                  <a:txBody>
                    <a:bodyPr/>
                    <a:lstStyle/>
                    <a:p>
                      <a:r>
                        <a:rPr lang="en-US" sz="1400" dirty="0">
                          <a:solidFill>
                            <a:schemeClr val="tx1">
                              <a:lumMod val="50000"/>
                              <a:lumOff val="50000"/>
                            </a:schemeClr>
                          </a:solidFill>
                        </a:rPr>
                        <a:t>WEEK #</a:t>
                      </a:r>
                    </a:p>
                  </a:txBody>
                  <a:tcPr marL="68580" marR="68580" marT="34290" marB="34290" anchor="ctr"/>
                </a:tc>
                <a:tc gridSpan="14">
                  <a:txBody>
                    <a:bodyPr/>
                    <a:lstStyle/>
                    <a:p>
                      <a:pPr algn="ctr"/>
                      <a:r>
                        <a:rPr lang="en-US" sz="1400" dirty="0">
                          <a:solidFill>
                            <a:schemeClr val="tx1">
                              <a:lumMod val="50000"/>
                              <a:lumOff val="50000"/>
                            </a:schemeClr>
                          </a:solidFill>
                        </a:rPr>
                        <a:t>WEEK 1</a:t>
                      </a:r>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gridSpan="1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50000"/>
                              <a:lumOff val="50000"/>
                            </a:schemeClr>
                          </a:solidFill>
                        </a:rPr>
                        <a:t>WEEK 2</a:t>
                      </a:r>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gridSpan="14">
                  <a:txBody>
                    <a:bodyPr/>
                    <a:lstStyle/>
                    <a:p>
                      <a:pPr algn="ctr"/>
                      <a:r>
                        <a:rPr lang="en-US" sz="1400" dirty="0">
                          <a:solidFill>
                            <a:schemeClr val="tx1">
                              <a:lumMod val="50000"/>
                              <a:lumOff val="50000"/>
                            </a:schemeClr>
                          </a:solidFill>
                        </a:rPr>
                        <a:t>WEEK 3</a:t>
                      </a:r>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gridSpan="1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lumMod val="50000"/>
                              <a:lumOff val="50000"/>
                            </a:schemeClr>
                          </a:solidFill>
                        </a:rPr>
                        <a:t>WEEK 4</a:t>
                      </a:r>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98059749"/>
                  </a:ext>
                </a:extLst>
              </a:tr>
              <a:tr h="421005">
                <a:tc>
                  <a:txBody>
                    <a:bodyPr/>
                    <a:lstStyle/>
                    <a:p>
                      <a:r>
                        <a:rPr lang="en-US" dirty="0"/>
                        <a:t>Task 1</a:t>
                      </a:r>
                    </a:p>
                  </a:txBody>
                  <a:tcPr anchor="ctr"/>
                </a:tc>
                <a:tc>
                  <a:txBody>
                    <a:bodyPr/>
                    <a:lstStyle/>
                    <a:p>
                      <a:pPr algn="ctr"/>
                      <a:endParaRPr lang="en-US" sz="800" dirty="0"/>
                    </a:p>
                  </a:txBody>
                  <a:tcPr marL="0" marR="0" anchor="ctr">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solidFill>
                  </a:tcPr>
                </a:tc>
                <a:tc>
                  <a:txBody>
                    <a:bodyPr/>
                    <a:lstStyle/>
                    <a:p>
                      <a:pPr algn="ctr"/>
                      <a:endParaRPr lang="en-US" sz="800" dirty="0"/>
                    </a:p>
                  </a:txBody>
                  <a:tcPr marL="0" marR="0" anchor="ctr">
                    <a:lnL w="12700" cap="flat" cmpd="sng" algn="ctr">
                      <a:solidFill>
                        <a:schemeClr val="accent2"/>
                      </a:solidFill>
                      <a:prstDash val="solid"/>
                      <a:round/>
                      <a:headEnd type="none" w="med" len="med"/>
                      <a:tailEnd type="none" w="med" len="med"/>
                    </a:lnL>
                    <a:solidFill>
                      <a:schemeClr val="accent2"/>
                    </a:solidFill>
                  </a:tcP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extLst>
                  <a:ext uri="{0D108BD9-81ED-4DB2-BD59-A6C34878D82A}">
                    <a16:rowId xmlns:a16="http://schemas.microsoft.com/office/drawing/2014/main" val="3231076203"/>
                  </a:ext>
                </a:extLst>
              </a:tr>
              <a:tr h="421005">
                <a:tc>
                  <a:txBody>
                    <a:bodyPr/>
                    <a:lstStyle/>
                    <a:p>
                      <a:r>
                        <a:rPr lang="en-US" dirty="0"/>
                        <a:t>Task 2</a:t>
                      </a:r>
                    </a:p>
                  </a:txBody>
                  <a:tcPr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6"/>
                    </a:solidFill>
                  </a:tcPr>
                </a:tc>
                <a:tc>
                  <a:txBody>
                    <a:bodyPr/>
                    <a:lstStyle/>
                    <a:p>
                      <a:pPr algn="ctr"/>
                      <a:endParaRPr lang="en-US" sz="800" dirty="0"/>
                    </a:p>
                  </a:txBody>
                  <a:tcPr marL="0" marR="0" anchor="ctr">
                    <a:lnL w="12700" cap="flat" cmpd="sng" algn="ctr">
                      <a:solidFill>
                        <a:schemeClr val="accent6"/>
                      </a:solidFill>
                      <a:prstDash val="solid"/>
                      <a:round/>
                      <a:headEnd type="none" w="med" len="med"/>
                      <a:tailEnd type="none" w="med" len="med"/>
                    </a:lnL>
                    <a:solidFill>
                      <a:schemeClr val="accent6"/>
                    </a:solidFill>
                  </a:tcP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extLst>
                  <a:ext uri="{0D108BD9-81ED-4DB2-BD59-A6C34878D82A}">
                    <a16:rowId xmlns:a16="http://schemas.microsoft.com/office/drawing/2014/main" val="3009531685"/>
                  </a:ext>
                </a:extLst>
              </a:tr>
              <a:tr h="421005">
                <a:tc>
                  <a:txBody>
                    <a:bodyPr/>
                    <a:lstStyle/>
                    <a:p>
                      <a:r>
                        <a:rPr lang="en-US" dirty="0"/>
                        <a:t>Task 3</a:t>
                      </a:r>
                    </a:p>
                  </a:txBody>
                  <a:tcPr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solidFill>
                      <a:schemeClr val="accent5"/>
                    </a:solidFill>
                  </a:tcPr>
                </a:tc>
                <a:tc>
                  <a:txBody>
                    <a:bodyPr/>
                    <a:lstStyle/>
                    <a:p>
                      <a:pPr algn="ctr"/>
                      <a:endParaRPr lang="en-US" sz="800" dirty="0"/>
                    </a:p>
                  </a:txBody>
                  <a:tcPr marL="0" marR="0" anchor="ctr">
                    <a:lnL w="12700" cap="flat" cmpd="sng" algn="ctr">
                      <a:solidFill>
                        <a:schemeClr val="accent5"/>
                      </a:solidFill>
                      <a:prstDash val="solid"/>
                      <a:round/>
                      <a:headEnd type="none" w="med" len="med"/>
                      <a:tailEnd type="none" w="med" len="med"/>
                    </a:lnL>
                    <a:solidFill>
                      <a:schemeClr val="accent5"/>
                    </a:solidFill>
                  </a:tcP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extLst>
                  <a:ext uri="{0D108BD9-81ED-4DB2-BD59-A6C34878D82A}">
                    <a16:rowId xmlns:a16="http://schemas.microsoft.com/office/drawing/2014/main" val="3522415987"/>
                  </a:ext>
                </a:extLst>
              </a:tr>
              <a:tr h="421005">
                <a:tc>
                  <a:txBody>
                    <a:bodyPr/>
                    <a:lstStyle/>
                    <a:p>
                      <a:r>
                        <a:rPr lang="en-US" dirty="0"/>
                        <a:t>Task 4</a:t>
                      </a:r>
                    </a:p>
                  </a:txBody>
                  <a:tcPr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solidFill>
                  </a:tcPr>
                </a:tc>
                <a:tc>
                  <a:txBody>
                    <a:bodyPr/>
                    <a:lstStyle/>
                    <a:p>
                      <a:pPr algn="ctr"/>
                      <a:endParaRPr lang="en-US" sz="800" dirty="0"/>
                    </a:p>
                  </a:txBody>
                  <a:tcPr marL="0" marR="0" anchor="ctr">
                    <a:lnL w="12700" cap="flat" cmpd="sng" algn="ctr">
                      <a:solidFill>
                        <a:schemeClr val="accent4"/>
                      </a:solidFill>
                      <a:prstDash val="solid"/>
                      <a:round/>
                      <a:headEnd type="none" w="med" len="med"/>
                      <a:tailEnd type="none" w="med" len="med"/>
                    </a:lnL>
                    <a:solidFill>
                      <a:schemeClr val="accent4"/>
                    </a:solidFill>
                  </a:tcP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extLst>
                  <a:ext uri="{0D108BD9-81ED-4DB2-BD59-A6C34878D82A}">
                    <a16:rowId xmlns:a16="http://schemas.microsoft.com/office/drawing/2014/main" val="180930738"/>
                  </a:ext>
                </a:extLst>
              </a:tr>
              <a:tr h="421005">
                <a:tc>
                  <a:txBody>
                    <a:bodyPr/>
                    <a:lstStyle/>
                    <a:p>
                      <a:r>
                        <a:rPr lang="en-US" dirty="0"/>
                        <a:t>Task 5</a:t>
                      </a:r>
                    </a:p>
                  </a:txBody>
                  <a:tcPr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tx2"/>
                    </a:solidFill>
                  </a:tcPr>
                </a:tc>
                <a:tc>
                  <a:txBody>
                    <a:bodyPr/>
                    <a:lstStyle/>
                    <a:p>
                      <a:pPr algn="ctr"/>
                      <a:endParaRPr lang="en-US" sz="800" dirty="0"/>
                    </a:p>
                  </a:txBody>
                  <a:tcPr marL="0" marR="0" anchor="ctr">
                    <a:lnL w="12700" cap="flat" cmpd="sng" algn="ctr">
                      <a:solidFill>
                        <a:schemeClr val="tx2"/>
                      </a:solidFill>
                      <a:prstDash val="solid"/>
                      <a:round/>
                      <a:headEnd type="none" w="med" len="med"/>
                      <a:tailEnd type="none" w="med" len="med"/>
                    </a:lnL>
                    <a:solidFill>
                      <a:schemeClr val="tx2"/>
                    </a:solidFill>
                  </a:tcP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extLst>
                  <a:ext uri="{0D108BD9-81ED-4DB2-BD59-A6C34878D82A}">
                    <a16:rowId xmlns:a16="http://schemas.microsoft.com/office/drawing/2014/main" val="2305479930"/>
                  </a:ext>
                </a:extLst>
              </a:tr>
              <a:tr h="421005">
                <a:tc>
                  <a:txBody>
                    <a:bodyPr/>
                    <a:lstStyle/>
                    <a:p>
                      <a:r>
                        <a:rPr lang="en-US" dirty="0"/>
                        <a:t>Task 6</a:t>
                      </a:r>
                    </a:p>
                  </a:txBody>
                  <a:tcPr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tc>
                <a:tc>
                  <a:txBody>
                    <a:bodyPr/>
                    <a:lstStyle/>
                    <a:p>
                      <a:pPr algn="ctr"/>
                      <a:endParaRPr lang="en-US" sz="800" dirty="0"/>
                    </a:p>
                  </a:txBody>
                  <a:tcPr marL="0" marR="0" anchor="ctr">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solidFill>
                  </a:tcPr>
                </a:tc>
                <a:tc>
                  <a:txBody>
                    <a:bodyPr/>
                    <a:lstStyle/>
                    <a:p>
                      <a:pPr algn="ctr"/>
                      <a:endParaRPr lang="en-US" sz="800" dirty="0"/>
                    </a:p>
                  </a:txBody>
                  <a:tcPr marL="0" marR="0" anchor="ctr">
                    <a:lnL w="12700" cap="flat" cmpd="sng" algn="ctr">
                      <a:solidFill>
                        <a:schemeClr val="accent3"/>
                      </a:solidFill>
                      <a:prstDash val="solid"/>
                      <a:round/>
                      <a:headEnd type="none" w="med" len="med"/>
                      <a:tailEnd type="none" w="med" len="med"/>
                    </a:lnL>
                    <a:solidFill>
                      <a:schemeClr val="accent3"/>
                    </a:solidFill>
                  </a:tcPr>
                </a:tc>
                <a:extLst>
                  <a:ext uri="{0D108BD9-81ED-4DB2-BD59-A6C34878D82A}">
                    <a16:rowId xmlns:a16="http://schemas.microsoft.com/office/drawing/2014/main" val="2726031724"/>
                  </a:ext>
                </a:extLst>
              </a:tr>
            </a:tbl>
          </a:graphicData>
        </a:graphic>
      </p:graphicFrame>
      <p:pic>
        <p:nvPicPr>
          <p:cNvPr id="6" name="Graphic 5" descr="Stopwatch">
            <a:extLst>
              <a:ext uri="{FF2B5EF4-FFF2-40B4-BE49-F238E27FC236}">
                <a16:creationId xmlns:a16="http://schemas.microsoft.com/office/drawing/2014/main" id="{8860D2A6-9C1C-CC4C-B479-73CF00657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18104" y="5016539"/>
            <a:ext cx="617500" cy="617500"/>
          </a:xfrm>
          <a:prstGeom prst="rect">
            <a:avLst/>
          </a:prstGeom>
        </p:spPr>
      </p:pic>
      <p:pic>
        <p:nvPicPr>
          <p:cNvPr id="7" name="Graphic 6" descr="Rocket">
            <a:extLst>
              <a:ext uri="{FF2B5EF4-FFF2-40B4-BE49-F238E27FC236}">
                <a16:creationId xmlns:a16="http://schemas.microsoft.com/office/drawing/2014/main" id="{3F7BEA8E-F5C9-1342-A6EC-F084DD13F44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12850" y="5018394"/>
            <a:ext cx="617500" cy="617500"/>
          </a:xfrm>
          <a:prstGeom prst="rect">
            <a:avLst/>
          </a:prstGeom>
        </p:spPr>
      </p:pic>
      <p:pic>
        <p:nvPicPr>
          <p:cNvPr id="8" name="Graphic 7" descr="Call center">
            <a:extLst>
              <a:ext uri="{FF2B5EF4-FFF2-40B4-BE49-F238E27FC236}">
                <a16:creationId xmlns:a16="http://schemas.microsoft.com/office/drawing/2014/main" id="{4F2D0B3A-28BB-3B4D-9C30-B06B8AE468F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23358" y="5103194"/>
            <a:ext cx="617500" cy="617500"/>
          </a:xfrm>
          <a:prstGeom prst="rect">
            <a:avLst/>
          </a:prstGeom>
        </p:spPr>
      </p:pic>
      <p:pic>
        <p:nvPicPr>
          <p:cNvPr id="9" name="Graphic 8" descr="Pie chart">
            <a:extLst>
              <a:ext uri="{FF2B5EF4-FFF2-40B4-BE49-F238E27FC236}">
                <a16:creationId xmlns:a16="http://schemas.microsoft.com/office/drawing/2014/main" id="{C42CBFE2-FD55-9543-AEB4-FB1BF83CEFF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18104" y="5848807"/>
            <a:ext cx="617500" cy="617500"/>
          </a:xfrm>
          <a:prstGeom prst="rect">
            <a:avLst/>
          </a:prstGeom>
        </p:spPr>
      </p:pic>
      <p:pic>
        <p:nvPicPr>
          <p:cNvPr id="10" name="Graphic 9" descr="Handshake">
            <a:extLst>
              <a:ext uri="{FF2B5EF4-FFF2-40B4-BE49-F238E27FC236}">
                <a16:creationId xmlns:a16="http://schemas.microsoft.com/office/drawing/2014/main" id="{52957063-2DF6-794A-9389-1AD1789E2D9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23358" y="5848807"/>
            <a:ext cx="617500" cy="617500"/>
          </a:xfrm>
          <a:prstGeom prst="rect">
            <a:avLst/>
          </a:prstGeom>
        </p:spPr>
      </p:pic>
      <p:pic>
        <p:nvPicPr>
          <p:cNvPr id="11" name="Graphic 10" descr="Books">
            <a:extLst>
              <a:ext uri="{FF2B5EF4-FFF2-40B4-BE49-F238E27FC236}">
                <a16:creationId xmlns:a16="http://schemas.microsoft.com/office/drawing/2014/main" id="{2B348453-7234-044B-9BBC-49904C7D1A5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12850" y="5848808"/>
            <a:ext cx="617500" cy="617500"/>
          </a:xfrm>
          <a:prstGeom prst="rect">
            <a:avLst/>
          </a:prstGeom>
        </p:spPr>
      </p:pic>
      <p:sp>
        <p:nvSpPr>
          <p:cNvPr id="12" name="TextBox 11">
            <a:extLst>
              <a:ext uri="{FF2B5EF4-FFF2-40B4-BE49-F238E27FC236}">
                <a16:creationId xmlns:a16="http://schemas.microsoft.com/office/drawing/2014/main" id="{21F89B32-181C-3647-8979-7FAC940304D3}"/>
              </a:ext>
            </a:extLst>
          </p:cNvPr>
          <p:cNvSpPr txBox="1"/>
          <p:nvPr/>
        </p:nvSpPr>
        <p:spPr>
          <a:xfrm>
            <a:off x="2315827" y="5140623"/>
            <a:ext cx="1408399" cy="369332"/>
          </a:xfrm>
          <a:prstGeom prst="rect">
            <a:avLst/>
          </a:prstGeom>
          <a:noFill/>
        </p:spPr>
        <p:txBody>
          <a:bodyPr wrap="none" rtlCol="0">
            <a:spAutoFit/>
          </a:bodyPr>
          <a:lstStyle/>
          <a:p>
            <a:r>
              <a:rPr lang="en-US" noProof="1"/>
              <a:t>Lorem Ipsum</a:t>
            </a:r>
          </a:p>
        </p:txBody>
      </p:sp>
      <p:sp>
        <p:nvSpPr>
          <p:cNvPr id="13" name="TextBox 12">
            <a:extLst>
              <a:ext uri="{FF2B5EF4-FFF2-40B4-BE49-F238E27FC236}">
                <a16:creationId xmlns:a16="http://schemas.microsoft.com/office/drawing/2014/main" id="{5553FBBA-1761-3D4C-AAFE-A80E6B46BE20}"/>
              </a:ext>
            </a:extLst>
          </p:cNvPr>
          <p:cNvSpPr txBox="1"/>
          <p:nvPr/>
        </p:nvSpPr>
        <p:spPr>
          <a:xfrm>
            <a:off x="5921083" y="5140623"/>
            <a:ext cx="1408399" cy="369332"/>
          </a:xfrm>
          <a:prstGeom prst="rect">
            <a:avLst/>
          </a:prstGeom>
          <a:noFill/>
        </p:spPr>
        <p:txBody>
          <a:bodyPr wrap="none" rtlCol="0">
            <a:spAutoFit/>
          </a:bodyPr>
          <a:lstStyle/>
          <a:p>
            <a:r>
              <a:rPr lang="en-US" noProof="1"/>
              <a:t>Lorem Ipsum</a:t>
            </a:r>
          </a:p>
        </p:txBody>
      </p:sp>
      <p:sp>
        <p:nvSpPr>
          <p:cNvPr id="14" name="TextBox 13">
            <a:extLst>
              <a:ext uri="{FF2B5EF4-FFF2-40B4-BE49-F238E27FC236}">
                <a16:creationId xmlns:a16="http://schemas.microsoft.com/office/drawing/2014/main" id="{55D495BC-142E-4B4B-BFBE-93FBD2E13351}"/>
              </a:ext>
            </a:extLst>
          </p:cNvPr>
          <p:cNvSpPr txBox="1"/>
          <p:nvPr/>
        </p:nvSpPr>
        <p:spPr>
          <a:xfrm>
            <a:off x="9526335" y="5227278"/>
            <a:ext cx="1408399" cy="369332"/>
          </a:xfrm>
          <a:prstGeom prst="rect">
            <a:avLst/>
          </a:prstGeom>
          <a:noFill/>
        </p:spPr>
        <p:txBody>
          <a:bodyPr wrap="none" rtlCol="0">
            <a:spAutoFit/>
          </a:bodyPr>
          <a:lstStyle/>
          <a:p>
            <a:r>
              <a:rPr lang="en-US" noProof="1"/>
              <a:t>Lorem Ipsum</a:t>
            </a:r>
          </a:p>
        </p:txBody>
      </p:sp>
      <p:sp>
        <p:nvSpPr>
          <p:cNvPr id="15" name="TextBox 14">
            <a:extLst>
              <a:ext uri="{FF2B5EF4-FFF2-40B4-BE49-F238E27FC236}">
                <a16:creationId xmlns:a16="http://schemas.microsoft.com/office/drawing/2014/main" id="{9265411F-BEC0-A646-AE56-3B57BAC25FBC}"/>
              </a:ext>
            </a:extLst>
          </p:cNvPr>
          <p:cNvSpPr txBox="1"/>
          <p:nvPr/>
        </p:nvSpPr>
        <p:spPr>
          <a:xfrm>
            <a:off x="9526335" y="5972891"/>
            <a:ext cx="1408399" cy="369332"/>
          </a:xfrm>
          <a:prstGeom prst="rect">
            <a:avLst/>
          </a:prstGeom>
          <a:noFill/>
        </p:spPr>
        <p:txBody>
          <a:bodyPr wrap="none" rtlCol="0">
            <a:spAutoFit/>
          </a:bodyPr>
          <a:lstStyle/>
          <a:p>
            <a:r>
              <a:rPr lang="en-US" noProof="1"/>
              <a:t>Lorem Ipsum</a:t>
            </a:r>
          </a:p>
        </p:txBody>
      </p:sp>
      <p:sp>
        <p:nvSpPr>
          <p:cNvPr id="16" name="TextBox 15">
            <a:extLst>
              <a:ext uri="{FF2B5EF4-FFF2-40B4-BE49-F238E27FC236}">
                <a16:creationId xmlns:a16="http://schemas.microsoft.com/office/drawing/2014/main" id="{FCC51E73-03E8-054F-81CC-15DD13F5F8DF}"/>
              </a:ext>
            </a:extLst>
          </p:cNvPr>
          <p:cNvSpPr txBox="1"/>
          <p:nvPr/>
        </p:nvSpPr>
        <p:spPr>
          <a:xfrm>
            <a:off x="5921081" y="5972891"/>
            <a:ext cx="1408399" cy="369332"/>
          </a:xfrm>
          <a:prstGeom prst="rect">
            <a:avLst/>
          </a:prstGeom>
          <a:noFill/>
        </p:spPr>
        <p:txBody>
          <a:bodyPr wrap="none" rtlCol="0">
            <a:spAutoFit/>
          </a:bodyPr>
          <a:lstStyle/>
          <a:p>
            <a:r>
              <a:rPr lang="en-US" noProof="1"/>
              <a:t>Lorem Ipsum</a:t>
            </a:r>
          </a:p>
        </p:txBody>
      </p:sp>
      <p:sp>
        <p:nvSpPr>
          <p:cNvPr id="17" name="TextBox 16">
            <a:extLst>
              <a:ext uri="{FF2B5EF4-FFF2-40B4-BE49-F238E27FC236}">
                <a16:creationId xmlns:a16="http://schemas.microsoft.com/office/drawing/2014/main" id="{7137D064-F8E1-9642-9DD7-6DD7CB8ED728}"/>
              </a:ext>
            </a:extLst>
          </p:cNvPr>
          <p:cNvSpPr txBox="1"/>
          <p:nvPr/>
        </p:nvSpPr>
        <p:spPr>
          <a:xfrm>
            <a:off x="2315827" y="5972891"/>
            <a:ext cx="1408399" cy="369332"/>
          </a:xfrm>
          <a:prstGeom prst="rect">
            <a:avLst/>
          </a:prstGeom>
          <a:noFill/>
        </p:spPr>
        <p:txBody>
          <a:bodyPr wrap="none" rtlCol="0">
            <a:spAutoFit/>
          </a:bodyPr>
          <a:lstStyle/>
          <a:p>
            <a:r>
              <a:rPr lang="en-US" noProof="1"/>
              <a:t>Lorem Ipsum</a:t>
            </a:r>
          </a:p>
        </p:txBody>
      </p:sp>
      <p:sp>
        <p:nvSpPr>
          <p:cNvPr id="18" name="Date Placeholder 17">
            <a:extLst>
              <a:ext uri="{FF2B5EF4-FFF2-40B4-BE49-F238E27FC236}">
                <a16:creationId xmlns:a16="http://schemas.microsoft.com/office/drawing/2014/main" id="{C4EEDE45-4A91-4B99-A51A-B80540A34CF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230742302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E3B0A-D111-CD41-97D2-AC4AC0725B4F}"/>
              </a:ext>
            </a:extLst>
          </p:cNvPr>
          <p:cNvSpPr>
            <a:spLocks noGrp="1"/>
          </p:cNvSpPr>
          <p:nvPr>
            <p:ph type="title"/>
          </p:nvPr>
        </p:nvSpPr>
        <p:spPr/>
        <p:txBody>
          <a:bodyPr/>
          <a:lstStyle/>
          <a:p>
            <a:r>
              <a:rPr lang="en-US" noProof="1"/>
              <a:t>Simple Gant Chart – 2 weeks</a:t>
            </a:r>
          </a:p>
        </p:txBody>
      </p:sp>
      <p:graphicFrame>
        <p:nvGraphicFramePr>
          <p:cNvPr id="31" name="Table 30">
            <a:extLst>
              <a:ext uri="{FF2B5EF4-FFF2-40B4-BE49-F238E27FC236}">
                <a16:creationId xmlns:a16="http://schemas.microsoft.com/office/drawing/2014/main" id="{4AA04D81-DA2F-804A-982F-B3D5FDD67A31}"/>
              </a:ext>
            </a:extLst>
          </p:cNvPr>
          <p:cNvGraphicFramePr>
            <a:graphicFrameLocks noGrp="1"/>
          </p:cNvGraphicFramePr>
          <p:nvPr>
            <p:extLst>
              <p:ext uri="{D42A27DB-BD31-4B8C-83A1-F6EECF244321}">
                <p14:modId xmlns:p14="http://schemas.microsoft.com/office/powerpoint/2010/main" val="1185684084"/>
              </p:ext>
            </p:extLst>
          </p:nvPr>
        </p:nvGraphicFramePr>
        <p:xfrm>
          <a:off x="838196" y="1497228"/>
          <a:ext cx="10515608" cy="33680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278396188"/>
                    </a:ext>
                  </a:extLst>
                </a:gridCol>
                <a:gridCol w="302986">
                  <a:extLst>
                    <a:ext uri="{9D8B030D-6E8A-4147-A177-3AD203B41FA5}">
                      <a16:colId xmlns:a16="http://schemas.microsoft.com/office/drawing/2014/main" val="1287371467"/>
                    </a:ext>
                  </a:extLst>
                </a:gridCol>
                <a:gridCol w="302986">
                  <a:extLst>
                    <a:ext uri="{9D8B030D-6E8A-4147-A177-3AD203B41FA5}">
                      <a16:colId xmlns:a16="http://schemas.microsoft.com/office/drawing/2014/main" val="2611110220"/>
                    </a:ext>
                  </a:extLst>
                </a:gridCol>
                <a:gridCol w="302986">
                  <a:extLst>
                    <a:ext uri="{9D8B030D-6E8A-4147-A177-3AD203B41FA5}">
                      <a16:colId xmlns:a16="http://schemas.microsoft.com/office/drawing/2014/main" val="3085508947"/>
                    </a:ext>
                  </a:extLst>
                </a:gridCol>
                <a:gridCol w="302986">
                  <a:extLst>
                    <a:ext uri="{9D8B030D-6E8A-4147-A177-3AD203B41FA5}">
                      <a16:colId xmlns:a16="http://schemas.microsoft.com/office/drawing/2014/main" val="1764534013"/>
                    </a:ext>
                  </a:extLst>
                </a:gridCol>
                <a:gridCol w="302986">
                  <a:extLst>
                    <a:ext uri="{9D8B030D-6E8A-4147-A177-3AD203B41FA5}">
                      <a16:colId xmlns:a16="http://schemas.microsoft.com/office/drawing/2014/main" val="4081026606"/>
                    </a:ext>
                  </a:extLst>
                </a:gridCol>
                <a:gridCol w="302986">
                  <a:extLst>
                    <a:ext uri="{9D8B030D-6E8A-4147-A177-3AD203B41FA5}">
                      <a16:colId xmlns:a16="http://schemas.microsoft.com/office/drawing/2014/main" val="1484076222"/>
                    </a:ext>
                  </a:extLst>
                </a:gridCol>
                <a:gridCol w="302986">
                  <a:extLst>
                    <a:ext uri="{9D8B030D-6E8A-4147-A177-3AD203B41FA5}">
                      <a16:colId xmlns:a16="http://schemas.microsoft.com/office/drawing/2014/main" val="1415560033"/>
                    </a:ext>
                  </a:extLst>
                </a:gridCol>
                <a:gridCol w="302986">
                  <a:extLst>
                    <a:ext uri="{9D8B030D-6E8A-4147-A177-3AD203B41FA5}">
                      <a16:colId xmlns:a16="http://schemas.microsoft.com/office/drawing/2014/main" val="3710831970"/>
                    </a:ext>
                  </a:extLst>
                </a:gridCol>
                <a:gridCol w="302986">
                  <a:extLst>
                    <a:ext uri="{9D8B030D-6E8A-4147-A177-3AD203B41FA5}">
                      <a16:colId xmlns:a16="http://schemas.microsoft.com/office/drawing/2014/main" val="3372389935"/>
                    </a:ext>
                  </a:extLst>
                </a:gridCol>
                <a:gridCol w="302986">
                  <a:extLst>
                    <a:ext uri="{9D8B030D-6E8A-4147-A177-3AD203B41FA5}">
                      <a16:colId xmlns:a16="http://schemas.microsoft.com/office/drawing/2014/main" val="3855139859"/>
                    </a:ext>
                  </a:extLst>
                </a:gridCol>
                <a:gridCol w="302986">
                  <a:extLst>
                    <a:ext uri="{9D8B030D-6E8A-4147-A177-3AD203B41FA5}">
                      <a16:colId xmlns:a16="http://schemas.microsoft.com/office/drawing/2014/main" val="4007246213"/>
                    </a:ext>
                  </a:extLst>
                </a:gridCol>
                <a:gridCol w="302986">
                  <a:extLst>
                    <a:ext uri="{9D8B030D-6E8A-4147-A177-3AD203B41FA5}">
                      <a16:colId xmlns:a16="http://schemas.microsoft.com/office/drawing/2014/main" val="1816997098"/>
                    </a:ext>
                  </a:extLst>
                </a:gridCol>
                <a:gridCol w="302986">
                  <a:extLst>
                    <a:ext uri="{9D8B030D-6E8A-4147-A177-3AD203B41FA5}">
                      <a16:colId xmlns:a16="http://schemas.microsoft.com/office/drawing/2014/main" val="1277414973"/>
                    </a:ext>
                  </a:extLst>
                </a:gridCol>
                <a:gridCol w="302986">
                  <a:extLst>
                    <a:ext uri="{9D8B030D-6E8A-4147-A177-3AD203B41FA5}">
                      <a16:colId xmlns:a16="http://schemas.microsoft.com/office/drawing/2014/main" val="1596057370"/>
                    </a:ext>
                  </a:extLst>
                </a:gridCol>
                <a:gridCol w="302986">
                  <a:extLst>
                    <a:ext uri="{9D8B030D-6E8A-4147-A177-3AD203B41FA5}">
                      <a16:colId xmlns:a16="http://schemas.microsoft.com/office/drawing/2014/main" val="2041071964"/>
                    </a:ext>
                  </a:extLst>
                </a:gridCol>
                <a:gridCol w="302986">
                  <a:extLst>
                    <a:ext uri="{9D8B030D-6E8A-4147-A177-3AD203B41FA5}">
                      <a16:colId xmlns:a16="http://schemas.microsoft.com/office/drawing/2014/main" val="134862495"/>
                    </a:ext>
                  </a:extLst>
                </a:gridCol>
                <a:gridCol w="302986">
                  <a:extLst>
                    <a:ext uri="{9D8B030D-6E8A-4147-A177-3AD203B41FA5}">
                      <a16:colId xmlns:a16="http://schemas.microsoft.com/office/drawing/2014/main" val="1897768043"/>
                    </a:ext>
                  </a:extLst>
                </a:gridCol>
                <a:gridCol w="302986">
                  <a:extLst>
                    <a:ext uri="{9D8B030D-6E8A-4147-A177-3AD203B41FA5}">
                      <a16:colId xmlns:a16="http://schemas.microsoft.com/office/drawing/2014/main" val="696734912"/>
                    </a:ext>
                  </a:extLst>
                </a:gridCol>
                <a:gridCol w="302986">
                  <a:extLst>
                    <a:ext uri="{9D8B030D-6E8A-4147-A177-3AD203B41FA5}">
                      <a16:colId xmlns:a16="http://schemas.microsoft.com/office/drawing/2014/main" val="917149437"/>
                    </a:ext>
                  </a:extLst>
                </a:gridCol>
                <a:gridCol w="302986">
                  <a:extLst>
                    <a:ext uri="{9D8B030D-6E8A-4147-A177-3AD203B41FA5}">
                      <a16:colId xmlns:a16="http://schemas.microsoft.com/office/drawing/2014/main" val="946285228"/>
                    </a:ext>
                  </a:extLst>
                </a:gridCol>
                <a:gridCol w="302986">
                  <a:extLst>
                    <a:ext uri="{9D8B030D-6E8A-4147-A177-3AD203B41FA5}">
                      <a16:colId xmlns:a16="http://schemas.microsoft.com/office/drawing/2014/main" val="3031860970"/>
                    </a:ext>
                  </a:extLst>
                </a:gridCol>
                <a:gridCol w="302986">
                  <a:extLst>
                    <a:ext uri="{9D8B030D-6E8A-4147-A177-3AD203B41FA5}">
                      <a16:colId xmlns:a16="http://schemas.microsoft.com/office/drawing/2014/main" val="564439809"/>
                    </a:ext>
                  </a:extLst>
                </a:gridCol>
                <a:gridCol w="302986">
                  <a:extLst>
                    <a:ext uri="{9D8B030D-6E8A-4147-A177-3AD203B41FA5}">
                      <a16:colId xmlns:a16="http://schemas.microsoft.com/office/drawing/2014/main" val="2638208579"/>
                    </a:ext>
                  </a:extLst>
                </a:gridCol>
                <a:gridCol w="302986">
                  <a:extLst>
                    <a:ext uri="{9D8B030D-6E8A-4147-A177-3AD203B41FA5}">
                      <a16:colId xmlns:a16="http://schemas.microsoft.com/office/drawing/2014/main" val="3675575642"/>
                    </a:ext>
                  </a:extLst>
                </a:gridCol>
                <a:gridCol w="302986">
                  <a:extLst>
                    <a:ext uri="{9D8B030D-6E8A-4147-A177-3AD203B41FA5}">
                      <a16:colId xmlns:a16="http://schemas.microsoft.com/office/drawing/2014/main" val="2864775244"/>
                    </a:ext>
                  </a:extLst>
                </a:gridCol>
                <a:gridCol w="302986">
                  <a:extLst>
                    <a:ext uri="{9D8B030D-6E8A-4147-A177-3AD203B41FA5}">
                      <a16:colId xmlns:a16="http://schemas.microsoft.com/office/drawing/2014/main" val="2127335262"/>
                    </a:ext>
                  </a:extLst>
                </a:gridCol>
                <a:gridCol w="302986">
                  <a:extLst>
                    <a:ext uri="{9D8B030D-6E8A-4147-A177-3AD203B41FA5}">
                      <a16:colId xmlns:a16="http://schemas.microsoft.com/office/drawing/2014/main" val="4213070214"/>
                    </a:ext>
                  </a:extLst>
                </a:gridCol>
                <a:gridCol w="302986">
                  <a:extLst>
                    <a:ext uri="{9D8B030D-6E8A-4147-A177-3AD203B41FA5}">
                      <a16:colId xmlns:a16="http://schemas.microsoft.com/office/drawing/2014/main" val="1306037227"/>
                    </a:ext>
                  </a:extLst>
                </a:gridCol>
              </a:tblGrid>
              <a:tr h="421005">
                <a:tc>
                  <a:txBody>
                    <a:bodyPr/>
                    <a:lstStyle/>
                    <a:p>
                      <a:endParaRPr lang="en-US" sz="1400" noProof="1">
                        <a:solidFill>
                          <a:schemeClr val="tx1"/>
                        </a:solidFill>
                      </a:endParaRPr>
                    </a:p>
                  </a:txBody>
                  <a:tcPr marL="68580" marR="68580" marT="34290" marB="34290" anchor="ctr"/>
                </a:tc>
                <a:tc gridSpan="2">
                  <a:txBody>
                    <a:bodyPr/>
                    <a:lstStyle/>
                    <a:p>
                      <a:pPr algn="ctr"/>
                      <a:r>
                        <a:rPr lang="en-US" sz="1600" noProof="1">
                          <a:solidFill>
                            <a:schemeClr val="tx1"/>
                          </a:solidFill>
                        </a:rPr>
                        <a:t>Mo</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Tu</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We</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Th</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Fr</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Sa</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Su</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Mo</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Tu</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We</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Th</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Fr</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Sa</a:t>
                      </a:r>
                    </a:p>
                  </a:txBody>
                  <a:tcPr marL="68580" marR="68580" marT="34290" marB="34290" anchor="ctr"/>
                </a:tc>
                <a:tc hMerge="1">
                  <a:txBody>
                    <a:bodyPr/>
                    <a:lstStyle/>
                    <a:p>
                      <a:endParaRPr lang="en-US"/>
                    </a:p>
                  </a:txBody>
                  <a:tcPr/>
                </a:tc>
                <a:tc gridSpan="2">
                  <a:txBody>
                    <a:bodyPr/>
                    <a:lstStyle/>
                    <a:p>
                      <a:pPr algn="ctr"/>
                      <a:r>
                        <a:rPr lang="en-US" sz="1600" noProof="1">
                          <a:solidFill>
                            <a:schemeClr val="tx1"/>
                          </a:solidFill>
                        </a:rPr>
                        <a:t>Su</a:t>
                      </a:r>
                    </a:p>
                  </a:txBody>
                  <a:tcPr marL="68580" marR="68580" marT="34290" marB="34290" anchor="ctr"/>
                </a:tc>
                <a:tc hMerge="1">
                  <a:txBody>
                    <a:bodyPr/>
                    <a:lstStyle/>
                    <a:p>
                      <a:endParaRPr lang="en-US"/>
                    </a:p>
                  </a:txBody>
                  <a:tcPr/>
                </a:tc>
                <a:extLst>
                  <a:ext uri="{0D108BD9-81ED-4DB2-BD59-A6C34878D82A}">
                    <a16:rowId xmlns:a16="http://schemas.microsoft.com/office/drawing/2014/main" val="3695877013"/>
                  </a:ext>
                </a:extLst>
              </a:tr>
              <a:tr h="421005">
                <a:tc>
                  <a:txBody>
                    <a:bodyPr/>
                    <a:lstStyle/>
                    <a:p>
                      <a:r>
                        <a:rPr lang="en-US" sz="1400" dirty="0">
                          <a:solidFill>
                            <a:schemeClr val="tx1">
                              <a:lumMod val="50000"/>
                              <a:lumOff val="50000"/>
                            </a:schemeClr>
                          </a:solidFill>
                        </a:rPr>
                        <a:t>WEEK #</a:t>
                      </a:r>
                    </a:p>
                  </a:txBody>
                  <a:tcPr marL="68580" marR="68580" marT="34290" marB="34290" anchor="ctr"/>
                </a:tc>
                <a:tc gridSpan="14">
                  <a:txBody>
                    <a:bodyPr/>
                    <a:lstStyle/>
                    <a:p>
                      <a:pPr algn="ctr"/>
                      <a:r>
                        <a:rPr lang="en-US" sz="1400" dirty="0">
                          <a:solidFill>
                            <a:schemeClr val="tx1">
                              <a:lumMod val="50000"/>
                              <a:lumOff val="50000"/>
                            </a:schemeClr>
                          </a:solidFill>
                        </a:rPr>
                        <a:t>WEEK 1</a:t>
                      </a:r>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gridSpan="14">
                  <a:txBody>
                    <a:bodyPr/>
                    <a:lstStyle/>
                    <a:p>
                      <a:pPr algn="ctr"/>
                      <a:r>
                        <a:rPr lang="en-US" sz="1400" dirty="0">
                          <a:solidFill>
                            <a:schemeClr val="tx1">
                              <a:lumMod val="50000"/>
                              <a:lumOff val="50000"/>
                            </a:schemeClr>
                          </a:solidFill>
                        </a:rPr>
                        <a:t>WEEK 2</a:t>
                      </a:r>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tc hMerge="1">
                  <a:txBody>
                    <a:bodyPr/>
                    <a:lstStyle/>
                    <a:p>
                      <a:pPr algn="ctr"/>
                      <a:endParaRPr lang="en-US" sz="1200" dirty="0"/>
                    </a:p>
                  </a:txBody>
                  <a:tcPr marL="68580" marR="68580" marT="34290" marB="34290" anchor="ctr"/>
                </a:tc>
                <a:tc hMerge="1">
                  <a:txBody>
                    <a:bodyPr/>
                    <a:lstStyle/>
                    <a:p>
                      <a:endParaRPr lang="en-US"/>
                    </a:p>
                  </a:txBody>
                  <a:tcPr/>
                </a:tc>
                <a:extLst>
                  <a:ext uri="{0D108BD9-81ED-4DB2-BD59-A6C34878D82A}">
                    <a16:rowId xmlns:a16="http://schemas.microsoft.com/office/drawing/2014/main" val="1698059749"/>
                  </a:ext>
                </a:extLst>
              </a:tr>
              <a:tr h="421005">
                <a:tc>
                  <a:txBody>
                    <a:bodyPr/>
                    <a:lstStyle/>
                    <a:p>
                      <a:r>
                        <a:rPr lang="en-US" dirty="0"/>
                        <a:t>Task 1</a:t>
                      </a:r>
                    </a:p>
                  </a:txBody>
                  <a:tcPr anchor="ct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extLst>
                  <a:ext uri="{0D108BD9-81ED-4DB2-BD59-A6C34878D82A}">
                    <a16:rowId xmlns:a16="http://schemas.microsoft.com/office/drawing/2014/main" val="3231076203"/>
                  </a:ext>
                </a:extLst>
              </a:tr>
              <a:tr h="421005">
                <a:tc>
                  <a:txBody>
                    <a:bodyPr/>
                    <a:lstStyle/>
                    <a:p>
                      <a:r>
                        <a:rPr lang="en-US" dirty="0"/>
                        <a:t>Task 2</a:t>
                      </a:r>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extLst>
                  <a:ext uri="{0D108BD9-81ED-4DB2-BD59-A6C34878D82A}">
                    <a16:rowId xmlns:a16="http://schemas.microsoft.com/office/drawing/2014/main" val="3009531685"/>
                  </a:ext>
                </a:extLst>
              </a:tr>
              <a:tr h="421005">
                <a:tc>
                  <a:txBody>
                    <a:bodyPr/>
                    <a:lstStyle/>
                    <a:p>
                      <a:r>
                        <a:rPr lang="en-US" dirty="0"/>
                        <a:t>Task 3</a:t>
                      </a:r>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extLst>
                  <a:ext uri="{0D108BD9-81ED-4DB2-BD59-A6C34878D82A}">
                    <a16:rowId xmlns:a16="http://schemas.microsoft.com/office/drawing/2014/main" val="3522415987"/>
                  </a:ext>
                </a:extLst>
              </a:tr>
              <a:tr h="421005">
                <a:tc>
                  <a:txBody>
                    <a:bodyPr/>
                    <a:lstStyle/>
                    <a:p>
                      <a:r>
                        <a:rPr lang="en-US" dirty="0"/>
                        <a:t>Task 4</a:t>
                      </a:r>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extLst>
                  <a:ext uri="{0D108BD9-81ED-4DB2-BD59-A6C34878D82A}">
                    <a16:rowId xmlns:a16="http://schemas.microsoft.com/office/drawing/2014/main" val="180930738"/>
                  </a:ext>
                </a:extLst>
              </a:tr>
              <a:tr h="421005">
                <a:tc>
                  <a:txBody>
                    <a:bodyPr/>
                    <a:lstStyle/>
                    <a:p>
                      <a:r>
                        <a:rPr lang="en-US" dirty="0"/>
                        <a:t>Task 5</a:t>
                      </a:r>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tc>
                <a:tc>
                  <a:txBody>
                    <a:bodyPr/>
                    <a:lstStyle/>
                    <a:p>
                      <a:pPr algn="ctr"/>
                      <a:endParaRPr lang="en-US" sz="1600" dirty="0"/>
                    </a:p>
                  </a:txBody>
                  <a:tcPr anchor="ctr"/>
                </a:tc>
                <a:extLst>
                  <a:ext uri="{0D108BD9-81ED-4DB2-BD59-A6C34878D82A}">
                    <a16:rowId xmlns:a16="http://schemas.microsoft.com/office/drawing/2014/main" val="2305479930"/>
                  </a:ext>
                </a:extLst>
              </a:tr>
              <a:tr h="421005">
                <a:tc>
                  <a:txBody>
                    <a:bodyPr/>
                    <a:lstStyle/>
                    <a:p>
                      <a:r>
                        <a:rPr lang="en-US" dirty="0"/>
                        <a:t>Task 6</a:t>
                      </a:r>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solidFill>
                      <a:schemeClr val="accent3"/>
                    </a:solidFill>
                  </a:tcPr>
                </a:tc>
                <a:tc>
                  <a:txBody>
                    <a:bodyPr/>
                    <a:lstStyle/>
                    <a:p>
                      <a:pPr algn="ctr"/>
                      <a:endParaRPr lang="en-US" sz="1600" dirty="0"/>
                    </a:p>
                  </a:txBody>
                  <a:tcPr anchor="ctr">
                    <a:solidFill>
                      <a:schemeClr val="accent3"/>
                    </a:solidFill>
                  </a:tcPr>
                </a:tc>
                <a:tc>
                  <a:txBody>
                    <a:bodyPr/>
                    <a:lstStyle/>
                    <a:p>
                      <a:pPr algn="ctr"/>
                      <a:endParaRPr lang="en-US" sz="1600" dirty="0"/>
                    </a:p>
                  </a:txBody>
                  <a:tcPr anchor="ctr">
                    <a:solidFill>
                      <a:schemeClr val="accent3"/>
                    </a:solidFill>
                  </a:tcPr>
                </a:tc>
                <a:tc>
                  <a:txBody>
                    <a:bodyPr/>
                    <a:lstStyle/>
                    <a:p>
                      <a:pPr algn="ctr"/>
                      <a:endParaRPr lang="en-US" sz="1600" dirty="0"/>
                    </a:p>
                  </a:txBody>
                  <a:tcPr anchor="ctr">
                    <a:solidFill>
                      <a:schemeClr val="accent3"/>
                    </a:solidFill>
                  </a:tcPr>
                </a:tc>
                <a:tc>
                  <a:txBody>
                    <a:bodyPr/>
                    <a:lstStyle/>
                    <a:p>
                      <a:pPr algn="ctr"/>
                      <a:endParaRPr lang="en-US" sz="1600" dirty="0"/>
                    </a:p>
                  </a:txBody>
                  <a:tcPr anchor="ctr">
                    <a:solidFill>
                      <a:schemeClr val="accent3"/>
                    </a:solidFill>
                  </a:tcPr>
                </a:tc>
                <a:tc>
                  <a:txBody>
                    <a:bodyPr/>
                    <a:lstStyle/>
                    <a:p>
                      <a:pPr algn="ctr"/>
                      <a:endParaRPr lang="en-US" sz="1600" dirty="0"/>
                    </a:p>
                  </a:txBody>
                  <a:tcPr anchor="ctr">
                    <a:solidFill>
                      <a:schemeClr val="accent3"/>
                    </a:solidFill>
                  </a:tcPr>
                </a:tc>
                <a:extLst>
                  <a:ext uri="{0D108BD9-81ED-4DB2-BD59-A6C34878D82A}">
                    <a16:rowId xmlns:a16="http://schemas.microsoft.com/office/drawing/2014/main" val="2726031724"/>
                  </a:ext>
                </a:extLst>
              </a:tr>
            </a:tbl>
          </a:graphicData>
        </a:graphic>
      </p:graphicFrame>
      <p:pic>
        <p:nvPicPr>
          <p:cNvPr id="32" name="Graphic 31" descr="Stopwatch">
            <a:extLst>
              <a:ext uri="{FF2B5EF4-FFF2-40B4-BE49-F238E27FC236}">
                <a16:creationId xmlns:a16="http://schemas.microsoft.com/office/drawing/2014/main" id="{99CDFB96-76CB-BC4D-B24E-C61041B185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18108" y="5016539"/>
            <a:ext cx="617500" cy="617500"/>
          </a:xfrm>
          <a:prstGeom prst="rect">
            <a:avLst/>
          </a:prstGeom>
        </p:spPr>
      </p:pic>
      <p:pic>
        <p:nvPicPr>
          <p:cNvPr id="33" name="Graphic 32" descr="Rocket">
            <a:extLst>
              <a:ext uri="{FF2B5EF4-FFF2-40B4-BE49-F238E27FC236}">
                <a16:creationId xmlns:a16="http://schemas.microsoft.com/office/drawing/2014/main" id="{20E6D884-6966-B247-B68F-46EA9EED822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12854" y="5018394"/>
            <a:ext cx="617500" cy="617500"/>
          </a:xfrm>
          <a:prstGeom prst="rect">
            <a:avLst/>
          </a:prstGeom>
        </p:spPr>
      </p:pic>
      <p:pic>
        <p:nvPicPr>
          <p:cNvPr id="34" name="Graphic 33" descr="Call center">
            <a:extLst>
              <a:ext uri="{FF2B5EF4-FFF2-40B4-BE49-F238E27FC236}">
                <a16:creationId xmlns:a16="http://schemas.microsoft.com/office/drawing/2014/main" id="{1BD4D9C4-8D78-A04D-B167-AE15E26CAB5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23362" y="5103194"/>
            <a:ext cx="617500" cy="617500"/>
          </a:xfrm>
          <a:prstGeom prst="rect">
            <a:avLst/>
          </a:prstGeom>
        </p:spPr>
      </p:pic>
      <p:pic>
        <p:nvPicPr>
          <p:cNvPr id="35" name="Graphic 34" descr="Pie chart">
            <a:extLst>
              <a:ext uri="{FF2B5EF4-FFF2-40B4-BE49-F238E27FC236}">
                <a16:creationId xmlns:a16="http://schemas.microsoft.com/office/drawing/2014/main" id="{8E655ACC-5991-FF41-A0F2-27BBE2BE661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18108" y="5848807"/>
            <a:ext cx="617500" cy="617500"/>
          </a:xfrm>
          <a:prstGeom prst="rect">
            <a:avLst/>
          </a:prstGeom>
        </p:spPr>
      </p:pic>
      <p:pic>
        <p:nvPicPr>
          <p:cNvPr id="36" name="Graphic 35" descr="Handshake">
            <a:extLst>
              <a:ext uri="{FF2B5EF4-FFF2-40B4-BE49-F238E27FC236}">
                <a16:creationId xmlns:a16="http://schemas.microsoft.com/office/drawing/2014/main" id="{1742F8E1-7D2F-4F45-BCAF-F56C99F3805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23362" y="5848807"/>
            <a:ext cx="617500" cy="617500"/>
          </a:xfrm>
          <a:prstGeom prst="rect">
            <a:avLst/>
          </a:prstGeom>
        </p:spPr>
      </p:pic>
      <p:pic>
        <p:nvPicPr>
          <p:cNvPr id="37" name="Graphic 36" descr="Books">
            <a:extLst>
              <a:ext uri="{FF2B5EF4-FFF2-40B4-BE49-F238E27FC236}">
                <a16:creationId xmlns:a16="http://schemas.microsoft.com/office/drawing/2014/main" id="{A16FE160-A943-DC48-A9C8-F2AB25DEB5E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12854" y="5848808"/>
            <a:ext cx="617500" cy="617500"/>
          </a:xfrm>
          <a:prstGeom prst="rect">
            <a:avLst/>
          </a:prstGeom>
        </p:spPr>
      </p:pic>
      <p:sp>
        <p:nvSpPr>
          <p:cNvPr id="38" name="TextBox 37">
            <a:extLst>
              <a:ext uri="{FF2B5EF4-FFF2-40B4-BE49-F238E27FC236}">
                <a16:creationId xmlns:a16="http://schemas.microsoft.com/office/drawing/2014/main" id="{5912CA74-8148-6E43-8F08-D4EB9B4C8D3A}"/>
              </a:ext>
            </a:extLst>
          </p:cNvPr>
          <p:cNvSpPr txBox="1"/>
          <p:nvPr/>
        </p:nvSpPr>
        <p:spPr>
          <a:xfrm>
            <a:off x="2315831" y="5140623"/>
            <a:ext cx="1408399" cy="369332"/>
          </a:xfrm>
          <a:prstGeom prst="rect">
            <a:avLst/>
          </a:prstGeom>
          <a:noFill/>
        </p:spPr>
        <p:txBody>
          <a:bodyPr wrap="none" rtlCol="0">
            <a:spAutoFit/>
          </a:bodyPr>
          <a:lstStyle/>
          <a:p>
            <a:r>
              <a:rPr lang="en-US" noProof="1"/>
              <a:t>Lorem Ipsum</a:t>
            </a:r>
          </a:p>
        </p:txBody>
      </p:sp>
      <p:sp>
        <p:nvSpPr>
          <p:cNvPr id="39" name="TextBox 38">
            <a:extLst>
              <a:ext uri="{FF2B5EF4-FFF2-40B4-BE49-F238E27FC236}">
                <a16:creationId xmlns:a16="http://schemas.microsoft.com/office/drawing/2014/main" id="{BC525496-1CE7-9E4C-B6B9-1C4A4D62F7BD}"/>
              </a:ext>
            </a:extLst>
          </p:cNvPr>
          <p:cNvSpPr txBox="1"/>
          <p:nvPr/>
        </p:nvSpPr>
        <p:spPr>
          <a:xfrm>
            <a:off x="5921087" y="5140623"/>
            <a:ext cx="1408399" cy="369332"/>
          </a:xfrm>
          <a:prstGeom prst="rect">
            <a:avLst/>
          </a:prstGeom>
          <a:noFill/>
        </p:spPr>
        <p:txBody>
          <a:bodyPr wrap="none" rtlCol="0">
            <a:spAutoFit/>
          </a:bodyPr>
          <a:lstStyle/>
          <a:p>
            <a:r>
              <a:rPr lang="en-US" noProof="1"/>
              <a:t>Lorem Ipsum</a:t>
            </a:r>
          </a:p>
        </p:txBody>
      </p:sp>
      <p:sp>
        <p:nvSpPr>
          <p:cNvPr id="40" name="TextBox 39">
            <a:extLst>
              <a:ext uri="{FF2B5EF4-FFF2-40B4-BE49-F238E27FC236}">
                <a16:creationId xmlns:a16="http://schemas.microsoft.com/office/drawing/2014/main" id="{65DB07C1-C200-5843-AC2E-9F97BB02579B}"/>
              </a:ext>
            </a:extLst>
          </p:cNvPr>
          <p:cNvSpPr txBox="1"/>
          <p:nvPr/>
        </p:nvSpPr>
        <p:spPr>
          <a:xfrm>
            <a:off x="9526339" y="5227278"/>
            <a:ext cx="1408399" cy="369332"/>
          </a:xfrm>
          <a:prstGeom prst="rect">
            <a:avLst/>
          </a:prstGeom>
          <a:noFill/>
        </p:spPr>
        <p:txBody>
          <a:bodyPr wrap="none" rtlCol="0">
            <a:spAutoFit/>
          </a:bodyPr>
          <a:lstStyle/>
          <a:p>
            <a:r>
              <a:rPr lang="en-US" noProof="1"/>
              <a:t>Lorem Ipsum</a:t>
            </a:r>
          </a:p>
        </p:txBody>
      </p:sp>
      <p:sp>
        <p:nvSpPr>
          <p:cNvPr id="41" name="TextBox 40">
            <a:extLst>
              <a:ext uri="{FF2B5EF4-FFF2-40B4-BE49-F238E27FC236}">
                <a16:creationId xmlns:a16="http://schemas.microsoft.com/office/drawing/2014/main" id="{463651B6-3C02-9343-BFCE-E91F7555B472}"/>
              </a:ext>
            </a:extLst>
          </p:cNvPr>
          <p:cNvSpPr txBox="1"/>
          <p:nvPr/>
        </p:nvSpPr>
        <p:spPr>
          <a:xfrm>
            <a:off x="9526339" y="5972891"/>
            <a:ext cx="1408399" cy="369332"/>
          </a:xfrm>
          <a:prstGeom prst="rect">
            <a:avLst/>
          </a:prstGeom>
          <a:noFill/>
        </p:spPr>
        <p:txBody>
          <a:bodyPr wrap="none" rtlCol="0">
            <a:spAutoFit/>
          </a:bodyPr>
          <a:lstStyle/>
          <a:p>
            <a:r>
              <a:rPr lang="en-US" noProof="1"/>
              <a:t>Lorem Ipsum</a:t>
            </a:r>
          </a:p>
        </p:txBody>
      </p:sp>
      <p:sp>
        <p:nvSpPr>
          <p:cNvPr id="42" name="TextBox 41">
            <a:extLst>
              <a:ext uri="{FF2B5EF4-FFF2-40B4-BE49-F238E27FC236}">
                <a16:creationId xmlns:a16="http://schemas.microsoft.com/office/drawing/2014/main" id="{8B38B74D-965F-534F-BF94-24F23CAF8AC7}"/>
              </a:ext>
            </a:extLst>
          </p:cNvPr>
          <p:cNvSpPr txBox="1"/>
          <p:nvPr/>
        </p:nvSpPr>
        <p:spPr>
          <a:xfrm>
            <a:off x="5921085" y="5972891"/>
            <a:ext cx="1408399" cy="369332"/>
          </a:xfrm>
          <a:prstGeom prst="rect">
            <a:avLst/>
          </a:prstGeom>
          <a:noFill/>
        </p:spPr>
        <p:txBody>
          <a:bodyPr wrap="none" rtlCol="0">
            <a:spAutoFit/>
          </a:bodyPr>
          <a:lstStyle/>
          <a:p>
            <a:r>
              <a:rPr lang="en-US" noProof="1"/>
              <a:t>Lorem Ipsum</a:t>
            </a:r>
          </a:p>
        </p:txBody>
      </p:sp>
      <p:sp>
        <p:nvSpPr>
          <p:cNvPr id="43" name="TextBox 42">
            <a:extLst>
              <a:ext uri="{FF2B5EF4-FFF2-40B4-BE49-F238E27FC236}">
                <a16:creationId xmlns:a16="http://schemas.microsoft.com/office/drawing/2014/main" id="{A751A09F-708D-7F4E-90C9-3EC777A46BE7}"/>
              </a:ext>
            </a:extLst>
          </p:cNvPr>
          <p:cNvSpPr txBox="1"/>
          <p:nvPr/>
        </p:nvSpPr>
        <p:spPr>
          <a:xfrm>
            <a:off x="2315831" y="5972891"/>
            <a:ext cx="1408399" cy="369332"/>
          </a:xfrm>
          <a:prstGeom prst="rect">
            <a:avLst/>
          </a:prstGeom>
          <a:noFill/>
        </p:spPr>
        <p:txBody>
          <a:bodyPr wrap="none" rtlCol="0">
            <a:spAutoFit/>
          </a:bodyPr>
          <a:lstStyle/>
          <a:p>
            <a:r>
              <a:rPr lang="en-US" noProof="1"/>
              <a:t>Lorem Ipsum</a:t>
            </a:r>
          </a:p>
        </p:txBody>
      </p:sp>
      <p:sp>
        <p:nvSpPr>
          <p:cNvPr id="16" name="Date Placeholder 17">
            <a:extLst>
              <a:ext uri="{FF2B5EF4-FFF2-40B4-BE49-F238E27FC236}">
                <a16:creationId xmlns:a16="http://schemas.microsoft.com/office/drawing/2014/main" id="{3F633D6F-C85E-4BF0-B6A8-94B110995C3D}"/>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90120498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E3B0A-D111-CD41-97D2-AC4AC0725B4F}"/>
              </a:ext>
            </a:extLst>
          </p:cNvPr>
          <p:cNvSpPr>
            <a:spLocks noGrp="1"/>
          </p:cNvSpPr>
          <p:nvPr>
            <p:ph type="title"/>
          </p:nvPr>
        </p:nvSpPr>
        <p:spPr/>
        <p:txBody>
          <a:bodyPr/>
          <a:lstStyle/>
          <a:p>
            <a:r>
              <a:rPr lang="en-US" noProof="1"/>
              <a:t>Simple Gant Chart – 1 Week</a:t>
            </a:r>
          </a:p>
        </p:txBody>
      </p:sp>
      <p:graphicFrame>
        <p:nvGraphicFramePr>
          <p:cNvPr id="18" name="Table 17">
            <a:extLst>
              <a:ext uri="{FF2B5EF4-FFF2-40B4-BE49-F238E27FC236}">
                <a16:creationId xmlns:a16="http://schemas.microsoft.com/office/drawing/2014/main" id="{3136AD84-D65B-7C4D-AB7D-2FC290C28A25}"/>
              </a:ext>
            </a:extLst>
          </p:cNvPr>
          <p:cNvGraphicFramePr>
            <a:graphicFrameLocks noGrp="1"/>
          </p:cNvGraphicFramePr>
          <p:nvPr>
            <p:extLst>
              <p:ext uri="{D42A27DB-BD31-4B8C-83A1-F6EECF244321}">
                <p14:modId xmlns:p14="http://schemas.microsoft.com/office/powerpoint/2010/main" val="4141777399"/>
              </p:ext>
            </p:extLst>
          </p:nvPr>
        </p:nvGraphicFramePr>
        <p:xfrm>
          <a:off x="838196" y="1497225"/>
          <a:ext cx="10515608" cy="3368043"/>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278396188"/>
                    </a:ext>
                  </a:extLst>
                </a:gridCol>
                <a:gridCol w="605972">
                  <a:extLst>
                    <a:ext uri="{9D8B030D-6E8A-4147-A177-3AD203B41FA5}">
                      <a16:colId xmlns:a16="http://schemas.microsoft.com/office/drawing/2014/main" val="1287371467"/>
                    </a:ext>
                  </a:extLst>
                </a:gridCol>
                <a:gridCol w="605972">
                  <a:extLst>
                    <a:ext uri="{9D8B030D-6E8A-4147-A177-3AD203B41FA5}">
                      <a16:colId xmlns:a16="http://schemas.microsoft.com/office/drawing/2014/main" val="3085508947"/>
                    </a:ext>
                  </a:extLst>
                </a:gridCol>
                <a:gridCol w="605972">
                  <a:extLst>
                    <a:ext uri="{9D8B030D-6E8A-4147-A177-3AD203B41FA5}">
                      <a16:colId xmlns:a16="http://schemas.microsoft.com/office/drawing/2014/main" val="4081026606"/>
                    </a:ext>
                  </a:extLst>
                </a:gridCol>
                <a:gridCol w="605972">
                  <a:extLst>
                    <a:ext uri="{9D8B030D-6E8A-4147-A177-3AD203B41FA5}">
                      <a16:colId xmlns:a16="http://schemas.microsoft.com/office/drawing/2014/main" val="1415560033"/>
                    </a:ext>
                  </a:extLst>
                </a:gridCol>
                <a:gridCol w="605972">
                  <a:extLst>
                    <a:ext uri="{9D8B030D-6E8A-4147-A177-3AD203B41FA5}">
                      <a16:colId xmlns:a16="http://schemas.microsoft.com/office/drawing/2014/main" val="3372389935"/>
                    </a:ext>
                  </a:extLst>
                </a:gridCol>
                <a:gridCol w="605972">
                  <a:extLst>
                    <a:ext uri="{9D8B030D-6E8A-4147-A177-3AD203B41FA5}">
                      <a16:colId xmlns:a16="http://schemas.microsoft.com/office/drawing/2014/main" val="4007246213"/>
                    </a:ext>
                  </a:extLst>
                </a:gridCol>
                <a:gridCol w="605972">
                  <a:extLst>
                    <a:ext uri="{9D8B030D-6E8A-4147-A177-3AD203B41FA5}">
                      <a16:colId xmlns:a16="http://schemas.microsoft.com/office/drawing/2014/main" val="1277414973"/>
                    </a:ext>
                  </a:extLst>
                </a:gridCol>
                <a:gridCol w="605972">
                  <a:extLst>
                    <a:ext uri="{9D8B030D-6E8A-4147-A177-3AD203B41FA5}">
                      <a16:colId xmlns:a16="http://schemas.microsoft.com/office/drawing/2014/main" val="2041071964"/>
                    </a:ext>
                  </a:extLst>
                </a:gridCol>
                <a:gridCol w="605972">
                  <a:extLst>
                    <a:ext uri="{9D8B030D-6E8A-4147-A177-3AD203B41FA5}">
                      <a16:colId xmlns:a16="http://schemas.microsoft.com/office/drawing/2014/main" val="1897768043"/>
                    </a:ext>
                  </a:extLst>
                </a:gridCol>
                <a:gridCol w="605972">
                  <a:extLst>
                    <a:ext uri="{9D8B030D-6E8A-4147-A177-3AD203B41FA5}">
                      <a16:colId xmlns:a16="http://schemas.microsoft.com/office/drawing/2014/main" val="917149437"/>
                    </a:ext>
                  </a:extLst>
                </a:gridCol>
                <a:gridCol w="605972">
                  <a:extLst>
                    <a:ext uri="{9D8B030D-6E8A-4147-A177-3AD203B41FA5}">
                      <a16:colId xmlns:a16="http://schemas.microsoft.com/office/drawing/2014/main" val="3031860970"/>
                    </a:ext>
                  </a:extLst>
                </a:gridCol>
                <a:gridCol w="605972">
                  <a:extLst>
                    <a:ext uri="{9D8B030D-6E8A-4147-A177-3AD203B41FA5}">
                      <a16:colId xmlns:a16="http://schemas.microsoft.com/office/drawing/2014/main" val="2638208579"/>
                    </a:ext>
                  </a:extLst>
                </a:gridCol>
                <a:gridCol w="605972">
                  <a:extLst>
                    <a:ext uri="{9D8B030D-6E8A-4147-A177-3AD203B41FA5}">
                      <a16:colId xmlns:a16="http://schemas.microsoft.com/office/drawing/2014/main" val="2864775244"/>
                    </a:ext>
                  </a:extLst>
                </a:gridCol>
                <a:gridCol w="605972">
                  <a:extLst>
                    <a:ext uri="{9D8B030D-6E8A-4147-A177-3AD203B41FA5}">
                      <a16:colId xmlns:a16="http://schemas.microsoft.com/office/drawing/2014/main" val="4213070214"/>
                    </a:ext>
                  </a:extLst>
                </a:gridCol>
              </a:tblGrid>
              <a:tr h="481149">
                <a:tc>
                  <a:txBody>
                    <a:bodyPr/>
                    <a:lstStyle/>
                    <a:p>
                      <a:endParaRPr lang="en-US" dirty="0">
                        <a:solidFill>
                          <a:schemeClr val="tx1"/>
                        </a:solidFill>
                      </a:endParaRPr>
                    </a:p>
                  </a:txBody>
                  <a:tcPr/>
                </a:tc>
                <a:tc gridSpan="2">
                  <a:txBody>
                    <a:bodyPr/>
                    <a:lstStyle/>
                    <a:p>
                      <a:pPr algn="ctr"/>
                      <a:r>
                        <a:rPr lang="en-US" sz="1600" dirty="0">
                          <a:solidFill>
                            <a:schemeClr val="tx1"/>
                          </a:solidFill>
                        </a:rPr>
                        <a:t>Monday</a:t>
                      </a:r>
                    </a:p>
                  </a:txBody>
                  <a:tcPr anchor="ctr"/>
                </a:tc>
                <a:tc hMerge="1">
                  <a:txBody>
                    <a:bodyPr/>
                    <a:lstStyle/>
                    <a:p>
                      <a:endParaRPr lang="en-US"/>
                    </a:p>
                  </a:txBody>
                  <a:tcPr/>
                </a:tc>
                <a:tc gridSpan="2">
                  <a:txBody>
                    <a:bodyPr/>
                    <a:lstStyle/>
                    <a:p>
                      <a:pPr algn="ctr"/>
                      <a:r>
                        <a:rPr lang="en-US" sz="1600" dirty="0">
                          <a:solidFill>
                            <a:schemeClr val="tx1"/>
                          </a:solidFill>
                        </a:rPr>
                        <a:t>Tuesday</a:t>
                      </a:r>
                    </a:p>
                  </a:txBody>
                  <a:tcPr anchor="ctr"/>
                </a:tc>
                <a:tc hMerge="1">
                  <a:txBody>
                    <a:bodyPr/>
                    <a:lstStyle/>
                    <a:p>
                      <a:endParaRPr lang="en-US"/>
                    </a:p>
                  </a:txBody>
                  <a:tcPr/>
                </a:tc>
                <a:tc gridSpan="2">
                  <a:txBody>
                    <a:bodyPr/>
                    <a:lstStyle/>
                    <a:p>
                      <a:pPr algn="ctr"/>
                      <a:r>
                        <a:rPr lang="en-US" sz="1600" dirty="0">
                          <a:solidFill>
                            <a:schemeClr val="tx1"/>
                          </a:solidFill>
                        </a:rPr>
                        <a:t>Wednesday</a:t>
                      </a:r>
                    </a:p>
                  </a:txBody>
                  <a:tcPr anchor="ctr"/>
                </a:tc>
                <a:tc hMerge="1">
                  <a:txBody>
                    <a:bodyPr/>
                    <a:lstStyle/>
                    <a:p>
                      <a:endParaRPr lang="en-US"/>
                    </a:p>
                  </a:txBody>
                  <a:tcPr/>
                </a:tc>
                <a:tc gridSpan="2">
                  <a:txBody>
                    <a:bodyPr/>
                    <a:lstStyle/>
                    <a:p>
                      <a:pPr algn="ctr"/>
                      <a:r>
                        <a:rPr lang="en-US" sz="1600" dirty="0">
                          <a:solidFill>
                            <a:schemeClr val="tx1"/>
                          </a:solidFill>
                        </a:rPr>
                        <a:t>Thursday</a:t>
                      </a:r>
                    </a:p>
                  </a:txBody>
                  <a:tcPr anchor="ctr"/>
                </a:tc>
                <a:tc hMerge="1">
                  <a:txBody>
                    <a:bodyPr/>
                    <a:lstStyle/>
                    <a:p>
                      <a:endParaRPr lang="en-US"/>
                    </a:p>
                  </a:txBody>
                  <a:tcPr/>
                </a:tc>
                <a:tc gridSpan="2">
                  <a:txBody>
                    <a:bodyPr/>
                    <a:lstStyle/>
                    <a:p>
                      <a:pPr algn="ctr"/>
                      <a:r>
                        <a:rPr lang="en-US" sz="1600" dirty="0">
                          <a:solidFill>
                            <a:schemeClr val="tx1"/>
                          </a:solidFill>
                        </a:rPr>
                        <a:t>Friday</a:t>
                      </a:r>
                    </a:p>
                  </a:txBody>
                  <a:tcPr anchor="ctr"/>
                </a:tc>
                <a:tc hMerge="1">
                  <a:txBody>
                    <a:bodyPr/>
                    <a:lstStyle/>
                    <a:p>
                      <a:endParaRPr lang="en-US"/>
                    </a:p>
                  </a:txBody>
                  <a:tcPr/>
                </a:tc>
                <a:tc gridSpan="2">
                  <a:txBody>
                    <a:bodyPr/>
                    <a:lstStyle/>
                    <a:p>
                      <a:pPr algn="ctr"/>
                      <a:r>
                        <a:rPr lang="en-US" sz="1600" dirty="0">
                          <a:solidFill>
                            <a:schemeClr val="tx1"/>
                          </a:solidFill>
                        </a:rPr>
                        <a:t>Saturday</a:t>
                      </a:r>
                    </a:p>
                  </a:txBody>
                  <a:tcPr anchor="ctr"/>
                </a:tc>
                <a:tc hMerge="1">
                  <a:txBody>
                    <a:bodyPr/>
                    <a:lstStyle/>
                    <a:p>
                      <a:endParaRPr lang="en-US"/>
                    </a:p>
                  </a:txBody>
                  <a:tcPr/>
                </a:tc>
                <a:tc gridSpan="2">
                  <a:txBody>
                    <a:bodyPr/>
                    <a:lstStyle/>
                    <a:p>
                      <a:pPr algn="ctr"/>
                      <a:r>
                        <a:rPr lang="en-US" sz="1600" dirty="0">
                          <a:solidFill>
                            <a:schemeClr val="tx1"/>
                          </a:solidFill>
                        </a:rPr>
                        <a:t>Sunday</a:t>
                      </a:r>
                    </a:p>
                  </a:txBody>
                  <a:tcPr anchor="ctr"/>
                </a:tc>
                <a:tc hMerge="1">
                  <a:txBody>
                    <a:bodyPr/>
                    <a:lstStyle/>
                    <a:p>
                      <a:endParaRPr lang="en-US"/>
                    </a:p>
                  </a:txBody>
                  <a:tcPr/>
                </a:tc>
                <a:extLst>
                  <a:ext uri="{0D108BD9-81ED-4DB2-BD59-A6C34878D82A}">
                    <a16:rowId xmlns:a16="http://schemas.microsoft.com/office/drawing/2014/main" val="3695877013"/>
                  </a:ext>
                </a:extLst>
              </a:tr>
              <a:tr h="481149">
                <a:tc>
                  <a:txBody>
                    <a:bodyPr/>
                    <a:lstStyle/>
                    <a:p>
                      <a:r>
                        <a:rPr lang="en-US" dirty="0"/>
                        <a:t>Task 1</a:t>
                      </a:r>
                    </a:p>
                  </a:txBody>
                  <a:tcPr anchor="ct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solidFill>
                      <a:schemeClr val="accent2"/>
                    </a:solidFill>
                  </a:tcP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extLst>
                  <a:ext uri="{0D108BD9-81ED-4DB2-BD59-A6C34878D82A}">
                    <a16:rowId xmlns:a16="http://schemas.microsoft.com/office/drawing/2014/main" val="3231076203"/>
                  </a:ext>
                </a:extLst>
              </a:tr>
              <a:tr h="481149">
                <a:tc>
                  <a:txBody>
                    <a:bodyPr/>
                    <a:lstStyle/>
                    <a:p>
                      <a:r>
                        <a:rPr lang="en-US" dirty="0"/>
                        <a:t>Task 2</a:t>
                      </a:r>
                    </a:p>
                  </a:txBody>
                  <a:tcPr anchor="ctr"/>
                </a:tc>
                <a:tc>
                  <a:txBody>
                    <a:bodyPr/>
                    <a:lstStyle/>
                    <a:p>
                      <a:pPr algn="ctr"/>
                      <a:endParaRPr lang="en-US" sz="1600" dirty="0"/>
                    </a:p>
                  </a:txBody>
                  <a:tcPr anchor="ct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solidFill>
                      <a:schemeClr val="accent6"/>
                    </a:solidFill>
                  </a:tcP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extLst>
                  <a:ext uri="{0D108BD9-81ED-4DB2-BD59-A6C34878D82A}">
                    <a16:rowId xmlns:a16="http://schemas.microsoft.com/office/drawing/2014/main" val="3009531685"/>
                  </a:ext>
                </a:extLst>
              </a:tr>
              <a:tr h="481149">
                <a:tc>
                  <a:txBody>
                    <a:bodyPr/>
                    <a:lstStyle/>
                    <a:p>
                      <a:r>
                        <a:rPr lang="en-US" dirty="0"/>
                        <a:t>Task 3</a:t>
                      </a:r>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solidFill>
                      <a:schemeClr val="accent5"/>
                    </a:solidFill>
                  </a:tcP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extLst>
                  <a:ext uri="{0D108BD9-81ED-4DB2-BD59-A6C34878D82A}">
                    <a16:rowId xmlns:a16="http://schemas.microsoft.com/office/drawing/2014/main" val="3522415987"/>
                  </a:ext>
                </a:extLst>
              </a:tr>
              <a:tr h="481149">
                <a:tc>
                  <a:txBody>
                    <a:bodyPr/>
                    <a:lstStyle/>
                    <a:p>
                      <a:r>
                        <a:rPr lang="en-US" dirty="0"/>
                        <a:t>Task 4</a:t>
                      </a:r>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solidFill>
                      <a:schemeClr val="accent4"/>
                    </a:solidFill>
                  </a:tcPr>
                </a:tc>
                <a:tc>
                  <a:txBody>
                    <a:bodyPr/>
                    <a:lstStyle/>
                    <a:p>
                      <a:pPr algn="ctr"/>
                      <a:endParaRPr lang="en-US" sz="1600" dirty="0"/>
                    </a:p>
                  </a:txBody>
                  <a:tcPr anchor="ctr"/>
                </a:tc>
                <a:tc>
                  <a:txBody>
                    <a:bodyPr/>
                    <a:lstStyle/>
                    <a:p>
                      <a:pPr algn="ctr"/>
                      <a:endParaRPr lang="en-US" sz="1600" dirty="0"/>
                    </a:p>
                  </a:txBody>
                  <a:tcPr anchor="ctr"/>
                </a:tc>
                <a:extLst>
                  <a:ext uri="{0D108BD9-81ED-4DB2-BD59-A6C34878D82A}">
                    <a16:rowId xmlns:a16="http://schemas.microsoft.com/office/drawing/2014/main" val="180930738"/>
                  </a:ext>
                </a:extLst>
              </a:tr>
              <a:tr h="481149">
                <a:tc>
                  <a:txBody>
                    <a:bodyPr/>
                    <a:lstStyle/>
                    <a:p>
                      <a:r>
                        <a:rPr lang="en-US" dirty="0"/>
                        <a:t>Task 5</a:t>
                      </a:r>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solidFill>
                      <a:schemeClr val="tx2"/>
                    </a:solidFill>
                  </a:tcPr>
                </a:tc>
                <a:tc>
                  <a:txBody>
                    <a:bodyPr/>
                    <a:lstStyle/>
                    <a:p>
                      <a:pPr algn="ctr"/>
                      <a:endParaRPr lang="en-US" sz="1600" dirty="0"/>
                    </a:p>
                  </a:txBody>
                  <a:tcPr anchor="ctr"/>
                </a:tc>
                <a:extLst>
                  <a:ext uri="{0D108BD9-81ED-4DB2-BD59-A6C34878D82A}">
                    <a16:rowId xmlns:a16="http://schemas.microsoft.com/office/drawing/2014/main" val="2305479930"/>
                  </a:ext>
                </a:extLst>
              </a:tr>
              <a:tr h="481149">
                <a:tc>
                  <a:txBody>
                    <a:bodyPr/>
                    <a:lstStyle/>
                    <a:p>
                      <a:r>
                        <a:rPr lang="en-US" dirty="0"/>
                        <a:t>Task 6</a:t>
                      </a:r>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solidFill>
                      <a:schemeClr val="accent3"/>
                    </a:solidFill>
                  </a:tcPr>
                </a:tc>
                <a:tc>
                  <a:txBody>
                    <a:bodyPr/>
                    <a:lstStyle/>
                    <a:p>
                      <a:pPr algn="ctr"/>
                      <a:endParaRPr lang="en-US" sz="1600" dirty="0"/>
                    </a:p>
                  </a:txBody>
                  <a:tcPr anchor="ctr">
                    <a:solidFill>
                      <a:schemeClr val="accent3"/>
                    </a:solidFill>
                  </a:tcPr>
                </a:tc>
                <a:tc>
                  <a:txBody>
                    <a:bodyPr/>
                    <a:lstStyle/>
                    <a:p>
                      <a:pPr algn="ctr"/>
                      <a:endParaRPr lang="en-US" sz="1600" dirty="0"/>
                    </a:p>
                  </a:txBody>
                  <a:tcPr anchor="ctr">
                    <a:solidFill>
                      <a:schemeClr val="accent3"/>
                    </a:solidFill>
                  </a:tcPr>
                </a:tc>
                <a:extLst>
                  <a:ext uri="{0D108BD9-81ED-4DB2-BD59-A6C34878D82A}">
                    <a16:rowId xmlns:a16="http://schemas.microsoft.com/office/drawing/2014/main" val="2726031724"/>
                  </a:ext>
                </a:extLst>
              </a:tr>
            </a:tbl>
          </a:graphicData>
        </a:graphic>
      </p:graphicFrame>
      <p:pic>
        <p:nvPicPr>
          <p:cNvPr id="19" name="Graphic 18" descr="Stopwatch">
            <a:extLst>
              <a:ext uri="{FF2B5EF4-FFF2-40B4-BE49-F238E27FC236}">
                <a16:creationId xmlns:a16="http://schemas.microsoft.com/office/drawing/2014/main" id="{B20B610A-5114-3449-9E08-1628E1BF4C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18108" y="5016536"/>
            <a:ext cx="617500" cy="617500"/>
          </a:xfrm>
          <a:prstGeom prst="rect">
            <a:avLst/>
          </a:prstGeom>
        </p:spPr>
      </p:pic>
      <p:pic>
        <p:nvPicPr>
          <p:cNvPr id="20" name="Graphic 19" descr="Rocket">
            <a:extLst>
              <a:ext uri="{FF2B5EF4-FFF2-40B4-BE49-F238E27FC236}">
                <a16:creationId xmlns:a16="http://schemas.microsoft.com/office/drawing/2014/main" id="{807C79B3-4186-924B-A42C-50B7ED5E1E2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12854" y="5018391"/>
            <a:ext cx="617500" cy="617500"/>
          </a:xfrm>
          <a:prstGeom prst="rect">
            <a:avLst/>
          </a:prstGeom>
        </p:spPr>
      </p:pic>
      <p:pic>
        <p:nvPicPr>
          <p:cNvPr id="21" name="Graphic 20" descr="Call center">
            <a:extLst>
              <a:ext uri="{FF2B5EF4-FFF2-40B4-BE49-F238E27FC236}">
                <a16:creationId xmlns:a16="http://schemas.microsoft.com/office/drawing/2014/main" id="{0D1D1B0B-0567-5444-AA8F-4B234C08E3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23362" y="5103191"/>
            <a:ext cx="617500" cy="617500"/>
          </a:xfrm>
          <a:prstGeom prst="rect">
            <a:avLst/>
          </a:prstGeom>
        </p:spPr>
      </p:pic>
      <p:pic>
        <p:nvPicPr>
          <p:cNvPr id="22" name="Graphic 21" descr="Pie chart">
            <a:extLst>
              <a:ext uri="{FF2B5EF4-FFF2-40B4-BE49-F238E27FC236}">
                <a16:creationId xmlns:a16="http://schemas.microsoft.com/office/drawing/2014/main" id="{4FBDEC13-1E19-EB47-83C8-28E6BD08D5E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18108" y="5848804"/>
            <a:ext cx="617500" cy="617500"/>
          </a:xfrm>
          <a:prstGeom prst="rect">
            <a:avLst/>
          </a:prstGeom>
        </p:spPr>
      </p:pic>
      <p:pic>
        <p:nvPicPr>
          <p:cNvPr id="23" name="Graphic 22" descr="Handshake">
            <a:extLst>
              <a:ext uri="{FF2B5EF4-FFF2-40B4-BE49-F238E27FC236}">
                <a16:creationId xmlns:a16="http://schemas.microsoft.com/office/drawing/2014/main" id="{EE9F062C-B6D1-C847-A261-E8E9A12C977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23362" y="5848804"/>
            <a:ext cx="617500" cy="617500"/>
          </a:xfrm>
          <a:prstGeom prst="rect">
            <a:avLst/>
          </a:prstGeom>
        </p:spPr>
      </p:pic>
      <p:pic>
        <p:nvPicPr>
          <p:cNvPr id="24" name="Graphic 23" descr="Books">
            <a:extLst>
              <a:ext uri="{FF2B5EF4-FFF2-40B4-BE49-F238E27FC236}">
                <a16:creationId xmlns:a16="http://schemas.microsoft.com/office/drawing/2014/main" id="{AF2FDE78-C14A-F043-87BA-7417DFCB2C1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12854" y="5848805"/>
            <a:ext cx="617500" cy="617500"/>
          </a:xfrm>
          <a:prstGeom prst="rect">
            <a:avLst/>
          </a:prstGeom>
        </p:spPr>
      </p:pic>
      <p:sp>
        <p:nvSpPr>
          <p:cNvPr id="25" name="TextBox 24">
            <a:extLst>
              <a:ext uri="{FF2B5EF4-FFF2-40B4-BE49-F238E27FC236}">
                <a16:creationId xmlns:a16="http://schemas.microsoft.com/office/drawing/2014/main" id="{69C0E604-7C56-3A4A-A19D-14338FA626E4}"/>
              </a:ext>
            </a:extLst>
          </p:cNvPr>
          <p:cNvSpPr txBox="1"/>
          <p:nvPr/>
        </p:nvSpPr>
        <p:spPr>
          <a:xfrm>
            <a:off x="2315831" y="5140620"/>
            <a:ext cx="1408399" cy="369332"/>
          </a:xfrm>
          <a:prstGeom prst="rect">
            <a:avLst/>
          </a:prstGeom>
          <a:noFill/>
        </p:spPr>
        <p:txBody>
          <a:bodyPr wrap="none" rtlCol="0">
            <a:spAutoFit/>
          </a:bodyPr>
          <a:lstStyle/>
          <a:p>
            <a:r>
              <a:rPr lang="en-US" noProof="1"/>
              <a:t>Lorem Ipsum</a:t>
            </a:r>
          </a:p>
        </p:txBody>
      </p:sp>
      <p:sp>
        <p:nvSpPr>
          <p:cNvPr id="26" name="TextBox 25">
            <a:extLst>
              <a:ext uri="{FF2B5EF4-FFF2-40B4-BE49-F238E27FC236}">
                <a16:creationId xmlns:a16="http://schemas.microsoft.com/office/drawing/2014/main" id="{980169A3-7B13-B645-B9ED-130DA17545B9}"/>
              </a:ext>
            </a:extLst>
          </p:cNvPr>
          <p:cNvSpPr txBox="1"/>
          <p:nvPr/>
        </p:nvSpPr>
        <p:spPr>
          <a:xfrm>
            <a:off x="5921087" y="5140620"/>
            <a:ext cx="1408399" cy="369332"/>
          </a:xfrm>
          <a:prstGeom prst="rect">
            <a:avLst/>
          </a:prstGeom>
          <a:noFill/>
        </p:spPr>
        <p:txBody>
          <a:bodyPr wrap="none" rtlCol="0">
            <a:spAutoFit/>
          </a:bodyPr>
          <a:lstStyle/>
          <a:p>
            <a:r>
              <a:rPr lang="en-US" noProof="1"/>
              <a:t>Lorem Ipsum</a:t>
            </a:r>
          </a:p>
        </p:txBody>
      </p:sp>
      <p:sp>
        <p:nvSpPr>
          <p:cNvPr id="27" name="TextBox 26">
            <a:extLst>
              <a:ext uri="{FF2B5EF4-FFF2-40B4-BE49-F238E27FC236}">
                <a16:creationId xmlns:a16="http://schemas.microsoft.com/office/drawing/2014/main" id="{B9F1DF14-B5AC-9C45-A8B4-15B3FF7D38E0}"/>
              </a:ext>
            </a:extLst>
          </p:cNvPr>
          <p:cNvSpPr txBox="1"/>
          <p:nvPr/>
        </p:nvSpPr>
        <p:spPr>
          <a:xfrm>
            <a:off x="9526339" y="5227275"/>
            <a:ext cx="1408399" cy="369332"/>
          </a:xfrm>
          <a:prstGeom prst="rect">
            <a:avLst/>
          </a:prstGeom>
          <a:noFill/>
        </p:spPr>
        <p:txBody>
          <a:bodyPr wrap="none" rtlCol="0">
            <a:spAutoFit/>
          </a:bodyPr>
          <a:lstStyle/>
          <a:p>
            <a:r>
              <a:rPr lang="en-US" noProof="1"/>
              <a:t>Lorem Ipsum</a:t>
            </a:r>
          </a:p>
        </p:txBody>
      </p:sp>
      <p:sp>
        <p:nvSpPr>
          <p:cNvPr id="28" name="TextBox 27">
            <a:extLst>
              <a:ext uri="{FF2B5EF4-FFF2-40B4-BE49-F238E27FC236}">
                <a16:creationId xmlns:a16="http://schemas.microsoft.com/office/drawing/2014/main" id="{B3097C68-6C56-8B45-BFE9-07B752C3767A}"/>
              </a:ext>
            </a:extLst>
          </p:cNvPr>
          <p:cNvSpPr txBox="1"/>
          <p:nvPr/>
        </p:nvSpPr>
        <p:spPr>
          <a:xfrm>
            <a:off x="9526339" y="5972888"/>
            <a:ext cx="1408399" cy="369332"/>
          </a:xfrm>
          <a:prstGeom prst="rect">
            <a:avLst/>
          </a:prstGeom>
          <a:noFill/>
        </p:spPr>
        <p:txBody>
          <a:bodyPr wrap="none" rtlCol="0">
            <a:spAutoFit/>
          </a:bodyPr>
          <a:lstStyle/>
          <a:p>
            <a:r>
              <a:rPr lang="en-US" noProof="1"/>
              <a:t>Lorem Ipsum</a:t>
            </a:r>
          </a:p>
        </p:txBody>
      </p:sp>
      <p:sp>
        <p:nvSpPr>
          <p:cNvPr id="29" name="TextBox 28">
            <a:extLst>
              <a:ext uri="{FF2B5EF4-FFF2-40B4-BE49-F238E27FC236}">
                <a16:creationId xmlns:a16="http://schemas.microsoft.com/office/drawing/2014/main" id="{AAFDF7E5-4C5C-194D-9CAA-5DB5A5961258}"/>
              </a:ext>
            </a:extLst>
          </p:cNvPr>
          <p:cNvSpPr txBox="1"/>
          <p:nvPr/>
        </p:nvSpPr>
        <p:spPr>
          <a:xfrm>
            <a:off x="5921085" y="5972888"/>
            <a:ext cx="1408399" cy="369332"/>
          </a:xfrm>
          <a:prstGeom prst="rect">
            <a:avLst/>
          </a:prstGeom>
          <a:noFill/>
        </p:spPr>
        <p:txBody>
          <a:bodyPr wrap="none" rtlCol="0">
            <a:spAutoFit/>
          </a:bodyPr>
          <a:lstStyle/>
          <a:p>
            <a:r>
              <a:rPr lang="en-US" noProof="1"/>
              <a:t>Lorem Ipsum</a:t>
            </a:r>
          </a:p>
        </p:txBody>
      </p:sp>
      <p:sp>
        <p:nvSpPr>
          <p:cNvPr id="30" name="TextBox 29">
            <a:extLst>
              <a:ext uri="{FF2B5EF4-FFF2-40B4-BE49-F238E27FC236}">
                <a16:creationId xmlns:a16="http://schemas.microsoft.com/office/drawing/2014/main" id="{08386EBA-049D-8247-A5E4-E764FF47D663}"/>
              </a:ext>
            </a:extLst>
          </p:cNvPr>
          <p:cNvSpPr txBox="1"/>
          <p:nvPr/>
        </p:nvSpPr>
        <p:spPr>
          <a:xfrm>
            <a:off x="2315831" y="5972888"/>
            <a:ext cx="1408399" cy="369332"/>
          </a:xfrm>
          <a:prstGeom prst="rect">
            <a:avLst/>
          </a:prstGeom>
          <a:noFill/>
        </p:spPr>
        <p:txBody>
          <a:bodyPr wrap="none" rtlCol="0">
            <a:spAutoFit/>
          </a:bodyPr>
          <a:lstStyle/>
          <a:p>
            <a:r>
              <a:rPr lang="en-US" noProof="1"/>
              <a:t>Lorem Ipsum</a:t>
            </a:r>
          </a:p>
        </p:txBody>
      </p:sp>
      <p:sp>
        <p:nvSpPr>
          <p:cNvPr id="16" name="Date Placeholder 17">
            <a:extLst>
              <a:ext uri="{FF2B5EF4-FFF2-40B4-BE49-F238E27FC236}">
                <a16:creationId xmlns:a16="http://schemas.microsoft.com/office/drawing/2014/main" id="{DB30D5E7-CB22-4997-9883-4BED459E208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24800885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Maps</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F03DC0A3-A3CE-42E7-AE6C-F84741AADB26}"/>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226073540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a:xfrm>
            <a:off x="3983734" y="391692"/>
            <a:ext cx="7370066" cy="840230"/>
          </a:xfrm>
        </p:spPr>
        <p:txBody>
          <a:bodyPr/>
          <a:lstStyle/>
          <a:p>
            <a:r>
              <a:rPr lang="en-US" noProof="1"/>
              <a:t>World Map</a:t>
            </a:r>
          </a:p>
        </p:txBody>
      </p:sp>
      <p:sp>
        <p:nvSpPr>
          <p:cNvPr id="185" name="Text Placeholder 184">
            <a:extLst>
              <a:ext uri="{FF2B5EF4-FFF2-40B4-BE49-F238E27FC236}">
                <a16:creationId xmlns:a16="http://schemas.microsoft.com/office/drawing/2014/main" id="{C9F73674-B208-8345-97D5-47846E1EFAB4}"/>
              </a:ext>
            </a:extLst>
          </p:cNvPr>
          <p:cNvSpPr>
            <a:spLocks noGrp="1"/>
          </p:cNvSpPr>
          <p:nvPr>
            <p:ph type="body" sz="quarter" idx="18"/>
          </p:nvPr>
        </p:nvSpPr>
        <p:spPr/>
        <p:txBody>
          <a:bodyPr>
            <a:noAutofit/>
          </a:bodyPr>
          <a:lstStyle/>
          <a:p>
            <a:r>
              <a:rPr lang="en-US" noProof="1"/>
              <a:t>Lorem ipsum dolor sit amet, consectetur adipiscing elit. Donec sollicitudin dolor a ex rhoncus pharetra. Vestibulum ante ipsum primis in faucibus orci luctus.</a:t>
            </a:r>
          </a:p>
        </p:txBody>
      </p:sp>
      <p:grpSp>
        <p:nvGrpSpPr>
          <p:cNvPr id="3" name="Group 341">
            <a:extLst>
              <a:ext uri="{FF2B5EF4-FFF2-40B4-BE49-F238E27FC236}">
                <a16:creationId xmlns:a16="http://schemas.microsoft.com/office/drawing/2014/main" id="{9B0F8B9C-EF84-004D-81A5-CFE85B141663}"/>
              </a:ext>
            </a:extLst>
          </p:cNvPr>
          <p:cNvGrpSpPr/>
          <p:nvPr/>
        </p:nvGrpSpPr>
        <p:grpSpPr>
          <a:xfrm>
            <a:off x="6605856" y="3363570"/>
            <a:ext cx="1654276" cy="2035131"/>
            <a:chOff x="4097338" y="2217738"/>
            <a:chExt cx="1139825" cy="1274763"/>
          </a:xfrm>
          <a:solidFill>
            <a:schemeClr val="accent4"/>
          </a:solidFill>
        </p:grpSpPr>
        <p:sp>
          <p:nvSpPr>
            <p:cNvPr id="4" name="Freeform 5">
              <a:extLst>
                <a:ext uri="{FF2B5EF4-FFF2-40B4-BE49-F238E27FC236}">
                  <a16:creationId xmlns:a16="http://schemas.microsoft.com/office/drawing/2014/main" id="{93B77102-E3DF-7A49-8BE0-9DFAE89339A6}"/>
                </a:ext>
              </a:extLst>
            </p:cNvPr>
            <p:cNvSpPr>
              <a:spLocks/>
            </p:cNvSpPr>
            <p:nvPr/>
          </p:nvSpPr>
          <p:spPr bwMode="auto">
            <a:xfrm>
              <a:off x="5102225" y="3086100"/>
              <a:ext cx="120650" cy="233363"/>
            </a:xfrm>
            <a:custGeom>
              <a:avLst/>
              <a:gdLst/>
              <a:ahLst/>
              <a:cxnLst>
                <a:cxn ang="0">
                  <a:pos x="9" y="114"/>
                </a:cxn>
                <a:cxn ang="0">
                  <a:pos x="18" y="94"/>
                </a:cxn>
                <a:cxn ang="0">
                  <a:pos x="11" y="71"/>
                </a:cxn>
                <a:cxn ang="0">
                  <a:pos x="40" y="43"/>
                </a:cxn>
                <a:cxn ang="0">
                  <a:pos x="71" y="13"/>
                </a:cxn>
                <a:cxn ang="0">
                  <a:pos x="73" y="0"/>
                </a:cxn>
                <a:cxn ang="0">
                  <a:pos x="91" y="42"/>
                </a:cxn>
                <a:cxn ang="0">
                  <a:pos x="91" y="49"/>
                </a:cxn>
                <a:cxn ang="0">
                  <a:pos x="84" y="47"/>
                </a:cxn>
                <a:cxn ang="0">
                  <a:pos x="64" y="126"/>
                </a:cxn>
                <a:cxn ang="0">
                  <a:pos x="25" y="175"/>
                </a:cxn>
                <a:cxn ang="0">
                  <a:pos x="5" y="151"/>
                </a:cxn>
                <a:cxn ang="0">
                  <a:pos x="5" y="140"/>
                </a:cxn>
                <a:cxn ang="0">
                  <a:pos x="0" y="122"/>
                </a:cxn>
                <a:cxn ang="0">
                  <a:pos x="9" y="114"/>
                </a:cxn>
              </a:cxnLst>
              <a:rect l="0" t="0" r="r" b="b"/>
              <a:pathLst>
                <a:path w="91" h="175">
                  <a:moveTo>
                    <a:pt x="9" y="114"/>
                  </a:moveTo>
                  <a:cubicBezTo>
                    <a:pt x="9" y="114"/>
                    <a:pt x="18" y="95"/>
                    <a:pt x="18" y="94"/>
                  </a:cubicBezTo>
                  <a:cubicBezTo>
                    <a:pt x="18" y="89"/>
                    <a:pt x="11" y="78"/>
                    <a:pt x="11" y="71"/>
                  </a:cubicBezTo>
                  <a:cubicBezTo>
                    <a:pt x="11" y="49"/>
                    <a:pt x="27" y="50"/>
                    <a:pt x="40" y="43"/>
                  </a:cubicBezTo>
                  <a:cubicBezTo>
                    <a:pt x="50" y="37"/>
                    <a:pt x="64" y="20"/>
                    <a:pt x="71" y="13"/>
                  </a:cubicBezTo>
                  <a:cubicBezTo>
                    <a:pt x="73" y="11"/>
                    <a:pt x="72" y="4"/>
                    <a:pt x="73" y="0"/>
                  </a:cubicBezTo>
                  <a:cubicBezTo>
                    <a:pt x="88" y="2"/>
                    <a:pt x="87" y="31"/>
                    <a:pt x="91" y="42"/>
                  </a:cubicBezTo>
                  <a:cubicBezTo>
                    <a:pt x="91" y="49"/>
                    <a:pt x="91" y="49"/>
                    <a:pt x="91" y="49"/>
                  </a:cubicBezTo>
                  <a:cubicBezTo>
                    <a:pt x="89" y="48"/>
                    <a:pt x="85" y="47"/>
                    <a:pt x="84" y="47"/>
                  </a:cubicBezTo>
                  <a:cubicBezTo>
                    <a:pt x="84" y="79"/>
                    <a:pt x="74" y="101"/>
                    <a:pt x="64" y="126"/>
                  </a:cubicBezTo>
                  <a:cubicBezTo>
                    <a:pt x="56" y="146"/>
                    <a:pt x="52" y="175"/>
                    <a:pt x="25" y="175"/>
                  </a:cubicBezTo>
                  <a:cubicBezTo>
                    <a:pt x="14" y="175"/>
                    <a:pt x="5" y="163"/>
                    <a:pt x="5" y="151"/>
                  </a:cubicBezTo>
                  <a:cubicBezTo>
                    <a:pt x="5" y="145"/>
                    <a:pt x="6" y="143"/>
                    <a:pt x="5" y="140"/>
                  </a:cubicBezTo>
                  <a:cubicBezTo>
                    <a:pt x="0" y="136"/>
                    <a:pt x="0" y="129"/>
                    <a:pt x="0" y="122"/>
                  </a:cubicBezTo>
                  <a:cubicBezTo>
                    <a:pt x="0" y="121"/>
                    <a:pt x="8" y="114"/>
                    <a:pt x="9" y="1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 name="Freeform 6">
              <a:extLst>
                <a:ext uri="{FF2B5EF4-FFF2-40B4-BE49-F238E27FC236}">
                  <a16:creationId xmlns:a16="http://schemas.microsoft.com/office/drawing/2014/main" id="{625D241D-73C0-094A-A98A-450D380A492A}"/>
                </a:ext>
              </a:extLst>
            </p:cNvPr>
            <p:cNvSpPr>
              <a:spLocks/>
            </p:cNvSpPr>
            <p:nvPr/>
          </p:nvSpPr>
          <p:spPr bwMode="auto">
            <a:xfrm>
              <a:off x="4097338" y="2217738"/>
              <a:ext cx="1139825" cy="1274763"/>
            </a:xfrm>
            <a:custGeom>
              <a:avLst/>
              <a:gdLst/>
              <a:ahLst/>
              <a:cxnLst>
                <a:cxn ang="0">
                  <a:pos x="499" y="66"/>
                </a:cxn>
                <a:cxn ang="0">
                  <a:pos x="527" y="81"/>
                </a:cxn>
                <a:cxn ang="0">
                  <a:pos x="609" y="86"/>
                </a:cxn>
                <a:cxn ang="0">
                  <a:pos x="644" y="89"/>
                </a:cxn>
                <a:cxn ang="0">
                  <a:pos x="644" y="136"/>
                </a:cxn>
                <a:cxn ang="0">
                  <a:pos x="620" y="115"/>
                </a:cxn>
                <a:cxn ang="0">
                  <a:pos x="679" y="223"/>
                </a:cxn>
                <a:cxn ang="0">
                  <a:pos x="699" y="267"/>
                </a:cxn>
                <a:cxn ang="0">
                  <a:pos x="730" y="310"/>
                </a:cxn>
                <a:cxn ang="0">
                  <a:pos x="755" y="348"/>
                </a:cxn>
                <a:cxn ang="0">
                  <a:pos x="787" y="359"/>
                </a:cxn>
                <a:cxn ang="0">
                  <a:pos x="853" y="346"/>
                </a:cxn>
                <a:cxn ang="0">
                  <a:pos x="826" y="425"/>
                </a:cxn>
                <a:cxn ang="0">
                  <a:pos x="719" y="541"/>
                </a:cxn>
                <a:cxn ang="0">
                  <a:pos x="708" y="600"/>
                </a:cxn>
                <a:cxn ang="0">
                  <a:pos x="721" y="638"/>
                </a:cxn>
                <a:cxn ang="0">
                  <a:pos x="720" y="676"/>
                </a:cxn>
                <a:cxn ang="0">
                  <a:pos x="660" y="745"/>
                </a:cxn>
                <a:cxn ang="0">
                  <a:pos x="659" y="788"/>
                </a:cxn>
                <a:cxn ang="0">
                  <a:pos x="643" y="816"/>
                </a:cxn>
                <a:cxn ang="0">
                  <a:pos x="627" y="846"/>
                </a:cxn>
                <a:cxn ang="0">
                  <a:pos x="592" y="902"/>
                </a:cxn>
                <a:cxn ang="0">
                  <a:pos x="538" y="946"/>
                </a:cxn>
                <a:cxn ang="0">
                  <a:pos x="512" y="944"/>
                </a:cxn>
                <a:cxn ang="0">
                  <a:pos x="452" y="949"/>
                </a:cxn>
                <a:cxn ang="0">
                  <a:pos x="440" y="929"/>
                </a:cxn>
                <a:cxn ang="0">
                  <a:pos x="431" y="893"/>
                </a:cxn>
                <a:cxn ang="0">
                  <a:pos x="395" y="789"/>
                </a:cxn>
                <a:cxn ang="0">
                  <a:pos x="360" y="708"/>
                </a:cxn>
                <a:cxn ang="0">
                  <a:pos x="382" y="621"/>
                </a:cxn>
                <a:cxn ang="0">
                  <a:pos x="364" y="558"/>
                </a:cxn>
                <a:cxn ang="0">
                  <a:pos x="337" y="490"/>
                </a:cxn>
                <a:cxn ang="0">
                  <a:pos x="342" y="461"/>
                </a:cxn>
                <a:cxn ang="0">
                  <a:pos x="295" y="443"/>
                </a:cxn>
                <a:cxn ang="0">
                  <a:pos x="206" y="433"/>
                </a:cxn>
                <a:cxn ang="0">
                  <a:pos x="164" y="434"/>
                </a:cxn>
                <a:cxn ang="0">
                  <a:pos x="109" y="439"/>
                </a:cxn>
                <a:cxn ang="0">
                  <a:pos x="40" y="369"/>
                </a:cxn>
                <a:cxn ang="0">
                  <a:pos x="7" y="338"/>
                </a:cxn>
                <a:cxn ang="0">
                  <a:pos x="7" y="324"/>
                </a:cxn>
                <a:cxn ang="0">
                  <a:pos x="18" y="269"/>
                </a:cxn>
                <a:cxn ang="0">
                  <a:pos x="22" y="199"/>
                </a:cxn>
                <a:cxn ang="0">
                  <a:pos x="77" y="132"/>
                </a:cxn>
                <a:cxn ang="0">
                  <a:pos x="104" y="77"/>
                </a:cxn>
                <a:cxn ang="0">
                  <a:pos x="141" y="36"/>
                </a:cxn>
                <a:cxn ang="0">
                  <a:pos x="187" y="35"/>
                </a:cxn>
                <a:cxn ang="0">
                  <a:pos x="273" y="6"/>
                </a:cxn>
                <a:cxn ang="0">
                  <a:pos x="307" y="4"/>
                </a:cxn>
                <a:cxn ang="0">
                  <a:pos x="338" y="0"/>
                </a:cxn>
                <a:cxn ang="0">
                  <a:pos x="358" y="6"/>
                </a:cxn>
                <a:cxn ang="0">
                  <a:pos x="357" y="27"/>
                </a:cxn>
                <a:cxn ang="0">
                  <a:pos x="371" y="64"/>
                </a:cxn>
                <a:cxn ang="0">
                  <a:pos x="455" y="100"/>
                </a:cxn>
                <a:cxn ang="0">
                  <a:pos x="464" y="84"/>
                </a:cxn>
                <a:cxn ang="0">
                  <a:pos x="490" y="66"/>
                </a:cxn>
              </a:cxnLst>
              <a:rect l="0" t="0" r="r" b="b"/>
              <a:pathLst>
                <a:path w="856" h="957">
                  <a:moveTo>
                    <a:pt x="490" y="66"/>
                  </a:moveTo>
                  <a:cubicBezTo>
                    <a:pt x="499" y="66"/>
                    <a:pt x="499" y="66"/>
                    <a:pt x="499" y="66"/>
                  </a:cubicBezTo>
                  <a:cubicBezTo>
                    <a:pt x="499" y="73"/>
                    <a:pt x="504" y="74"/>
                    <a:pt x="506" y="77"/>
                  </a:cubicBezTo>
                  <a:cubicBezTo>
                    <a:pt x="510" y="82"/>
                    <a:pt x="520" y="78"/>
                    <a:pt x="527" y="81"/>
                  </a:cubicBezTo>
                  <a:cubicBezTo>
                    <a:pt x="541" y="86"/>
                    <a:pt x="561" y="93"/>
                    <a:pt x="576" y="93"/>
                  </a:cubicBezTo>
                  <a:cubicBezTo>
                    <a:pt x="591" y="93"/>
                    <a:pt x="595" y="86"/>
                    <a:pt x="609" y="86"/>
                  </a:cubicBezTo>
                  <a:cubicBezTo>
                    <a:pt x="617" y="86"/>
                    <a:pt x="622" y="92"/>
                    <a:pt x="632" y="92"/>
                  </a:cubicBezTo>
                  <a:cubicBezTo>
                    <a:pt x="638" y="92"/>
                    <a:pt x="638" y="90"/>
                    <a:pt x="644" y="89"/>
                  </a:cubicBezTo>
                  <a:cubicBezTo>
                    <a:pt x="647" y="96"/>
                    <a:pt x="653" y="102"/>
                    <a:pt x="653" y="111"/>
                  </a:cubicBezTo>
                  <a:cubicBezTo>
                    <a:pt x="653" y="115"/>
                    <a:pt x="646" y="131"/>
                    <a:pt x="644" y="136"/>
                  </a:cubicBezTo>
                  <a:cubicBezTo>
                    <a:pt x="635" y="135"/>
                    <a:pt x="627" y="115"/>
                    <a:pt x="620" y="107"/>
                  </a:cubicBezTo>
                  <a:cubicBezTo>
                    <a:pt x="620" y="115"/>
                    <a:pt x="620" y="115"/>
                    <a:pt x="620" y="115"/>
                  </a:cubicBezTo>
                  <a:cubicBezTo>
                    <a:pt x="662" y="189"/>
                    <a:pt x="662" y="189"/>
                    <a:pt x="662" y="189"/>
                  </a:cubicBezTo>
                  <a:cubicBezTo>
                    <a:pt x="659" y="198"/>
                    <a:pt x="673" y="218"/>
                    <a:pt x="679" y="223"/>
                  </a:cubicBezTo>
                  <a:cubicBezTo>
                    <a:pt x="679" y="246"/>
                    <a:pt x="679" y="246"/>
                    <a:pt x="679" y="246"/>
                  </a:cubicBezTo>
                  <a:cubicBezTo>
                    <a:pt x="684" y="258"/>
                    <a:pt x="692" y="258"/>
                    <a:pt x="699" y="267"/>
                  </a:cubicBezTo>
                  <a:cubicBezTo>
                    <a:pt x="707" y="278"/>
                    <a:pt x="702" y="289"/>
                    <a:pt x="710" y="297"/>
                  </a:cubicBezTo>
                  <a:cubicBezTo>
                    <a:pt x="717" y="304"/>
                    <a:pt x="722" y="305"/>
                    <a:pt x="730" y="310"/>
                  </a:cubicBezTo>
                  <a:cubicBezTo>
                    <a:pt x="737" y="316"/>
                    <a:pt x="741" y="334"/>
                    <a:pt x="755" y="334"/>
                  </a:cubicBezTo>
                  <a:cubicBezTo>
                    <a:pt x="755" y="341"/>
                    <a:pt x="759" y="343"/>
                    <a:pt x="755" y="348"/>
                  </a:cubicBezTo>
                  <a:cubicBezTo>
                    <a:pt x="761" y="352"/>
                    <a:pt x="767" y="366"/>
                    <a:pt x="774" y="366"/>
                  </a:cubicBezTo>
                  <a:cubicBezTo>
                    <a:pt x="781" y="366"/>
                    <a:pt x="782" y="361"/>
                    <a:pt x="787" y="359"/>
                  </a:cubicBezTo>
                  <a:cubicBezTo>
                    <a:pt x="794" y="357"/>
                    <a:pt x="798" y="360"/>
                    <a:pt x="805" y="359"/>
                  </a:cubicBezTo>
                  <a:cubicBezTo>
                    <a:pt x="822" y="356"/>
                    <a:pt x="838" y="350"/>
                    <a:pt x="853" y="346"/>
                  </a:cubicBezTo>
                  <a:cubicBezTo>
                    <a:pt x="855" y="348"/>
                    <a:pt x="856" y="350"/>
                    <a:pt x="856" y="352"/>
                  </a:cubicBezTo>
                  <a:cubicBezTo>
                    <a:pt x="856" y="377"/>
                    <a:pt x="837" y="410"/>
                    <a:pt x="826" y="425"/>
                  </a:cubicBezTo>
                  <a:cubicBezTo>
                    <a:pt x="812" y="443"/>
                    <a:pt x="807" y="459"/>
                    <a:pt x="790" y="471"/>
                  </a:cubicBezTo>
                  <a:cubicBezTo>
                    <a:pt x="761" y="494"/>
                    <a:pt x="730" y="501"/>
                    <a:pt x="719" y="541"/>
                  </a:cubicBezTo>
                  <a:cubicBezTo>
                    <a:pt x="716" y="552"/>
                    <a:pt x="704" y="555"/>
                    <a:pt x="704" y="567"/>
                  </a:cubicBezTo>
                  <a:cubicBezTo>
                    <a:pt x="704" y="581"/>
                    <a:pt x="708" y="587"/>
                    <a:pt x="708" y="600"/>
                  </a:cubicBezTo>
                  <a:cubicBezTo>
                    <a:pt x="708" y="615"/>
                    <a:pt x="724" y="623"/>
                    <a:pt x="724" y="631"/>
                  </a:cubicBezTo>
                  <a:cubicBezTo>
                    <a:pt x="724" y="634"/>
                    <a:pt x="722" y="637"/>
                    <a:pt x="721" y="638"/>
                  </a:cubicBezTo>
                  <a:cubicBezTo>
                    <a:pt x="721" y="649"/>
                    <a:pt x="721" y="649"/>
                    <a:pt x="721" y="649"/>
                  </a:cubicBezTo>
                  <a:cubicBezTo>
                    <a:pt x="721" y="656"/>
                    <a:pt x="720" y="664"/>
                    <a:pt x="720" y="676"/>
                  </a:cubicBezTo>
                  <a:cubicBezTo>
                    <a:pt x="722" y="679"/>
                    <a:pt x="723" y="682"/>
                    <a:pt x="723" y="685"/>
                  </a:cubicBezTo>
                  <a:cubicBezTo>
                    <a:pt x="723" y="720"/>
                    <a:pt x="665" y="716"/>
                    <a:pt x="660" y="745"/>
                  </a:cubicBezTo>
                  <a:cubicBezTo>
                    <a:pt x="654" y="746"/>
                    <a:pt x="647" y="753"/>
                    <a:pt x="647" y="758"/>
                  </a:cubicBezTo>
                  <a:cubicBezTo>
                    <a:pt x="647" y="768"/>
                    <a:pt x="659" y="774"/>
                    <a:pt x="659" y="788"/>
                  </a:cubicBezTo>
                  <a:cubicBezTo>
                    <a:pt x="659" y="795"/>
                    <a:pt x="658" y="809"/>
                    <a:pt x="656" y="813"/>
                  </a:cubicBezTo>
                  <a:cubicBezTo>
                    <a:pt x="653" y="817"/>
                    <a:pt x="646" y="815"/>
                    <a:pt x="643" y="816"/>
                  </a:cubicBezTo>
                  <a:cubicBezTo>
                    <a:pt x="632" y="822"/>
                    <a:pt x="626" y="826"/>
                    <a:pt x="621" y="837"/>
                  </a:cubicBezTo>
                  <a:cubicBezTo>
                    <a:pt x="624" y="839"/>
                    <a:pt x="627" y="842"/>
                    <a:pt x="627" y="846"/>
                  </a:cubicBezTo>
                  <a:cubicBezTo>
                    <a:pt x="627" y="859"/>
                    <a:pt x="615" y="868"/>
                    <a:pt x="610" y="874"/>
                  </a:cubicBezTo>
                  <a:cubicBezTo>
                    <a:pt x="600" y="883"/>
                    <a:pt x="599" y="893"/>
                    <a:pt x="592" y="902"/>
                  </a:cubicBezTo>
                  <a:cubicBezTo>
                    <a:pt x="581" y="916"/>
                    <a:pt x="576" y="929"/>
                    <a:pt x="558" y="938"/>
                  </a:cubicBezTo>
                  <a:cubicBezTo>
                    <a:pt x="550" y="941"/>
                    <a:pt x="539" y="938"/>
                    <a:pt x="538" y="946"/>
                  </a:cubicBezTo>
                  <a:cubicBezTo>
                    <a:pt x="532" y="946"/>
                    <a:pt x="529" y="949"/>
                    <a:pt x="525" y="949"/>
                  </a:cubicBezTo>
                  <a:cubicBezTo>
                    <a:pt x="520" y="949"/>
                    <a:pt x="517" y="944"/>
                    <a:pt x="512" y="944"/>
                  </a:cubicBezTo>
                  <a:cubicBezTo>
                    <a:pt x="494" y="944"/>
                    <a:pt x="483" y="957"/>
                    <a:pt x="466" y="957"/>
                  </a:cubicBezTo>
                  <a:cubicBezTo>
                    <a:pt x="459" y="957"/>
                    <a:pt x="455" y="953"/>
                    <a:pt x="452" y="949"/>
                  </a:cubicBezTo>
                  <a:cubicBezTo>
                    <a:pt x="449" y="949"/>
                    <a:pt x="449" y="950"/>
                    <a:pt x="448" y="951"/>
                  </a:cubicBezTo>
                  <a:cubicBezTo>
                    <a:pt x="448" y="942"/>
                    <a:pt x="443" y="932"/>
                    <a:pt x="440" y="929"/>
                  </a:cubicBezTo>
                  <a:cubicBezTo>
                    <a:pt x="443" y="925"/>
                    <a:pt x="445" y="922"/>
                    <a:pt x="445" y="917"/>
                  </a:cubicBezTo>
                  <a:cubicBezTo>
                    <a:pt x="445" y="910"/>
                    <a:pt x="433" y="897"/>
                    <a:pt x="431" y="893"/>
                  </a:cubicBezTo>
                  <a:cubicBezTo>
                    <a:pt x="415" y="866"/>
                    <a:pt x="395" y="840"/>
                    <a:pt x="395" y="801"/>
                  </a:cubicBezTo>
                  <a:cubicBezTo>
                    <a:pt x="395" y="794"/>
                    <a:pt x="395" y="792"/>
                    <a:pt x="395" y="789"/>
                  </a:cubicBezTo>
                  <a:cubicBezTo>
                    <a:pt x="395" y="783"/>
                    <a:pt x="389" y="781"/>
                    <a:pt x="386" y="774"/>
                  </a:cubicBezTo>
                  <a:cubicBezTo>
                    <a:pt x="374" y="754"/>
                    <a:pt x="360" y="737"/>
                    <a:pt x="360" y="708"/>
                  </a:cubicBezTo>
                  <a:cubicBezTo>
                    <a:pt x="360" y="677"/>
                    <a:pt x="388" y="670"/>
                    <a:pt x="388" y="646"/>
                  </a:cubicBezTo>
                  <a:cubicBezTo>
                    <a:pt x="388" y="635"/>
                    <a:pt x="384" y="631"/>
                    <a:pt x="382" y="621"/>
                  </a:cubicBezTo>
                  <a:cubicBezTo>
                    <a:pt x="379" y="602"/>
                    <a:pt x="376" y="596"/>
                    <a:pt x="371" y="585"/>
                  </a:cubicBezTo>
                  <a:cubicBezTo>
                    <a:pt x="368" y="576"/>
                    <a:pt x="370" y="566"/>
                    <a:pt x="364" y="558"/>
                  </a:cubicBezTo>
                  <a:cubicBezTo>
                    <a:pt x="352" y="544"/>
                    <a:pt x="327" y="528"/>
                    <a:pt x="327" y="508"/>
                  </a:cubicBezTo>
                  <a:cubicBezTo>
                    <a:pt x="327" y="503"/>
                    <a:pt x="334" y="492"/>
                    <a:pt x="337" y="490"/>
                  </a:cubicBezTo>
                  <a:cubicBezTo>
                    <a:pt x="336" y="486"/>
                    <a:pt x="337" y="485"/>
                    <a:pt x="337" y="483"/>
                  </a:cubicBezTo>
                  <a:cubicBezTo>
                    <a:pt x="337" y="478"/>
                    <a:pt x="337" y="465"/>
                    <a:pt x="342" y="461"/>
                  </a:cubicBezTo>
                  <a:cubicBezTo>
                    <a:pt x="337" y="451"/>
                    <a:pt x="329" y="443"/>
                    <a:pt x="314" y="443"/>
                  </a:cubicBezTo>
                  <a:cubicBezTo>
                    <a:pt x="306" y="443"/>
                    <a:pt x="299" y="443"/>
                    <a:pt x="295" y="443"/>
                  </a:cubicBezTo>
                  <a:cubicBezTo>
                    <a:pt x="282" y="443"/>
                    <a:pt x="279" y="417"/>
                    <a:pt x="261" y="417"/>
                  </a:cubicBezTo>
                  <a:cubicBezTo>
                    <a:pt x="239" y="417"/>
                    <a:pt x="223" y="427"/>
                    <a:pt x="206" y="433"/>
                  </a:cubicBezTo>
                  <a:cubicBezTo>
                    <a:pt x="199" y="435"/>
                    <a:pt x="197" y="440"/>
                    <a:pt x="191" y="440"/>
                  </a:cubicBezTo>
                  <a:cubicBezTo>
                    <a:pt x="184" y="440"/>
                    <a:pt x="173" y="434"/>
                    <a:pt x="164" y="434"/>
                  </a:cubicBezTo>
                  <a:cubicBezTo>
                    <a:pt x="147" y="434"/>
                    <a:pt x="139" y="443"/>
                    <a:pt x="122" y="443"/>
                  </a:cubicBezTo>
                  <a:cubicBezTo>
                    <a:pt x="117" y="443"/>
                    <a:pt x="111" y="440"/>
                    <a:pt x="109" y="439"/>
                  </a:cubicBezTo>
                  <a:cubicBezTo>
                    <a:pt x="97" y="430"/>
                    <a:pt x="71" y="415"/>
                    <a:pt x="62" y="401"/>
                  </a:cubicBezTo>
                  <a:cubicBezTo>
                    <a:pt x="53" y="388"/>
                    <a:pt x="51" y="377"/>
                    <a:pt x="40" y="369"/>
                  </a:cubicBezTo>
                  <a:cubicBezTo>
                    <a:pt x="37" y="366"/>
                    <a:pt x="13" y="346"/>
                    <a:pt x="13" y="344"/>
                  </a:cubicBezTo>
                  <a:cubicBezTo>
                    <a:pt x="11" y="341"/>
                    <a:pt x="10" y="340"/>
                    <a:pt x="7" y="338"/>
                  </a:cubicBezTo>
                  <a:cubicBezTo>
                    <a:pt x="9" y="338"/>
                    <a:pt x="9" y="338"/>
                    <a:pt x="9" y="338"/>
                  </a:cubicBezTo>
                  <a:cubicBezTo>
                    <a:pt x="9" y="331"/>
                    <a:pt x="7" y="328"/>
                    <a:pt x="7" y="324"/>
                  </a:cubicBezTo>
                  <a:cubicBezTo>
                    <a:pt x="7" y="317"/>
                    <a:pt x="3" y="315"/>
                    <a:pt x="0" y="309"/>
                  </a:cubicBezTo>
                  <a:cubicBezTo>
                    <a:pt x="10" y="304"/>
                    <a:pt x="18" y="280"/>
                    <a:pt x="18" y="269"/>
                  </a:cubicBezTo>
                  <a:cubicBezTo>
                    <a:pt x="18" y="250"/>
                    <a:pt x="10" y="238"/>
                    <a:pt x="10" y="220"/>
                  </a:cubicBezTo>
                  <a:cubicBezTo>
                    <a:pt x="10" y="211"/>
                    <a:pt x="20" y="206"/>
                    <a:pt x="22" y="199"/>
                  </a:cubicBezTo>
                  <a:cubicBezTo>
                    <a:pt x="28" y="182"/>
                    <a:pt x="41" y="158"/>
                    <a:pt x="52" y="144"/>
                  </a:cubicBezTo>
                  <a:cubicBezTo>
                    <a:pt x="58" y="135"/>
                    <a:pt x="69" y="136"/>
                    <a:pt x="77" y="132"/>
                  </a:cubicBezTo>
                  <a:cubicBezTo>
                    <a:pt x="84" y="128"/>
                    <a:pt x="95" y="119"/>
                    <a:pt x="97" y="112"/>
                  </a:cubicBezTo>
                  <a:cubicBezTo>
                    <a:pt x="102" y="96"/>
                    <a:pt x="96" y="89"/>
                    <a:pt x="104" y="77"/>
                  </a:cubicBezTo>
                  <a:cubicBezTo>
                    <a:pt x="116" y="63"/>
                    <a:pt x="131" y="49"/>
                    <a:pt x="142" y="36"/>
                  </a:cubicBezTo>
                  <a:cubicBezTo>
                    <a:pt x="141" y="36"/>
                    <a:pt x="141" y="36"/>
                    <a:pt x="141" y="36"/>
                  </a:cubicBezTo>
                  <a:cubicBezTo>
                    <a:pt x="145" y="31"/>
                    <a:pt x="146" y="27"/>
                    <a:pt x="150" y="24"/>
                  </a:cubicBezTo>
                  <a:cubicBezTo>
                    <a:pt x="161" y="32"/>
                    <a:pt x="172" y="35"/>
                    <a:pt x="187" y="35"/>
                  </a:cubicBezTo>
                  <a:cubicBezTo>
                    <a:pt x="197" y="35"/>
                    <a:pt x="198" y="29"/>
                    <a:pt x="204" y="27"/>
                  </a:cubicBezTo>
                  <a:cubicBezTo>
                    <a:pt x="221" y="18"/>
                    <a:pt x="254" y="6"/>
                    <a:pt x="273" y="6"/>
                  </a:cubicBezTo>
                  <a:cubicBezTo>
                    <a:pt x="280" y="6"/>
                    <a:pt x="285" y="10"/>
                    <a:pt x="289" y="10"/>
                  </a:cubicBezTo>
                  <a:cubicBezTo>
                    <a:pt x="294" y="10"/>
                    <a:pt x="301" y="4"/>
                    <a:pt x="307" y="4"/>
                  </a:cubicBezTo>
                  <a:cubicBezTo>
                    <a:pt x="313" y="4"/>
                    <a:pt x="316" y="7"/>
                    <a:pt x="321" y="7"/>
                  </a:cubicBezTo>
                  <a:cubicBezTo>
                    <a:pt x="329" y="7"/>
                    <a:pt x="330" y="0"/>
                    <a:pt x="338" y="0"/>
                  </a:cubicBezTo>
                  <a:cubicBezTo>
                    <a:pt x="347" y="0"/>
                    <a:pt x="344" y="8"/>
                    <a:pt x="351" y="8"/>
                  </a:cubicBezTo>
                  <a:cubicBezTo>
                    <a:pt x="354" y="8"/>
                    <a:pt x="355" y="6"/>
                    <a:pt x="358" y="6"/>
                  </a:cubicBezTo>
                  <a:cubicBezTo>
                    <a:pt x="358" y="12"/>
                    <a:pt x="351" y="11"/>
                    <a:pt x="351" y="17"/>
                  </a:cubicBezTo>
                  <a:cubicBezTo>
                    <a:pt x="351" y="21"/>
                    <a:pt x="357" y="23"/>
                    <a:pt x="357" y="27"/>
                  </a:cubicBezTo>
                  <a:cubicBezTo>
                    <a:pt x="357" y="33"/>
                    <a:pt x="351" y="37"/>
                    <a:pt x="351" y="44"/>
                  </a:cubicBezTo>
                  <a:cubicBezTo>
                    <a:pt x="351" y="55"/>
                    <a:pt x="363" y="64"/>
                    <a:pt x="371" y="64"/>
                  </a:cubicBezTo>
                  <a:cubicBezTo>
                    <a:pt x="377" y="64"/>
                    <a:pt x="380" y="64"/>
                    <a:pt x="384" y="64"/>
                  </a:cubicBezTo>
                  <a:cubicBezTo>
                    <a:pt x="412" y="64"/>
                    <a:pt x="423" y="100"/>
                    <a:pt x="455" y="100"/>
                  </a:cubicBezTo>
                  <a:cubicBezTo>
                    <a:pt x="459" y="100"/>
                    <a:pt x="464" y="95"/>
                    <a:pt x="464" y="93"/>
                  </a:cubicBezTo>
                  <a:cubicBezTo>
                    <a:pt x="464" y="90"/>
                    <a:pt x="464" y="87"/>
                    <a:pt x="464" y="84"/>
                  </a:cubicBezTo>
                  <a:cubicBezTo>
                    <a:pt x="464" y="70"/>
                    <a:pt x="475" y="70"/>
                    <a:pt x="488" y="66"/>
                  </a:cubicBezTo>
                  <a:lnTo>
                    <a:pt x="490" y="6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6" name="Group 274">
            <a:extLst>
              <a:ext uri="{FF2B5EF4-FFF2-40B4-BE49-F238E27FC236}">
                <a16:creationId xmlns:a16="http://schemas.microsoft.com/office/drawing/2014/main" id="{1D6D654A-0922-0C4B-A994-1506FDB48259}"/>
              </a:ext>
            </a:extLst>
          </p:cNvPr>
          <p:cNvGrpSpPr/>
          <p:nvPr/>
        </p:nvGrpSpPr>
        <p:grpSpPr>
          <a:xfrm>
            <a:off x="5057564" y="4093478"/>
            <a:ext cx="1131266" cy="2009787"/>
            <a:chOff x="3030538" y="2674938"/>
            <a:chExt cx="779463" cy="1258888"/>
          </a:xfrm>
          <a:solidFill>
            <a:schemeClr val="accent2"/>
          </a:solidFill>
        </p:grpSpPr>
        <p:sp>
          <p:nvSpPr>
            <p:cNvPr id="7" name="Freeform 22">
              <a:extLst>
                <a:ext uri="{FF2B5EF4-FFF2-40B4-BE49-F238E27FC236}">
                  <a16:creationId xmlns:a16="http://schemas.microsoft.com/office/drawing/2014/main" id="{B197A2DA-E120-FD49-86D2-04BEFEC6A4C6}"/>
                </a:ext>
              </a:extLst>
            </p:cNvPr>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 name="Freeform 23">
              <a:extLst>
                <a:ext uri="{FF2B5EF4-FFF2-40B4-BE49-F238E27FC236}">
                  <a16:creationId xmlns:a16="http://schemas.microsoft.com/office/drawing/2014/main" id="{C9044AE4-8149-C141-96D4-13E397EF668E}"/>
                </a:ext>
              </a:extLst>
            </p:cNvPr>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9" name="Group 277">
            <a:extLst>
              <a:ext uri="{FF2B5EF4-FFF2-40B4-BE49-F238E27FC236}">
                <a16:creationId xmlns:a16="http://schemas.microsoft.com/office/drawing/2014/main" id="{80FD5907-8257-C648-B5C7-BF7EB8F3DDA6}"/>
              </a:ext>
            </a:extLst>
          </p:cNvPr>
          <p:cNvGrpSpPr/>
          <p:nvPr/>
        </p:nvGrpSpPr>
        <p:grpSpPr>
          <a:xfrm>
            <a:off x="2960919" y="1356320"/>
            <a:ext cx="3760138" cy="2881621"/>
            <a:chOff x="1585913" y="960438"/>
            <a:chExt cx="2590800" cy="1804987"/>
          </a:xfrm>
          <a:solidFill>
            <a:schemeClr val="accent1"/>
          </a:solidFill>
        </p:grpSpPr>
        <p:sp>
          <p:nvSpPr>
            <p:cNvPr id="10" name="Freeform 21">
              <a:extLst>
                <a:ext uri="{FF2B5EF4-FFF2-40B4-BE49-F238E27FC236}">
                  <a16:creationId xmlns:a16="http://schemas.microsoft.com/office/drawing/2014/main" id="{96DAA269-444A-D448-AE0C-088ED1B96D18}"/>
                </a:ext>
              </a:extLst>
            </p:cNvPr>
            <p:cNvSpPr>
              <a:spLocks/>
            </p:cNvSpPr>
            <p:nvPr/>
          </p:nvSpPr>
          <p:spPr bwMode="auto">
            <a:xfrm>
              <a:off x="3359150" y="2703513"/>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 name="Freeform 39">
              <a:extLst>
                <a:ext uri="{FF2B5EF4-FFF2-40B4-BE49-F238E27FC236}">
                  <a16:creationId xmlns:a16="http://schemas.microsoft.com/office/drawing/2014/main" id="{C3A1B68E-CCAC-F444-8FE2-7E46B990BE02}"/>
                </a:ext>
              </a:extLst>
            </p:cNvPr>
            <p:cNvSpPr>
              <a:spLocks/>
            </p:cNvSpPr>
            <p:nvPr/>
          </p:nvSpPr>
          <p:spPr bwMode="auto">
            <a:xfrm>
              <a:off x="3989388" y="1552575"/>
              <a:ext cx="169863" cy="77788"/>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 name="Freeform 40">
              <a:extLst>
                <a:ext uri="{FF2B5EF4-FFF2-40B4-BE49-F238E27FC236}">
                  <a16:creationId xmlns:a16="http://schemas.microsoft.com/office/drawing/2014/main" id="{8C002B8B-3EE7-A64B-B858-C41FEF4571C4}"/>
                </a:ext>
              </a:extLst>
            </p:cNvPr>
            <p:cNvSpPr>
              <a:spLocks/>
            </p:cNvSpPr>
            <p:nvPr/>
          </p:nvSpPr>
          <p:spPr bwMode="auto">
            <a:xfrm>
              <a:off x="2971800" y="2487613"/>
              <a:ext cx="174625" cy="60325"/>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 name="Freeform 41">
              <a:extLst>
                <a:ext uri="{FF2B5EF4-FFF2-40B4-BE49-F238E27FC236}">
                  <a16:creationId xmlns:a16="http://schemas.microsoft.com/office/drawing/2014/main" id="{B4484CF7-ECF5-1B48-978C-FB9BC6AE1F83}"/>
                </a:ext>
              </a:extLst>
            </p:cNvPr>
            <p:cNvSpPr>
              <a:spLocks/>
            </p:cNvSpPr>
            <p:nvPr/>
          </p:nvSpPr>
          <p:spPr bwMode="auto">
            <a:xfrm>
              <a:off x="2995613" y="2509838"/>
              <a:ext cx="9525" cy="11113"/>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 name="Freeform 42">
              <a:extLst>
                <a:ext uri="{FF2B5EF4-FFF2-40B4-BE49-F238E27FC236}">
                  <a16:creationId xmlns:a16="http://schemas.microsoft.com/office/drawing/2014/main" id="{E1E5D5F3-E32B-8E4B-9092-7EF2BA01F814}"/>
                </a:ext>
              </a:extLst>
            </p:cNvPr>
            <p:cNvSpPr>
              <a:spLocks/>
            </p:cNvSpPr>
            <p:nvPr/>
          </p:nvSpPr>
          <p:spPr bwMode="auto">
            <a:xfrm>
              <a:off x="3082925" y="2568575"/>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 name="Freeform 43">
              <a:extLst>
                <a:ext uri="{FF2B5EF4-FFF2-40B4-BE49-F238E27FC236}">
                  <a16:creationId xmlns:a16="http://schemas.microsoft.com/office/drawing/2014/main" id="{EBE7ED5C-8BBA-B141-974C-C1C72F107006}"/>
                </a:ext>
              </a:extLst>
            </p:cNvPr>
            <p:cNvSpPr>
              <a:spLocks/>
            </p:cNvSpPr>
            <p:nvPr/>
          </p:nvSpPr>
          <p:spPr bwMode="auto">
            <a:xfrm>
              <a:off x="3267075" y="2568575"/>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 name="Freeform 44">
              <a:extLst>
                <a:ext uri="{FF2B5EF4-FFF2-40B4-BE49-F238E27FC236}">
                  <a16:creationId xmlns:a16="http://schemas.microsoft.com/office/drawing/2014/main" id="{8C9DDDA1-6069-0741-B14E-411446557AFB}"/>
                </a:ext>
              </a:extLst>
            </p:cNvPr>
            <p:cNvSpPr>
              <a:spLocks/>
            </p:cNvSpPr>
            <p:nvPr/>
          </p:nvSpPr>
          <p:spPr bwMode="auto">
            <a:xfrm>
              <a:off x="3146425" y="2543175"/>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 name="Freeform 45">
              <a:extLst>
                <a:ext uri="{FF2B5EF4-FFF2-40B4-BE49-F238E27FC236}">
                  <a16:creationId xmlns:a16="http://schemas.microsoft.com/office/drawing/2014/main" id="{1307FBA3-394D-DB45-A72D-C09F65404945}"/>
                </a:ext>
              </a:extLst>
            </p:cNvPr>
            <p:cNvSpPr>
              <a:spLocks/>
            </p:cNvSpPr>
            <p:nvPr/>
          </p:nvSpPr>
          <p:spPr bwMode="auto">
            <a:xfrm>
              <a:off x="3076575" y="2455863"/>
              <a:ext cx="9525" cy="11113"/>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 name="Freeform 46">
              <a:extLst>
                <a:ext uri="{FF2B5EF4-FFF2-40B4-BE49-F238E27FC236}">
                  <a16:creationId xmlns:a16="http://schemas.microsoft.com/office/drawing/2014/main" id="{58BAF3B7-FB18-EC40-8E1A-4CDD433EFE9A}"/>
                </a:ext>
              </a:extLst>
            </p:cNvPr>
            <p:cNvSpPr>
              <a:spLocks/>
            </p:cNvSpPr>
            <p:nvPr/>
          </p:nvSpPr>
          <p:spPr bwMode="auto">
            <a:xfrm>
              <a:off x="3068638" y="2422525"/>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 name="Freeform 47">
              <a:extLst>
                <a:ext uri="{FF2B5EF4-FFF2-40B4-BE49-F238E27FC236}">
                  <a16:creationId xmlns:a16="http://schemas.microsoft.com/office/drawing/2014/main" id="{DDC15427-EA32-2C49-A965-EB6AA463BB36}"/>
                </a:ext>
              </a:extLst>
            </p:cNvPr>
            <p:cNvSpPr>
              <a:spLocks/>
            </p:cNvSpPr>
            <p:nvPr/>
          </p:nvSpPr>
          <p:spPr bwMode="auto">
            <a:xfrm>
              <a:off x="3094038" y="2428875"/>
              <a:ext cx="4763" cy="6350"/>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 name="Freeform 48">
              <a:extLst>
                <a:ext uri="{FF2B5EF4-FFF2-40B4-BE49-F238E27FC236}">
                  <a16:creationId xmlns:a16="http://schemas.microsoft.com/office/drawing/2014/main" id="{40536A47-B420-1743-B3EB-B6A803128EF3}"/>
                </a:ext>
              </a:extLst>
            </p:cNvPr>
            <p:cNvSpPr>
              <a:spLocks/>
            </p:cNvSpPr>
            <p:nvPr/>
          </p:nvSpPr>
          <p:spPr bwMode="auto">
            <a:xfrm>
              <a:off x="3154363" y="2517775"/>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 name="Freeform 49">
              <a:extLst>
                <a:ext uri="{FF2B5EF4-FFF2-40B4-BE49-F238E27FC236}">
                  <a16:creationId xmlns:a16="http://schemas.microsoft.com/office/drawing/2014/main" id="{BA60E65C-53E8-0C48-B987-4F3B95D26B27}"/>
                </a:ext>
              </a:extLst>
            </p:cNvPr>
            <p:cNvSpPr>
              <a:spLocks/>
            </p:cNvSpPr>
            <p:nvPr/>
          </p:nvSpPr>
          <p:spPr bwMode="auto">
            <a:xfrm>
              <a:off x="2301875" y="1979613"/>
              <a:ext cx="966788" cy="473075"/>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 name="Freeform 50">
              <a:extLst>
                <a:ext uri="{FF2B5EF4-FFF2-40B4-BE49-F238E27FC236}">
                  <a16:creationId xmlns:a16="http://schemas.microsoft.com/office/drawing/2014/main" id="{D358D0F8-5771-9A4F-B1BC-3271EF6EE0BB}"/>
                </a:ext>
              </a:extLst>
            </p:cNvPr>
            <p:cNvSpPr>
              <a:spLocks/>
            </p:cNvSpPr>
            <p:nvPr/>
          </p:nvSpPr>
          <p:spPr bwMode="auto">
            <a:xfrm>
              <a:off x="2030413" y="1400175"/>
              <a:ext cx="1425575" cy="736600"/>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 name="Freeform 51">
              <a:extLst>
                <a:ext uri="{FF2B5EF4-FFF2-40B4-BE49-F238E27FC236}">
                  <a16:creationId xmlns:a16="http://schemas.microsoft.com/office/drawing/2014/main" id="{3DDD7CB3-50EB-AF4F-9071-193E51F60594}"/>
                </a:ext>
              </a:extLst>
            </p:cNvPr>
            <p:cNvSpPr>
              <a:spLocks/>
            </p:cNvSpPr>
            <p:nvPr/>
          </p:nvSpPr>
          <p:spPr bwMode="auto">
            <a:xfrm>
              <a:off x="1585913" y="1417638"/>
              <a:ext cx="623888" cy="457200"/>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 name="Freeform 52">
              <a:extLst>
                <a:ext uri="{FF2B5EF4-FFF2-40B4-BE49-F238E27FC236}">
                  <a16:creationId xmlns:a16="http://schemas.microsoft.com/office/drawing/2014/main" id="{AE799C89-38B6-FE4B-AE1C-5281F724DA84}"/>
                </a:ext>
              </a:extLst>
            </p:cNvPr>
            <p:cNvSpPr>
              <a:spLocks/>
            </p:cNvSpPr>
            <p:nvPr/>
          </p:nvSpPr>
          <p:spPr bwMode="auto">
            <a:xfrm>
              <a:off x="2149475" y="1820863"/>
              <a:ext cx="28575" cy="38100"/>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 name="Freeform 53">
              <a:extLst>
                <a:ext uri="{FF2B5EF4-FFF2-40B4-BE49-F238E27FC236}">
                  <a16:creationId xmlns:a16="http://schemas.microsoft.com/office/drawing/2014/main" id="{3A4F3579-3911-494D-BF61-18B695BB02DA}"/>
                </a:ext>
              </a:extLst>
            </p:cNvPr>
            <p:cNvSpPr>
              <a:spLocks/>
            </p:cNvSpPr>
            <p:nvPr/>
          </p:nvSpPr>
          <p:spPr bwMode="auto">
            <a:xfrm>
              <a:off x="2105025" y="1776413"/>
              <a:ext cx="30163" cy="46038"/>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6" name="Freeform 54">
              <a:extLst>
                <a:ext uri="{FF2B5EF4-FFF2-40B4-BE49-F238E27FC236}">
                  <a16:creationId xmlns:a16="http://schemas.microsoft.com/office/drawing/2014/main" id="{EFF48A2F-C7FC-1443-8D2B-8240E10092CF}"/>
                </a:ext>
              </a:extLst>
            </p:cNvPr>
            <p:cNvSpPr>
              <a:spLocks/>
            </p:cNvSpPr>
            <p:nvPr/>
          </p:nvSpPr>
          <p:spPr bwMode="auto">
            <a:xfrm>
              <a:off x="2389188" y="1335088"/>
              <a:ext cx="307975" cy="161925"/>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7" name="Freeform 55">
              <a:extLst>
                <a:ext uri="{FF2B5EF4-FFF2-40B4-BE49-F238E27FC236}">
                  <a16:creationId xmlns:a16="http://schemas.microsoft.com/office/drawing/2014/main" id="{1C1CD632-685A-2C49-8EEB-43A9DF545449}"/>
                </a:ext>
              </a:extLst>
            </p:cNvPr>
            <p:cNvSpPr>
              <a:spLocks/>
            </p:cNvSpPr>
            <p:nvPr/>
          </p:nvSpPr>
          <p:spPr bwMode="auto">
            <a:xfrm>
              <a:off x="2274888" y="1309688"/>
              <a:ext cx="173038" cy="114300"/>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8" name="Freeform 56">
              <a:extLst>
                <a:ext uri="{FF2B5EF4-FFF2-40B4-BE49-F238E27FC236}">
                  <a16:creationId xmlns:a16="http://schemas.microsoft.com/office/drawing/2014/main" id="{4E1FACCB-BE96-314A-9FFB-68D42DA28D0E}"/>
                </a:ext>
              </a:extLst>
            </p:cNvPr>
            <p:cNvSpPr>
              <a:spLocks/>
            </p:cNvSpPr>
            <p:nvPr/>
          </p:nvSpPr>
          <p:spPr bwMode="auto">
            <a:xfrm>
              <a:off x="2413000" y="1228725"/>
              <a:ext cx="204788" cy="87313"/>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9" name="Freeform 57">
              <a:extLst>
                <a:ext uri="{FF2B5EF4-FFF2-40B4-BE49-F238E27FC236}">
                  <a16:creationId xmlns:a16="http://schemas.microsoft.com/office/drawing/2014/main" id="{A72AD143-8C90-8641-8504-ACB778CF0329}"/>
                </a:ext>
              </a:extLst>
            </p:cNvPr>
            <p:cNvSpPr>
              <a:spLocks/>
            </p:cNvSpPr>
            <p:nvPr/>
          </p:nvSpPr>
          <p:spPr bwMode="auto">
            <a:xfrm>
              <a:off x="2382838" y="1260475"/>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0" name="Freeform 58">
              <a:extLst>
                <a:ext uri="{FF2B5EF4-FFF2-40B4-BE49-F238E27FC236}">
                  <a16:creationId xmlns:a16="http://schemas.microsoft.com/office/drawing/2014/main" id="{8C173959-148F-D34E-BED0-14BF29AB05E7}"/>
                </a:ext>
              </a:extLst>
            </p:cNvPr>
            <p:cNvSpPr>
              <a:spLocks/>
            </p:cNvSpPr>
            <p:nvPr/>
          </p:nvSpPr>
          <p:spPr bwMode="auto">
            <a:xfrm>
              <a:off x="2457450" y="1230313"/>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1" name="Freeform 59">
              <a:extLst>
                <a:ext uri="{FF2B5EF4-FFF2-40B4-BE49-F238E27FC236}">
                  <a16:creationId xmlns:a16="http://schemas.microsoft.com/office/drawing/2014/main" id="{43BF3A10-5568-3E48-9728-159DA415D617}"/>
                </a:ext>
              </a:extLst>
            </p:cNvPr>
            <p:cNvSpPr>
              <a:spLocks/>
            </p:cNvSpPr>
            <p:nvPr/>
          </p:nvSpPr>
          <p:spPr bwMode="auto">
            <a:xfrm>
              <a:off x="2324100" y="1203325"/>
              <a:ext cx="117475" cy="65088"/>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2" name="Freeform 60">
              <a:extLst>
                <a:ext uri="{FF2B5EF4-FFF2-40B4-BE49-F238E27FC236}">
                  <a16:creationId xmlns:a16="http://schemas.microsoft.com/office/drawing/2014/main" id="{022100F8-30CB-1142-926D-50D7C79251F2}"/>
                </a:ext>
              </a:extLst>
            </p:cNvPr>
            <p:cNvSpPr>
              <a:spLocks/>
            </p:cNvSpPr>
            <p:nvPr/>
          </p:nvSpPr>
          <p:spPr bwMode="auto">
            <a:xfrm>
              <a:off x="2481263" y="1162050"/>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3" name="Freeform 61">
              <a:extLst>
                <a:ext uri="{FF2B5EF4-FFF2-40B4-BE49-F238E27FC236}">
                  <a16:creationId xmlns:a16="http://schemas.microsoft.com/office/drawing/2014/main" id="{43B82C32-C863-7746-B73E-73CBA3A2557B}"/>
                </a:ext>
              </a:extLst>
            </p:cNvPr>
            <p:cNvSpPr>
              <a:spLocks/>
            </p:cNvSpPr>
            <p:nvPr/>
          </p:nvSpPr>
          <p:spPr bwMode="auto">
            <a:xfrm>
              <a:off x="2482850" y="1185863"/>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4" name="Freeform 62">
              <a:extLst>
                <a:ext uri="{FF2B5EF4-FFF2-40B4-BE49-F238E27FC236}">
                  <a16:creationId xmlns:a16="http://schemas.microsoft.com/office/drawing/2014/main" id="{62A11F53-2F7B-6041-8186-AF5EEC2EC6B7}"/>
                </a:ext>
              </a:extLst>
            </p:cNvPr>
            <p:cNvSpPr>
              <a:spLocks/>
            </p:cNvSpPr>
            <p:nvPr/>
          </p:nvSpPr>
          <p:spPr bwMode="auto">
            <a:xfrm>
              <a:off x="2454275" y="1181100"/>
              <a:ext cx="20638"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5" name="Freeform 63">
              <a:extLst>
                <a:ext uri="{FF2B5EF4-FFF2-40B4-BE49-F238E27FC236}">
                  <a16:creationId xmlns:a16="http://schemas.microsoft.com/office/drawing/2014/main" id="{15FA57BD-0044-9D4E-A24A-CFD254D96A7C}"/>
                </a:ext>
              </a:extLst>
            </p:cNvPr>
            <p:cNvSpPr>
              <a:spLocks/>
            </p:cNvSpPr>
            <p:nvPr/>
          </p:nvSpPr>
          <p:spPr bwMode="auto">
            <a:xfrm>
              <a:off x="2671763" y="1335088"/>
              <a:ext cx="100013" cy="80963"/>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6" name="Freeform 64">
              <a:extLst>
                <a:ext uri="{FF2B5EF4-FFF2-40B4-BE49-F238E27FC236}">
                  <a16:creationId xmlns:a16="http://schemas.microsoft.com/office/drawing/2014/main" id="{E0C71581-6849-5D43-9A1C-6AED71045CA3}"/>
                </a:ext>
              </a:extLst>
            </p:cNvPr>
            <p:cNvSpPr>
              <a:spLocks/>
            </p:cNvSpPr>
            <p:nvPr/>
          </p:nvSpPr>
          <p:spPr bwMode="auto">
            <a:xfrm>
              <a:off x="2636838" y="1236663"/>
              <a:ext cx="111125" cy="60325"/>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7" name="Freeform 65">
              <a:extLst>
                <a:ext uri="{FF2B5EF4-FFF2-40B4-BE49-F238E27FC236}">
                  <a16:creationId xmlns:a16="http://schemas.microsoft.com/office/drawing/2014/main" id="{9C011FB3-51E0-604D-BBF1-E481382088C6}"/>
                </a:ext>
              </a:extLst>
            </p:cNvPr>
            <p:cNvSpPr>
              <a:spLocks/>
            </p:cNvSpPr>
            <p:nvPr/>
          </p:nvSpPr>
          <p:spPr bwMode="auto">
            <a:xfrm>
              <a:off x="2720975" y="1462088"/>
              <a:ext cx="65088" cy="38100"/>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8" name="Freeform 66">
              <a:extLst>
                <a:ext uri="{FF2B5EF4-FFF2-40B4-BE49-F238E27FC236}">
                  <a16:creationId xmlns:a16="http://schemas.microsoft.com/office/drawing/2014/main" id="{0B78B77B-690C-624D-87AC-B849530CBD7D}"/>
                </a:ext>
              </a:extLst>
            </p:cNvPr>
            <p:cNvSpPr>
              <a:spLocks/>
            </p:cNvSpPr>
            <p:nvPr/>
          </p:nvSpPr>
          <p:spPr bwMode="auto">
            <a:xfrm>
              <a:off x="2784475" y="1323975"/>
              <a:ext cx="85725" cy="69850"/>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9" name="Freeform 67">
              <a:extLst>
                <a:ext uri="{FF2B5EF4-FFF2-40B4-BE49-F238E27FC236}">
                  <a16:creationId xmlns:a16="http://schemas.microsoft.com/office/drawing/2014/main" id="{FA6F6265-651B-CA4E-9B40-E0AED82CD9FD}"/>
                </a:ext>
              </a:extLst>
            </p:cNvPr>
            <p:cNvSpPr>
              <a:spLocks/>
            </p:cNvSpPr>
            <p:nvPr/>
          </p:nvSpPr>
          <p:spPr bwMode="auto">
            <a:xfrm>
              <a:off x="2608263" y="1198563"/>
              <a:ext cx="28575" cy="23813"/>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0" name="Freeform 68">
              <a:extLst>
                <a:ext uri="{FF2B5EF4-FFF2-40B4-BE49-F238E27FC236}">
                  <a16:creationId xmlns:a16="http://schemas.microsoft.com/office/drawing/2014/main" id="{65081592-4588-7C4A-B7FC-BC88F617C807}"/>
                </a:ext>
              </a:extLst>
            </p:cNvPr>
            <p:cNvSpPr>
              <a:spLocks/>
            </p:cNvSpPr>
            <p:nvPr/>
          </p:nvSpPr>
          <p:spPr bwMode="auto">
            <a:xfrm>
              <a:off x="2625725" y="1277938"/>
              <a:ext cx="19050" cy="15875"/>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1" name="Freeform 69">
              <a:extLst>
                <a:ext uri="{FF2B5EF4-FFF2-40B4-BE49-F238E27FC236}">
                  <a16:creationId xmlns:a16="http://schemas.microsoft.com/office/drawing/2014/main" id="{BA2DBAA2-8455-E043-A25B-7EE1F6A07ED3}"/>
                </a:ext>
              </a:extLst>
            </p:cNvPr>
            <p:cNvSpPr>
              <a:spLocks/>
            </p:cNvSpPr>
            <p:nvPr/>
          </p:nvSpPr>
          <p:spPr bwMode="auto">
            <a:xfrm>
              <a:off x="2614613" y="113982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2" name="Freeform 70">
              <a:extLst>
                <a:ext uri="{FF2B5EF4-FFF2-40B4-BE49-F238E27FC236}">
                  <a16:creationId xmlns:a16="http://schemas.microsoft.com/office/drawing/2014/main" id="{33A8E02C-3A77-D445-9B77-231FBE43D697}"/>
                </a:ext>
              </a:extLst>
            </p:cNvPr>
            <p:cNvSpPr>
              <a:spLocks/>
            </p:cNvSpPr>
            <p:nvPr/>
          </p:nvSpPr>
          <p:spPr bwMode="auto">
            <a:xfrm>
              <a:off x="2657475" y="1189038"/>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3" name="Freeform 71">
              <a:extLst>
                <a:ext uri="{FF2B5EF4-FFF2-40B4-BE49-F238E27FC236}">
                  <a16:creationId xmlns:a16="http://schemas.microsoft.com/office/drawing/2014/main" id="{CC01E247-EB62-A94C-983B-769720CEABFF}"/>
                </a:ext>
              </a:extLst>
            </p:cNvPr>
            <p:cNvSpPr>
              <a:spLocks/>
            </p:cNvSpPr>
            <p:nvPr/>
          </p:nvSpPr>
          <p:spPr bwMode="auto">
            <a:xfrm>
              <a:off x="2765425" y="1223963"/>
              <a:ext cx="287338" cy="90488"/>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4" name="Freeform 72">
              <a:extLst>
                <a:ext uri="{FF2B5EF4-FFF2-40B4-BE49-F238E27FC236}">
                  <a16:creationId xmlns:a16="http://schemas.microsoft.com/office/drawing/2014/main" id="{CA03CD61-EAB6-5B4A-821B-A5D8084EE318}"/>
                </a:ext>
              </a:extLst>
            </p:cNvPr>
            <p:cNvSpPr>
              <a:spLocks/>
            </p:cNvSpPr>
            <p:nvPr/>
          </p:nvSpPr>
          <p:spPr bwMode="auto">
            <a:xfrm>
              <a:off x="2768600" y="1271588"/>
              <a:ext cx="49213" cy="38100"/>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5" name="Freeform 73">
              <a:extLst>
                <a:ext uri="{FF2B5EF4-FFF2-40B4-BE49-F238E27FC236}">
                  <a16:creationId xmlns:a16="http://schemas.microsoft.com/office/drawing/2014/main" id="{3019AABE-3972-BE42-81FE-6B1F1AD2AF98}"/>
                </a:ext>
              </a:extLst>
            </p:cNvPr>
            <p:cNvSpPr>
              <a:spLocks/>
            </p:cNvSpPr>
            <p:nvPr/>
          </p:nvSpPr>
          <p:spPr bwMode="auto">
            <a:xfrm>
              <a:off x="2774950" y="1198563"/>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6" name="Freeform 74">
              <a:extLst>
                <a:ext uri="{FF2B5EF4-FFF2-40B4-BE49-F238E27FC236}">
                  <a16:creationId xmlns:a16="http://schemas.microsoft.com/office/drawing/2014/main" id="{A9743229-9244-FB44-93C2-78ED7A5490BF}"/>
                </a:ext>
              </a:extLst>
            </p:cNvPr>
            <p:cNvSpPr>
              <a:spLocks/>
            </p:cNvSpPr>
            <p:nvPr/>
          </p:nvSpPr>
          <p:spPr bwMode="auto">
            <a:xfrm>
              <a:off x="2740025" y="1154113"/>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7" name="Freeform 75">
              <a:extLst>
                <a:ext uri="{FF2B5EF4-FFF2-40B4-BE49-F238E27FC236}">
                  <a16:creationId xmlns:a16="http://schemas.microsoft.com/office/drawing/2014/main" id="{CEDEFD91-8757-0B48-A858-3B15C09691E4}"/>
                </a:ext>
              </a:extLst>
            </p:cNvPr>
            <p:cNvSpPr>
              <a:spLocks/>
            </p:cNvSpPr>
            <p:nvPr/>
          </p:nvSpPr>
          <p:spPr bwMode="auto">
            <a:xfrm>
              <a:off x="2719388" y="1114425"/>
              <a:ext cx="20638"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8" name="Freeform 76">
              <a:extLst>
                <a:ext uri="{FF2B5EF4-FFF2-40B4-BE49-F238E27FC236}">
                  <a16:creationId xmlns:a16="http://schemas.microsoft.com/office/drawing/2014/main" id="{327112E5-832F-F44A-B97B-6D231975A76B}"/>
                </a:ext>
              </a:extLst>
            </p:cNvPr>
            <p:cNvSpPr>
              <a:spLocks/>
            </p:cNvSpPr>
            <p:nvPr/>
          </p:nvSpPr>
          <p:spPr bwMode="auto">
            <a:xfrm>
              <a:off x="2776538" y="1062038"/>
              <a:ext cx="184150" cy="123825"/>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9" name="Freeform 77">
              <a:extLst>
                <a:ext uri="{FF2B5EF4-FFF2-40B4-BE49-F238E27FC236}">
                  <a16:creationId xmlns:a16="http://schemas.microsoft.com/office/drawing/2014/main" id="{2D0BB792-04FB-5041-9B96-E57F1A7B4978}"/>
                </a:ext>
              </a:extLst>
            </p:cNvPr>
            <p:cNvSpPr>
              <a:spLocks/>
            </p:cNvSpPr>
            <p:nvPr/>
          </p:nvSpPr>
          <p:spPr bwMode="auto">
            <a:xfrm>
              <a:off x="2925763" y="1574800"/>
              <a:ext cx="117475" cy="74613"/>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0" name="Freeform 78">
              <a:extLst>
                <a:ext uri="{FF2B5EF4-FFF2-40B4-BE49-F238E27FC236}">
                  <a16:creationId xmlns:a16="http://schemas.microsoft.com/office/drawing/2014/main" id="{8A6CC720-D162-B640-8348-B81630496F00}"/>
                </a:ext>
              </a:extLst>
            </p:cNvPr>
            <p:cNvSpPr>
              <a:spLocks/>
            </p:cNvSpPr>
            <p:nvPr/>
          </p:nvSpPr>
          <p:spPr bwMode="auto">
            <a:xfrm>
              <a:off x="3094038" y="1500188"/>
              <a:ext cx="36513" cy="36513"/>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1" name="Freeform 79">
              <a:extLst>
                <a:ext uri="{FF2B5EF4-FFF2-40B4-BE49-F238E27FC236}">
                  <a16:creationId xmlns:a16="http://schemas.microsoft.com/office/drawing/2014/main" id="{FD510ABF-A205-1947-BE7F-3C68491A9D9E}"/>
                </a:ext>
              </a:extLst>
            </p:cNvPr>
            <p:cNvSpPr>
              <a:spLocks/>
            </p:cNvSpPr>
            <p:nvPr/>
          </p:nvSpPr>
          <p:spPr bwMode="auto">
            <a:xfrm>
              <a:off x="2984500" y="1652588"/>
              <a:ext cx="30163" cy="23813"/>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2" name="Freeform 80">
              <a:extLst>
                <a:ext uri="{FF2B5EF4-FFF2-40B4-BE49-F238E27FC236}">
                  <a16:creationId xmlns:a16="http://schemas.microsoft.com/office/drawing/2014/main" id="{46DEC84E-F594-8C48-A68B-E09EAA857D04}"/>
                </a:ext>
              </a:extLst>
            </p:cNvPr>
            <p:cNvSpPr>
              <a:spLocks/>
            </p:cNvSpPr>
            <p:nvPr/>
          </p:nvSpPr>
          <p:spPr bwMode="auto">
            <a:xfrm>
              <a:off x="3032125" y="1336675"/>
              <a:ext cx="79375" cy="33338"/>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3" name="Freeform 81">
              <a:extLst>
                <a:ext uri="{FF2B5EF4-FFF2-40B4-BE49-F238E27FC236}">
                  <a16:creationId xmlns:a16="http://schemas.microsoft.com/office/drawing/2014/main" id="{18FF1EC4-6E1A-794D-8DE6-5041A99F73CF}"/>
                </a:ext>
              </a:extLst>
            </p:cNvPr>
            <p:cNvSpPr>
              <a:spLocks/>
            </p:cNvSpPr>
            <p:nvPr/>
          </p:nvSpPr>
          <p:spPr bwMode="auto">
            <a:xfrm>
              <a:off x="3040063" y="1666875"/>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4" name="Freeform 82">
              <a:extLst>
                <a:ext uri="{FF2B5EF4-FFF2-40B4-BE49-F238E27FC236}">
                  <a16:creationId xmlns:a16="http://schemas.microsoft.com/office/drawing/2014/main" id="{B331906C-4A10-3B4A-B2CE-DF5380985985}"/>
                </a:ext>
              </a:extLst>
            </p:cNvPr>
            <p:cNvSpPr>
              <a:spLocks/>
            </p:cNvSpPr>
            <p:nvPr/>
          </p:nvSpPr>
          <p:spPr bwMode="auto">
            <a:xfrm>
              <a:off x="3136900" y="1509713"/>
              <a:ext cx="19050" cy="11113"/>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5" name="Freeform 83">
              <a:extLst>
                <a:ext uri="{FF2B5EF4-FFF2-40B4-BE49-F238E27FC236}">
                  <a16:creationId xmlns:a16="http://schemas.microsoft.com/office/drawing/2014/main" id="{1903EC5A-4B82-7145-A4E1-B6F9826EA620}"/>
                </a:ext>
              </a:extLst>
            </p:cNvPr>
            <p:cNvSpPr>
              <a:spLocks/>
            </p:cNvSpPr>
            <p:nvPr/>
          </p:nvSpPr>
          <p:spPr bwMode="auto">
            <a:xfrm>
              <a:off x="3052763" y="1476375"/>
              <a:ext cx="20638"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6" name="Freeform 84">
              <a:extLst>
                <a:ext uri="{FF2B5EF4-FFF2-40B4-BE49-F238E27FC236}">
                  <a16:creationId xmlns:a16="http://schemas.microsoft.com/office/drawing/2014/main" id="{92E3F11F-A7F2-1D47-BD90-AE97F4FE236F}"/>
                </a:ext>
              </a:extLst>
            </p:cNvPr>
            <p:cNvSpPr>
              <a:spLocks/>
            </p:cNvSpPr>
            <p:nvPr/>
          </p:nvSpPr>
          <p:spPr bwMode="auto">
            <a:xfrm>
              <a:off x="2876550" y="1335088"/>
              <a:ext cx="482600" cy="347663"/>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7" name="Freeform 85">
              <a:extLst>
                <a:ext uri="{FF2B5EF4-FFF2-40B4-BE49-F238E27FC236}">
                  <a16:creationId xmlns:a16="http://schemas.microsoft.com/office/drawing/2014/main" id="{24C1364E-0423-0342-87E9-79E7E2AAC816}"/>
                </a:ext>
              </a:extLst>
            </p:cNvPr>
            <p:cNvSpPr>
              <a:spLocks/>
            </p:cNvSpPr>
            <p:nvPr/>
          </p:nvSpPr>
          <p:spPr bwMode="auto">
            <a:xfrm>
              <a:off x="3073400" y="1635125"/>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8" name="Freeform 86">
              <a:extLst>
                <a:ext uri="{FF2B5EF4-FFF2-40B4-BE49-F238E27FC236}">
                  <a16:creationId xmlns:a16="http://schemas.microsoft.com/office/drawing/2014/main" id="{3783CDF6-114F-EF46-A56B-694A3C375902}"/>
                </a:ext>
              </a:extLst>
            </p:cNvPr>
            <p:cNvSpPr>
              <a:spLocks/>
            </p:cNvSpPr>
            <p:nvPr/>
          </p:nvSpPr>
          <p:spPr bwMode="auto">
            <a:xfrm>
              <a:off x="2974975" y="1568450"/>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9" name="Freeform 87">
              <a:extLst>
                <a:ext uri="{FF2B5EF4-FFF2-40B4-BE49-F238E27FC236}">
                  <a16:creationId xmlns:a16="http://schemas.microsoft.com/office/drawing/2014/main" id="{E9224F0F-3550-9A49-AA8B-4067AE5F832A}"/>
                </a:ext>
              </a:extLst>
            </p:cNvPr>
            <p:cNvSpPr>
              <a:spLocks/>
            </p:cNvSpPr>
            <p:nvPr/>
          </p:nvSpPr>
          <p:spPr bwMode="auto">
            <a:xfrm>
              <a:off x="2847975" y="985838"/>
              <a:ext cx="514350" cy="269875"/>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0" name="Freeform 88">
              <a:extLst>
                <a:ext uri="{FF2B5EF4-FFF2-40B4-BE49-F238E27FC236}">
                  <a16:creationId xmlns:a16="http://schemas.microsoft.com/office/drawing/2014/main" id="{96E2708B-5C41-5745-B865-C66D42EE313A}"/>
                </a:ext>
              </a:extLst>
            </p:cNvPr>
            <p:cNvSpPr>
              <a:spLocks/>
            </p:cNvSpPr>
            <p:nvPr/>
          </p:nvSpPr>
          <p:spPr bwMode="auto">
            <a:xfrm>
              <a:off x="3170238" y="960438"/>
              <a:ext cx="1006475" cy="765175"/>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1" name="Freeform 89">
              <a:extLst>
                <a:ext uri="{FF2B5EF4-FFF2-40B4-BE49-F238E27FC236}">
                  <a16:creationId xmlns:a16="http://schemas.microsoft.com/office/drawing/2014/main" id="{125498F4-7B20-EC41-925F-24C6FDAAC22C}"/>
                </a:ext>
              </a:extLst>
            </p:cNvPr>
            <p:cNvSpPr>
              <a:spLocks/>
            </p:cNvSpPr>
            <p:nvPr/>
          </p:nvSpPr>
          <p:spPr bwMode="auto">
            <a:xfrm>
              <a:off x="3470275" y="1443038"/>
              <a:ext cx="47625"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2" name="Freeform 90">
              <a:extLst>
                <a:ext uri="{FF2B5EF4-FFF2-40B4-BE49-F238E27FC236}">
                  <a16:creationId xmlns:a16="http://schemas.microsoft.com/office/drawing/2014/main" id="{10AE8804-9F3D-584C-9CAB-E982955CACA9}"/>
                </a:ext>
              </a:extLst>
            </p:cNvPr>
            <p:cNvSpPr>
              <a:spLocks/>
            </p:cNvSpPr>
            <p:nvPr/>
          </p:nvSpPr>
          <p:spPr bwMode="auto">
            <a:xfrm>
              <a:off x="4070350" y="1277938"/>
              <a:ext cx="26988" cy="15875"/>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3" name="Freeform 91">
              <a:extLst>
                <a:ext uri="{FF2B5EF4-FFF2-40B4-BE49-F238E27FC236}">
                  <a16:creationId xmlns:a16="http://schemas.microsoft.com/office/drawing/2014/main" id="{02D70CB5-8776-B846-9BA6-C44E447D427E}"/>
                </a:ext>
              </a:extLst>
            </p:cNvPr>
            <p:cNvSpPr>
              <a:spLocks/>
            </p:cNvSpPr>
            <p:nvPr/>
          </p:nvSpPr>
          <p:spPr bwMode="auto">
            <a:xfrm>
              <a:off x="3397250" y="1928813"/>
              <a:ext cx="109538" cy="106363"/>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4" name="Freeform 92">
              <a:extLst>
                <a:ext uri="{FF2B5EF4-FFF2-40B4-BE49-F238E27FC236}">
                  <a16:creationId xmlns:a16="http://schemas.microsoft.com/office/drawing/2014/main" id="{E1E4F768-2339-5844-B338-BC14246560FF}"/>
                </a:ext>
              </a:extLst>
            </p:cNvPr>
            <p:cNvSpPr>
              <a:spLocks/>
            </p:cNvSpPr>
            <p:nvPr/>
          </p:nvSpPr>
          <p:spPr bwMode="auto">
            <a:xfrm>
              <a:off x="2427288" y="2314575"/>
              <a:ext cx="671513" cy="450850"/>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5" name="Freeform 93">
              <a:extLst>
                <a:ext uri="{FF2B5EF4-FFF2-40B4-BE49-F238E27FC236}">
                  <a16:creationId xmlns:a16="http://schemas.microsoft.com/office/drawing/2014/main" id="{EF3C6E8A-747E-654F-A6A5-D5606C0DB89A}"/>
                </a:ext>
              </a:extLst>
            </p:cNvPr>
            <p:cNvSpPr>
              <a:spLocks/>
            </p:cNvSpPr>
            <p:nvPr/>
          </p:nvSpPr>
          <p:spPr bwMode="auto">
            <a:xfrm>
              <a:off x="3016250" y="1895475"/>
              <a:ext cx="20638"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6" name="Freeform 94">
              <a:extLst>
                <a:ext uri="{FF2B5EF4-FFF2-40B4-BE49-F238E27FC236}">
                  <a16:creationId xmlns:a16="http://schemas.microsoft.com/office/drawing/2014/main" id="{24728BB5-400D-8A41-80D2-3B0E0A0EBAE4}"/>
                </a:ext>
              </a:extLst>
            </p:cNvPr>
            <p:cNvSpPr>
              <a:spLocks/>
            </p:cNvSpPr>
            <p:nvPr/>
          </p:nvSpPr>
          <p:spPr bwMode="auto">
            <a:xfrm>
              <a:off x="2239963" y="1951038"/>
              <a:ext cx="79375" cy="50800"/>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7" name="Freeform 95">
              <a:extLst>
                <a:ext uri="{FF2B5EF4-FFF2-40B4-BE49-F238E27FC236}">
                  <a16:creationId xmlns:a16="http://schemas.microsoft.com/office/drawing/2014/main" id="{0674B366-9599-0E43-8E3D-E67700410893}"/>
                </a:ext>
              </a:extLst>
            </p:cNvPr>
            <p:cNvSpPr>
              <a:spLocks/>
            </p:cNvSpPr>
            <p:nvPr/>
          </p:nvSpPr>
          <p:spPr bwMode="auto">
            <a:xfrm>
              <a:off x="2162175" y="1876425"/>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8" name="Freeform 96">
              <a:extLst>
                <a:ext uri="{FF2B5EF4-FFF2-40B4-BE49-F238E27FC236}">
                  <a16:creationId xmlns:a16="http://schemas.microsoft.com/office/drawing/2014/main" id="{BED74114-A320-FF42-A2E0-AB0E9D915A9D}"/>
                </a:ext>
              </a:extLst>
            </p:cNvPr>
            <p:cNvSpPr>
              <a:spLocks/>
            </p:cNvSpPr>
            <p:nvPr/>
          </p:nvSpPr>
          <p:spPr bwMode="auto">
            <a:xfrm>
              <a:off x="1803400" y="1787525"/>
              <a:ext cx="34925" cy="23813"/>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9" name="Freeform 97">
              <a:extLst>
                <a:ext uri="{FF2B5EF4-FFF2-40B4-BE49-F238E27FC236}">
                  <a16:creationId xmlns:a16="http://schemas.microsoft.com/office/drawing/2014/main" id="{7E0D1E6D-73D1-3C4E-A966-EC3D2D847960}"/>
                </a:ext>
              </a:extLst>
            </p:cNvPr>
            <p:cNvSpPr>
              <a:spLocks/>
            </p:cNvSpPr>
            <p:nvPr/>
          </p:nvSpPr>
          <p:spPr bwMode="auto">
            <a:xfrm>
              <a:off x="3311525" y="1963738"/>
              <a:ext cx="42863"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0" name="Freeform 98">
              <a:extLst>
                <a:ext uri="{FF2B5EF4-FFF2-40B4-BE49-F238E27FC236}">
                  <a16:creationId xmlns:a16="http://schemas.microsoft.com/office/drawing/2014/main" id="{5EE31973-C1BA-434D-93DA-A51576743CD2}"/>
                </a:ext>
              </a:extLst>
            </p:cNvPr>
            <p:cNvSpPr>
              <a:spLocks/>
            </p:cNvSpPr>
            <p:nvPr/>
          </p:nvSpPr>
          <p:spPr bwMode="auto">
            <a:xfrm>
              <a:off x="3314700" y="2030413"/>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1" name="Freeform 99">
              <a:extLst>
                <a:ext uri="{FF2B5EF4-FFF2-40B4-BE49-F238E27FC236}">
                  <a16:creationId xmlns:a16="http://schemas.microsoft.com/office/drawing/2014/main" id="{3EE7F15E-0DA1-8C4A-A539-A60514075375}"/>
                </a:ext>
              </a:extLst>
            </p:cNvPr>
            <p:cNvSpPr>
              <a:spLocks/>
            </p:cNvSpPr>
            <p:nvPr/>
          </p:nvSpPr>
          <p:spPr bwMode="auto">
            <a:xfrm>
              <a:off x="3362325" y="2030413"/>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2" name="Freeform 100">
              <a:extLst>
                <a:ext uri="{FF2B5EF4-FFF2-40B4-BE49-F238E27FC236}">
                  <a16:creationId xmlns:a16="http://schemas.microsoft.com/office/drawing/2014/main" id="{12BA3A86-72F5-E442-B2BD-2A24F338F3F2}"/>
                </a:ext>
              </a:extLst>
            </p:cNvPr>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73" name="Group 345">
            <a:extLst>
              <a:ext uri="{FF2B5EF4-FFF2-40B4-BE49-F238E27FC236}">
                <a16:creationId xmlns:a16="http://schemas.microsoft.com/office/drawing/2014/main" id="{C6B403C3-E46E-2546-8883-5B6CB8DCED55}"/>
              </a:ext>
            </a:extLst>
          </p:cNvPr>
          <p:cNvGrpSpPr/>
          <p:nvPr/>
        </p:nvGrpSpPr>
        <p:grpSpPr>
          <a:xfrm>
            <a:off x="6783263" y="1561605"/>
            <a:ext cx="997635" cy="1845052"/>
            <a:chOff x="4219575" y="1089025"/>
            <a:chExt cx="687388" cy="1155701"/>
          </a:xfrm>
          <a:solidFill>
            <a:schemeClr val="accent3"/>
          </a:solidFill>
        </p:grpSpPr>
        <p:sp>
          <p:nvSpPr>
            <p:cNvPr id="74" name="Freeform 36">
              <a:extLst>
                <a:ext uri="{FF2B5EF4-FFF2-40B4-BE49-F238E27FC236}">
                  <a16:creationId xmlns:a16="http://schemas.microsoft.com/office/drawing/2014/main" id="{52C8AC5E-B2B6-5540-AEFC-6D46179A8E84}"/>
                </a:ext>
              </a:extLst>
            </p:cNvPr>
            <p:cNvSpPr>
              <a:spLocks/>
            </p:cNvSpPr>
            <p:nvPr/>
          </p:nvSpPr>
          <p:spPr bwMode="auto">
            <a:xfrm>
              <a:off x="4568825" y="1816100"/>
              <a:ext cx="26988" cy="39688"/>
            </a:xfrm>
            <a:custGeom>
              <a:avLst/>
              <a:gdLst/>
              <a:ahLst/>
              <a:cxnLst>
                <a:cxn ang="0">
                  <a:pos x="3" y="27"/>
                </a:cxn>
                <a:cxn ang="0">
                  <a:pos x="9" y="21"/>
                </a:cxn>
                <a:cxn ang="0">
                  <a:pos x="0" y="14"/>
                </a:cxn>
                <a:cxn ang="0">
                  <a:pos x="9" y="0"/>
                </a:cxn>
                <a:cxn ang="0">
                  <a:pos x="20" y="12"/>
                </a:cxn>
                <a:cxn ang="0">
                  <a:pos x="6" y="30"/>
                </a:cxn>
                <a:cxn ang="0">
                  <a:pos x="0" y="27"/>
                </a:cxn>
                <a:cxn ang="0">
                  <a:pos x="2" y="25"/>
                </a:cxn>
                <a:cxn ang="0">
                  <a:pos x="3" y="27"/>
                </a:cxn>
              </a:cxnLst>
              <a:rect l="0" t="0" r="r" b="b"/>
              <a:pathLst>
                <a:path w="20" h="30">
                  <a:moveTo>
                    <a:pt x="3" y="27"/>
                  </a:moveTo>
                  <a:cubicBezTo>
                    <a:pt x="6" y="26"/>
                    <a:pt x="9" y="23"/>
                    <a:pt x="9" y="21"/>
                  </a:cubicBezTo>
                  <a:cubicBezTo>
                    <a:pt x="5" y="20"/>
                    <a:pt x="0" y="16"/>
                    <a:pt x="0" y="14"/>
                  </a:cubicBezTo>
                  <a:cubicBezTo>
                    <a:pt x="0" y="12"/>
                    <a:pt x="5" y="0"/>
                    <a:pt x="9" y="0"/>
                  </a:cubicBezTo>
                  <a:cubicBezTo>
                    <a:pt x="17" y="0"/>
                    <a:pt x="18" y="4"/>
                    <a:pt x="20" y="12"/>
                  </a:cubicBezTo>
                  <a:cubicBezTo>
                    <a:pt x="12" y="14"/>
                    <a:pt x="16" y="30"/>
                    <a:pt x="6" y="30"/>
                  </a:cubicBezTo>
                  <a:cubicBezTo>
                    <a:pt x="3" y="30"/>
                    <a:pt x="1" y="27"/>
                    <a:pt x="0" y="27"/>
                  </a:cubicBezTo>
                  <a:cubicBezTo>
                    <a:pt x="1" y="26"/>
                    <a:pt x="2" y="25"/>
                    <a:pt x="2" y="25"/>
                  </a:cubicBezTo>
                  <a:lnTo>
                    <a:pt x="3" y="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75" name="Group 343">
              <a:extLst>
                <a:ext uri="{FF2B5EF4-FFF2-40B4-BE49-F238E27FC236}">
                  <a16:creationId xmlns:a16="http://schemas.microsoft.com/office/drawing/2014/main" id="{659EBD0F-0DBE-0145-A9E6-3D77AF8BFA1B}"/>
                </a:ext>
              </a:extLst>
            </p:cNvPr>
            <p:cNvGrpSpPr/>
            <p:nvPr/>
          </p:nvGrpSpPr>
          <p:grpSpPr>
            <a:xfrm>
              <a:off x="4219575" y="1089025"/>
              <a:ext cx="687388" cy="1155701"/>
              <a:chOff x="4219575" y="1089025"/>
              <a:chExt cx="687388" cy="1155701"/>
            </a:xfrm>
            <a:grpFill/>
          </p:grpSpPr>
          <p:sp>
            <p:nvSpPr>
              <p:cNvPr id="76" name="Freeform 24">
                <a:extLst>
                  <a:ext uri="{FF2B5EF4-FFF2-40B4-BE49-F238E27FC236}">
                    <a16:creationId xmlns:a16="http://schemas.microsoft.com/office/drawing/2014/main" id="{87381329-AFBF-724D-B1E0-95D52E240EB4}"/>
                  </a:ext>
                </a:extLst>
              </p:cNvPr>
              <p:cNvSpPr>
                <a:spLocks/>
              </p:cNvSpPr>
              <p:nvPr/>
            </p:nvSpPr>
            <p:spPr bwMode="auto">
              <a:xfrm>
                <a:off x="4230688" y="1782763"/>
                <a:ext cx="646113" cy="461963"/>
              </a:xfrm>
              <a:custGeom>
                <a:avLst/>
                <a:gdLst/>
                <a:ahLst/>
                <a:cxnLst>
                  <a:cxn ang="0">
                    <a:pos x="473" y="233"/>
                  </a:cxn>
                  <a:cxn ang="0">
                    <a:pos x="470" y="273"/>
                  </a:cxn>
                  <a:cxn ang="0">
                    <a:pos x="427" y="274"/>
                  </a:cxn>
                  <a:cxn ang="0">
                    <a:pos x="401" y="283"/>
                  </a:cxn>
                  <a:cxn ang="0">
                    <a:pos x="403" y="303"/>
                  </a:cxn>
                  <a:cxn ang="0">
                    <a:pos x="413" y="322"/>
                  </a:cxn>
                  <a:cxn ang="0">
                    <a:pos x="401" y="319"/>
                  </a:cxn>
                  <a:cxn ang="0">
                    <a:pos x="397" y="336"/>
                  </a:cxn>
                  <a:cxn ang="0">
                    <a:pos x="382" y="315"/>
                  </a:cxn>
                  <a:cxn ang="0">
                    <a:pos x="358" y="278"/>
                  </a:cxn>
                  <a:cxn ang="0">
                    <a:pos x="329" y="238"/>
                  </a:cxn>
                  <a:cxn ang="0">
                    <a:pos x="289" y="213"/>
                  </a:cxn>
                  <a:cxn ang="0">
                    <a:pos x="270" y="212"/>
                  </a:cxn>
                  <a:cxn ang="0">
                    <a:pos x="289" y="244"/>
                  </a:cxn>
                  <a:cxn ang="0">
                    <a:pos x="315" y="264"/>
                  </a:cxn>
                  <a:cxn ang="0">
                    <a:pos x="330" y="283"/>
                  </a:cxn>
                  <a:cxn ang="0">
                    <a:pos x="323" y="305"/>
                  </a:cxn>
                  <a:cxn ang="0">
                    <a:pos x="316" y="303"/>
                  </a:cxn>
                  <a:cxn ang="0">
                    <a:pos x="291" y="273"/>
                  </a:cxn>
                  <a:cxn ang="0">
                    <a:pos x="229" y="223"/>
                  </a:cxn>
                  <a:cxn ang="0">
                    <a:pos x="168" y="237"/>
                  </a:cxn>
                  <a:cxn ang="0">
                    <a:pos x="135" y="272"/>
                  </a:cxn>
                  <a:cxn ang="0">
                    <a:pos x="101" y="326"/>
                  </a:cxn>
                  <a:cxn ang="0">
                    <a:pos x="72" y="338"/>
                  </a:cxn>
                  <a:cxn ang="0">
                    <a:pos x="10" y="334"/>
                  </a:cxn>
                  <a:cxn ang="0">
                    <a:pos x="0" y="306"/>
                  </a:cxn>
                  <a:cxn ang="0">
                    <a:pos x="4" y="246"/>
                  </a:cxn>
                  <a:cxn ang="0">
                    <a:pos x="48" y="235"/>
                  </a:cxn>
                  <a:cxn ang="0">
                    <a:pos x="89" y="240"/>
                  </a:cxn>
                  <a:cxn ang="0">
                    <a:pos x="105" y="206"/>
                  </a:cxn>
                  <a:cxn ang="0">
                    <a:pos x="103" y="193"/>
                  </a:cxn>
                  <a:cxn ang="0">
                    <a:pos x="60" y="163"/>
                  </a:cxn>
                  <a:cxn ang="0">
                    <a:pos x="88" y="157"/>
                  </a:cxn>
                  <a:cxn ang="0">
                    <a:pos x="96" y="143"/>
                  </a:cxn>
                  <a:cxn ang="0">
                    <a:pos x="114" y="145"/>
                  </a:cxn>
                  <a:cxn ang="0">
                    <a:pos x="147" y="118"/>
                  </a:cxn>
                  <a:cxn ang="0">
                    <a:pos x="176" y="89"/>
                  </a:cxn>
                  <a:cxn ang="0">
                    <a:pos x="208" y="73"/>
                  </a:cxn>
                  <a:cxn ang="0">
                    <a:pos x="225" y="54"/>
                  </a:cxn>
                  <a:cxn ang="0">
                    <a:pos x="245" y="5"/>
                  </a:cxn>
                  <a:cxn ang="0">
                    <a:pos x="251" y="25"/>
                  </a:cxn>
                  <a:cxn ang="0">
                    <a:pos x="240" y="54"/>
                  </a:cxn>
                  <a:cxn ang="0">
                    <a:pos x="254" y="66"/>
                  </a:cxn>
                  <a:cxn ang="0">
                    <a:pos x="289" y="68"/>
                  </a:cxn>
                  <a:cxn ang="0">
                    <a:pos x="333" y="50"/>
                  </a:cxn>
                  <a:cxn ang="0">
                    <a:pos x="378" y="55"/>
                  </a:cxn>
                  <a:cxn ang="0">
                    <a:pos x="408" y="95"/>
                  </a:cxn>
                  <a:cxn ang="0">
                    <a:pos x="399" y="153"/>
                  </a:cxn>
                  <a:cxn ang="0">
                    <a:pos x="470" y="180"/>
                  </a:cxn>
                  <a:cxn ang="0">
                    <a:pos x="474" y="204"/>
                  </a:cxn>
                  <a:cxn ang="0">
                    <a:pos x="476" y="216"/>
                  </a:cxn>
                </a:cxnLst>
                <a:rect l="0" t="0" r="r" b="b"/>
                <a:pathLst>
                  <a:path w="485" h="347">
                    <a:moveTo>
                      <a:pt x="476" y="216"/>
                    </a:moveTo>
                    <a:cubicBezTo>
                      <a:pt x="474" y="223"/>
                      <a:pt x="475" y="219"/>
                      <a:pt x="473" y="222"/>
                    </a:cubicBezTo>
                    <a:cubicBezTo>
                      <a:pt x="473" y="233"/>
                      <a:pt x="473" y="233"/>
                      <a:pt x="473" y="233"/>
                    </a:cubicBezTo>
                    <a:cubicBezTo>
                      <a:pt x="469" y="238"/>
                      <a:pt x="461" y="246"/>
                      <a:pt x="461" y="253"/>
                    </a:cubicBezTo>
                    <a:cubicBezTo>
                      <a:pt x="461" y="261"/>
                      <a:pt x="473" y="268"/>
                      <a:pt x="476" y="272"/>
                    </a:cubicBezTo>
                    <a:cubicBezTo>
                      <a:pt x="474" y="273"/>
                      <a:pt x="472" y="273"/>
                      <a:pt x="470" y="273"/>
                    </a:cubicBezTo>
                    <a:cubicBezTo>
                      <a:pt x="466" y="275"/>
                      <a:pt x="463" y="273"/>
                      <a:pt x="459" y="275"/>
                    </a:cubicBezTo>
                    <a:cubicBezTo>
                      <a:pt x="453" y="277"/>
                      <a:pt x="452" y="283"/>
                      <a:pt x="446" y="283"/>
                    </a:cubicBezTo>
                    <a:cubicBezTo>
                      <a:pt x="439" y="283"/>
                      <a:pt x="435" y="274"/>
                      <a:pt x="427" y="274"/>
                    </a:cubicBezTo>
                    <a:cubicBezTo>
                      <a:pt x="420" y="274"/>
                      <a:pt x="419" y="278"/>
                      <a:pt x="413" y="280"/>
                    </a:cubicBezTo>
                    <a:cubicBezTo>
                      <a:pt x="414" y="284"/>
                      <a:pt x="414" y="286"/>
                      <a:pt x="413" y="290"/>
                    </a:cubicBezTo>
                    <a:cubicBezTo>
                      <a:pt x="406" y="290"/>
                      <a:pt x="405" y="283"/>
                      <a:pt x="401" y="283"/>
                    </a:cubicBezTo>
                    <a:cubicBezTo>
                      <a:pt x="399" y="283"/>
                      <a:pt x="397" y="286"/>
                      <a:pt x="397" y="288"/>
                    </a:cubicBezTo>
                    <a:cubicBezTo>
                      <a:pt x="405" y="298"/>
                      <a:pt x="405" y="298"/>
                      <a:pt x="405" y="298"/>
                    </a:cubicBezTo>
                    <a:cubicBezTo>
                      <a:pt x="405" y="300"/>
                      <a:pt x="403" y="302"/>
                      <a:pt x="403" y="303"/>
                    </a:cubicBezTo>
                    <a:cubicBezTo>
                      <a:pt x="403" y="304"/>
                      <a:pt x="415" y="315"/>
                      <a:pt x="419" y="315"/>
                    </a:cubicBezTo>
                    <a:cubicBezTo>
                      <a:pt x="419" y="317"/>
                      <a:pt x="420" y="318"/>
                      <a:pt x="420" y="319"/>
                    </a:cubicBezTo>
                    <a:cubicBezTo>
                      <a:pt x="418" y="321"/>
                      <a:pt x="414" y="319"/>
                      <a:pt x="413" y="322"/>
                    </a:cubicBezTo>
                    <a:cubicBezTo>
                      <a:pt x="412" y="322"/>
                      <a:pt x="412" y="322"/>
                      <a:pt x="412" y="322"/>
                    </a:cubicBezTo>
                    <a:cubicBezTo>
                      <a:pt x="407" y="321"/>
                      <a:pt x="403" y="317"/>
                      <a:pt x="401" y="315"/>
                    </a:cubicBezTo>
                    <a:cubicBezTo>
                      <a:pt x="401" y="319"/>
                      <a:pt x="401" y="319"/>
                      <a:pt x="401" y="319"/>
                    </a:cubicBezTo>
                    <a:cubicBezTo>
                      <a:pt x="402" y="321"/>
                      <a:pt x="403" y="323"/>
                      <a:pt x="403" y="326"/>
                    </a:cubicBezTo>
                    <a:cubicBezTo>
                      <a:pt x="403" y="329"/>
                      <a:pt x="399" y="334"/>
                      <a:pt x="403" y="336"/>
                    </a:cubicBezTo>
                    <a:cubicBezTo>
                      <a:pt x="401" y="336"/>
                      <a:pt x="397" y="336"/>
                      <a:pt x="397" y="336"/>
                    </a:cubicBezTo>
                    <a:cubicBezTo>
                      <a:pt x="390" y="336"/>
                      <a:pt x="384" y="329"/>
                      <a:pt x="384" y="322"/>
                    </a:cubicBezTo>
                    <a:cubicBezTo>
                      <a:pt x="384" y="319"/>
                      <a:pt x="388" y="317"/>
                      <a:pt x="390" y="315"/>
                    </a:cubicBezTo>
                    <a:cubicBezTo>
                      <a:pt x="387" y="315"/>
                      <a:pt x="385" y="315"/>
                      <a:pt x="382" y="315"/>
                    </a:cubicBezTo>
                    <a:cubicBezTo>
                      <a:pt x="380" y="315"/>
                      <a:pt x="379" y="311"/>
                      <a:pt x="379" y="310"/>
                    </a:cubicBezTo>
                    <a:cubicBezTo>
                      <a:pt x="378" y="304"/>
                      <a:pt x="374" y="300"/>
                      <a:pt x="370" y="296"/>
                    </a:cubicBezTo>
                    <a:cubicBezTo>
                      <a:pt x="365" y="291"/>
                      <a:pt x="358" y="287"/>
                      <a:pt x="358" y="278"/>
                    </a:cubicBezTo>
                    <a:cubicBezTo>
                      <a:pt x="358" y="272"/>
                      <a:pt x="358" y="270"/>
                      <a:pt x="358" y="266"/>
                    </a:cubicBezTo>
                    <a:cubicBezTo>
                      <a:pt x="358" y="260"/>
                      <a:pt x="348" y="251"/>
                      <a:pt x="342" y="248"/>
                    </a:cubicBezTo>
                    <a:cubicBezTo>
                      <a:pt x="336" y="245"/>
                      <a:pt x="329" y="244"/>
                      <a:pt x="329" y="238"/>
                    </a:cubicBezTo>
                    <a:cubicBezTo>
                      <a:pt x="326" y="238"/>
                      <a:pt x="325" y="238"/>
                      <a:pt x="323" y="238"/>
                    </a:cubicBezTo>
                    <a:cubicBezTo>
                      <a:pt x="313" y="238"/>
                      <a:pt x="302" y="223"/>
                      <a:pt x="302" y="213"/>
                    </a:cubicBezTo>
                    <a:cubicBezTo>
                      <a:pt x="297" y="213"/>
                      <a:pt x="293" y="213"/>
                      <a:pt x="289" y="213"/>
                    </a:cubicBezTo>
                    <a:cubicBezTo>
                      <a:pt x="283" y="213"/>
                      <a:pt x="285" y="204"/>
                      <a:pt x="283" y="201"/>
                    </a:cubicBezTo>
                    <a:cubicBezTo>
                      <a:pt x="278" y="204"/>
                      <a:pt x="268" y="204"/>
                      <a:pt x="268" y="209"/>
                    </a:cubicBezTo>
                    <a:cubicBezTo>
                      <a:pt x="268" y="210"/>
                      <a:pt x="270" y="212"/>
                      <a:pt x="270" y="212"/>
                    </a:cubicBezTo>
                    <a:cubicBezTo>
                      <a:pt x="270" y="214"/>
                      <a:pt x="269" y="217"/>
                      <a:pt x="269" y="220"/>
                    </a:cubicBezTo>
                    <a:cubicBezTo>
                      <a:pt x="269" y="226"/>
                      <a:pt x="273" y="229"/>
                      <a:pt x="278" y="231"/>
                    </a:cubicBezTo>
                    <a:cubicBezTo>
                      <a:pt x="285" y="233"/>
                      <a:pt x="288" y="240"/>
                      <a:pt x="289" y="244"/>
                    </a:cubicBezTo>
                    <a:cubicBezTo>
                      <a:pt x="291" y="250"/>
                      <a:pt x="294" y="257"/>
                      <a:pt x="298" y="259"/>
                    </a:cubicBezTo>
                    <a:cubicBezTo>
                      <a:pt x="304" y="262"/>
                      <a:pt x="309" y="260"/>
                      <a:pt x="315" y="260"/>
                    </a:cubicBezTo>
                    <a:cubicBezTo>
                      <a:pt x="315" y="261"/>
                      <a:pt x="315" y="263"/>
                      <a:pt x="315" y="264"/>
                    </a:cubicBezTo>
                    <a:cubicBezTo>
                      <a:pt x="313" y="269"/>
                      <a:pt x="323" y="271"/>
                      <a:pt x="326" y="272"/>
                    </a:cubicBezTo>
                    <a:cubicBezTo>
                      <a:pt x="335" y="277"/>
                      <a:pt x="345" y="280"/>
                      <a:pt x="344" y="290"/>
                    </a:cubicBezTo>
                    <a:cubicBezTo>
                      <a:pt x="340" y="289"/>
                      <a:pt x="337" y="283"/>
                      <a:pt x="330" y="283"/>
                    </a:cubicBezTo>
                    <a:cubicBezTo>
                      <a:pt x="325" y="283"/>
                      <a:pt x="320" y="286"/>
                      <a:pt x="320" y="290"/>
                    </a:cubicBezTo>
                    <a:cubicBezTo>
                      <a:pt x="320" y="296"/>
                      <a:pt x="328" y="297"/>
                      <a:pt x="328" y="303"/>
                    </a:cubicBezTo>
                    <a:cubicBezTo>
                      <a:pt x="328" y="305"/>
                      <a:pt x="323" y="305"/>
                      <a:pt x="323" y="305"/>
                    </a:cubicBezTo>
                    <a:cubicBezTo>
                      <a:pt x="319" y="309"/>
                      <a:pt x="319" y="318"/>
                      <a:pt x="313" y="318"/>
                    </a:cubicBezTo>
                    <a:cubicBezTo>
                      <a:pt x="310" y="318"/>
                      <a:pt x="308" y="317"/>
                      <a:pt x="308" y="315"/>
                    </a:cubicBezTo>
                    <a:cubicBezTo>
                      <a:pt x="314" y="315"/>
                      <a:pt x="316" y="309"/>
                      <a:pt x="316" y="303"/>
                    </a:cubicBezTo>
                    <a:cubicBezTo>
                      <a:pt x="316" y="297"/>
                      <a:pt x="312" y="295"/>
                      <a:pt x="311" y="291"/>
                    </a:cubicBezTo>
                    <a:cubicBezTo>
                      <a:pt x="310" y="291"/>
                      <a:pt x="300" y="281"/>
                      <a:pt x="299" y="278"/>
                    </a:cubicBezTo>
                    <a:cubicBezTo>
                      <a:pt x="297" y="278"/>
                      <a:pt x="291" y="276"/>
                      <a:pt x="291" y="273"/>
                    </a:cubicBezTo>
                    <a:cubicBezTo>
                      <a:pt x="277" y="270"/>
                      <a:pt x="274" y="266"/>
                      <a:pt x="266" y="259"/>
                    </a:cubicBezTo>
                    <a:cubicBezTo>
                      <a:pt x="263" y="256"/>
                      <a:pt x="257" y="254"/>
                      <a:pt x="256" y="251"/>
                    </a:cubicBezTo>
                    <a:cubicBezTo>
                      <a:pt x="248" y="241"/>
                      <a:pt x="245" y="223"/>
                      <a:pt x="229" y="223"/>
                    </a:cubicBezTo>
                    <a:cubicBezTo>
                      <a:pt x="221" y="223"/>
                      <a:pt x="220" y="228"/>
                      <a:pt x="216" y="230"/>
                    </a:cubicBezTo>
                    <a:cubicBezTo>
                      <a:pt x="208" y="234"/>
                      <a:pt x="202" y="242"/>
                      <a:pt x="192" y="242"/>
                    </a:cubicBezTo>
                    <a:cubicBezTo>
                      <a:pt x="183" y="242"/>
                      <a:pt x="177" y="237"/>
                      <a:pt x="168" y="237"/>
                    </a:cubicBezTo>
                    <a:cubicBezTo>
                      <a:pt x="161" y="237"/>
                      <a:pt x="154" y="242"/>
                      <a:pt x="154" y="248"/>
                    </a:cubicBezTo>
                    <a:cubicBezTo>
                      <a:pt x="157" y="258"/>
                      <a:pt x="157" y="258"/>
                      <a:pt x="157" y="258"/>
                    </a:cubicBezTo>
                    <a:cubicBezTo>
                      <a:pt x="154" y="267"/>
                      <a:pt x="144" y="270"/>
                      <a:pt x="135" y="272"/>
                    </a:cubicBezTo>
                    <a:cubicBezTo>
                      <a:pt x="127" y="274"/>
                      <a:pt x="114" y="292"/>
                      <a:pt x="114" y="302"/>
                    </a:cubicBezTo>
                    <a:cubicBezTo>
                      <a:pt x="114" y="305"/>
                      <a:pt x="117" y="306"/>
                      <a:pt x="119" y="307"/>
                    </a:cubicBezTo>
                    <a:cubicBezTo>
                      <a:pt x="113" y="316"/>
                      <a:pt x="110" y="321"/>
                      <a:pt x="101" y="326"/>
                    </a:cubicBezTo>
                    <a:cubicBezTo>
                      <a:pt x="96" y="328"/>
                      <a:pt x="95" y="340"/>
                      <a:pt x="86" y="337"/>
                    </a:cubicBezTo>
                    <a:cubicBezTo>
                      <a:pt x="86" y="337"/>
                      <a:pt x="86" y="337"/>
                      <a:pt x="86" y="337"/>
                    </a:cubicBezTo>
                    <a:cubicBezTo>
                      <a:pt x="82" y="336"/>
                      <a:pt x="75" y="338"/>
                      <a:pt x="72" y="338"/>
                    </a:cubicBezTo>
                    <a:cubicBezTo>
                      <a:pt x="62" y="338"/>
                      <a:pt x="56" y="347"/>
                      <a:pt x="46" y="347"/>
                    </a:cubicBezTo>
                    <a:cubicBezTo>
                      <a:pt x="40" y="347"/>
                      <a:pt x="39" y="331"/>
                      <a:pt x="29" y="331"/>
                    </a:cubicBezTo>
                    <a:cubicBezTo>
                      <a:pt x="22" y="331"/>
                      <a:pt x="17" y="334"/>
                      <a:pt x="10" y="334"/>
                    </a:cubicBezTo>
                    <a:cubicBezTo>
                      <a:pt x="8" y="334"/>
                      <a:pt x="7" y="332"/>
                      <a:pt x="7" y="330"/>
                    </a:cubicBezTo>
                    <a:cubicBezTo>
                      <a:pt x="7" y="321"/>
                      <a:pt x="7" y="318"/>
                      <a:pt x="7" y="313"/>
                    </a:cubicBezTo>
                    <a:cubicBezTo>
                      <a:pt x="3" y="313"/>
                      <a:pt x="0" y="310"/>
                      <a:pt x="0" y="306"/>
                    </a:cubicBezTo>
                    <a:cubicBezTo>
                      <a:pt x="0" y="301"/>
                      <a:pt x="4" y="299"/>
                      <a:pt x="4" y="296"/>
                    </a:cubicBezTo>
                    <a:cubicBezTo>
                      <a:pt x="4" y="285"/>
                      <a:pt x="8" y="274"/>
                      <a:pt x="8" y="262"/>
                    </a:cubicBezTo>
                    <a:cubicBezTo>
                      <a:pt x="8" y="256"/>
                      <a:pt x="4" y="250"/>
                      <a:pt x="4" y="246"/>
                    </a:cubicBezTo>
                    <a:cubicBezTo>
                      <a:pt x="4" y="243"/>
                      <a:pt x="19" y="234"/>
                      <a:pt x="21" y="234"/>
                    </a:cubicBezTo>
                    <a:cubicBezTo>
                      <a:pt x="23" y="234"/>
                      <a:pt x="25" y="236"/>
                      <a:pt x="28" y="235"/>
                    </a:cubicBezTo>
                    <a:cubicBezTo>
                      <a:pt x="48" y="235"/>
                      <a:pt x="48" y="235"/>
                      <a:pt x="48" y="235"/>
                    </a:cubicBezTo>
                    <a:cubicBezTo>
                      <a:pt x="49" y="237"/>
                      <a:pt x="53" y="238"/>
                      <a:pt x="55" y="238"/>
                    </a:cubicBezTo>
                    <a:cubicBezTo>
                      <a:pt x="76" y="238"/>
                      <a:pt x="76" y="238"/>
                      <a:pt x="76" y="238"/>
                    </a:cubicBezTo>
                    <a:cubicBezTo>
                      <a:pt x="82" y="237"/>
                      <a:pt x="84" y="240"/>
                      <a:pt x="89" y="240"/>
                    </a:cubicBezTo>
                    <a:cubicBezTo>
                      <a:pt x="92" y="240"/>
                      <a:pt x="98" y="238"/>
                      <a:pt x="100" y="238"/>
                    </a:cubicBezTo>
                    <a:cubicBezTo>
                      <a:pt x="100" y="229"/>
                      <a:pt x="105" y="226"/>
                      <a:pt x="105" y="218"/>
                    </a:cubicBezTo>
                    <a:cubicBezTo>
                      <a:pt x="105" y="216"/>
                      <a:pt x="105" y="208"/>
                      <a:pt x="105" y="206"/>
                    </a:cubicBezTo>
                    <a:cubicBezTo>
                      <a:pt x="104" y="206"/>
                      <a:pt x="104" y="206"/>
                      <a:pt x="104" y="206"/>
                    </a:cubicBezTo>
                    <a:cubicBezTo>
                      <a:pt x="105" y="205"/>
                      <a:pt x="106" y="201"/>
                      <a:pt x="106" y="200"/>
                    </a:cubicBezTo>
                    <a:cubicBezTo>
                      <a:pt x="106" y="196"/>
                      <a:pt x="103" y="197"/>
                      <a:pt x="103" y="193"/>
                    </a:cubicBezTo>
                    <a:cubicBezTo>
                      <a:pt x="94" y="193"/>
                      <a:pt x="92" y="185"/>
                      <a:pt x="92" y="178"/>
                    </a:cubicBezTo>
                    <a:cubicBezTo>
                      <a:pt x="89" y="178"/>
                      <a:pt x="89" y="175"/>
                      <a:pt x="87" y="175"/>
                    </a:cubicBezTo>
                    <a:cubicBezTo>
                      <a:pt x="79" y="173"/>
                      <a:pt x="60" y="169"/>
                      <a:pt x="60" y="163"/>
                    </a:cubicBezTo>
                    <a:cubicBezTo>
                      <a:pt x="60" y="163"/>
                      <a:pt x="60" y="161"/>
                      <a:pt x="60" y="161"/>
                    </a:cubicBezTo>
                    <a:cubicBezTo>
                      <a:pt x="60" y="157"/>
                      <a:pt x="72" y="154"/>
                      <a:pt x="76" y="153"/>
                    </a:cubicBezTo>
                    <a:cubicBezTo>
                      <a:pt x="78" y="156"/>
                      <a:pt x="85" y="157"/>
                      <a:pt x="88" y="157"/>
                    </a:cubicBezTo>
                    <a:cubicBezTo>
                      <a:pt x="92" y="157"/>
                      <a:pt x="97" y="156"/>
                      <a:pt x="98" y="155"/>
                    </a:cubicBezTo>
                    <a:cubicBezTo>
                      <a:pt x="98" y="152"/>
                      <a:pt x="98" y="152"/>
                      <a:pt x="98" y="152"/>
                    </a:cubicBezTo>
                    <a:cubicBezTo>
                      <a:pt x="95" y="151"/>
                      <a:pt x="97" y="145"/>
                      <a:pt x="96" y="143"/>
                    </a:cubicBezTo>
                    <a:cubicBezTo>
                      <a:pt x="96" y="140"/>
                      <a:pt x="96" y="140"/>
                      <a:pt x="96" y="140"/>
                    </a:cubicBezTo>
                    <a:cubicBezTo>
                      <a:pt x="101" y="140"/>
                      <a:pt x="101" y="140"/>
                      <a:pt x="101" y="140"/>
                    </a:cubicBezTo>
                    <a:cubicBezTo>
                      <a:pt x="104" y="143"/>
                      <a:pt x="109" y="145"/>
                      <a:pt x="114" y="145"/>
                    </a:cubicBezTo>
                    <a:cubicBezTo>
                      <a:pt x="117" y="145"/>
                      <a:pt x="120" y="142"/>
                      <a:pt x="121" y="139"/>
                    </a:cubicBezTo>
                    <a:cubicBezTo>
                      <a:pt x="135" y="139"/>
                      <a:pt x="138" y="129"/>
                      <a:pt x="141" y="119"/>
                    </a:cubicBezTo>
                    <a:cubicBezTo>
                      <a:pt x="143" y="119"/>
                      <a:pt x="145" y="118"/>
                      <a:pt x="147" y="118"/>
                    </a:cubicBezTo>
                    <a:cubicBezTo>
                      <a:pt x="150" y="117"/>
                      <a:pt x="167" y="110"/>
                      <a:pt x="169" y="108"/>
                    </a:cubicBezTo>
                    <a:cubicBezTo>
                      <a:pt x="173" y="104"/>
                      <a:pt x="171" y="99"/>
                      <a:pt x="171" y="94"/>
                    </a:cubicBezTo>
                    <a:cubicBezTo>
                      <a:pt x="171" y="92"/>
                      <a:pt x="175" y="89"/>
                      <a:pt x="176" y="89"/>
                    </a:cubicBezTo>
                    <a:cubicBezTo>
                      <a:pt x="182" y="83"/>
                      <a:pt x="188" y="76"/>
                      <a:pt x="198" y="76"/>
                    </a:cubicBezTo>
                    <a:cubicBezTo>
                      <a:pt x="204" y="76"/>
                      <a:pt x="201" y="77"/>
                      <a:pt x="204" y="76"/>
                    </a:cubicBezTo>
                    <a:cubicBezTo>
                      <a:pt x="206" y="77"/>
                      <a:pt x="207" y="74"/>
                      <a:pt x="208" y="73"/>
                    </a:cubicBezTo>
                    <a:cubicBezTo>
                      <a:pt x="211" y="70"/>
                      <a:pt x="215" y="72"/>
                      <a:pt x="219" y="72"/>
                    </a:cubicBezTo>
                    <a:cubicBezTo>
                      <a:pt x="221" y="72"/>
                      <a:pt x="229" y="68"/>
                      <a:pt x="229" y="65"/>
                    </a:cubicBezTo>
                    <a:cubicBezTo>
                      <a:pt x="229" y="63"/>
                      <a:pt x="225" y="54"/>
                      <a:pt x="225" y="54"/>
                    </a:cubicBezTo>
                    <a:cubicBezTo>
                      <a:pt x="224" y="42"/>
                      <a:pt x="217" y="38"/>
                      <a:pt x="217" y="28"/>
                    </a:cubicBezTo>
                    <a:cubicBezTo>
                      <a:pt x="217" y="9"/>
                      <a:pt x="234" y="8"/>
                      <a:pt x="245" y="0"/>
                    </a:cubicBezTo>
                    <a:cubicBezTo>
                      <a:pt x="245" y="5"/>
                      <a:pt x="245" y="5"/>
                      <a:pt x="245" y="5"/>
                    </a:cubicBezTo>
                    <a:cubicBezTo>
                      <a:pt x="243" y="10"/>
                      <a:pt x="242" y="12"/>
                      <a:pt x="242" y="17"/>
                    </a:cubicBezTo>
                    <a:cubicBezTo>
                      <a:pt x="242" y="21"/>
                      <a:pt x="247" y="22"/>
                      <a:pt x="251" y="22"/>
                    </a:cubicBezTo>
                    <a:cubicBezTo>
                      <a:pt x="251" y="23"/>
                      <a:pt x="251" y="24"/>
                      <a:pt x="251" y="25"/>
                    </a:cubicBezTo>
                    <a:cubicBezTo>
                      <a:pt x="251" y="27"/>
                      <a:pt x="247" y="28"/>
                      <a:pt x="245" y="29"/>
                    </a:cubicBezTo>
                    <a:cubicBezTo>
                      <a:pt x="241" y="34"/>
                      <a:pt x="236" y="38"/>
                      <a:pt x="236" y="46"/>
                    </a:cubicBezTo>
                    <a:cubicBezTo>
                      <a:pt x="236" y="50"/>
                      <a:pt x="238" y="53"/>
                      <a:pt x="240" y="54"/>
                    </a:cubicBezTo>
                    <a:cubicBezTo>
                      <a:pt x="240" y="56"/>
                      <a:pt x="241" y="57"/>
                      <a:pt x="240" y="59"/>
                    </a:cubicBezTo>
                    <a:cubicBezTo>
                      <a:pt x="245" y="59"/>
                      <a:pt x="247" y="60"/>
                      <a:pt x="251" y="60"/>
                    </a:cubicBezTo>
                    <a:cubicBezTo>
                      <a:pt x="252" y="63"/>
                      <a:pt x="253" y="66"/>
                      <a:pt x="254" y="66"/>
                    </a:cubicBezTo>
                    <a:cubicBezTo>
                      <a:pt x="266" y="66"/>
                      <a:pt x="274" y="56"/>
                      <a:pt x="285" y="57"/>
                    </a:cubicBezTo>
                    <a:cubicBezTo>
                      <a:pt x="284" y="59"/>
                      <a:pt x="282" y="60"/>
                      <a:pt x="282" y="62"/>
                    </a:cubicBezTo>
                    <a:cubicBezTo>
                      <a:pt x="282" y="63"/>
                      <a:pt x="289" y="68"/>
                      <a:pt x="289" y="68"/>
                    </a:cubicBezTo>
                    <a:cubicBezTo>
                      <a:pt x="294" y="68"/>
                      <a:pt x="295" y="65"/>
                      <a:pt x="297" y="64"/>
                    </a:cubicBezTo>
                    <a:cubicBezTo>
                      <a:pt x="304" y="60"/>
                      <a:pt x="310" y="62"/>
                      <a:pt x="317" y="59"/>
                    </a:cubicBezTo>
                    <a:cubicBezTo>
                      <a:pt x="321" y="57"/>
                      <a:pt x="328" y="50"/>
                      <a:pt x="333" y="50"/>
                    </a:cubicBezTo>
                    <a:cubicBezTo>
                      <a:pt x="339" y="50"/>
                      <a:pt x="345" y="51"/>
                      <a:pt x="348" y="52"/>
                    </a:cubicBezTo>
                    <a:cubicBezTo>
                      <a:pt x="347" y="54"/>
                      <a:pt x="346" y="56"/>
                      <a:pt x="346" y="57"/>
                    </a:cubicBezTo>
                    <a:cubicBezTo>
                      <a:pt x="358" y="57"/>
                      <a:pt x="370" y="55"/>
                      <a:pt x="378" y="55"/>
                    </a:cubicBezTo>
                    <a:cubicBezTo>
                      <a:pt x="386" y="55"/>
                      <a:pt x="392" y="54"/>
                      <a:pt x="401" y="54"/>
                    </a:cubicBezTo>
                    <a:cubicBezTo>
                      <a:pt x="410" y="54"/>
                      <a:pt x="414" y="70"/>
                      <a:pt x="414" y="80"/>
                    </a:cubicBezTo>
                    <a:cubicBezTo>
                      <a:pt x="414" y="86"/>
                      <a:pt x="408" y="89"/>
                      <a:pt x="408" y="95"/>
                    </a:cubicBezTo>
                    <a:cubicBezTo>
                      <a:pt x="408" y="104"/>
                      <a:pt x="416" y="110"/>
                      <a:pt x="416" y="118"/>
                    </a:cubicBezTo>
                    <a:cubicBezTo>
                      <a:pt x="416" y="123"/>
                      <a:pt x="408" y="125"/>
                      <a:pt x="406" y="128"/>
                    </a:cubicBezTo>
                    <a:cubicBezTo>
                      <a:pt x="401" y="136"/>
                      <a:pt x="399" y="143"/>
                      <a:pt x="399" y="153"/>
                    </a:cubicBezTo>
                    <a:cubicBezTo>
                      <a:pt x="399" y="166"/>
                      <a:pt x="408" y="163"/>
                      <a:pt x="418" y="163"/>
                    </a:cubicBezTo>
                    <a:cubicBezTo>
                      <a:pt x="432" y="163"/>
                      <a:pt x="439" y="157"/>
                      <a:pt x="450" y="157"/>
                    </a:cubicBezTo>
                    <a:cubicBezTo>
                      <a:pt x="461" y="157"/>
                      <a:pt x="459" y="180"/>
                      <a:pt x="470" y="180"/>
                    </a:cubicBezTo>
                    <a:cubicBezTo>
                      <a:pt x="470" y="198"/>
                      <a:pt x="470" y="198"/>
                      <a:pt x="470" y="198"/>
                    </a:cubicBezTo>
                    <a:cubicBezTo>
                      <a:pt x="470" y="200"/>
                      <a:pt x="471" y="201"/>
                      <a:pt x="472" y="201"/>
                    </a:cubicBezTo>
                    <a:cubicBezTo>
                      <a:pt x="474" y="204"/>
                      <a:pt x="474" y="204"/>
                      <a:pt x="474" y="204"/>
                    </a:cubicBezTo>
                    <a:cubicBezTo>
                      <a:pt x="476" y="204"/>
                      <a:pt x="482" y="202"/>
                      <a:pt x="485" y="201"/>
                    </a:cubicBezTo>
                    <a:cubicBezTo>
                      <a:pt x="485" y="204"/>
                      <a:pt x="485" y="206"/>
                      <a:pt x="485" y="208"/>
                    </a:cubicBezTo>
                    <a:cubicBezTo>
                      <a:pt x="481" y="209"/>
                      <a:pt x="476" y="211"/>
                      <a:pt x="476" y="2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7" name="Freeform 25">
                <a:extLst>
                  <a:ext uri="{FF2B5EF4-FFF2-40B4-BE49-F238E27FC236}">
                    <a16:creationId xmlns:a16="http://schemas.microsoft.com/office/drawing/2014/main" id="{9A5CE6BB-2101-6445-8411-4AA6A9BFA82B}"/>
                  </a:ext>
                </a:extLst>
              </p:cNvPr>
              <p:cNvSpPr>
                <a:spLocks/>
              </p:cNvSpPr>
              <p:nvPr/>
            </p:nvSpPr>
            <p:spPr bwMode="auto">
              <a:xfrm>
                <a:off x="4470400" y="1416050"/>
                <a:ext cx="436563" cy="423863"/>
              </a:xfrm>
              <a:custGeom>
                <a:avLst/>
                <a:gdLst/>
                <a:ahLst/>
                <a:cxnLst>
                  <a:cxn ang="0">
                    <a:pos x="66" y="236"/>
                  </a:cxn>
                  <a:cxn ang="0">
                    <a:pos x="4" y="254"/>
                  </a:cxn>
                  <a:cxn ang="0">
                    <a:pos x="12" y="241"/>
                  </a:cxn>
                  <a:cxn ang="0">
                    <a:pos x="8" y="231"/>
                  </a:cxn>
                  <a:cxn ang="0">
                    <a:pos x="10" y="190"/>
                  </a:cxn>
                  <a:cxn ang="0">
                    <a:pos x="55" y="163"/>
                  </a:cxn>
                  <a:cxn ang="0">
                    <a:pos x="85" y="129"/>
                  </a:cxn>
                  <a:cxn ang="0">
                    <a:pos x="97" y="102"/>
                  </a:cxn>
                  <a:cxn ang="0">
                    <a:pos x="142" y="55"/>
                  </a:cxn>
                  <a:cxn ang="0">
                    <a:pos x="124" y="57"/>
                  </a:cxn>
                  <a:cxn ang="0">
                    <a:pos x="124" y="49"/>
                  </a:cxn>
                  <a:cxn ang="0">
                    <a:pos x="132" y="44"/>
                  </a:cxn>
                  <a:cxn ang="0">
                    <a:pos x="148" y="57"/>
                  </a:cxn>
                  <a:cxn ang="0">
                    <a:pos x="149" y="45"/>
                  </a:cxn>
                  <a:cxn ang="0">
                    <a:pos x="168" y="37"/>
                  </a:cxn>
                  <a:cxn ang="0">
                    <a:pos x="183" y="28"/>
                  </a:cxn>
                  <a:cxn ang="0">
                    <a:pos x="199" y="21"/>
                  </a:cxn>
                  <a:cxn ang="0">
                    <a:pos x="221" y="17"/>
                  </a:cxn>
                  <a:cxn ang="0">
                    <a:pos x="223" y="5"/>
                  </a:cxn>
                  <a:cxn ang="0">
                    <a:pos x="256" y="6"/>
                  </a:cxn>
                  <a:cxn ang="0">
                    <a:pos x="266" y="7"/>
                  </a:cxn>
                  <a:cxn ang="0">
                    <a:pos x="285" y="2"/>
                  </a:cxn>
                  <a:cxn ang="0">
                    <a:pos x="296" y="6"/>
                  </a:cxn>
                  <a:cxn ang="0">
                    <a:pos x="293" y="24"/>
                  </a:cxn>
                  <a:cxn ang="0">
                    <a:pos x="315" y="32"/>
                  </a:cxn>
                  <a:cxn ang="0">
                    <a:pos x="309" y="72"/>
                  </a:cxn>
                  <a:cxn ang="0">
                    <a:pos x="310" y="113"/>
                  </a:cxn>
                  <a:cxn ang="0">
                    <a:pos x="318" y="148"/>
                  </a:cxn>
                  <a:cxn ang="0">
                    <a:pos x="327" y="172"/>
                  </a:cxn>
                  <a:cxn ang="0">
                    <a:pos x="255" y="224"/>
                  </a:cxn>
                  <a:cxn ang="0">
                    <a:pos x="218" y="225"/>
                  </a:cxn>
                  <a:cxn ang="0">
                    <a:pos x="206" y="200"/>
                  </a:cxn>
                  <a:cxn ang="0">
                    <a:pos x="197" y="174"/>
                  </a:cxn>
                  <a:cxn ang="0">
                    <a:pos x="254" y="130"/>
                  </a:cxn>
                  <a:cxn ang="0">
                    <a:pos x="202" y="135"/>
                  </a:cxn>
                  <a:cxn ang="0">
                    <a:pos x="172" y="169"/>
                  </a:cxn>
                  <a:cxn ang="0">
                    <a:pos x="146" y="201"/>
                  </a:cxn>
                  <a:cxn ang="0">
                    <a:pos x="150" y="218"/>
                  </a:cxn>
                  <a:cxn ang="0">
                    <a:pos x="152" y="253"/>
                  </a:cxn>
                  <a:cxn ang="0">
                    <a:pos x="146" y="283"/>
                  </a:cxn>
                  <a:cxn ang="0">
                    <a:pos x="121" y="304"/>
                  </a:cxn>
                  <a:cxn ang="0">
                    <a:pos x="90" y="297"/>
                  </a:cxn>
                  <a:cxn ang="0">
                    <a:pos x="82" y="269"/>
                  </a:cxn>
                  <a:cxn ang="0">
                    <a:pos x="76" y="245"/>
                  </a:cxn>
                </a:cxnLst>
                <a:rect l="0" t="0" r="r" b="b"/>
                <a:pathLst>
                  <a:path w="327" h="318">
                    <a:moveTo>
                      <a:pt x="76" y="247"/>
                    </a:moveTo>
                    <a:cubicBezTo>
                      <a:pt x="70" y="245"/>
                      <a:pt x="69" y="241"/>
                      <a:pt x="66" y="236"/>
                    </a:cubicBezTo>
                    <a:cubicBezTo>
                      <a:pt x="57" y="249"/>
                      <a:pt x="43" y="266"/>
                      <a:pt x="24" y="266"/>
                    </a:cubicBezTo>
                    <a:cubicBezTo>
                      <a:pt x="22" y="266"/>
                      <a:pt x="4" y="256"/>
                      <a:pt x="4" y="254"/>
                    </a:cubicBezTo>
                    <a:cubicBezTo>
                      <a:pt x="4" y="250"/>
                      <a:pt x="10" y="248"/>
                      <a:pt x="12" y="247"/>
                    </a:cubicBezTo>
                    <a:cubicBezTo>
                      <a:pt x="12" y="241"/>
                      <a:pt x="12" y="241"/>
                      <a:pt x="12" y="241"/>
                    </a:cubicBezTo>
                    <a:cubicBezTo>
                      <a:pt x="6" y="241"/>
                      <a:pt x="6" y="241"/>
                      <a:pt x="0" y="243"/>
                    </a:cubicBezTo>
                    <a:cubicBezTo>
                      <a:pt x="0" y="240"/>
                      <a:pt x="5" y="234"/>
                      <a:pt x="8" y="231"/>
                    </a:cubicBezTo>
                    <a:cubicBezTo>
                      <a:pt x="1" y="223"/>
                      <a:pt x="0" y="212"/>
                      <a:pt x="0" y="200"/>
                    </a:cubicBezTo>
                    <a:cubicBezTo>
                      <a:pt x="0" y="193"/>
                      <a:pt x="7" y="194"/>
                      <a:pt x="10" y="190"/>
                    </a:cubicBezTo>
                    <a:cubicBezTo>
                      <a:pt x="15" y="182"/>
                      <a:pt x="20" y="177"/>
                      <a:pt x="30" y="174"/>
                    </a:cubicBezTo>
                    <a:cubicBezTo>
                      <a:pt x="38" y="172"/>
                      <a:pt x="39" y="162"/>
                      <a:pt x="55" y="163"/>
                    </a:cubicBezTo>
                    <a:cubicBezTo>
                      <a:pt x="50" y="162"/>
                      <a:pt x="49" y="161"/>
                      <a:pt x="45" y="160"/>
                    </a:cubicBezTo>
                    <a:cubicBezTo>
                      <a:pt x="64" y="155"/>
                      <a:pt x="71" y="140"/>
                      <a:pt x="85" y="129"/>
                    </a:cubicBezTo>
                    <a:cubicBezTo>
                      <a:pt x="90" y="126"/>
                      <a:pt x="89" y="112"/>
                      <a:pt x="93" y="112"/>
                    </a:cubicBezTo>
                    <a:cubicBezTo>
                      <a:pt x="93" y="112"/>
                      <a:pt x="97" y="102"/>
                      <a:pt x="97" y="102"/>
                    </a:cubicBezTo>
                    <a:cubicBezTo>
                      <a:pt x="102" y="93"/>
                      <a:pt x="109" y="87"/>
                      <a:pt x="118" y="83"/>
                    </a:cubicBezTo>
                    <a:cubicBezTo>
                      <a:pt x="127" y="80"/>
                      <a:pt x="139" y="65"/>
                      <a:pt x="142" y="55"/>
                    </a:cubicBezTo>
                    <a:cubicBezTo>
                      <a:pt x="131" y="58"/>
                      <a:pt x="126" y="63"/>
                      <a:pt x="116" y="63"/>
                    </a:cubicBezTo>
                    <a:cubicBezTo>
                      <a:pt x="118" y="60"/>
                      <a:pt x="123" y="58"/>
                      <a:pt x="124" y="57"/>
                    </a:cubicBezTo>
                    <a:cubicBezTo>
                      <a:pt x="122" y="57"/>
                      <a:pt x="118" y="56"/>
                      <a:pt x="118" y="56"/>
                    </a:cubicBezTo>
                    <a:cubicBezTo>
                      <a:pt x="119" y="51"/>
                      <a:pt x="121" y="49"/>
                      <a:pt x="124" y="49"/>
                    </a:cubicBezTo>
                    <a:cubicBezTo>
                      <a:pt x="126" y="49"/>
                      <a:pt x="127" y="50"/>
                      <a:pt x="128" y="50"/>
                    </a:cubicBezTo>
                    <a:cubicBezTo>
                      <a:pt x="129" y="47"/>
                      <a:pt x="131" y="46"/>
                      <a:pt x="132" y="44"/>
                    </a:cubicBezTo>
                    <a:cubicBezTo>
                      <a:pt x="134" y="47"/>
                      <a:pt x="135" y="49"/>
                      <a:pt x="133" y="52"/>
                    </a:cubicBezTo>
                    <a:cubicBezTo>
                      <a:pt x="140" y="52"/>
                      <a:pt x="142" y="57"/>
                      <a:pt x="148" y="57"/>
                    </a:cubicBezTo>
                    <a:cubicBezTo>
                      <a:pt x="150" y="57"/>
                      <a:pt x="155" y="46"/>
                      <a:pt x="156" y="46"/>
                    </a:cubicBezTo>
                    <a:cubicBezTo>
                      <a:pt x="153" y="45"/>
                      <a:pt x="153" y="44"/>
                      <a:pt x="149" y="45"/>
                    </a:cubicBezTo>
                    <a:cubicBezTo>
                      <a:pt x="151" y="41"/>
                      <a:pt x="154" y="38"/>
                      <a:pt x="159" y="38"/>
                    </a:cubicBezTo>
                    <a:cubicBezTo>
                      <a:pt x="162" y="38"/>
                      <a:pt x="165" y="39"/>
                      <a:pt x="168" y="37"/>
                    </a:cubicBezTo>
                    <a:cubicBezTo>
                      <a:pt x="165" y="35"/>
                      <a:pt x="166" y="35"/>
                      <a:pt x="164" y="33"/>
                    </a:cubicBezTo>
                    <a:cubicBezTo>
                      <a:pt x="169" y="29"/>
                      <a:pt x="176" y="29"/>
                      <a:pt x="183" y="28"/>
                    </a:cubicBezTo>
                    <a:cubicBezTo>
                      <a:pt x="183" y="33"/>
                      <a:pt x="183" y="33"/>
                      <a:pt x="183" y="33"/>
                    </a:cubicBezTo>
                    <a:cubicBezTo>
                      <a:pt x="189" y="32"/>
                      <a:pt x="190" y="22"/>
                      <a:pt x="199" y="21"/>
                    </a:cubicBezTo>
                    <a:cubicBezTo>
                      <a:pt x="199" y="29"/>
                      <a:pt x="199" y="29"/>
                      <a:pt x="199" y="29"/>
                    </a:cubicBezTo>
                    <a:cubicBezTo>
                      <a:pt x="205" y="18"/>
                      <a:pt x="213" y="21"/>
                      <a:pt x="221" y="17"/>
                    </a:cubicBezTo>
                    <a:cubicBezTo>
                      <a:pt x="217" y="15"/>
                      <a:pt x="214" y="14"/>
                      <a:pt x="214" y="11"/>
                    </a:cubicBezTo>
                    <a:cubicBezTo>
                      <a:pt x="214" y="9"/>
                      <a:pt x="222" y="7"/>
                      <a:pt x="223" y="5"/>
                    </a:cubicBezTo>
                    <a:cubicBezTo>
                      <a:pt x="226" y="8"/>
                      <a:pt x="228" y="11"/>
                      <a:pt x="232" y="11"/>
                    </a:cubicBezTo>
                    <a:cubicBezTo>
                      <a:pt x="239" y="11"/>
                      <a:pt x="256" y="0"/>
                      <a:pt x="256" y="6"/>
                    </a:cubicBezTo>
                    <a:cubicBezTo>
                      <a:pt x="256" y="12"/>
                      <a:pt x="248" y="14"/>
                      <a:pt x="247" y="20"/>
                    </a:cubicBezTo>
                    <a:cubicBezTo>
                      <a:pt x="255" y="21"/>
                      <a:pt x="258" y="11"/>
                      <a:pt x="266" y="7"/>
                    </a:cubicBezTo>
                    <a:cubicBezTo>
                      <a:pt x="267" y="10"/>
                      <a:pt x="267" y="12"/>
                      <a:pt x="268" y="15"/>
                    </a:cubicBezTo>
                    <a:cubicBezTo>
                      <a:pt x="274" y="9"/>
                      <a:pt x="277" y="7"/>
                      <a:pt x="285" y="2"/>
                    </a:cubicBezTo>
                    <a:cubicBezTo>
                      <a:pt x="285" y="8"/>
                      <a:pt x="284" y="12"/>
                      <a:pt x="289" y="13"/>
                    </a:cubicBezTo>
                    <a:cubicBezTo>
                      <a:pt x="290" y="9"/>
                      <a:pt x="292" y="6"/>
                      <a:pt x="296" y="6"/>
                    </a:cubicBezTo>
                    <a:cubicBezTo>
                      <a:pt x="298" y="6"/>
                      <a:pt x="307" y="11"/>
                      <a:pt x="311" y="13"/>
                    </a:cubicBezTo>
                    <a:cubicBezTo>
                      <a:pt x="307" y="24"/>
                      <a:pt x="303" y="20"/>
                      <a:pt x="293" y="24"/>
                    </a:cubicBezTo>
                    <a:cubicBezTo>
                      <a:pt x="298" y="27"/>
                      <a:pt x="301" y="28"/>
                      <a:pt x="301" y="30"/>
                    </a:cubicBezTo>
                    <a:cubicBezTo>
                      <a:pt x="305" y="31"/>
                      <a:pt x="314" y="32"/>
                      <a:pt x="315" y="32"/>
                    </a:cubicBezTo>
                    <a:cubicBezTo>
                      <a:pt x="309" y="36"/>
                      <a:pt x="293" y="44"/>
                      <a:pt x="293" y="55"/>
                    </a:cubicBezTo>
                    <a:cubicBezTo>
                      <a:pt x="293" y="63"/>
                      <a:pt x="309" y="62"/>
                      <a:pt x="309" y="72"/>
                    </a:cubicBezTo>
                    <a:cubicBezTo>
                      <a:pt x="309" y="80"/>
                      <a:pt x="301" y="83"/>
                      <a:pt x="301" y="91"/>
                    </a:cubicBezTo>
                    <a:cubicBezTo>
                      <a:pt x="301" y="99"/>
                      <a:pt x="310" y="104"/>
                      <a:pt x="310" y="113"/>
                    </a:cubicBezTo>
                    <a:cubicBezTo>
                      <a:pt x="310" y="118"/>
                      <a:pt x="305" y="121"/>
                      <a:pt x="305" y="126"/>
                    </a:cubicBezTo>
                    <a:cubicBezTo>
                      <a:pt x="305" y="136"/>
                      <a:pt x="318" y="138"/>
                      <a:pt x="318" y="148"/>
                    </a:cubicBezTo>
                    <a:cubicBezTo>
                      <a:pt x="318" y="151"/>
                      <a:pt x="314" y="153"/>
                      <a:pt x="313" y="154"/>
                    </a:cubicBezTo>
                    <a:cubicBezTo>
                      <a:pt x="317" y="161"/>
                      <a:pt x="327" y="163"/>
                      <a:pt x="327" y="172"/>
                    </a:cubicBezTo>
                    <a:cubicBezTo>
                      <a:pt x="327" y="187"/>
                      <a:pt x="297" y="203"/>
                      <a:pt x="288" y="215"/>
                    </a:cubicBezTo>
                    <a:cubicBezTo>
                      <a:pt x="283" y="224"/>
                      <a:pt x="263" y="226"/>
                      <a:pt x="255" y="224"/>
                    </a:cubicBezTo>
                    <a:cubicBezTo>
                      <a:pt x="246" y="227"/>
                      <a:pt x="236" y="231"/>
                      <a:pt x="228" y="231"/>
                    </a:cubicBezTo>
                    <a:cubicBezTo>
                      <a:pt x="222" y="231"/>
                      <a:pt x="218" y="230"/>
                      <a:pt x="218" y="225"/>
                    </a:cubicBezTo>
                    <a:cubicBezTo>
                      <a:pt x="209" y="225"/>
                      <a:pt x="199" y="219"/>
                      <a:pt x="199" y="210"/>
                    </a:cubicBezTo>
                    <a:cubicBezTo>
                      <a:pt x="199" y="205"/>
                      <a:pt x="204" y="202"/>
                      <a:pt x="206" y="200"/>
                    </a:cubicBezTo>
                    <a:cubicBezTo>
                      <a:pt x="201" y="198"/>
                      <a:pt x="197" y="188"/>
                      <a:pt x="197" y="183"/>
                    </a:cubicBezTo>
                    <a:cubicBezTo>
                      <a:pt x="197" y="180"/>
                      <a:pt x="198" y="178"/>
                      <a:pt x="197" y="174"/>
                    </a:cubicBezTo>
                    <a:cubicBezTo>
                      <a:pt x="216" y="174"/>
                      <a:pt x="225" y="150"/>
                      <a:pt x="237" y="144"/>
                    </a:cubicBezTo>
                    <a:cubicBezTo>
                      <a:pt x="243" y="140"/>
                      <a:pt x="254" y="138"/>
                      <a:pt x="254" y="130"/>
                    </a:cubicBezTo>
                    <a:cubicBezTo>
                      <a:pt x="254" y="119"/>
                      <a:pt x="239" y="117"/>
                      <a:pt x="228" y="117"/>
                    </a:cubicBezTo>
                    <a:cubicBezTo>
                      <a:pt x="213" y="117"/>
                      <a:pt x="202" y="122"/>
                      <a:pt x="202" y="135"/>
                    </a:cubicBezTo>
                    <a:cubicBezTo>
                      <a:pt x="202" y="140"/>
                      <a:pt x="203" y="142"/>
                      <a:pt x="202" y="145"/>
                    </a:cubicBezTo>
                    <a:cubicBezTo>
                      <a:pt x="202" y="155"/>
                      <a:pt x="181" y="164"/>
                      <a:pt x="172" y="169"/>
                    </a:cubicBezTo>
                    <a:cubicBezTo>
                      <a:pt x="165" y="174"/>
                      <a:pt x="157" y="175"/>
                      <a:pt x="152" y="183"/>
                    </a:cubicBezTo>
                    <a:cubicBezTo>
                      <a:pt x="149" y="189"/>
                      <a:pt x="153" y="198"/>
                      <a:pt x="146" y="201"/>
                    </a:cubicBezTo>
                    <a:cubicBezTo>
                      <a:pt x="146" y="210"/>
                      <a:pt x="146" y="210"/>
                      <a:pt x="146" y="210"/>
                    </a:cubicBezTo>
                    <a:cubicBezTo>
                      <a:pt x="149" y="212"/>
                      <a:pt x="150" y="215"/>
                      <a:pt x="150" y="218"/>
                    </a:cubicBezTo>
                    <a:cubicBezTo>
                      <a:pt x="158" y="219"/>
                      <a:pt x="170" y="227"/>
                      <a:pt x="170" y="235"/>
                    </a:cubicBezTo>
                    <a:cubicBezTo>
                      <a:pt x="170" y="242"/>
                      <a:pt x="157" y="253"/>
                      <a:pt x="152" y="253"/>
                    </a:cubicBezTo>
                    <a:cubicBezTo>
                      <a:pt x="143" y="253"/>
                      <a:pt x="140" y="266"/>
                      <a:pt x="140" y="275"/>
                    </a:cubicBezTo>
                    <a:cubicBezTo>
                      <a:pt x="140" y="280"/>
                      <a:pt x="144" y="282"/>
                      <a:pt x="146" y="283"/>
                    </a:cubicBezTo>
                    <a:cubicBezTo>
                      <a:pt x="145" y="294"/>
                      <a:pt x="135" y="295"/>
                      <a:pt x="133" y="304"/>
                    </a:cubicBezTo>
                    <a:cubicBezTo>
                      <a:pt x="127" y="304"/>
                      <a:pt x="125" y="304"/>
                      <a:pt x="121" y="304"/>
                    </a:cubicBezTo>
                    <a:cubicBezTo>
                      <a:pt x="114" y="304"/>
                      <a:pt x="111" y="318"/>
                      <a:pt x="100" y="318"/>
                    </a:cubicBezTo>
                    <a:cubicBezTo>
                      <a:pt x="97" y="318"/>
                      <a:pt x="90" y="299"/>
                      <a:pt x="90" y="297"/>
                    </a:cubicBezTo>
                    <a:cubicBezTo>
                      <a:pt x="90" y="296"/>
                      <a:pt x="91" y="294"/>
                      <a:pt x="91" y="293"/>
                    </a:cubicBezTo>
                    <a:cubicBezTo>
                      <a:pt x="84" y="285"/>
                      <a:pt x="85" y="279"/>
                      <a:pt x="82" y="269"/>
                    </a:cubicBezTo>
                    <a:cubicBezTo>
                      <a:pt x="79" y="263"/>
                      <a:pt x="73" y="261"/>
                      <a:pt x="73" y="253"/>
                    </a:cubicBezTo>
                    <a:cubicBezTo>
                      <a:pt x="73" y="250"/>
                      <a:pt x="75" y="246"/>
                      <a:pt x="76" y="245"/>
                    </a:cubicBezTo>
                    <a:lnTo>
                      <a:pt x="76" y="24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8" name="Freeform 26">
                <a:extLst>
                  <a:ext uri="{FF2B5EF4-FFF2-40B4-BE49-F238E27FC236}">
                    <a16:creationId xmlns:a16="http://schemas.microsoft.com/office/drawing/2014/main" id="{A152B389-BAC0-FC48-9A19-53A8D116BF68}"/>
                  </a:ext>
                </a:extLst>
              </p:cNvPr>
              <p:cNvSpPr>
                <a:spLocks/>
              </p:cNvSpPr>
              <p:nvPr/>
            </p:nvSpPr>
            <p:spPr bwMode="auto">
              <a:xfrm>
                <a:off x="4559300" y="1109663"/>
                <a:ext cx="234950" cy="128588"/>
              </a:xfrm>
              <a:custGeom>
                <a:avLst/>
                <a:gdLst/>
                <a:ahLst/>
                <a:cxnLst>
                  <a:cxn ang="0">
                    <a:pos x="148" y="79"/>
                  </a:cxn>
                  <a:cxn ang="0">
                    <a:pos x="148" y="71"/>
                  </a:cxn>
                  <a:cxn ang="0">
                    <a:pos x="128" y="71"/>
                  </a:cxn>
                  <a:cxn ang="0">
                    <a:pos x="135" y="58"/>
                  </a:cxn>
                  <a:cxn ang="0">
                    <a:pos x="126" y="46"/>
                  </a:cxn>
                  <a:cxn ang="0">
                    <a:pos x="132" y="45"/>
                  </a:cxn>
                  <a:cxn ang="0">
                    <a:pos x="121" y="38"/>
                  </a:cxn>
                  <a:cxn ang="0">
                    <a:pos x="97" y="69"/>
                  </a:cxn>
                  <a:cxn ang="0">
                    <a:pos x="90" y="73"/>
                  </a:cxn>
                  <a:cxn ang="0">
                    <a:pos x="78" y="97"/>
                  </a:cxn>
                  <a:cxn ang="0">
                    <a:pos x="43" y="69"/>
                  </a:cxn>
                  <a:cxn ang="0">
                    <a:pos x="60" y="70"/>
                  </a:cxn>
                  <a:cxn ang="0">
                    <a:pos x="74" y="66"/>
                  </a:cxn>
                  <a:cxn ang="0">
                    <a:pos x="54" y="64"/>
                  </a:cxn>
                  <a:cxn ang="0">
                    <a:pos x="38" y="58"/>
                  </a:cxn>
                  <a:cxn ang="0">
                    <a:pos x="50" y="54"/>
                  </a:cxn>
                  <a:cxn ang="0">
                    <a:pos x="72" y="43"/>
                  </a:cxn>
                  <a:cxn ang="0">
                    <a:pos x="61" y="43"/>
                  </a:cxn>
                  <a:cxn ang="0">
                    <a:pos x="54" y="39"/>
                  </a:cxn>
                  <a:cxn ang="0">
                    <a:pos x="51" y="39"/>
                  </a:cxn>
                  <a:cxn ang="0">
                    <a:pos x="38" y="51"/>
                  </a:cxn>
                  <a:cxn ang="0">
                    <a:pos x="23" y="44"/>
                  </a:cxn>
                  <a:cxn ang="0">
                    <a:pos x="27" y="43"/>
                  </a:cxn>
                  <a:cxn ang="0">
                    <a:pos x="15" y="28"/>
                  </a:cxn>
                  <a:cxn ang="0">
                    <a:pos x="11" y="26"/>
                  </a:cxn>
                  <a:cxn ang="0">
                    <a:pos x="0" y="16"/>
                  </a:cxn>
                  <a:cxn ang="0">
                    <a:pos x="16" y="5"/>
                  </a:cxn>
                  <a:cxn ang="0">
                    <a:pos x="38" y="7"/>
                  </a:cxn>
                  <a:cxn ang="0">
                    <a:pos x="32" y="13"/>
                  </a:cxn>
                  <a:cxn ang="0">
                    <a:pos x="44" y="20"/>
                  </a:cxn>
                  <a:cxn ang="0">
                    <a:pos x="41" y="14"/>
                  </a:cxn>
                  <a:cxn ang="0">
                    <a:pos x="49" y="7"/>
                  </a:cxn>
                  <a:cxn ang="0">
                    <a:pos x="68" y="26"/>
                  </a:cxn>
                  <a:cxn ang="0">
                    <a:pos x="63" y="7"/>
                  </a:cxn>
                  <a:cxn ang="0">
                    <a:pos x="72" y="0"/>
                  </a:cxn>
                  <a:cxn ang="0">
                    <a:pos x="90" y="9"/>
                  </a:cxn>
                  <a:cxn ang="0">
                    <a:pos x="88" y="18"/>
                  </a:cxn>
                  <a:cxn ang="0">
                    <a:pos x="96" y="12"/>
                  </a:cxn>
                  <a:cxn ang="0">
                    <a:pos x="102" y="23"/>
                  </a:cxn>
                  <a:cxn ang="0">
                    <a:pos x="106" y="23"/>
                  </a:cxn>
                  <a:cxn ang="0">
                    <a:pos x="141" y="41"/>
                  </a:cxn>
                  <a:cxn ang="0">
                    <a:pos x="137" y="42"/>
                  </a:cxn>
                  <a:cxn ang="0">
                    <a:pos x="145" y="42"/>
                  </a:cxn>
                  <a:cxn ang="0">
                    <a:pos x="145" y="49"/>
                  </a:cxn>
                  <a:cxn ang="0">
                    <a:pos x="159" y="49"/>
                  </a:cxn>
                  <a:cxn ang="0">
                    <a:pos x="176" y="64"/>
                  </a:cxn>
                  <a:cxn ang="0">
                    <a:pos x="148" y="79"/>
                  </a:cxn>
                </a:cxnLst>
                <a:rect l="0" t="0" r="r" b="b"/>
                <a:pathLst>
                  <a:path w="176" h="97">
                    <a:moveTo>
                      <a:pt x="148" y="79"/>
                    </a:moveTo>
                    <a:cubicBezTo>
                      <a:pt x="147" y="76"/>
                      <a:pt x="147" y="74"/>
                      <a:pt x="148" y="71"/>
                    </a:cubicBezTo>
                    <a:cubicBezTo>
                      <a:pt x="143" y="71"/>
                      <a:pt x="134" y="71"/>
                      <a:pt x="128" y="71"/>
                    </a:cubicBezTo>
                    <a:cubicBezTo>
                      <a:pt x="129" y="63"/>
                      <a:pt x="134" y="65"/>
                      <a:pt x="135" y="58"/>
                    </a:cubicBezTo>
                    <a:cubicBezTo>
                      <a:pt x="132" y="57"/>
                      <a:pt x="128" y="49"/>
                      <a:pt x="126" y="46"/>
                    </a:cubicBezTo>
                    <a:cubicBezTo>
                      <a:pt x="128" y="45"/>
                      <a:pt x="130" y="45"/>
                      <a:pt x="132" y="45"/>
                    </a:cubicBezTo>
                    <a:cubicBezTo>
                      <a:pt x="125" y="44"/>
                      <a:pt x="121" y="38"/>
                      <a:pt x="121" y="38"/>
                    </a:cubicBezTo>
                    <a:cubicBezTo>
                      <a:pt x="106" y="38"/>
                      <a:pt x="102" y="58"/>
                      <a:pt x="97" y="69"/>
                    </a:cubicBezTo>
                    <a:cubicBezTo>
                      <a:pt x="96" y="72"/>
                      <a:pt x="93" y="71"/>
                      <a:pt x="90" y="73"/>
                    </a:cubicBezTo>
                    <a:cubicBezTo>
                      <a:pt x="83" y="79"/>
                      <a:pt x="84" y="91"/>
                      <a:pt x="78" y="97"/>
                    </a:cubicBezTo>
                    <a:cubicBezTo>
                      <a:pt x="67" y="90"/>
                      <a:pt x="43" y="84"/>
                      <a:pt x="43" y="69"/>
                    </a:cubicBezTo>
                    <a:cubicBezTo>
                      <a:pt x="49" y="68"/>
                      <a:pt x="60" y="70"/>
                      <a:pt x="60" y="70"/>
                    </a:cubicBezTo>
                    <a:cubicBezTo>
                      <a:pt x="64" y="66"/>
                      <a:pt x="69" y="67"/>
                      <a:pt x="74" y="66"/>
                    </a:cubicBezTo>
                    <a:cubicBezTo>
                      <a:pt x="72" y="64"/>
                      <a:pt x="57" y="64"/>
                      <a:pt x="54" y="64"/>
                    </a:cubicBezTo>
                    <a:cubicBezTo>
                      <a:pt x="49" y="64"/>
                      <a:pt x="38" y="69"/>
                      <a:pt x="38" y="58"/>
                    </a:cubicBezTo>
                    <a:cubicBezTo>
                      <a:pt x="38" y="54"/>
                      <a:pt x="48" y="54"/>
                      <a:pt x="50" y="54"/>
                    </a:cubicBezTo>
                    <a:cubicBezTo>
                      <a:pt x="56" y="52"/>
                      <a:pt x="68" y="47"/>
                      <a:pt x="72" y="43"/>
                    </a:cubicBezTo>
                    <a:cubicBezTo>
                      <a:pt x="66" y="43"/>
                      <a:pt x="63" y="43"/>
                      <a:pt x="61" y="43"/>
                    </a:cubicBezTo>
                    <a:cubicBezTo>
                      <a:pt x="60" y="43"/>
                      <a:pt x="56" y="40"/>
                      <a:pt x="54" y="39"/>
                    </a:cubicBezTo>
                    <a:cubicBezTo>
                      <a:pt x="53" y="39"/>
                      <a:pt x="52" y="39"/>
                      <a:pt x="51" y="39"/>
                    </a:cubicBezTo>
                    <a:cubicBezTo>
                      <a:pt x="47" y="41"/>
                      <a:pt x="47" y="51"/>
                      <a:pt x="38" y="51"/>
                    </a:cubicBezTo>
                    <a:cubicBezTo>
                      <a:pt x="31" y="51"/>
                      <a:pt x="26" y="48"/>
                      <a:pt x="23" y="44"/>
                    </a:cubicBezTo>
                    <a:cubicBezTo>
                      <a:pt x="25" y="43"/>
                      <a:pt x="26" y="43"/>
                      <a:pt x="27" y="43"/>
                    </a:cubicBezTo>
                    <a:cubicBezTo>
                      <a:pt x="19" y="39"/>
                      <a:pt x="13" y="35"/>
                      <a:pt x="15" y="28"/>
                    </a:cubicBezTo>
                    <a:cubicBezTo>
                      <a:pt x="13" y="28"/>
                      <a:pt x="12" y="26"/>
                      <a:pt x="11" y="26"/>
                    </a:cubicBezTo>
                    <a:cubicBezTo>
                      <a:pt x="8" y="26"/>
                      <a:pt x="3" y="19"/>
                      <a:pt x="0" y="16"/>
                    </a:cubicBezTo>
                    <a:cubicBezTo>
                      <a:pt x="2" y="14"/>
                      <a:pt x="11" y="5"/>
                      <a:pt x="16" y="5"/>
                    </a:cubicBezTo>
                    <a:cubicBezTo>
                      <a:pt x="23" y="5"/>
                      <a:pt x="27" y="5"/>
                      <a:pt x="38" y="7"/>
                    </a:cubicBezTo>
                    <a:cubicBezTo>
                      <a:pt x="35" y="10"/>
                      <a:pt x="34" y="11"/>
                      <a:pt x="32" y="13"/>
                    </a:cubicBezTo>
                    <a:cubicBezTo>
                      <a:pt x="37" y="17"/>
                      <a:pt x="41" y="17"/>
                      <a:pt x="44" y="20"/>
                    </a:cubicBezTo>
                    <a:cubicBezTo>
                      <a:pt x="42" y="19"/>
                      <a:pt x="41" y="17"/>
                      <a:pt x="41" y="14"/>
                    </a:cubicBezTo>
                    <a:cubicBezTo>
                      <a:pt x="41" y="10"/>
                      <a:pt x="45" y="7"/>
                      <a:pt x="49" y="7"/>
                    </a:cubicBezTo>
                    <a:cubicBezTo>
                      <a:pt x="60" y="7"/>
                      <a:pt x="57" y="22"/>
                      <a:pt x="68" y="26"/>
                    </a:cubicBezTo>
                    <a:cubicBezTo>
                      <a:pt x="66" y="19"/>
                      <a:pt x="63" y="15"/>
                      <a:pt x="63" y="7"/>
                    </a:cubicBezTo>
                    <a:cubicBezTo>
                      <a:pt x="63" y="0"/>
                      <a:pt x="66" y="0"/>
                      <a:pt x="72" y="0"/>
                    </a:cubicBezTo>
                    <a:cubicBezTo>
                      <a:pt x="78" y="0"/>
                      <a:pt x="90" y="4"/>
                      <a:pt x="90" y="9"/>
                    </a:cubicBezTo>
                    <a:cubicBezTo>
                      <a:pt x="90" y="12"/>
                      <a:pt x="88" y="15"/>
                      <a:pt x="88" y="18"/>
                    </a:cubicBezTo>
                    <a:cubicBezTo>
                      <a:pt x="92" y="16"/>
                      <a:pt x="93" y="12"/>
                      <a:pt x="96" y="12"/>
                    </a:cubicBezTo>
                    <a:cubicBezTo>
                      <a:pt x="103" y="12"/>
                      <a:pt x="102" y="19"/>
                      <a:pt x="102" y="23"/>
                    </a:cubicBezTo>
                    <a:cubicBezTo>
                      <a:pt x="103" y="23"/>
                      <a:pt x="105" y="23"/>
                      <a:pt x="106" y="23"/>
                    </a:cubicBezTo>
                    <a:cubicBezTo>
                      <a:pt x="113" y="23"/>
                      <a:pt x="137" y="36"/>
                      <a:pt x="141" y="41"/>
                    </a:cubicBezTo>
                    <a:cubicBezTo>
                      <a:pt x="140" y="42"/>
                      <a:pt x="138" y="42"/>
                      <a:pt x="137" y="42"/>
                    </a:cubicBezTo>
                    <a:cubicBezTo>
                      <a:pt x="140" y="43"/>
                      <a:pt x="142" y="42"/>
                      <a:pt x="145" y="42"/>
                    </a:cubicBezTo>
                    <a:cubicBezTo>
                      <a:pt x="146" y="44"/>
                      <a:pt x="146" y="47"/>
                      <a:pt x="145" y="49"/>
                    </a:cubicBezTo>
                    <a:cubicBezTo>
                      <a:pt x="151" y="49"/>
                      <a:pt x="154" y="49"/>
                      <a:pt x="159" y="49"/>
                    </a:cubicBezTo>
                    <a:cubicBezTo>
                      <a:pt x="159" y="62"/>
                      <a:pt x="172" y="59"/>
                      <a:pt x="176" y="64"/>
                    </a:cubicBezTo>
                    <a:cubicBezTo>
                      <a:pt x="164" y="68"/>
                      <a:pt x="159" y="76"/>
                      <a:pt x="148" y="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9" name="Freeform 27">
                <a:extLst>
                  <a:ext uri="{FF2B5EF4-FFF2-40B4-BE49-F238E27FC236}">
                    <a16:creationId xmlns:a16="http://schemas.microsoft.com/office/drawing/2014/main" id="{2A575744-D52E-EE45-B7C1-3A2D8EBB9432}"/>
                  </a:ext>
                </a:extLst>
              </p:cNvPr>
              <p:cNvSpPr>
                <a:spLocks/>
              </p:cNvSpPr>
              <p:nvPr/>
            </p:nvSpPr>
            <p:spPr bwMode="auto">
              <a:xfrm>
                <a:off x="4683125" y="1089025"/>
                <a:ext cx="150813" cy="55563"/>
              </a:xfrm>
              <a:custGeom>
                <a:avLst/>
                <a:gdLst/>
                <a:ahLst/>
                <a:cxnLst>
                  <a:cxn ang="0">
                    <a:pos x="114" y="19"/>
                  </a:cxn>
                  <a:cxn ang="0">
                    <a:pos x="69" y="41"/>
                  </a:cxn>
                  <a:cxn ang="0">
                    <a:pos x="54" y="34"/>
                  </a:cxn>
                  <a:cxn ang="0">
                    <a:pos x="28" y="34"/>
                  </a:cxn>
                  <a:cxn ang="0">
                    <a:pos x="23" y="26"/>
                  </a:cxn>
                  <a:cxn ang="0">
                    <a:pos x="32" y="26"/>
                  </a:cxn>
                  <a:cxn ang="0">
                    <a:pos x="43" y="24"/>
                  </a:cxn>
                  <a:cxn ang="0">
                    <a:pos x="22" y="23"/>
                  </a:cxn>
                  <a:cxn ang="0">
                    <a:pos x="6" y="18"/>
                  </a:cxn>
                  <a:cxn ang="0">
                    <a:pos x="0" y="7"/>
                  </a:cxn>
                  <a:cxn ang="0">
                    <a:pos x="6" y="7"/>
                  </a:cxn>
                  <a:cxn ang="0">
                    <a:pos x="15" y="8"/>
                  </a:cxn>
                  <a:cxn ang="0">
                    <a:pos x="15" y="6"/>
                  </a:cxn>
                  <a:cxn ang="0">
                    <a:pos x="23" y="6"/>
                  </a:cxn>
                  <a:cxn ang="0">
                    <a:pos x="21" y="2"/>
                  </a:cxn>
                  <a:cxn ang="0">
                    <a:pos x="33" y="2"/>
                  </a:cxn>
                  <a:cxn ang="0">
                    <a:pos x="51" y="11"/>
                  </a:cxn>
                  <a:cxn ang="0">
                    <a:pos x="62" y="0"/>
                  </a:cxn>
                  <a:cxn ang="0">
                    <a:pos x="67" y="0"/>
                  </a:cxn>
                  <a:cxn ang="0">
                    <a:pos x="67" y="12"/>
                  </a:cxn>
                  <a:cxn ang="0">
                    <a:pos x="80" y="7"/>
                  </a:cxn>
                  <a:cxn ang="0">
                    <a:pos x="95" y="7"/>
                  </a:cxn>
                  <a:cxn ang="0">
                    <a:pos x="114" y="19"/>
                  </a:cxn>
                </a:cxnLst>
                <a:rect l="0" t="0" r="r" b="b"/>
                <a:pathLst>
                  <a:path w="114" h="41">
                    <a:moveTo>
                      <a:pt x="114" y="19"/>
                    </a:moveTo>
                    <a:cubicBezTo>
                      <a:pt x="104" y="26"/>
                      <a:pt x="82" y="41"/>
                      <a:pt x="69" y="41"/>
                    </a:cubicBezTo>
                    <a:cubicBezTo>
                      <a:pt x="61" y="41"/>
                      <a:pt x="57" y="39"/>
                      <a:pt x="54" y="34"/>
                    </a:cubicBezTo>
                    <a:cubicBezTo>
                      <a:pt x="28" y="34"/>
                      <a:pt x="28" y="34"/>
                      <a:pt x="28" y="34"/>
                    </a:cubicBezTo>
                    <a:cubicBezTo>
                      <a:pt x="25" y="32"/>
                      <a:pt x="23" y="30"/>
                      <a:pt x="23" y="26"/>
                    </a:cubicBezTo>
                    <a:cubicBezTo>
                      <a:pt x="26" y="26"/>
                      <a:pt x="31" y="26"/>
                      <a:pt x="32" y="26"/>
                    </a:cubicBezTo>
                    <a:cubicBezTo>
                      <a:pt x="36" y="25"/>
                      <a:pt x="40" y="25"/>
                      <a:pt x="43" y="24"/>
                    </a:cubicBezTo>
                    <a:cubicBezTo>
                      <a:pt x="41" y="24"/>
                      <a:pt x="23" y="23"/>
                      <a:pt x="22" y="23"/>
                    </a:cubicBezTo>
                    <a:cubicBezTo>
                      <a:pt x="14" y="23"/>
                      <a:pt x="6" y="28"/>
                      <a:pt x="6" y="18"/>
                    </a:cubicBezTo>
                    <a:cubicBezTo>
                      <a:pt x="3" y="15"/>
                      <a:pt x="0" y="12"/>
                      <a:pt x="0" y="7"/>
                    </a:cubicBezTo>
                    <a:cubicBezTo>
                      <a:pt x="6" y="7"/>
                      <a:pt x="6" y="7"/>
                      <a:pt x="6" y="7"/>
                    </a:cubicBezTo>
                    <a:cubicBezTo>
                      <a:pt x="9" y="9"/>
                      <a:pt x="13" y="10"/>
                      <a:pt x="15" y="8"/>
                    </a:cubicBezTo>
                    <a:cubicBezTo>
                      <a:pt x="15" y="6"/>
                      <a:pt x="15" y="6"/>
                      <a:pt x="15" y="6"/>
                    </a:cubicBezTo>
                    <a:cubicBezTo>
                      <a:pt x="23" y="6"/>
                      <a:pt x="23" y="6"/>
                      <a:pt x="23" y="6"/>
                    </a:cubicBezTo>
                    <a:cubicBezTo>
                      <a:pt x="21" y="2"/>
                      <a:pt x="21" y="2"/>
                      <a:pt x="21" y="2"/>
                    </a:cubicBezTo>
                    <a:cubicBezTo>
                      <a:pt x="33" y="2"/>
                      <a:pt x="33" y="2"/>
                      <a:pt x="33" y="2"/>
                    </a:cubicBezTo>
                    <a:cubicBezTo>
                      <a:pt x="36" y="4"/>
                      <a:pt x="48" y="11"/>
                      <a:pt x="51" y="11"/>
                    </a:cubicBezTo>
                    <a:cubicBezTo>
                      <a:pt x="56" y="11"/>
                      <a:pt x="59" y="2"/>
                      <a:pt x="62" y="0"/>
                    </a:cubicBezTo>
                    <a:cubicBezTo>
                      <a:pt x="67" y="0"/>
                      <a:pt x="67" y="0"/>
                      <a:pt x="67" y="0"/>
                    </a:cubicBezTo>
                    <a:cubicBezTo>
                      <a:pt x="67" y="6"/>
                      <a:pt x="66" y="8"/>
                      <a:pt x="67" y="12"/>
                    </a:cubicBezTo>
                    <a:cubicBezTo>
                      <a:pt x="71" y="12"/>
                      <a:pt x="73" y="7"/>
                      <a:pt x="80" y="7"/>
                    </a:cubicBezTo>
                    <a:cubicBezTo>
                      <a:pt x="91" y="7"/>
                      <a:pt x="88" y="7"/>
                      <a:pt x="95" y="7"/>
                    </a:cubicBezTo>
                    <a:cubicBezTo>
                      <a:pt x="103" y="7"/>
                      <a:pt x="112" y="14"/>
                      <a:pt x="114"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0" name="Freeform 28">
                <a:extLst>
                  <a:ext uri="{FF2B5EF4-FFF2-40B4-BE49-F238E27FC236}">
                    <a16:creationId xmlns:a16="http://schemas.microsoft.com/office/drawing/2014/main" id="{CF7C8CA2-A080-434F-8924-9A3C321F1624}"/>
                  </a:ext>
                </a:extLst>
              </p:cNvPr>
              <p:cNvSpPr>
                <a:spLocks/>
              </p:cNvSpPr>
              <p:nvPr/>
            </p:nvSpPr>
            <p:spPr bwMode="auto">
              <a:xfrm>
                <a:off x="4219575" y="1841500"/>
                <a:ext cx="73025" cy="87313"/>
              </a:xfrm>
              <a:custGeom>
                <a:avLst/>
                <a:gdLst/>
                <a:ahLst/>
                <a:cxnLst>
                  <a:cxn ang="0">
                    <a:pos x="9" y="19"/>
                  </a:cxn>
                  <a:cxn ang="0">
                    <a:pos x="22" y="14"/>
                  </a:cxn>
                  <a:cxn ang="0">
                    <a:pos x="19" y="8"/>
                  </a:cxn>
                  <a:cxn ang="0">
                    <a:pos x="32" y="0"/>
                  </a:cxn>
                  <a:cxn ang="0">
                    <a:pos x="40" y="0"/>
                  </a:cxn>
                  <a:cxn ang="0">
                    <a:pos x="55" y="18"/>
                  </a:cxn>
                  <a:cxn ang="0">
                    <a:pos x="47" y="24"/>
                  </a:cxn>
                  <a:cxn ang="0">
                    <a:pos x="47" y="39"/>
                  </a:cxn>
                  <a:cxn ang="0">
                    <a:pos x="47" y="52"/>
                  </a:cxn>
                  <a:cxn ang="0">
                    <a:pos x="35" y="54"/>
                  </a:cxn>
                  <a:cxn ang="0">
                    <a:pos x="19" y="64"/>
                  </a:cxn>
                  <a:cxn ang="0">
                    <a:pos x="11" y="65"/>
                  </a:cxn>
                  <a:cxn ang="0">
                    <a:pos x="0" y="55"/>
                  </a:cxn>
                  <a:cxn ang="0">
                    <a:pos x="13" y="33"/>
                  </a:cxn>
                  <a:cxn ang="0">
                    <a:pos x="4" y="23"/>
                  </a:cxn>
                  <a:cxn ang="0">
                    <a:pos x="9" y="19"/>
                  </a:cxn>
                </a:cxnLst>
                <a:rect l="0" t="0" r="r" b="b"/>
                <a:pathLst>
                  <a:path w="55" h="65">
                    <a:moveTo>
                      <a:pt x="9" y="19"/>
                    </a:moveTo>
                    <a:cubicBezTo>
                      <a:pt x="12" y="19"/>
                      <a:pt x="19" y="16"/>
                      <a:pt x="22" y="14"/>
                    </a:cubicBezTo>
                    <a:cubicBezTo>
                      <a:pt x="20" y="11"/>
                      <a:pt x="19" y="10"/>
                      <a:pt x="19" y="8"/>
                    </a:cubicBezTo>
                    <a:cubicBezTo>
                      <a:pt x="19" y="5"/>
                      <a:pt x="28" y="0"/>
                      <a:pt x="32" y="0"/>
                    </a:cubicBezTo>
                    <a:cubicBezTo>
                      <a:pt x="35" y="0"/>
                      <a:pt x="37" y="0"/>
                      <a:pt x="40" y="0"/>
                    </a:cubicBezTo>
                    <a:cubicBezTo>
                      <a:pt x="50" y="0"/>
                      <a:pt x="55" y="10"/>
                      <a:pt x="55" y="18"/>
                    </a:cubicBezTo>
                    <a:cubicBezTo>
                      <a:pt x="55" y="21"/>
                      <a:pt x="47" y="21"/>
                      <a:pt x="47" y="24"/>
                    </a:cubicBezTo>
                    <a:cubicBezTo>
                      <a:pt x="47" y="27"/>
                      <a:pt x="47" y="39"/>
                      <a:pt x="47" y="39"/>
                    </a:cubicBezTo>
                    <a:cubicBezTo>
                      <a:pt x="47" y="43"/>
                      <a:pt x="50" y="48"/>
                      <a:pt x="47" y="52"/>
                    </a:cubicBezTo>
                    <a:cubicBezTo>
                      <a:pt x="44" y="54"/>
                      <a:pt x="40" y="54"/>
                      <a:pt x="35" y="54"/>
                    </a:cubicBezTo>
                    <a:cubicBezTo>
                      <a:pt x="28" y="54"/>
                      <a:pt x="23" y="61"/>
                      <a:pt x="19" y="64"/>
                    </a:cubicBezTo>
                    <a:cubicBezTo>
                      <a:pt x="17" y="65"/>
                      <a:pt x="13" y="65"/>
                      <a:pt x="11" y="65"/>
                    </a:cubicBezTo>
                    <a:cubicBezTo>
                      <a:pt x="6" y="65"/>
                      <a:pt x="0" y="60"/>
                      <a:pt x="0" y="55"/>
                    </a:cubicBezTo>
                    <a:cubicBezTo>
                      <a:pt x="0" y="44"/>
                      <a:pt x="11" y="43"/>
                      <a:pt x="13" y="33"/>
                    </a:cubicBezTo>
                    <a:cubicBezTo>
                      <a:pt x="8" y="30"/>
                      <a:pt x="4" y="28"/>
                      <a:pt x="4" y="23"/>
                    </a:cubicBezTo>
                    <a:cubicBezTo>
                      <a:pt x="4" y="18"/>
                      <a:pt x="8" y="19"/>
                      <a:pt x="9"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1" name="Freeform 29">
                <a:extLst>
                  <a:ext uri="{FF2B5EF4-FFF2-40B4-BE49-F238E27FC236}">
                    <a16:creationId xmlns:a16="http://schemas.microsoft.com/office/drawing/2014/main" id="{7B25DB70-8583-A34C-9566-A0D57C1423B4}"/>
                  </a:ext>
                </a:extLst>
              </p:cNvPr>
              <p:cNvSpPr>
                <a:spLocks/>
              </p:cNvSpPr>
              <p:nvPr/>
            </p:nvSpPr>
            <p:spPr bwMode="auto">
              <a:xfrm>
                <a:off x="4276725" y="1758950"/>
                <a:ext cx="139700" cy="203200"/>
              </a:xfrm>
              <a:custGeom>
                <a:avLst/>
                <a:gdLst/>
                <a:ahLst/>
                <a:cxnLst>
                  <a:cxn ang="0">
                    <a:pos x="96" y="102"/>
                  </a:cxn>
                  <a:cxn ang="0">
                    <a:pos x="91" y="128"/>
                  </a:cxn>
                  <a:cxn ang="0">
                    <a:pos x="100" y="133"/>
                  </a:cxn>
                  <a:cxn ang="0">
                    <a:pos x="70" y="139"/>
                  </a:cxn>
                  <a:cxn ang="0">
                    <a:pos x="39" y="141"/>
                  </a:cxn>
                  <a:cxn ang="0">
                    <a:pos x="26" y="148"/>
                  </a:cxn>
                  <a:cxn ang="0">
                    <a:pos x="16" y="152"/>
                  </a:cxn>
                  <a:cxn ang="0">
                    <a:pos x="32" y="133"/>
                  </a:cxn>
                  <a:cxn ang="0">
                    <a:pos x="46" y="124"/>
                  </a:cxn>
                  <a:cxn ang="0">
                    <a:pos x="26" y="123"/>
                  </a:cxn>
                  <a:cxn ang="0">
                    <a:pos x="19" y="123"/>
                  </a:cxn>
                  <a:cxn ang="0">
                    <a:pos x="28" y="96"/>
                  </a:cxn>
                  <a:cxn ang="0">
                    <a:pos x="48" y="81"/>
                  </a:cxn>
                  <a:cxn ang="0">
                    <a:pos x="40" y="70"/>
                  </a:cxn>
                  <a:cxn ang="0">
                    <a:pos x="26" y="72"/>
                  </a:cxn>
                  <a:cxn ang="0">
                    <a:pos x="23" y="59"/>
                  </a:cxn>
                  <a:cxn ang="0">
                    <a:pos x="16" y="49"/>
                  </a:cxn>
                  <a:cxn ang="0">
                    <a:pos x="12" y="55"/>
                  </a:cxn>
                  <a:cxn ang="0">
                    <a:pos x="14" y="45"/>
                  </a:cxn>
                  <a:cxn ang="0">
                    <a:pos x="8" y="38"/>
                  </a:cxn>
                  <a:cxn ang="0">
                    <a:pos x="11" y="29"/>
                  </a:cxn>
                  <a:cxn ang="0">
                    <a:pos x="8" y="20"/>
                  </a:cxn>
                  <a:cxn ang="0">
                    <a:pos x="12" y="21"/>
                  </a:cxn>
                  <a:cxn ang="0">
                    <a:pos x="16" y="14"/>
                  </a:cxn>
                  <a:cxn ang="0">
                    <a:pos x="25" y="0"/>
                  </a:cxn>
                  <a:cxn ang="0">
                    <a:pos x="42" y="4"/>
                  </a:cxn>
                  <a:cxn ang="0">
                    <a:pos x="33" y="19"/>
                  </a:cxn>
                  <a:cxn ang="0">
                    <a:pos x="47" y="46"/>
                  </a:cxn>
                  <a:cxn ang="0">
                    <a:pos x="53" y="50"/>
                  </a:cxn>
                  <a:cxn ang="0">
                    <a:pos x="84" y="89"/>
                  </a:cxn>
                  <a:cxn ang="0">
                    <a:pos x="87" y="102"/>
                  </a:cxn>
                  <a:cxn ang="0">
                    <a:pos x="92" y="102"/>
                  </a:cxn>
                </a:cxnLst>
                <a:rect l="0" t="0" r="r" b="b"/>
                <a:pathLst>
                  <a:path w="105" h="152">
                    <a:moveTo>
                      <a:pt x="90" y="103"/>
                    </a:moveTo>
                    <a:cubicBezTo>
                      <a:pt x="93" y="101"/>
                      <a:pt x="92" y="102"/>
                      <a:pt x="96" y="102"/>
                    </a:cubicBezTo>
                    <a:cubicBezTo>
                      <a:pt x="101" y="102"/>
                      <a:pt x="105" y="106"/>
                      <a:pt x="105" y="110"/>
                    </a:cubicBezTo>
                    <a:cubicBezTo>
                      <a:pt x="105" y="118"/>
                      <a:pt x="94" y="122"/>
                      <a:pt x="91" y="128"/>
                    </a:cubicBezTo>
                    <a:cubicBezTo>
                      <a:pt x="95" y="129"/>
                      <a:pt x="97" y="130"/>
                      <a:pt x="100" y="130"/>
                    </a:cubicBezTo>
                    <a:cubicBezTo>
                      <a:pt x="100" y="133"/>
                      <a:pt x="100" y="133"/>
                      <a:pt x="100" y="133"/>
                    </a:cubicBezTo>
                    <a:cubicBezTo>
                      <a:pt x="96" y="137"/>
                      <a:pt x="93" y="139"/>
                      <a:pt x="87" y="139"/>
                    </a:cubicBezTo>
                    <a:cubicBezTo>
                      <a:pt x="82" y="139"/>
                      <a:pt x="72" y="139"/>
                      <a:pt x="70" y="139"/>
                    </a:cubicBezTo>
                    <a:cubicBezTo>
                      <a:pt x="65" y="139"/>
                      <a:pt x="53" y="143"/>
                      <a:pt x="47" y="143"/>
                    </a:cubicBezTo>
                    <a:cubicBezTo>
                      <a:pt x="44" y="143"/>
                      <a:pt x="42" y="141"/>
                      <a:pt x="39" y="141"/>
                    </a:cubicBezTo>
                    <a:cubicBezTo>
                      <a:pt x="34" y="141"/>
                      <a:pt x="32" y="144"/>
                      <a:pt x="32" y="148"/>
                    </a:cubicBezTo>
                    <a:cubicBezTo>
                      <a:pt x="26" y="148"/>
                      <a:pt x="26" y="148"/>
                      <a:pt x="26" y="148"/>
                    </a:cubicBezTo>
                    <a:cubicBezTo>
                      <a:pt x="23" y="148"/>
                      <a:pt x="21" y="150"/>
                      <a:pt x="19" y="152"/>
                    </a:cubicBezTo>
                    <a:cubicBezTo>
                      <a:pt x="16" y="152"/>
                      <a:pt x="16" y="152"/>
                      <a:pt x="16" y="152"/>
                    </a:cubicBezTo>
                    <a:cubicBezTo>
                      <a:pt x="16" y="149"/>
                      <a:pt x="16" y="149"/>
                      <a:pt x="16" y="149"/>
                    </a:cubicBezTo>
                    <a:cubicBezTo>
                      <a:pt x="17" y="147"/>
                      <a:pt x="30" y="133"/>
                      <a:pt x="32" y="133"/>
                    </a:cubicBezTo>
                    <a:cubicBezTo>
                      <a:pt x="38" y="131"/>
                      <a:pt x="47" y="133"/>
                      <a:pt x="47" y="127"/>
                    </a:cubicBezTo>
                    <a:cubicBezTo>
                      <a:pt x="47" y="126"/>
                      <a:pt x="46" y="125"/>
                      <a:pt x="46" y="124"/>
                    </a:cubicBezTo>
                    <a:cubicBezTo>
                      <a:pt x="44" y="126"/>
                      <a:pt x="41" y="128"/>
                      <a:pt x="38" y="128"/>
                    </a:cubicBezTo>
                    <a:cubicBezTo>
                      <a:pt x="32" y="128"/>
                      <a:pt x="30" y="123"/>
                      <a:pt x="26" y="123"/>
                    </a:cubicBezTo>
                    <a:cubicBezTo>
                      <a:pt x="23" y="123"/>
                      <a:pt x="23" y="125"/>
                      <a:pt x="21" y="125"/>
                    </a:cubicBezTo>
                    <a:cubicBezTo>
                      <a:pt x="20" y="125"/>
                      <a:pt x="19" y="124"/>
                      <a:pt x="19" y="123"/>
                    </a:cubicBezTo>
                    <a:cubicBezTo>
                      <a:pt x="19" y="116"/>
                      <a:pt x="31" y="116"/>
                      <a:pt x="31" y="109"/>
                    </a:cubicBezTo>
                    <a:cubicBezTo>
                      <a:pt x="31" y="103"/>
                      <a:pt x="28" y="101"/>
                      <a:pt x="28" y="96"/>
                    </a:cubicBezTo>
                    <a:cubicBezTo>
                      <a:pt x="36" y="96"/>
                      <a:pt x="45" y="92"/>
                      <a:pt x="48" y="88"/>
                    </a:cubicBezTo>
                    <a:cubicBezTo>
                      <a:pt x="48" y="81"/>
                      <a:pt x="48" y="81"/>
                      <a:pt x="48" y="81"/>
                    </a:cubicBezTo>
                    <a:cubicBezTo>
                      <a:pt x="43" y="82"/>
                      <a:pt x="37" y="81"/>
                      <a:pt x="37" y="77"/>
                    </a:cubicBezTo>
                    <a:cubicBezTo>
                      <a:pt x="37" y="73"/>
                      <a:pt x="39" y="72"/>
                      <a:pt x="40" y="70"/>
                    </a:cubicBezTo>
                    <a:cubicBezTo>
                      <a:pt x="39" y="70"/>
                      <a:pt x="38" y="70"/>
                      <a:pt x="36" y="70"/>
                    </a:cubicBezTo>
                    <a:cubicBezTo>
                      <a:pt x="32" y="70"/>
                      <a:pt x="30" y="72"/>
                      <a:pt x="26" y="72"/>
                    </a:cubicBezTo>
                    <a:cubicBezTo>
                      <a:pt x="22" y="72"/>
                      <a:pt x="19" y="72"/>
                      <a:pt x="19" y="69"/>
                    </a:cubicBezTo>
                    <a:cubicBezTo>
                      <a:pt x="19" y="65"/>
                      <a:pt x="23" y="63"/>
                      <a:pt x="23" y="59"/>
                    </a:cubicBezTo>
                    <a:cubicBezTo>
                      <a:pt x="23" y="55"/>
                      <a:pt x="22" y="55"/>
                      <a:pt x="23" y="51"/>
                    </a:cubicBezTo>
                    <a:cubicBezTo>
                      <a:pt x="20" y="51"/>
                      <a:pt x="17" y="50"/>
                      <a:pt x="16" y="49"/>
                    </a:cubicBezTo>
                    <a:cubicBezTo>
                      <a:pt x="14" y="52"/>
                      <a:pt x="15" y="54"/>
                      <a:pt x="16" y="55"/>
                    </a:cubicBezTo>
                    <a:cubicBezTo>
                      <a:pt x="12" y="55"/>
                      <a:pt x="12" y="55"/>
                      <a:pt x="12" y="55"/>
                    </a:cubicBezTo>
                    <a:cubicBezTo>
                      <a:pt x="12" y="52"/>
                      <a:pt x="12" y="51"/>
                      <a:pt x="12" y="48"/>
                    </a:cubicBezTo>
                    <a:cubicBezTo>
                      <a:pt x="12" y="47"/>
                      <a:pt x="13" y="46"/>
                      <a:pt x="14" y="45"/>
                    </a:cubicBezTo>
                    <a:cubicBezTo>
                      <a:pt x="14" y="41"/>
                      <a:pt x="14" y="41"/>
                      <a:pt x="14" y="41"/>
                    </a:cubicBezTo>
                    <a:cubicBezTo>
                      <a:pt x="12" y="41"/>
                      <a:pt x="8" y="40"/>
                      <a:pt x="8" y="38"/>
                    </a:cubicBezTo>
                    <a:cubicBezTo>
                      <a:pt x="8" y="36"/>
                      <a:pt x="11" y="32"/>
                      <a:pt x="11" y="32"/>
                    </a:cubicBezTo>
                    <a:cubicBezTo>
                      <a:pt x="11" y="29"/>
                      <a:pt x="11" y="29"/>
                      <a:pt x="11" y="29"/>
                    </a:cubicBezTo>
                    <a:cubicBezTo>
                      <a:pt x="4" y="27"/>
                      <a:pt x="0" y="26"/>
                      <a:pt x="0" y="20"/>
                    </a:cubicBezTo>
                    <a:cubicBezTo>
                      <a:pt x="8" y="20"/>
                      <a:pt x="8" y="20"/>
                      <a:pt x="8" y="20"/>
                    </a:cubicBezTo>
                    <a:cubicBezTo>
                      <a:pt x="8" y="23"/>
                      <a:pt x="10" y="24"/>
                      <a:pt x="11" y="24"/>
                    </a:cubicBezTo>
                    <a:cubicBezTo>
                      <a:pt x="12" y="24"/>
                      <a:pt x="12" y="22"/>
                      <a:pt x="12" y="21"/>
                    </a:cubicBezTo>
                    <a:cubicBezTo>
                      <a:pt x="12" y="21"/>
                      <a:pt x="10" y="20"/>
                      <a:pt x="10" y="19"/>
                    </a:cubicBezTo>
                    <a:cubicBezTo>
                      <a:pt x="10" y="15"/>
                      <a:pt x="13" y="14"/>
                      <a:pt x="16" y="14"/>
                    </a:cubicBezTo>
                    <a:cubicBezTo>
                      <a:pt x="16" y="10"/>
                      <a:pt x="18" y="8"/>
                      <a:pt x="18" y="6"/>
                    </a:cubicBezTo>
                    <a:cubicBezTo>
                      <a:pt x="18" y="4"/>
                      <a:pt x="23" y="0"/>
                      <a:pt x="25" y="0"/>
                    </a:cubicBezTo>
                    <a:cubicBezTo>
                      <a:pt x="30" y="0"/>
                      <a:pt x="35" y="0"/>
                      <a:pt x="38" y="0"/>
                    </a:cubicBezTo>
                    <a:cubicBezTo>
                      <a:pt x="40" y="0"/>
                      <a:pt x="42" y="3"/>
                      <a:pt x="42" y="4"/>
                    </a:cubicBezTo>
                    <a:cubicBezTo>
                      <a:pt x="42" y="10"/>
                      <a:pt x="33" y="10"/>
                      <a:pt x="31" y="16"/>
                    </a:cubicBezTo>
                    <a:cubicBezTo>
                      <a:pt x="31" y="17"/>
                      <a:pt x="32" y="18"/>
                      <a:pt x="33" y="19"/>
                    </a:cubicBezTo>
                    <a:cubicBezTo>
                      <a:pt x="59" y="19"/>
                      <a:pt x="59" y="19"/>
                      <a:pt x="59" y="19"/>
                    </a:cubicBezTo>
                    <a:cubicBezTo>
                      <a:pt x="60" y="32"/>
                      <a:pt x="47" y="37"/>
                      <a:pt x="47" y="46"/>
                    </a:cubicBezTo>
                    <a:cubicBezTo>
                      <a:pt x="45" y="47"/>
                      <a:pt x="44" y="48"/>
                      <a:pt x="43" y="50"/>
                    </a:cubicBezTo>
                    <a:cubicBezTo>
                      <a:pt x="48" y="51"/>
                      <a:pt x="50" y="49"/>
                      <a:pt x="53" y="50"/>
                    </a:cubicBezTo>
                    <a:cubicBezTo>
                      <a:pt x="62" y="53"/>
                      <a:pt x="60" y="63"/>
                      <a:pt x="66" y="69"/>
                    </a:cubicBezTo>
                    <a:cubicBezTo>
                      <a:pt x="73" y="76"/>
                      <a:pt x="84" y="79"/>
                      <a:pt x="84" y="89"/>
                    </a:cubicBezTo>
                    <a:cubicBezTo>
                      <a:pt x="84" y="93"/>
                      <a:pt x="89" y="95"/>
                      <a:pt x="89" y="99"/>
                    </a:cubicBezTo>
                    <a:cubicBezTo>
                      <a:pt x="89" y="100"/>
                      <a:pt x="88" y="101"/>
                      <a:pt x="87" y="102"/>
                    </a:cubicBezTo>
                    <a:cubicBezTo>
                      <a:pt x="87" y="105"/>
                      <a:pt x="87" y="105"/>
                      <a:pt x="87" y="105"/>
                    </a:cubicBezTo>
                    <a:cubicBezTo>
                      <a:pt x="90" y="104"/>
                      <a:pt x="90" y="103"/>
                      <a:pt x="92" y="102"/>
                    </a:cubicBezTo>
                    <a:lnTo>
                      <a:pt x="90" y="1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2" name="Freeform 31">
                <a:extLst>
                  <a:ext uri="{FF2B5EF4-FFF2-40B4-BE49-F238E27FC236}">
                    <a16:creationId xmlns:a16="http://schemas.microsoft.com/office/drawing/2014/main" id="{C85C12AF-E662-444F-BAFD-90466C12B7EA}"/>
                  </a:ext>
                </a:extLst>
              </p:cNvPr>
              <p:cNvSpPr>
                <a:spLocks/>
              </p:cNvSpPr>
              <p:nvPr/>
            </p:nvSpPr>
            <p:spPr bwMode="auto">
              <a:xfrm>
                <a:off x="4592638" y="2203450"/>
                <a:ext cx="46038" cy="30163"/>
              </a:xfrm>
              <a:custGeom>
                <a:avLst/>
                <a:gdLst/>
                <a:ahLst/>
                <a:cxnLst>
                  <a:cxn ang="0">
                    <a:pos x="0" y="5"/>
                  </a:cxn>
                  <a:cxn ang="0">
                    <a:pos x="0" y="8"/>
                  </a:cxn>
                  <a:cxn ang="0">
                    <a:pos x="7" y="10"/>
                  </a:cxn>
                  <a:cxn ang="0">
                    <a:pos x="27" y="21"/>
                  </a:cxn>
                  <a:cxn ang="0">
                    <a:pos x="30" y="23"/>
                  </a:cxn>
                  <a:cxn ang="0">
                    <a:pos x="33" y="20"/>
                  </a:cxn>
                  <a:cxn ang="0">
                    <a:pos x="31" y="13"/>
                  </a:cxn>
                  <a:cxn ang="0">
                    <a:pos x="33" y="8"/>
                  </a:cxn>
                  <a:cxn ang="0">
                    <a:pos x="35" y="3"/>
                  </a:cxn>
                  <a:cxn ang="0">
                    <a:pos x="20" y="6"/>
                  </a:cxn>
                  <a:cxn ang="0">
                    <a:pos x="0" y="5"/>
                  </a:cxn>
                </a:cxnLst>
                <a:rect l="0" t="0" r="r" b="b"/>
                <a:pathLst>
                  <a:path w="35" h="23">
                    <a:moveTo>
                      <a:pt x="0" y="5"/>
                    </a:moveTo>
                    <a:cubicBezTo>
                      <a:pt x="0" y="8"/>
                      <a:pt x="0" y="8"/>
                      <a:pt x="0" y="8"/>
                    </a:cubicBezTo>
                    <a:cubicBezTo>
                      <a:pt x="2" y="10"/>
                      <a:pt x="5" y="10"/>
                      <a:pt x="7" y="10"/>
                    </a:cubicBezTo>
                    <a:cubicBezTo>
                      <a:pt x="14" y="12"/>
                      <a:pt x="19" y="20"/>
                      <a:pt x="27" y="21"/>
                    </a:cubicBezTo>
                    <a:cubicBezTo>
                      <a:pt x="27" y="23"/>
                      <a:pt x="29" y="23"/>
                      <a:pt x="30" y="23"/>
                    </a:cubicBezTo>
                    <a:cubicBezTo>
                      <a:pt x="32" y="23"/>
                      <a:pt x="33" y="21"/>
                      <a:pt x="33" y="20"/>
                    </a:cubicBezTo>
                    <a:cubicBezTo>
                      <a:pt x="33" y="17"/>
                      <a:pt x="31" y="16"/>
                      <a:pt x="31" y="13"/>
                    </a:cubicBezTo>
                    <a:cubicBezTo>
                      <a:pt x="31" y="11"/>
                      <a:pt x="33" y="8"/>
                      <a:pt x="33" y="8"/>
                    </a:cubicBezTo>
                    <a:cubicBezTo>
                      <a:pt x="35" y="3"/>
                      <a:pt x="35" y="3"/>
                      <a:pt x="35" y="3"/>
                    </a:cubicBezTo>
                    <a:cubicBezTo>
                      <a:pt x="28" y="2"/>
                      <a:pt x="25" y="6"/>
                      <a:pt x="20" y="6"/>
                    </a:cubicBezTo>
                    <a:cubicBezTo>
                      <a:pt x="14" y="6"/>
                      <a:pt x="10" y="0"/>
                      <a:pt x="0"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3" name="Freeform 32">
                <a:extLst>
                  <a:ext uri="{FF2B5EF4-FFF2-40B4-BE49-F238E27FC236}">
                    <a16:creationId xmlns:a16="http://schemas.microsoft.com/office/drawing/2014/main" id="{CA373435-F527-924C-8EF0-AA5C75D88611}"/>
                  </a:ext>
                </a:extLst>
              </p:cNvPr>
              <p:cNvSpPr>
                <a:spLocks/>
              </p:cNvSpPr>
              <p:nvPr/>
            </p:nvSpPr>
            <p:spPr bwMode="auto">
              <a:xfrm>
                <a:off x="4527550" y="2111375"/>
                <a:ext cx="15875" cy="30163"/>
              </a:xfrm>
              <a:custGeom>
                <a:avLst/>
                <a:gdLst/>
                <a:ahLst/>
                <a:cxnLst>
                  <a:cxn ang="0">
                    <a:pos x="3" y="5"/>
                  </a:cxn>
                  <a:cxn ang="0">
                    <a:pos x="10" y="0"/>
                  </a:cxn>
                  <a:cxn ang="0">
                    <a:pos x="12" y="5"/>
                  </a:cxn>
                  <a:cxn ang="0">
                    <a:pos x="8" y="23"/>
                  </a:cxn>
                  <a:cxn ang="0">
                    <a:pos x="0" y="6"/>
                  </a:cxn>
                  <a:cxn ang="0">
                    <a:pos x="3" y="5"/>
                  </a:cxn>
                </a:cxnLst>
                <a:rect l="0" t="0" r="r" b="b"/>
                <a:pathLst>
                  <a:path w="12" h="23">
                    <a:moveTo>
                      <a:pt x="3" y="5"/>
                    </a:moveTo>
                    <a:cubicBezTo>
                      <a:pt x="6" y="5"/>
                      <a:pt x="8" y="1"/>
                      <a:pt x="10" y="0"/>
                    </a:cubicBezTo>
                    <a:cubicBezTo>
                      <a:pt x="10" y="3"/>
                      <a:pt x="11" y="5"/>
                      <a:pt x="12" y="5"/>
                    </a:cubicBezTo>
                    <a:cubicBezTo>
                      <a:pt x="11" y="11"/>
                      <a:pt x="10" y="20"/>
                      <a:pt x="8" y="23"/>
                    </a:cubicBezTo>
                    <a:cubicBezTo>
                      <a:pt x="4" y="22"/>
                      <a:pt x="2" y="9"/>
                      <a:pt x="0" y="6"/>
                    </a:cubicBezTo>
                    <a:cubicBezTo>
                      <a:pt x="1" y="6"/>
                      <a:pt x="2" y="5"/>
                      <a:pt x="3"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4" name="Freeform 33">
                <a:extLst>
                  <a:ext uri="{FF2B5EF4-FFF2-40B4-BE49-F238E27FC236}">
                    <a16:creationId xmlns:a16="http://schemas.microsoft.com/office/drawing/2014/main" id="{2C91A834-DE69-744C-98FF-F09BFB308617}"/>
                  </a:ext>
                </a:extLst>
              </p:cNvPr>
              <p:cNvSpPr>
                <a:spLocks/>
              </p:cNvSpPr>
              <p:nvPr/>
            </p:nvSpPr>
            <p:spPr bwMode="auto">
              <a:xfrm>
                <a:off x="4524375" y="2144713"/>
                <a:ext cx="25400" cy="44450"/>
              </a:xfrm>
              <a:custGeom>
                <a:avLst/>
                <a:gdLst/>
                <a:ahLst/>
                <a:cxnLst>
                  <a:cxn ang="0">
                    <a:pos x="5" y="15"/>
                  </a:cxn>
                  <a:cxn ang="0">
                    <a:pos x="0" y="6"/>
                  </a:cxn>
                  <a:cxn ang="0">
                    <a:pos x="9" y="0"/>
                  </a:cxn>
                  <a:cxn ang="0">
                    <a:pos x="15" y="3"/>
                  </a:cxn>
                  <a:cxn ang="0">
                    <a:pos x="18" y="21"/>
                  </a:cxn>
                  <a:cxn ang="0">
                    <a:pos x="6" y="33"/>
                  </a:cxn>
                  <a:cxn ang="0">
                    <a:pos x="2" y="24"/>
                  </a:cxn>
                  <a:cxn ang="0">
                    <a:pos x="5" y="15"/>
                  </a:cxn>
                </a:cxnLst>
                <a:rect l="0" t="0" r="r" b="b"/>
                <a:pathLst>
                  <a:path w="19" h="33">
                    <a:moveTo>
                      <a:pt x="5" y="15"/>
                    </a:moveTo>
                    <a:cubicBezTo>
                      <a:pt x="5" y="12"/>
                      <a:pt x="1" y="9"/>
                      <a:pt x="0" y="6"/>
                    </a:cubicBezTo>
                    <a:cubicBezTo>
                      <a:pt x="5" y="4"/>
                      <a:pt x="5" y="0"/>
                      <a:pt x="9" y="0"/>
                    </a:cubicBezTo>
                    <a:cubicBezTo>
                      <a:pt x="13" y="0"/>
                      <a:pt x="14" y="3"/>
                      <a:pt x="15" y="3"/>
                    </a:cubicBezTo>
                    <a:cubicBezTo>
                      <a:pt x="19" y="10"/>
                      <a:pt x="18" y="14"/>
                      <a:pt x="18" y="21"/>
                    </a:cubicBezTo>
                    <a:cubicBezTo>
                      <a:pt x="18" y="27"/>
                      <a:pt x="10" y="33"/>
                      <a:pt x="6" y="33"/>
                    </a:cubicBezTo>
                    <a:cubicBezTo>
                      <a:pt x="2" y="33"/>
                      <a:pt x="2" y="27"/>
                      <a:pt x="2" y="24"/>
                    </a:cubicBezTo>
                    <a:cubicBezTo>
                      <a:pt x="2" y="20"/>
                      <a:pt x="5" y="18"/>
                      <a:pt x="5"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5" name="Freeform 34">
                <a:extLst>
                  <a:ext uri="{FF2B5EF4-FFF2-40B4-BE49-F238E27FC236}">
                    <a16:creationId xmlns:a16="http://schemas.microsoft.com/office/drawing/2014/main" id="{86F07866-2BD1-C34E-AD9B-979DAF28F3CA}"/>
                  </a:ext>
                </a:extLst>
              </p:cNvPr>
              <p:cNvSpPr>
                <a:spLocks/>
              </p:cNvSpPr>
              <p:nvPr/>
            </p:nvSpPr>
            <p:spPr bwMode="auto">
              <a:xfrm>
                <a:off x="4429125" y="2171700"/>
                <a:ext cx="12700" cy="9525"/>
              </a:xfrm>
              <a:custGeom>
                <a:avLst/>
                <a:gdLst/>
                <a:ahLst/>
                <a:cxnLst>
                  <a:cxn ang="0">
                    <a:pos x="9" y="5"/>
                  </a:cxn>
                  <a:cxn ang="0">
                    <a:pos x="6" y="7"/>
                  </a:cxn>
                  <a:cxn ang="0">
                    <a:pos x="0" y="3"/>
                  </a:cxn>
                  <a:cxn ang="0">
                    <a:pos x="7" y="0"/>
                  </a:cxn>
                  <a:cxn ang="0">
                    <a:pos x="9" y="5"/>
                  </a:cxn>
                </a:cxnLst>
                <a:rect l="0" t="0" r="r" b="b"/>
                <a:pathLst>
                  <a:path w="9" h="7">
                    <a:moveTo>
                      <a:pt x="9" y="5"/>
                    </a:moveTo>
                    <a:cubicBezTo>
                      <a:pt x="9" y="6"/>
                      <a:pt x="7" y="7"/>
                      <a:pt x="6" y="7"/>
                    </a:cubicBezTo>
                    <a:cubicBezTo>
                      <a:pt x="4" y="7"/>
                      <a:pt x="1" y="3"/>
                      <a:pt x="0" y="3"/>
                    </a:cubicBezTo>
                    <a:cubicBezTo>
                      <a:pt x="3" y="2"/>
                      <a:pt x="5" y="0"/>
                      <a:pt x="7" y="0"/>
                    </a:cubicBezTo>
                    <a:cubicBezTo>
                      <a:pt x="7" y="1"/>
                      <a:pt x="9" y="3"/>
                      <a:pt x="9"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6" name="Freeform 35">
                <a:extLst>
                  <a:ext uri="{FF2B5EF4-FFF2-40B4-BE49-F238E27FC236}">
                    <a16:creationId xmlns:a16="http://schemas.microsoft.com/office/drawing/2014/main" id="{C8587E55-4000-D543-A069-C7381B39007A}"/>
                  </a:ext>
                </a:extLst>
              </p:cNvPr>
              <p:cNvSpPr>
                <a:spLocks/>
              </p:cNvSpPr>
              <p:nvPr/>
            </p:nvSpPr>
            <p:spPr bwMode="auto">
              <a:xfrm>
                <a:off x="4551363" y="1833563"/>
                <a:ext cx="15875" cy="19050"/>
              </a:xfrm>
              <a:custGeom>
                <a:avLst/>
                <a:gdLst/>
                <a:ahLst/>
                <a:cxnLst>
                  <a:cxn ang="0">
                    <a:pos x="11" y="10"/>
                  </a:cxn>
                  <a:cxn ang="0">
                    <a:pos x="0" y="5"/>
                  </a:cxn>
                  <a:cxn ang="0">
                    <a:pos x="0" y="0"/>
                  </a:cxn>
                  <a:cxn ang="0">
                    <a:pos x="9" y="0"/>
                  </a:cxn>
                  <a:cxn ang="0">
                    <a:pos x="12" y="9"/>
                  </a:cxn>
                  <a:cxn ang="0">
                    <a:pos x="11" y="14"/>
                  </a:cxn>
                  <a:cxn ang="0">
                    <a:pos x="11" y="10"/>
                  </a:cxn>
                </a:cxnLst>
                <a:rect l="0" t="0" r="r" b="b"/>
                <a:pathLst>
                  <a:path w="12" h="14">
                    <a:moveTo>
                      <a:pt x="11" y="10"/>
                    </a:moveTo>
                    <a:cubicBezTo>
                      <a:pt x="5" y="10"/>
                      <a:pt x="0" y="9"/>
                      <a:pt x="0" y="5"/>
                    </a:cubicBezTo>
                    <a:cubicBezTo>
                      <a:pt x="0" y="3"/>
                      <a:pt x="0" y="2"/>
                      <a:pt x="0" y="0"/>
                    </a:cubicBezTo>
                    <a:cubicBezTo>
                      <a:pt x="9" y="0"/>
                      <a:pt x="9" y="0"/>
                      <a:pt x="9" y="0"/>
                    </a:cubicBezTo>
                    <a:cubicBezTo>
                      <a:pt x="9" y="6"/>
                      <a:pt x="12" y="5"/>
                      <a:pt x="12" y="9"/>
                    </a:cubicBezTo>
                    <a:cubicBezTo>
                      <a:pt x="12" y="13"/>
                      <a:pt x="11" y="12"/>
                      <a:pt x="11" y="14"/>
                    </a:cubicBezTo>
                    <a:cubicBezTo>
                      <a:pt x="11" y="13"/>
                      <a:pt x="11" y="12"/>
                      <a:pt x="11"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7" name="Freeform 37">
                <a:extLst>
                  <a:ext uri="{FF2B5EF4-FFF2-40B4-BE49-F238E27FC236}">
                    <a16:creationId xmlns:a16="http://schemas.microsoft.com/office/drawing/2014/main" id="{1A97CFF4-75AF-3946-BAD8-8755685D2116}"/>
                  </a:ext>
                </a:extLst>
              </p:cNvPr>
              <p:cNvSpPr>
                <a:spLocks/>
              </p:cNvSpPr>
              <p:nvPr/>
            </p:nvSpPr>
            <p:spPr bwMode="auto">
              <a:xfrm>
                <a:off x="4684713" y="1773238"/>
                <a:ext cx="15875" cy="23813"/>
              </a:xfrm>
              <a:custGeom>
                <a:avLst/>
                <a:gdLst/>
                <a:ahLst/>
                <a:cxnLst>
                  <a:cxn ang="0">
                    <a:pos x="8" y="6"/>
                  </a:cxn>
                  <a:cxn ang="0">
                    <a:pos x="1" y="17"/>
                  </a:cxn>
                  <a:cxn ang="0">
                    <a:pos x="1" y="11"/>
                  </a:cxn>
                  <a:cxn ang="0">
                    <a:pos x="11" y="0"/>
                  </a:cxn>
                  <a:cxn ang="0">
                    <a:pos x="8" y="6"/>
                  </a:cxn>
                </a:cxnLst>
                <a:rect l="0" t="0" r="r" b="b"/>
                <a:pathLst>
                  <a:path w="11" h="17">
                    <a:moveTo>
                      <a:pt x="8" y="6"/>
                    </a:moveTo>
                    <a:cubicBezTo>
                      <a:pt x="8" y="11"/>
                      <a:pt x="4" y="13"/>
                      <a:pt x="1" y="17"/>
                    </a:cubicBezTo>
                    <a:cubicBezTo>
                      <a:pt x="0" y="15"/>
                      <a:pt x="1" y="14"/>
                      <a:pt x="1" y="11"/>
                    </a:cubicBezTo>
                    <a:cubicBezTo>
                      <a:pt x="1" y="9"/>
                      <a:pt x="3" y="1"/>
                      <a:pt x="11" y="0"/>
                    </a:cubicBezTo>
                    <a:cubicBezTo>
                      <a:pt x="10" y="2"/>
                      <a:pt x="8" y="4"/>
                      <a:pt x="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8" name="Freeform 38">
                <a:extLst>
                  <a:ext uri="{FF2B5EF4-FFF2-40B4-BE49-F238E27FC236}">
                    <a16:creationId xmlns:a16="http://schemas.microsoft.com/office/drawing/2014/main" id="{BA962682-7FEE-754A-B0F3-E7106F24C896}"/>
                  </a:ext>
                </a:extLst>
              </p:cNvPr>
              <p:cNvSpPr>
                <a:spLocks/>
              </p:cNvSpPr>
              <p:nvPr/>
            </p:nvSpPr>
            <p:spPr bwMode="auto">
              <a:xfrm>
                <a:off x="4746625" y="1744663"/>
                <a:ext cx="20638" cy="26988"/>
              </a:xfrm>
              <a:custGeom>
                <a:avLst/>
                <a:gdLst/>
                <a:ahLst/>
                <a:cxnLst>
                  <a:cxn ang="0">
                    <a:pos x="12" y="10"/>
                  </a:cxn>
                  <a:cxn ang="0">
                    <a:pos x="12" y="16"/>
                  </a:cxn>
                  <a:cxn ang="0">
                    <a:pos x="5" y="20"/>
                  </a:cxn>
                  <a:cxn ang="0">
                    <a:pos x="0" y="13"/>
                  </a:cxn>
                  <a:cxn ang="0">
                    <a:pos x="10" y="10"/>
                  </a:cxn>
                  <a:cxn ang="0">
                    <a:pos x="7" y="5"/>
                  </a:cxn>
                  <a:cxn ang="0">
                    <a:pos x="11" y="0"/>
                  </a:cxn>
                  <a:cxn ang="0">
                    <a:pos x="16" y="5"/>
                  </a:cxn>
                  <a:cxn ang="0">
                    <a:pos x="12" y="10"/>
                  </a:cxn>
                </a:cxnLst>
                <a:rect l="0" t="0" r="r" b="b"/>
                <a:pathLst>
                  <a:path w="16" h="20">
                    <a:moveTo>
                      <a:pt x="12" y="10"/>
                    </a:moveTo>
                    <a:cubicBezTo>
                      <a:pt x="12" y="12"/>
                      <a:pt x="12" y="14"/>
                      <a:pt x="12" y="16"/>
                    </a:cubicBezTo>
                    <a:cubicBezTo>
                      <a:pt x="12" y="17"/>
                      <a:pt x="6" y="20"/>
                      <a:pt x="5" y="20"/>
                    </a:cubicBezTo>
                    <a:cubicBezTo>
                      <a:pt x="1" y="20"/>
                      <a:pt x="0" y="16"/>
                      <a:pt x="0" y="13"/>
                    </a:cubicBezTo>
                    <a:cubicBezTo>
                      <a:pt x="4" y="13"/>
                      <a:pt x="6" y="10"/>
                      <a:pt x="10" y="10"/>
                    </a:cubicBezTo>
                    <a:cubicBezTo>
                      <a:pt x="9" y="8"/>
                      <a:pt x="7" y="7"/>
                      <a:pt x="7" y="5"/>
                    </a:cubicBezTo>
                    <a:cubicBezTo>
                      <a:pt x="7" y="2"/>
                      <a:pt x="11" y="0"/>
                      <a:pt x="11" y="0"/>
                    </a:cubicBezTo>
                    <a:cubicBezTo>
                      <a:pt x="13" y="3"/>
                      <a:pt x="14" y="4"/>
                      <a:pt x="16" y="5"/>
                    </a:cubicBezTo>
                    <a:cubicBezTo>
                      <a:pt x="15" y="7"/>
                      <a:pt x="13" y="10"/>
                      <a:pt x="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nvGrpSpPr>
          <p:cNvPr id="89" name="Group 363">
            <a:extLst>
              <a:ext uri="{FF2B5EF4-FFF2-40B4-BE49-F238E27FC236}">
                <a16:creationId xmlns:a16="http://schemas.microsoft.com/office/drawing/2014/main" id="{F2D6F943-644B-7B4A-A101-1F0B80CB9653}"/>
              </a:ext>
            </a:extLst>
          </p:cNvPr>
          <p:cNvGrpSpPr/>
          <p:nvPr/>
        </p:nvGrpSpPr>
        <p:grpSpPr>
          <a:xfrm>
            <a:off x="9766951" y="4420417"/>
            <a:ext cx="1403140" cy="1348308"/>
            <a:chOff x="6275388" y="2879725"/>
            <a:chExt cx="966788" cy="844551"/>
          </a:xfrm>
          <a:solidFill>
            <a:schemeClr val="tx1"/>
          </a:solidFill>
        </p:grpSpPr>
        <p:sp>
          <p:nvSpPr>
            <p:cNvPr id="90" name="Freeform 9">
              <a:extLst>
                <a:ext uri="{FF2B5EF4-FFF2-40B4-BE49-F238E27FC236}">
                  <a16:creationId xmlns:a16="http://schemas.microsoft.com/office/drawing/2014/main" id="{924E6737-53C3-AF43-80FE-8089048FD722}"/>
                </a:ext>
              </a:extLst>
            </p:cNvPr>
            <p:cNvSpPr>
              <a:spLocks/>
            </p:cNvSpPr>
            <p:nvPr/>
          </p:nvSpPr>
          <p:spPr bwMode="auto">
            <a:xfrm>
              <a:off x="6567488" y="2879725"/>
              <a:ext cx="339725" cy="176213"/>
            </a:xfrm>
            <a:custGeom>
              <a:avLst/>
              <a:gdLst/>
              <a:ahLst/>
              <a:cxnLst>
                <a:cxn ang="0">
                  <a:pos x="128" y="28"/>
                </a:cxn>
                <a:cxn ang="0">
                  <a:pos x="160" y="39"/>
                </a:cxn>
                <a:cxn ang="0">
                  <a:pos x="173" y="45"/>
                </a:cxn>
                <a:cxn ang="0">
                  <a:pos x="179" y="49"/>
                </a:cxn>
                <a:cxn ang="0">
                  <a:pos x="203" y="71"/>
                </a:cxn>
                <a:cxn ang="0">
                  <a:pos x="217" y="78"/>
                </a:cxn>
                <a:cxn ang="0">
                  <a:pos x="208" y="85"/>
                </a:cxn>
                <a:cxn ang="0">
                  <a:pos x="217" y="96"/>
                </a:cxn>
                <a:cxn ang="0">
                  <a:pos x="224" y="108"/>
                </a:cxn>
                <a:cxn ang="0">
                  <a:pos x="233" y="113"/>
                </a:cxn>
                <a:cxn ang="0">
                  <a:pos x="237" y="118"/>
                </a:cxn>
                <a:cxn ang="0">
                  <a:pos x="242" y="119"/>
                </a:cxn>
                <a:cxn ang="0">
                  <a:pos x="247" y="124"/>
                </a:cxn>
                <a:cxn ang="0">
                  <a:pos x="255" y="126"/>
                </a:cxn>
                <a:cxn ang="0">
                  <a:pos x="250" y="133"/>
                </a:cxn>
                <a:cxn ang="0">
                  <a:pos x="247" y="133"/>
                </a:cxn>
                <a:cxn ang="0">
                  <a:pos x="239" y="127"/>
                </a:cxn>
                <a:cxn ang="0">
                  <a:pos x="227" y="127"/>
                </a:cxn>
                <a:cxn ang="0">
                  <a:pos x="210" y="116"/>
                </a:cxn>
                <a:cxn ang="0">
                  <a:pos x="206" y="113"/>
                </a:cxn>
                <a:cxn ang="0">
                  <a:pos x="175" y="92"/>
                </a:cxn>
                <a:cxn ang="0">
                  <a:pos x="158" y="103"/>
                </a:cxn>
                <a:cxn ang="0">
                  <a:pos x="156" y="113"/>
                </a:cxn>
                <a:cxn ang="0">
                  <a:pos x="139" y="113"/>
                </a:cxn>
                <a:cxn ang="0">
                  <a:pos x="113" y="100"/>
                </a:cxn>
                <a:cxn ang="0">
                  <a:pos x="107" y="102"/>
                </a:cxn>
                <a:cxn ang="0">
                  <a:pos x="98" y="102"/>
                </a:cxn>
                <a:cxn ang="0">
                  <a:pos x="90" y="99"/>
                </a:cxn>
                <a:cxn ang="0">
                  <a:pos x="101" y="90"/>
                </a:cxn>
                <a:cxn ang="0">
                  <a:pos x="96" y="71"/>
                </a:cxn>
                <a:cxn ang="0">
                  <a:pos x="77" y="59"/>
                </a:cxn>
                <a:cxn ang="0">
                  <a:pos x="53" y="54"/>
                </a:cxn>
                <a:cxn ang="0">
                  <a:pos x="37" y="45"/>
                </a:cxn>
                <a:cxn ang="0">
                  <a:pos x="37" y="41"/>
                </a:cxn>
                <a:cxn ang="0">
                  <a:pos x="30" y="49"/>
                </a:cxn>
                <a:cxn ang="0">
                  <a:pos x="26" y="48"/>
                </a:cxn>
                <a:cxn ang="0">
                  <a:pos x="24" y="38"/>
                </a:cxn>
                <a:cxn ang="0">
                  <a:pos x="16" y="33"/>
                </a:cxn>
                <a:cxn ang="0">
                  <a:pos x="38" y="25"/>
                </a:cxn>
                <a:cxn ang="0">
                  <a:pos x="35" y="25"/>
                </a:cxn>
                <a:cxn ang="0">
                  <a:pos x="23" y="27"/>
                </a:cxn>
                <a:cxn ang="0">
                  <a:pos x="16" y="26"/>
                </a:cxn>
                <a:cxn ang="0">
                  <a:pos x="14" y="22"/>
                </a:cxn>
                <a:cxn ang="0">
                  <a:pos x="0" y="12"/>
                </a:cxn>
                <a:cxn ang="0">
                  <a:pos x="6" y="8"/>
                </a:cxn>
                <a:cxn ang="0">
                  <a:pos x="23" y="0"/>
                </a:cxn>
                <a:cxn ang="0">
                  <a:pos x="44" y="9"/>
                </a:cxn>
                <a:cxn ang="0">
                  <a:pos x="44" y="25"/>
                </a:cxn>
                <a:cxn ang="0">
                  <a:pos x="50" y="29"/>
                </a:cxn>
                <a:cxn ang="0">
                  <a:pos x="59" y="38"/>
                </a:cxn>
                <a:cxn ang="0">
                  <a:pos x="67" y="30"/>
                </a:cxn>
                <a:cxn ang="0">
                  <a:pos x="78" y="25"/>
                </a:cxn>
                <a:cxn ang="0">
                  <a:pos x="92" y="14"/>
                </a:cxn>
                <a:cxn ang="0">
                  <a:pos x="98" y="17"/>
                </a:cxn>
                <a:cxn ang="0">
                  <a:pos x="109" y="25"/>
                </a:cxn>
                <a:cxn ang="0">
                  <a:pos x="121" y="25"/>
                </a:cxn>
                <a:cxn ang="0">
                  <a:pos x="130" y="29"/>
                </a:cxn>
                <a:cxn ang="0">
                  <a:pos x="130" y="30"/>
                </a:cxn>
                <a:cxn ang="0">
                  <a:pos x="128" y="28"/>
                </a:cxn>
              </a:cxnLst>
              <a:rect l="0" t="0" r="r" b="b"/>
              <a:pathLst>
                <a:path w="255" h="133">
                  <a:moveTo>
                    <a:pt x="128" y="28"/>
                  </a:moveTo>
                  <a:cubicBezTo>
                    <a:pt x="133" y="33"/>
                    <a:pt x="149" y="39"/>
                    <a:pt x="160" y="39"/>
                  </a:cubicBezTo>
                  <a:cubicBezTo>
                    <a:pt x="165" y="39"/>
                    <a:pt x="168" y="45"/>
                    <a:pt x="173" y="45"/>
                  </a:cubicBezTo>
                  <a:cubicBezTo>
                    <a:pt x="173" y="48"/>
                    <a:pt x="176" y="49"/>
                    <a:pt x="179" y="49"/>
                  </a:cubicBezTo>
                  <a:cubicBezTo>
                    <a:pt x="193" y="54"/>
                    <a:pt x="192" y="66"/>
                    <a:pt x="203" y="71"/>
                  </a:cubicBezTo>
                  <a:cubicBezTo>
                    <a:pt x="207" y="73"/>
                    <a:pt x="217" y="68"/>
                    <a:pt x="217" y="78"/>
                  </a:cubicBezTo>
                  <a:cubicBezTo>
                    <a:pt x="217" y="83"/>
                    <a:pt x="208" y="81"/>
                    <a:pt x="208" y="85"/>
                  </a:cubicBezTo>
                  <a:cubicBezTo>
                    <a:pt x="208" y="87"/>
                    <a:pt x="216" y="95"/>
                    <a:pt x="217" y="96"/>
                  </a:cubicBezTo>
                  <a:cubicBezTo>
                    <a:pt x="221" y="100"/>
                    <a:pt x="220" y="103"/>
                    <a:pt x="224" y="108"/>
                  </a:cubicBezTo>
                  <a:cubicBezTo>
                    <a:pt x="225" y="111"/>
                    <a:pt x="230" y="113"/>
                    <a:pt x="233" y="113"/>
                  </a:cubicBezTo>
                  <a:cubicBezTo>
                    <a:pt x="235" y="113"/>
                    <a:pt x="236" y="116"/>
                    <a:pt x="237" y="118"/>
                  </a:cubicBezTo>
                  <a:cubicBezTo>
                    <a:pt x="238" y="120"/>
                    <a:pt x="240" y="118"/>
                    <a:pt x="242" y="119"/>
                  </a:cubicBezTo>
                  <a:cubicBezTo>
                    <a:pt x="245" y="119"/>
                    <a:pt x="246" y="122"/>
                    <a:pt x="247" y="124"/>
                  </a:cubicBezTo>
                  <a:cubicBezTo>
                    <a:pt x="247" y="126"/>
                    <a:pt x="254" y="125"/>
                    <a:pt x="255" y="126"/>
                  </a:cubicBezTo>
                  <a:cubicBezTo>
                    <a:pt x="253" y="127"/>
                    <a:pt x="250" y="130"/>
                    <a:pt x="250" y="133"/>
                  </a:cubicBezTo>
                  <a:cubicBezTo>
                    <a:pt x="249" y="133"/>
                    <a:pt x="248" y="133"/>
                    <a:pt x="247" y="133"/>
                  </a:cubicBezTo>
                  <a:cubicBezTo>
                    <a:pt x="246" y="133"/>
                    <a:pt x="240" y="128"/>
                    <a:pt x="239" y="127"/>
                  </a:cubicBezTo>
                  <a:cubicBezTo>
                    <a:pt x="227" y="127"/>
                    <a:pt x="227" y="127"/>
                    <a:pt x="227" y="127"/>
                  </a:cubicBezTo>
                  <a:cubicBezTo>
                    <a:pt x="221" y="126"/>
                    <a:pt x="210" y="121"/>
                    <a:pt x="210" y="116"/>
                  </a:cubicBezTo>
                  <a:cubicBezTo>
                    <a:pt x="210" y="115"/>
                    <a:pt x="207" y="114"/>
                    <a:pt x="206" y="113"/>
                  </a:cubicBezTo>
                  <a:cubicBezTo>
                    <a:pt x="197" y="104"/>
                    <a:pt x="189" y="92"/>
                    <a:pt x="175" y="92"/>
                  </a:cubicBezTo>
                  <a:cubicBezTo>
                    <a:pt x="164" y="92"/>
                    <a:pt x="165" y="100"/>
                    <a:pt x="158" y="103"/>
                  </a:cubicBezTo>
                  <a:cubicBezTo>
                    <a:pt x="160" y="108"/>
                    <a:pt x="156" y="110"/>
                    <a:pt x="156" y="113"/>
                  </a:cubicBezTo>
                  <a:cubicBezTo>
                    <a:pt x="146" y="113"/>
                    <a:pt x="144" y="113"/>
                    <a:pt x="139" y="113"/>
                  </a:cubicBezTo>
                  <a:cubicBezTo>
                    <a:pt x="128" y="113"/>
                    <a:pt x="125" y="100"/>
                    <a:pt x="113" y="100"/>
                  </a:cubicBezTo>
                  <a:cubicBezTo>
                    <a:pt x="112" y="100"/>
                    <a:pt x="107" y="100"/>
                    <a:pt x="107" y="102"/>
                  </a:cubicBezTo>
                  <a:cubicBezTo>
                    <a:pt x="98" y="102"/>
                    <a:pt x="98" y="102"/>
                    <a:pt x="98" y="102"/>
                  </a:cubicBezTo>
                  <a:cubicBezTo>
                    <a:pt x="94" y="102"/>
                    <a:pt x="90" y="102"/>
                    <a:pt x="90" y="99"/>
                  </a:cubicBezTo>
                  <a:cubicBezTo>
                    <a:pt x="90" y="93"/>
                    <a:pt x="99" y="91"/>
                    <a:pt x="101" y="90"/>
                  </a:cubicBezTo>
                  <a:cubicBezTo>
                    <a:pt x="95" y="84"/>
                    <a:pt x="98" y="78"/>
                    <a:pt x="96" y="71"/>
                  </a:cubicBezTo>
                  <a:cubicBezTo>
                    <a:pt x="94" y="66"/>
                    <a:pt x="82" y="61"/>
                    <a:pt x="77" y="59"/>
                  </a:cubicBezTo>
                  <a:cubicBezTo>
                    <a:pt x="72" y="56"/>
                    <a:pt x="60" y="54"/>
                    <a:pt x="53" y="54"/>
                  </a:cubicBezTo>
                  <a:cubicBezTo>
                    <a:pt x="47" y="54"/>
                    <a:pt x="44" y="43"/>
                    <a:pt x="37" y="45"/>
                  </a:cubicBezTo>
                  <a:cubicBezTo>
                    <a:pt x="37" y="41"/>
                    <a:pt x="37" y="41"/>
                    <a:pt x="37" y="41"/>
                  </a:cubicBezTo>
                  <a:cubicBezTo>
                    <a:pt x="36" y="44"/>
                    <a:pt x="34" y="49"/>
                    <a:pt x="30" y="49"/>
                  </a:cubicBezTo>
                  <a:cubicBezTo>
                    <a:pt x="29" y="49"/>
                    <a:pt x="26" y="49"/>
                    <a:pt x="26" y="48"/>
                  </a:cubicBezTo>
                  <a:cubicBezTo>
                    <a:pt x="24" y="43"/>
                    <a:pt x="26" y="41"/>
                    <a:pt x="24" y="38"/>
                  </a:cubicBezTo>
                  <a:cubicBezTo>
                    <a:pt x="22" y="34"/>
                    <a:pt x="17" y="36"/>
                    <a:pt x="16" y="33"/>
                  </a:cubicBezTo>
                  <a:cubicBezTo>
                    <a:pt x="22" y="29"/>
                    <a:pt x="35" y="30"/>
                    <a:pt x="38" y="25"/>
                  </a:cubicBezTo>
                  <a:cubicBezTo>
                    <a:pt x="35" y="25"/>
                    <a:pt x="35" y="25"/>
                    <a:pt x="35" y="25"/>
                  </a:cubicBezTo>
                  <a:cubicBezTo>
                    <a:pt x="30" y="26"/>
                    <a:pt x="27" y="27"/>
                    <a:pt x="23" y="27"/>
                  </a:cubicBezTo>
                  <a:cubicBezTo>
                    <a:pt x="20" y="27"/>
                    <a:pt x="19" y="26"/>
                    <a:pt x="16" y="26"/>
                  </a:cubicBezTo>
                  <a:cubicBezTo>
                    <a:pt x="15" y="25"/>
                    <a:pt x="14" y="23"/>
                    <a:pt x="14" y="22"/>
                  </a:cubicBezTo>
                  <a:cubicBezTo>
                    <a:pt x="11" y="15"/>
                    <a:pt x="0" y="18"/>
                    <a:pt x="0" y="12"/>
                  </a:cubicBezTo>
                  <a:cubicBezTo>
                    <a:pt x="0" y="9"/>
                    <a:pt x="4" y="8"/>
                    <a:pt x="6" y="8"/>
                  </a:cubicBezTo>
                  <a:cubicBezTo>
                    <a:pt x="12" y="8"/>
                    <a:pt x="15" y="0"/>
                    <a:pt x="23" y="0"/>
                  </a:cubicBezTo>
                  <a:cubicBezTo>
                    <a:pt x="30" y="0"/>
                    <a:pt x="36" y="7"/>
                    <a:pt x="44" y="9"/>
                  </a:cubicBezTo>
                  <a:cubicBezTo>
                    <a:pt x="44" y="15"/>
                    <a:pt x="44" y="22"/>
                    <a:pt x="44" y="25"/>
                  </a:cubicBezTo>
                  <a:cubicBezTo>
                    <a:pt x="44" y="27"/>
                    <a:pt x="46" y="29"/>
                    <a:pt x="50" y="29"/>
                  </a:cubicBezTo>
                  <a:cubicBezTo>
                    <a:pt x="50" y="31"/>
                    <a:pt x="56" y="38"/>
                    <a:pt x="59" y="38"/>
                  </a:cubicBezTo>
                  <a:cubicBezTo>
                    <a:pt x="62" y="38"/>
                    <a:pt x="66" y="31"/>
                    <a:pt x="67" y="30"/>
                  </a:cubicBezTo>
                  <a:cubicBezTo>
                    <a:pt x="71" y="27"/>
                    <a:pt x="71" y="26"/>
                    <a:pt x="78" y="25"/>
                  </a:cubicBezTo>
                  <a:cubicBezTo>
                    <a:pt x="82" y="23"/>
                    <a:pt x="87" y="15"/>
                    <a:pt x="92" y="14"/>
                  </a:cubicBezTo>
                  <a:cubicBezTo>
                    <a:pt x="93" y="17"/>
                    <a:pt x="96" y="16"/>
                    <a:pt x="98" y="17"/>
                  </a:cubicBezTo>
                  <a:cubicBezTo>
                    <a:pt x="103" y="18"/>
                    <a:pt x="106" y="24"/>
                    <a:pt x="109" y="25"/>
                  </a:cubicBezTo>
                  <a:cubicBezTo>
                    <a:pt x="121" y="25"/>
                    <a:pt x="121" y="25"/>
                    <a:pt x="121" y="25"/>
                  </a:cubicBezTo>
                  <a:cubicBezTo>
                    <a:pt x="123" y="27"/>
                    <a:pt x="128" y="29"/>
                    <a:pt x="130" y="29"/>
                  </a:cubicBezTo>
                  <a:cubicBezTo>
                    <a:pt x="130" y="30"/>
                    <a:pt x="130" y="30"/>
                    <a:pt x="130" y="30"/>
                  </a:cubicBezTo>
                  <a:lnTo>
                    <a:pt x="128" y="2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91" name="Group 361">
              <a:extLst>
                <a:ext uri="{FF2B5EF4-FFF2-40B4-BE49-F238E27FC236}">
                  <a16:creationId xmlns:a16="http://schemas.microsoft.com/office/drawing/2014/main" id="{380EA85C-01BA-4949-B2A3-AAC4344A84E1}"/>
                </a:ext>
              </a:extLst>
            </p:cNvPr>
            <p:cNvGrpSpPr/>
            <p:nvPr/>
          </p:nvGrpSpPr>
          <p:grpSpPr>
            <a:xfrm>
              <a:off x="6275388" y="2917825"/>
              <a:ext cx="966788" cy="806451"/>
              <a:chOff x="6275388" y="2917825"/>
              <a:chExt cx="966788" cy="806451"/>
            </a:xfrm>
            <a:grpFill/>
          </p:grpSpPr>
          <p:sp>
            <p:nvSpPr>
              <p:cNvPr id="92" name="Freeform 7">
                <a:extLst>
                  <a:ext uri="{FF2B5EF4-FFF2-40B4-BE49-F238E27FC236}">
                    <a16:creationId xmlns:a16="http://schemas.microsoft.com/office/drawing/2014/main" id="{4C45EDF5-8279-3947-97C6-EAFD3320DF9F}"/>
                  </a:ext>
                </a:extLst>
              </p:cNvPr>
              <p:cNvSpPr>
                <a:spLocks/>
              </p:cNvSpPr>
              <p:nvPr/>
            </p:nvSpPr>
            <p:spPr bwMode="auto">
              <a:xfrm>
                <a:off x="6623050" y="2968625"/>
                <a:ext cx="11113" cy="25400"/>
              </a:xfrm>
              <a:custGeom>
                <a:avLst/>
                <a:gdLst/>
                <a:ahLst/>
                <a:cxnLst>
                  <a:cxn ang="0">
                    <a:pos x="7" y="0"/>
                  </a:cxn>
                  <a:cxn ang="0">
                    <a:pos x="8" y="5"/>
                  </a:cxn>
                  <a:cxn ang="0">
                    <a:pos x="5" y="9"/>
                  </a:cxn>
                  <a:cxn ang="0">
                    <a:pos x="2" y="19"/>
                  </a:cxn>
                  <a:cxn ang="0">
                    <a:pos x="0" y="15"/>
                  </a:cxn>
                  <a:cxn ang="0">
                    <a:pos x="4" y="8"/>
                  </a:cxn>
                  <a:cxn ang="0">
                    <a:pos x="7" y="0"/>
                  </a:cxn>
                </a:cxnLst>
                <a:rect l="0" t="0" r="r" b="b"/>
                <a:pathLst>
                  <a:path w="8" h="19">
                    <a:moveTo>
                      <a:pt x="7" y="0"/>
                    </a:moveTo>
                    <a:cubicBezTo>
                      <a:pt x="7" y="4"/>
                      <a:pt x="8" y="2"/>
                      <a:pt x="8" y="5"/>
                    </a:cubicBezTo>
                    <a:cubicBezTo>
                      <a:pt x="8" y="8"/>
                      <a:pt x="7" y="9"/>
                      <a:pt x="5" y="9"/>
                    </a:cubicBezTo>
                    <a:cubicBezTo>
                      <a:pt x="5" y="14"/>
                      <a:pt x="6" y="19"/>
                      <a:pt x="2" y="19"/>
                    </a:cubicBezTo>
                    <a:cubicBezTo>
                      <a:pt x="1" y="19"/>
                      <a:pt x="0" y="16"/>
                      <a:pt x="0" y="15"/>
                    </a:cubicBezTo>
                    <a:cubicBezTo>
                      <a:pt x="0" y="11"/>
                      <a:pt x="4" y="10"/>
                      <a:pt x="4" y="8"/>
                    </a:cubicBezTo>
                    <a:cubicBezTo>
                      <a:pt x="4" y="4"/>
                      <a:pt x="3"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3" name="Freeform 8">
                <a:extLst>
                  <a:ext uri="{FF2B5EF4-FFF2-40B4-BE49-F238E27FC236}">
                    <a16:creationId xmlns:a16="http://schemas.microsoft.com/office/drawing/2014/main" id="{E3F86648-61DF-2F48-A0F1-A2B12075B0D9}"/>
                  </a:ext>
                </a:extLst>
              </p:cNvPr>
              <p:cNvSpPr>
                <a:spLocks/>
              </p:cNvSpPr>
              <p:nvPr/>
            </p:nvSpPr>
            <p:spPr bwMode="auto">
              <a:xfrm>
                <a:off x="6867525" y="2944813"/>
                <a:ext cx="65088" cy="38100"/>
              </a:xfrm>
              <a:custGeom>
                <a:avLst/>
                <a:gdLst/>
                <a:ahLst/>
                <a:cxnLst>
                  <a:cxn ang="0">
                    <a:pos x="13" y="27"/>
                  </a:cxn>
                  <a:cxn ang="0">
                    <a:pos x="0" y="18"/>
                  </a:cxn>
                  <a:cxn ang="0">
                    <a:pos x="13" y="18"/>
                  </a:cxn>
                  <a:cxn ang="0">
                    <a:pos x="18" y="17"/>
                  </a:cxn>
                  <a:cxn ang="0">
                    <a:pos x="35" y="13"/>
                  </a:cxn>
                  <a:cxn ang="0">
                    <a:pos x="45" y="0"/>
                  </a:cxn>
                  <a:cxn ang="0">
                    <a:pos x="49" y="7"/>
                  </a:cxn>
                  <a:cxn ang="0">
                    <a:pos x="40" y="22"/>
                  </a:cxn>
                  <a:cxn ang="0">
                    <a:pos x="19" y="29"/>
                  </a:cxn>
                  <a:cxn ang="0">
                    <a:pos x="11" y="25"/>
                  </a:cxn>
                  <a:cxn ang="0">
                    <a:pos x="13" y="27"/>
                  </a:cxn>
                </a:cxnLst>
                <a:rect l="0" t="0" r="r" b="b"/>
                <a:pathLst>
                  <a:path w="49" h="29">
                    <a:moveTo>
                      <a:pt x="13" y="27"/>
                    </a:moveTo>
                    <a:cubicBezTo>
                      <a:pt x="9" y="22"/>
                      <a:pt x="1" y="24"/>
                      <a:pt x="0" y="18"/>
                    </a:cubicBezTo>
                    <a:cubicBezTo>
                      <a:pt x="13" y="18"/>
                      <a:pt x="13" y="18"/>
                      <a:pt x="13" y="18"/>
                    </a:cubicBezTo>
                    <a:cubicBezTo>
                      <a:pt x="14" y="18"/>
                      <a:pt x="18" y="17"/>
                      <a:pt x="18" y="17"/>
                    </a:cubicBezTo>
                    <a:cubicBezTo>
                      <a:pt x="25" y="14"/>
                      <a:pt x="31" y="15"/>
                      <a:pt x="35" y="13"/>
                    </a:cubicBezTo>
                    <a:cubicBezTo>
                      <a:pt x="41" y="10"/>
                      <a:pt x="39" y="0"/>
                      <a:pt x="45" y="0"/>
                    </a:cubicBezTo>
                    <a:cubicBezTo>
                      <a:pt x="48" y="0"/>
                      <a:pt x="49" y="4"/>
                      <a:pt x="49" y="7"/>
                    </a:cubicBezTo>
                    <a:cubicBezTo>
                      <a:pt x="49" y="16"/>
                      <a:pt x="40" y="14"/>
                      <a:pt x="40" y="22"/>
                    </a:cubicBezTo>
                    <a:cubicBezTo>
                      <a:pt x="32" y="24"/>
                      <a:pt x="28" y="29"/>
                      <a:pt x="19" y="29"/>
                    </a:cubicBezTo>
                    <a:cubicBezTo>
                      <a:pt x="17" y="29"/>
                      <a:pt x="11" y="26"/>
                      <a:pt x="11" y="25"/>
                    </a:cubicBezTo>
                    <a:lnTo>
                      <a:pt x="13" y="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4" name="Freeform 10">
                <a:extLst>
                  <a:ext uri="{FF2B5EF4-FFF2-40B4-BE49-F238E27FC236}">
                    <a16:creationId xmlns:a16="http://schemas.microsoft.com/office/drawing/2014/main" id="{4CBDFB3E-1CB1-6A43-958A-917909F42E5A}"/>
                  </a:ext>
                </a:extLst>
              </p:cNvPr>
              <p:cNvSpPr>
                <a:spLocks/>
              </p:cNvSpPr>
              <p:nvPr/>
            </p:nvSpPr>
            <p:spPr bwMode="auto">
              <a:xfrm>
                <a:off x="6911975" y="2917825"/>
                <a:ext cx="34925" cy="34925"/>
              </a:xfrm>
              <a:custGeom>
                <a:avLst/>
                <a:gdLst/>
                <a:ahLst/>
                <a:cxnLst>
                  <a:cxn ang="0">
                    <a:pos x="23" y="25"/>
                  </a:cxn>
                  <a:cxn ang="0">
                    <a:pos x="19" y="17"/>
                  </a:cxn>
                  <a:cxn ang="0">
                    <a:pos x="8" y="6"/>
                  </a:cxn>
                  <a:cxn ang="0">
                    <a:pos x="0" y="0"/>
                  </a:cxn>
                  <a:cxn ang="0">
                    <a:pos x="18" y="13"/>
                  </a:cxn>
                  <a:cxn ang="0">
                    <a:pos x="26" y="22"/>
                  </a:cxn>
                  <a:cxn ang="0">
                    <a:pos x="26" y="25"/>
                  </a:cxn>
                  <a:cxn ang="0">
                    <a:pos x="23" y="25"/>
                  </a:cxn>
                </a:cxnLst>
                <a:rect l="0" t="0" r="r" b="b"/>
                <a:pathLst>
                  <a:path w="26" h="26">
                    <a:moveTo>
                      <a:pt x="23" y="25"/>
                    </a:moveTo>
                    <a:cubicBezTo>
                      <a:pt x="18" y="24"/>
                      <a:pt x="18" y="21"/>
                      <a:pt x="19" y="17"/>
                    </a:cubicBezTo>
                    <a:cubicBezTo>
                      <a:pt x="13" y="14"/>
                      <a:pt x="14" y="9"/>
                      <a:pt x="8" y="6"/>
                    </a:cubicBezTo>
                    <a:cubicBezTo>
                      <a:pt x="5" y="4"/>
                      <a:pt x="2" y="4"/>
                      <a:pt x="0" y="0"/>
                    </a:cubicBezTo>
                    <a:cubicBezTo>
                      <a:pt x="9" y="3"/>
                      <a:pt x="13" y="8"/>
                      <a:pt x="18" y="13"/>
                    </a:cubicBezTo>
                    <a:cubicBezTo>
                      <a:pt x="21" y="17"/>
                      <a:pt x="26" y="16"/>
                      <a:pt x="26" y="22"/>
                    </a:cubicBezTo>
                    <a:cubicBezTo>
                      <a:pt x="26" y="23"/>
                      <a:pt x="26" y="24"/>
                      <a:pt x="26" y="25"/>
                    </a:cubicBezTo>
                    <a:cubicBezTo>
                      <a:pt x="25" y="25"/>
                      <a:pt x="24" y="26"/>
                      <a:pt x="23" y="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5" name="Freeform 11">
                <a:extLst>
                  <a:ext uri="{FF2B5EF4-FFF2-40B4-BE49-F238E27FC236}">
                    <a16:creationId xmlns:a16="http://schemas.microsoft.com/office/drawing/2014/main" id="{046F8D1D-CA9C-2D4B-AE5A-CAB99E5C65C3}"/>
                  </a:ext>
                </a:extLst>
              </p:cNvPr>
              <p:cNvSpPr>
                <a:spLocks/>
              </p:cNvSpPr>
              <p:nvPr/>
            </p:nvSpPr>
            <p:spPr bwMode="auto">
              <a:xfrm>
                <a:off x="6972300" y="2967038"/>
                <a:ext cx="17463" cy="20638"/>
              </a:xfrm>
              <a:custGeom>
                <a:avLst/>
                <a:gdLst/>
                <a:ahLst/>
                <a:cxnLst>
                  <a:cxn ang="0">
                    <a:pos x="7" y="9"/>
                  </a:cxn>
                  <a:cxn ang="0">
                    <a:pos x="1" y="0"/>
                  </a:cxn>
                  <a:cxn ang="0">
                    <a:pos x="13" y="12"/>
                  </a:cxn>
                  <a:cxn ang="0">
                    <a:pos x="10" y="16"/>
                  </a:cxn>
                  <a:cxn ang="0">
                    <a:pos x="7" y="13"/>
                  </a:cxn>
                  <a:cxn ang="0">
                    <a:pos x="7" y="9"/>
                  </a:cxn>
                </a:cxnLst>
                <a:rect l="0" t="0" r="r" b="b"/>
                <a:pathLst>
                  <a:path w="13" h="16">
                    <a:moveTo>
                      <a:pt x="7" y="9"/>
                    </a:moveTo>
                    <a:cubicBezTo>
                      <a:pt x="2" y="9"/>
                      <a:pt x="0" y="4"/>
                      <a:pt x="1" y="0"/>
                    </a:cubicBezTo>
                    <a:cubicBezTo>
                      <a:pt x="4" y="1"/>
                      <a:pt x="13" y="11"/>
                      <a:pt x="13" y="12"/>
                    </a:cubicBezTo>
                    <a:cubicBezTo>
                      <a:pt x="13" y="14"/>
                      <a:pt x="11" y="16"/>
                      <a:pt x="10" y="16"/>
                    </a:cubicBezTo>
                    <a:cubicBezTo>
                      <a:pt x="9" y="16"/>
                      <a:pt x="7" y="14"/>
                      <a:pt x="7" y="13"/>
                    </a:cubicBezTo>
                    <a:cubicBezTo>
                      <a:pt x="7" y="12"/>
                      <a:pt x="7" y="11"/>
                      <a:pt x="7"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6" name="Freeform 12">
                <a:extLst>
                  <a:ext uri="{FF2B5EF4-FFF2-40B4-BE49-F238E27FC236}">
                    <a16:creationId xmlns:a16="http://schemas.microsoft.com/office/drawing/2014/main" id="{0F8E4AA8-FCA5-5844-9444-C4367C19984C}"/>
                  </a:ext>
                </a:extLst>
              </p:cNvPr>
              <p:cNvSpPr>
                <a:spLocks/>
              </p:cNvSpPr>
              <p:nvPr/>
            </p:nvSpPr>
            <p:spPr bwMode="auto">
              <a:xfrm>
                <a:off x="7086600" y="3046413"/>
                <a:ext cx="9525" cy="11113"/>
              </a:xfrm>
              <a:custGeom>
                <a:avLst/>
                <a:gdLst/>
                <a:ahLst/>
                <a:cxnLst>
                  <a:cxn ang="0">
                    <a:pos x="7" y="6"/>
                  </a:cxn>
                  <a:cxn ang="0">
                    <a:pos x="7" y="9"/>
                  </a:cxn>
                  <a:cxn ang="0">
                    <a:pos x="0" y="0"/>
                  </a:cxn>
                  <a:cxn ang="0">
                    <a:pos x="7" y="6"/>
                  </a:cxn>
                </a:cxnLst>
                <a:rect l="0" t="0" r="r" b="b"/>
                <a:pathLst>
                  <a:path w="7" h="9">
                    <a:moveTo>
                      <a:pt x="7" y="6"/>
                    </a:moveTo>
                    <a:cubicBezTo>
                      <a:pt x="7" y="7"/>
                      <a:pt x="7" y="8"/>
                      <a:pt x="7" y="9"/>
                    </a:cubicBezTo>
                    <a:cubicBezTo>
                      <a:pt x="3" y="9"/>
                      <a:pt x="0" y="2"/>
                      <a:pt x="0" y="0"/>
                    </a:cubicBezTo>
                    <a:cubicBezTo>
                      <a:pt x="4" y="2"/>
                      <a:pt x="7" y="3"/>
                      <a:pt x="7"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7" name="Freeform 13">
                <a:extLst>
                  <a:ext uri="{FF2B5EF4-FFF2-40B4-BE49-F238E27FC236}">
                    <a16:creationId xmlns:a16="http://schemas.microsoft.com/office/drawing/2014/main" id="{E5F5C64E-F36C-C343-BC10-E3240074A267}"/>
                  </a:ext>
                </a:extLst>
              </p:cNvPr>
              <p:cNvSpPr>
                <a:spLocks/>
              </p:cNvSpPr>
              <p:nvPr/>
            </p:nvSpPr>
            <p:spPr bwMode="auto">
              <a:xfrm>
                <a:off x="7061200" y="3036888"/>
                <a:ext cx="20638" cy="9525"/>
              </a:xfrm>
              <a:custGeom>
                <a:avLst/>
                <a:gdLst/>
                <a:ahLst/>
                <a:cxnLst>
                  <a:cxn ang="0">
                    <a:pos x="15" y="6"/>
                  </a:cxn>
                  <a:cxn ang="0">
                    <a:pos x="12" y="7"/>
                  </a:cxn>
                  <a:cxn ang="0">
                    <a:pos x="0" y="0"/>
                  </a:cxn>
                  <a:cxn ang="0">
                    <a:pos x="15" y="6"/>
                  </a:cxn>
                </a:cxnLst>
                <a:rect l="0" t="0" r="r" b="b"/>
                <a:pathLst>
                  <a:path w="15" h="7">
                    <a:moveTo>
                      <a:pt x="15" y="6"/>
                    </a:moveTo>
                    <a:cubicBezTo>
                      <a:pt x="14" y="6"/>
                      <a:pt x="13" y="7"/>
                      <a:pt x="12" y="7"/>
                    </a:cubicBezTo>
                    <a:cubicBezTo>
                      <a:pt x="7" y="7"/>
                      <a:pt x="0" y="5"/>
                      <a:pt x="0" y="0"/>
                    </a:cubicBezTo>
                    <a:cubicBezTo>
                      <a:pt x="7" y="0"/>
                      <a:pt x="11" y="1"/>
                      <a:pt x="15"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8" name="Freeform 14">
                <a:extLst>
                  <a:ext uri="{FF2B5EF4-FFF2-40B4-BE49-F238E27FC236}">
                    <a16:creationId xmlns:a16="http://schemas.microsoft.com/office/drawing/2014/main" id="{52BA978F-187F-2242-AF6C-54FA891DE26E}"/>
                  </a:ext>
                </a:extLst>
              </p:cNvPr>
              <p:cNvSpPr>
                <a:spLocks/>
              </p:cNvSpPr>
              <p:nvPr/>
            </p:nvSpPr>
            <p:spPr bwMode="auto">
              <a:xfrm>
                <a:off x="7064375" y="3013075"/>
                <a:ext cx="17463" cy="19050"/>
              </a:xfrm>
              <a:custGeom>
                <a:avLst/>
                <a:gdLst/>
                <a:ahLst/>
                <a:cxnLst>
                  <a:cxn ang="0">
                    <a:pos x="13" y="14"/>
                  </a:cxn>
                  <a:cxn ang="0">
                    <a:pos x="0" y="0"/>
                  </a:cxn>
                  <a:cxn ang="0">
                    <a:pos x="13" y="14"/>
                  </a:cxn>
                </a:cxnLst>
                <a:rect l="0" t="0" r="r" b="b"/>
                <a:pathLst>
                  <a:path w="13" h="14">
                    <a:moveTo>
                      <a:pt x="13" y="14"/>
                    </a:moveTo>
                    <a:cubicBezTo>
                      <a:pt x="9" y="14"/>
                      <a:pt x="1" y="3"/>
                      <a:pt x="0" y="0"/>
                    </a:cubicBezTo>
                    <a:cubicBezTo>
                      <a:pt x="6" y="3"/>
                      <a:pt x="11" y="7"/>
                      <a:pt x="13" y="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9" name="Freeform 15">
                <a:extLst>
                  <a:ext uri="{FF2B5EF4-FFF2-40B4-BE49-F238E27FC236}">
                    <a16:creationId xmlns:a16="http://schemas.microsoft.com/office/drawing/2014/main" id="{A4FBE5A3-296D-1D49-B3B3-924AD70DBE2C}"/>
                  </a:ext>
                </a:extLst>
              </p:cNvPr>
              <p:cNvSpPr>
                <a:spLocks/>
              </p:cNvSpPr>
              <p:nvPr/>
            </p:nvSpPr>
            <p:spPr bwMode="auto">
              <a:xfrm>
                <a:off x="7027863" y="2998788"/>
                <a:ext cx="23813" cy="14288"/>
              </a:xfrm>
              <a:custGeom>
                <a:avLst/>
                <a:gdLst/>
                <a:ahLst/>
                <a:cxnLst>
                  <a:cxn ang="0">
                    <a:pos x="2" y="0"/>
                  </a:cxn>
                  <a:cxn ang="0">
                    <a:pos x="17" y="9"/>
                  </a:cxn>
                  <a:cxn ang="0">
                    <a:pos x="14" y="10"/>
                  </a:cxn>
                  <a:cxn ang="0">
                    <a:pos x="0" y="1"/>
                  </a:cxn>
                  <a:cxn ang="0">
                    <a:pos x="1" y="1"/>
                  </a:cxn>
                  <a:cxn ang="0">
                    <a:pos x="2" y="0"/>
                  </a:cxn>
                </a:cxnLst>
                <a:rect l="0" t="0" r="r" b="b"/>
                <a:pathLst>
                  <a:path w="17" h="10">
                    <a:moveTo>
                      <a:pt x="2" y="0"/>
                    </a:moveTo>
                    <a:cubicBezTo>
                      <a:pt x="6" y="2"/>
                      <a:pt x="15" y="5"/>
                      <a:pt x="17" y="9"/>
                    </a:cubicBezTo>
                    <a:cubicBezTo>
                      <a:pt x="17" y="9"/>
                      <a:pt x="15" y="10"/>
                      <a:pt x="14" y="10"/>
                    </a:cubicBezTo>
                    <a:cubicBezTo>
                      <a:pt x="10" y="10"/>
                      <a:pt x="0" y="6"/>
                      <a:pt x="0" y="1"/>
                    </a:cubicBezTo>
                    <a:cubicBezTo>
                      <a:pt x="1" y="1"/>
                      <a:pt x="1" y="1"/>
                      <a:pt x="1" y="1"/>
                    </a:cubicBezTo>
                    <a:lnTo>
                      <a:pt x="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0" name="Freeform 16">
                <a:extLst>
                  <a:ext uri="{FF2B5EF4-FFF2-40B4-BE49-F238E27FC236}">
                    <a16:creationId xmlns:a16="http://schemas.microsoft.com/office/drawing/2014/main" id="{3A4228E0-7D8A-6A4B-B88E-B4F96F5E8CA2}"/>
                  </a:ext>
                </a:extLst>
              </p:cNvPr>
              <p:cNvSpPr>
                <a:spLocks/>
              </p:cNvSpPr>
              <p:nvPr/>
            </p:nvSpPr>
            <p:spPr bwMode="auto">
              <a:xfrm>
                <a:off x="7002463" y="2984500"/>
                <a:ext cx="14288" cy="7938"/>
              </a:xfrm>
              <a:custGeom>
                <a:avLst/>
                <a:gdLst/>
                <a:ahLst/>
                <a:cxnLst>
                  <a:cxn ang="0">
                    <a:pos x="0" y="0"/>
                  </a:cxn>
                  <a:cxn ang="0">
                    <a:pos x="11" y="6"/>
                  </a:cxn>
                  <a:cxn ang="0">
                    <a:pos x="7" y="6"/>
                  </a:cxn>
                  <a:cxn ang="0">
                    <a:pos x="0" y="2"/>
                  </a:cxn>
                  <a:cxn ang="0">
                    <a:pos x="3" y="1"/>
                  </a:cxn>
                  <a:cxn ang="0">
                    <a:pos x="0" y="0"/>
                  </a:cxn>
                </a:cxnLst>
                <a:rect l="0" t="0" r="r" b="b"/>
                <a:pathLst>
                  <a:path w="11" h="6">
                    <a:moveTo>
                      <a:pt x="0" y="0"/>
                    </a:moveTo>
                    <a:cubicBezTo>
                      <a:pt x="5" y="3"/>
                      <a:pt x="8" y="2"/>
                      <a:pt x="11" y="6"/>
                    </a:cubicBezTo>
                    <a:cubicBezTo>
                      <a:pt x="7" y="6"/>
                      <a:pt x="7" y="6"/>
                      <a:pt x="7" y="6"/>
                    </a:cubicBezTo>
                    <a:cubicBezTo>
                      <a:pt x="0" y="2"/>
                      <a:pt x="0" y="2"/>
                      <a:pt x="0" y="2"/>
                    </a:cubicBezTo>
                    <a:cubicBezTo>
                      <a:pt x="1" y="2"/>
                      <a:pt x="3" y="2"/>
                      <a:pt x="3" y="1"/>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1" name="Freeform 17">
                <a:extLst>
                  <a:ext uri="{FF2B5EF4-FFF2-40B4-BE49-F238E27FC236}">
                    <a16:creationId xmlns:a16="http://schemas.microsoft.com/office/drawing/2014/main" id="{11E2E657-4137-5942-AD7F-35AFDD0B2CC6}"/>
                  </a:ext>
                </a:extLst>
              </p:cNvPr>
              <p:cNvSpPr>
                <a:spLocks/>
              </p:cNvSpPr>
              <p:nvPr/>
            </p:nvSpPr>
            <p:spPr bwMode="auto">
              <a:xfrm>
                <a:off x="6800850" y="3594100"/>
                <a:ext cx="63500" cy="65088"/>
              </a:xfrm>
              <a:custGeom>
                <a:avLst/>
                <a:gdLst/>
                <a:ahLst/>
                <a:cxnLst>
                  <a:cxn ang="0">
                    <a:pos x="24" y="7"/>
                  </a:cxn>
                  <a:cxn ang="0">
                    <a:pos x="43" y="3"/>
                  </a:cxn>
                  <a:cxn ang="0">
                    <a:pos x="48" y="16"/>
                  </a:cxn>
                  <a:cxn ang="0">
                    <a:pos x="27" y="49"/>
                  </a:cxn>
                  <a:cxn ang="0">
                    <a:pos x="0" y="7"/>
                  </a:cxn>
                  <a:cxn ang="0">
                    <a:pos x="24" y="7"/>
                  </a:cxn>
                </a:cxnLst>
                <a:rect l="0" t="0" r="r" b="b"/>
                <a:pathLst>
                  <a:path w="48" h="49">
                    <a:moveTo>
                      <a:pt x="24" y="7"/>
                    </a:moveTo>
                    <a:cubicBezTo>
                      <a:pt x="30" y="7"/>
                      <a:pt x="37" y="5"/>
                      <a:pt x="43" y="3"/>
                    </a:cubicBezTo>
                    <a:cubicBezTo>
                      <a:pt x="45" y="8"/>
                      <a:pt x="48" y="11"/>
                      <a:pt x="48" y="16"/>
                    </a:cubicBezTo>
                    <a:cubicBezTo>
                      <a:pt x="48" y="26"/>
                      <a:pt x="36" y="49"/>
                      <a:pt x="27" y="49"/>
                    </a:cubicBezTo>
                    <a:cubicBezTo>
                      <a:pt x="14" y="49"/>
                      <a:pt x="0" y="16"/>
                      <a:pt x="0" y="7"/>
                    </a:cubicBezTo>
                    <a:cubicBezTo>
                      <a:pt x="0" y="0"/>
                      <a:pt x="24" y="7"/>
                      <a:pt x="24"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2" name="Freeform 18">
                <a:extLst>
                  <a:ext uri="{FF2B5EF4-FFF2-40B4-BE49-F238E27FC236}">
                    <a16:creationId xmlns:a16="http://schemas.microsoft.com/office/drawing/2014/main" id="{5B0888A2-AE55-A74C-B860-8CA5EDBB0126}"/>
                  </a:ext>
                </a:extLst>
              </p:cNvPr>
              <p:cNvSpPr>
                <a:spLocks/>
              </p:cNvSpPr>
              <p:nvPr/>
            </p:nvSpPr>
            <p:spPr bwMode="auto">
              <a:xfrm>
                <a:off x="6275388" y="3057525"/>
                <a:ext cx="676275" cy="509588"/>
              </a:xfrm>
              <a:custGeom>
                <a:avLst/>
                <a:gdLst/>
                <a:ahLst/>
                <a:cxnLst>
                  <a:cxn ang="0">
                    <a:pos x="508" y="232"/>
                  </a:cxn>
                  <a:cxn ang="0">
                    <a:pos x="501" y="272"/>
                  </a:cxn>
                  <a:cxn ang="0">
                    <a:pos x="478" y="312"/>
                  </a:cxn>
                  <a:cxn ang="0">
                    <a:pos x="465" y="351"/>
                  </a:cxn>
                  <a:cxn ang="0">
                    <a:pos x="398" y="370"/>
                  </a:cxn>
                  <a:cxn ang="0">
                    <a:pos x="335" y="350"/>
                  </a:cxn>
                  <a:cxn ang="0">
                    <a:pos x="329" y="330"/>
                  </a:cxn>
                  <a:cxn ang="0">
                    <a:pos x="314" y="333"/>
                  </a:cxn>
                  <a:cxn ang="0">
                    <a:pos x="313" y="315"/>
                  </a:cxn>
                  <a:cxn ang="0">
                    <a:pos x="301" y="329"/>
                  </a:cxn>
                  <a:cxn ang="0">
                    <a:pos x="310" y="292"/>
                  </a:cxn>
                  <a:cxn ang="0">
                    <a:pos x="278" y="315"/>
                  </a:cxn>
                  <a:cxn ang="0">
                    <a:pos x="214" y="276"/>
                  </a:cxn>
                  <a:cxn ang="0">
                    <a:pos x="131" y="308"/>
                  </a:cxn>
                  <a:cxn ang="0">
                    <a:pos x="93" y="311"/>
                  </a:cxn>
                  <a:cxn ang="0">
                    <a:pos x="22" y="310"/>
                  </a:cxn>
                  <a:cxn ang="0">
                    <a:pos x="23" y="262"/>
                  </a:cxn>
                  <a:cxn ang="0">
                    <a:pos x="2" y="204"/>
                  </a:cxn>
                  <a:cxn ang="0">
                    <a:pos x="9" y="204"/>
                  </a:cxn>
                  <a:cxn ang="0">
                    <a:pos x="3" y="176"/>
                  </a:cxn>
                  <a:cxn ang="0">
                    <a:pos x="8" y="145"/>
                  </a:cxn>
                  <a:cxn ang="0">
                    <a:pos x="32" y="132"/>
                  </a:cxn>
                  <a:cxn ang="0">
                    <a:pos x="114" y="95"/>
                  </a:cxn>
                  <a:cxn ang="0">
                    <a:pos x="119" y="76"/>
                  </a:cxn>
                  <a:cxn ang="0">
                    <a:pos x="131" y="71"/>
                  </a:cxn>
                  <a:cxn ang="0">
                    <a:pos x="150" y="50"/>
                  </a:cxn>
                  <a:cxn ang="0">
                    <a:pos x="187" y="58"/>
                  </a:cxn>
                  <a:cxn ang="0">
                    <a:pos x="203" y="56"/>
                  </a:cxn>
                  <a:cxn ang="0">
                    <a:pos x="211" y="30"/>
                  </a:cxn>
                  <a:cxn ang="0">
                    <a:pos x="244" y="17"/>
                  </a:cxn>
                  <a:cxn ang="0">
                    <a:pos x="276" y="19"/>
                  </a:cxn>
                  <a:cxn ang="0">
                    <a:pos x="297" y="23"/>
                  </a:cxn>
                  <a:cxn ang="0">
                    <a:pos x="281" y="54"/>
                  </a:cxn>
                  <a:cxn ang="0">
                    <a:pos x="295" y="68"/>
                  </a:cxn>
                  <a:cxn ang="0">
                    <a:pos x="341" y="90"/>
                  </a:cxn>
                  <a:cxn ang="0">
                    <a:pos x="359" y="15"/>
                  </a:cxn>
                  <a:cxn ang="0">
                    <a:pos x="381" y="28"/>
                  </a:cxn>
                  <a:cxn ang="0">
                    <a:pos x="400" y="50"/>
                  </a:cxn>
                  <a:cxn ang="0">
                    <a:pos x="419" y="104"/>
                  </a:cxn>
                  <a:cxn ang="0">
                    <a:pos x="457" y="146"/>
                  </a:cxn>
                  <a:cxn ang="0">
                    <a:pos x="497" y="185"/>
                  </a:cxn>
                </a:cxnLst>
                <a:rect l="0" t="0" r="r" b="b"/>
                <a:pathLst>
                  <a:path w="508" h="383">
                    <a:moveTo>
                      <a:pt x="496" y="186"/>
                    </a:moveTo>
                    <a:cubicBezTo>
                      <a:pt x="503" y="195"/>
                      <a:pt x="508" y="219"/>
                      <a:pt x="508" y="232"/>
                    </a:cubicBezTo>
                    <a:cubicBezTo>
                      <a:pt x="508" y="242"/>
                      <a:pt x="505" y="256"/>
                      <a:pt x="501" y="260"/>
                    </a:cubicBezTo>
                    <a:cubicBezTo>
                      <a:pt x="501" y="272"/>
                      <a:pt x="501" y="272"/>
                      <a:pt x="501" y="272"/>
                    </a:cubicBezTo>
                    <a:cubicBezTo>
                      <a:pt x="499" y="276"/>
                      <a:pt x="500" y="277"/>
                      <a:pt x="498" y="281"/>
                    </a:cubicBezTo>
                    <a:cubicBezTo>
                      <a:pt x="490" y="293"/>
                      <a:pt x="482" y="298"/>
                      <a:pt x="478" y="312"/>
                    </a:cubicBezTo>
                    <a:cubicBezTo>
                      <a:pt x="474" y="322"/>
                      <a:pt x="465" y="336"/>
                      <a:pt x="465" y="352"/>
                    </a:cubicBezTo>
                    <a:cubicBezTo>
                      <a:pt x="465" y="351"/>
                      <a:pt x="465" y="351"/>
                      <a:pt x="465" y="351"/>
                    </a:cubicBezTo>
                    <a:cubicBezTo>
                      <a:pt x="460" y="371"/>
                      <a:pt x="424" y="362"/>
                      <a:pt x="420" y="383"/>
                    </a:cubicBezTo>
                    <a:cubicBezTo>
                      <a:pt x="417" y="382"/>
                      <a:pt x="399" y="372"/>
                      <a:pt x="398" y="370"/>
                    </a:cubicBezTo>
                    <a:cubicBezTo>
                      <a:pt x="388" y="371"/>
                      <a:pt x="392" y="379"/>
                      <a:pt x="381" y="379"/>
                    </a:cubicBezTo>
                    <a:cubicBezTo>
                      <a:pt x="363" y="379"/>
                      <a:pt x="335" y="368"/>
                      <a:pt x="335" y="350"/>
                    </a:cubicBezTo>
                    <a:cubicBezTo>
                      <a:pt x="335" y="343"/>
                      <a:pt x="329" y="338"/>
                      <a:pt x="329" y="332"/>
                    </a:cubicBezTo>
                    <a:cubicBezTo>
                      <a:pt x="329" y="332"/>
                      <a:pt x="329" y="330"/>
                      <a:pt x="329" y="330"/>
                    </a:cubicBezTo>
                    <a:cubicBezTo>
                      <a:pt x="325" y="332"/>
                      <a:pt x="323" y="332"/>
                      <a:pt x="320" y="333"/>
                    </a:cubicBezTo>
                    <a:cubicBezTo>
                      <a:pt x="314" y="333"/>
                      <a:pt x="314" y="333"/>
                      <a:pt x="314" y="333"/>
                    </a:cubicBezTo>
                    <a:cubicBezTo>
                      <a:pt x="316" y="330"/>
                      <a:pt x="318" y="328"/>
                      <a:pt x="318" y="323"/>
                    </a:cubicBezTo>
                    <a:cubicBezTo>
                      <a:pt x="318" y="318"/>
                      <a:pt x="315" y="316"/>
                      <a:pt x="313" y="315"/>
                    </a:cubicBezTo>
                    <a:cubicBezTo>
                      <a:pt x="313" y="316"/>
                      <a:pt x="312" y="318"/>
                      <a:pt x="312" y="319"/>
                    </a:cubicBezTo>
                    <a:cubicBezTo>
                      <a:pt x="308" y="321"/>
                      <a:pt x="308" y="329"/>
                      <a:pt x="301" y="329"/>
                    </a:cubicBezTo>
                    <a:cubicBezTo>
                      <a:pt x="299" y="329"/>
                      <a:pt x="297" y="326"/>
                      <a:pt x="297" y="324"/>
                    </a:cubicBezTo>
                    <a:cubicBezTo>
                      <a:pt x="308" y="322"/>
                      <a:pt x="310" y="299"/>
                      <a:pt x="310" y="292"/>
                    </a:cubicBezTo>
                    <a:cubicBezTo>
                      <a:pt x="302" y="300"/>
                      <a:pt x="291" y="323"/>
                      <a:pt x="281" y="323"/>
                    </a:cubicBezTo>
                    <a:cubicBezTo>
                      <a:pt x="276" y="323"/>
                      <a:pt x="278" y="315"/>
                      <a:pt x="278" y="315"/>
                    </a:cubicBezTo>
                    <a:cubicBezTo>
                      <a:pt x="275" y="315"/>
                      <a:pt x="265" y="294"/>
                      <a:pt x="262" y="289"/>
                    </a:cubicBezTo>
                    <a:cubicBezTo>
                      <a:pt x="254" y="280"/>
                      <a:pt x="228" y="276"/>
                      <a:pt x="214" y="276"/>
                    </a:cubicBezTo>
                    <a:cubicBezTo>
                      <a:pt x="198" y="276"/>
                      <a:pt x="195" y="283"/>
                      <a:pt x="185" y="286"/>
                    </a:cubicBezTo>
                    <a:cubicBezTo>
                      <a:pt x="163" y="293"/>
                      <a:pt x="135" y="285"/>
                      <a:pt x="131" y="308"/>
                    </a:cubicBezTo>
                    <a:cubicBezTo>
                      <a:pt x="122" y="309"/>
                      <a:pt x="115" y="311"/>
                      <a:pt x="105" y="311"/>
                    </a:cubicBezTo>
                    <a:cubicBezTo>
                      <a:pt x="98" y="307"/>
                      <a:pt x="98" y="311"/>
                      <a:pt x="93" y="311"/>
                    </a:cubicBezTo>
                    <a:cubicBezTo>
                      <a:pt x="77" y="311"/>
                      <a:pt x="71" y="326"/>
                      <a:pt x="51" y="326"/>
                    </a:cubicBezTo>
                    <a:cubicBezTo>
                      <a:pt x="43" y="326"/>
                      <a:pt x="22" y="316"/>
                      <a:pt x="22" y="310"/>
                    </a:cubicBezTo>
                    <a:cubicBezTo>
                      <a:pt x="22" y="303"/>
                      <a:pt x="32" y="300"/>
                      <a:pt x="32" y="290"/>
                    </a:cubicBezTo>
                    <a:cubicBezTo>
                      <a:pt x="32" y="277"/>
                      <a:pt x="26" y="270"/>
                      <a:pt x="23" y="262"/>
                    </a:cubicBezTo>
                    <a:cubicBezTo>
                      <a:pt x="18" y="243"/>
                      <a:pt x="17" y="237"/>
                      <a:pt x="11" y="220"/>
                    </a:cubicBezTo>
                    <a:cubicBezTo>
                      <a:pt x="9" y="213"/>
                      <a:pt x="0" y="211"/>
                      <a:pt x="2" y="204"/>
                    </a:cubicBezTo>
                    <a:cubicBezTo>
                      <a:pt x="3" y="202"/>
                      <a:pt x="3" y="201"/>
                      <a:pt x="5" y="198"/>
                    </a:cubicBezTo>
                    <a:cubicBezTo>
                      <a:pt x="6" y="201"/>
                      <a:pt x="7" y="203"/>
                      <a:pt x="9" y="204"/>
                    </a:cubicBezTo>
                    <a:cubicBezTo>
                      <a:pt x="10" y="202"/>
                      <a:pt x="9" y="201"/>
                      <a:pt x="9" y="198"/>
                    </a:cubicBezTo>
                    <a:cubicBezTo>
                      <a:pt x="9" y="192"/>
                      <a:pt x="3" y="187"/>
                      <a:pt x="3" y="176"/>
                    </a:cubicBezTo>
                    <a:cubicBezTo>
                      <a:pt x="3" y="162"/>
                      <a:pt x="3" y="161"/>
                      <a:pt x="3" y="150"/>
                    </a:cubicBezTo>
                    <a:cubicBezTo>
                      <a:pt x="3" y="146"/>
                      <a:pt x="7" y="146"/>
                      <a:pt x="8" y="145"/>
                    </a:cubicBezTo>
                    <a:cubicBezTo>
                      <a:pt x="9" y="146"/>
                      <a:pt x="9" y="148"/>
                      <a:pt x="9" y="149"/>
                    </a:cubicBezTo>
                    <a:cubicBezTo>
                      <a:pt x="17" y="148"/>
                      <a:pt x="27" y="137"/>
                      <a:pt x="32" y="132"/>
                    </a:cubicBezTo>
                    <a:cubicBezTo>
                      <a:pt x="37" y="127"/>
                      <a:pt x="53" y="126"/>
                      <a:pt x="62" y="125"/>
                    </a:cubicBezTo>
                    <a:cubicBezTo>
                      <a:pt x="78" y="122"/>
                      <a:pt x="114" y="110"/>
                      <a:pt x="114" y="95"/>
                    </a:cubicBezTo>
                    <a:cubicBezTo>
                      <a:pt x="114" y="92"/>
                      <a:pt x="114" y="90"/>
                      <a:pt x="114" y="87"/>
                    </a:cubicBezTo>
                    <a:cubicBezTo>
                      <a:pt x="114" y="83"/>
                      <a:pt x="115" y="79"/>
                      <a:pt x="119" y="76"/>
                    </a:cubicBezTo>
                    <a:cubicBezTo>
                      <a:pt x="122" y="80"/>
                      <a:pt x="124" y="82"/>
                      <a:pt x="126" y="85"/>
                    </a:cubicBezTo>
                    <a:cubicBezTo>
                      <a:pt x="131" y="82"/>
                      <a:pt x="129" y="75"/>
                      <a:pt x="131" y="71"/>
                    </a:cubicBezTo>
                    <a:cubicBezTo>
                      <a:pt x="134" y="72"/>
                      <a:pt x="137" y="74"/>
                      <a:pt x="140" y="74"/>
                    </a:cubicBezTo>
                    <a:cubicBezTo>
                      <a:pt x="140" y="62"/>
                      <a:pt x="149" y="60"/>
                      <a:pt x="150" y="50"/>
                    </a:cubicBezTo>
                    <a:cubicBezTo>
                      <a:pt x="162" y="50"/>
                      <a:pt x="164" y="41"/>
                      <a:pt x="173" y="41"/>
                    </a:cubicBezTo>
                    <a:cubicBezTo>
                      <a:pt x="181" y="41"/>
                      <a:pt x="186" y="50"/>
                      <a:pt x="187" y="58"/>
                    </a:cubicBezTo>
                    <a:cubicBezTo>
                      <a:pt x="189" y="55"/>
                      <a:pt x="192" y="53"/>
                      <a:pt x="196" y="53"/>
                    </a:cubicBezTo>
                    <a:cubicBezTo>
                      <a:pt x="198" y="53"/>
                      <a:pt x="202" y="56"/>
                      <a:pt x="203" y="56"/>
                    </a:cubicBezTo>
                    <a:cubicBezTo>
                      <a:pt x="205" y="52"/>
                      <a:pt x="204" y="49"/>
                      <a:pt x="204" y="45"/>
                    </a:cubicBezTo>
                    <a:cubicBezTo>
                      <a:pt x="204" y="39"/>
                      <a:pt x="211" y="36"/>
                      <a:pt x="211" y="30"/>
                    </a:cubicBezTo>
                    <a:cubicBezTo>
                      <a:pt x="211" y="24"/>
                      <a:pt x="228" y="20"/>
                      <a:pt x="236" y="20"/>
                    </a:cubicBezTo>
                    <a:cubicBezTo>
                      <a:pt x="239" y="20"/>
                      <a:pt x="243" y="17"/>
                      <a:pt x="244" y="17"/>
                    </a:cubicBezTo>
                    <a:cubicBezTo>
                      <a:pt x="241" y="13"/>
                      <a:pt x="237" y="11"/>
                      <a:pt x="236" y="7"/>
                    </a:cubicBezTo>
                    <a:cubicBezTo>
                      <a:pt x="251" y="13"/>
                      <a:pt x="260" y="19"/>
                      <a:pt x="276" y="19"/>
                    </a:cubicBezTo>
                    <a:cubicBezTo>
                      <a:pt x="281" y="19"/>
                      <a:pt x="283" y="15"/>
                      <a:pt x="288" y="15"/>
                    </a:cubicBezTo>
                    <a:cubicBezTo>
                      <a:pt x="291" y="15"/>
                      <a:pt x="297" y="20"/>
                      <a:pt x="297" y="23"/>
                    </a:cubicBezTo>
                    <a:cubicBezTo>
                      <a:pt x="297" y="29"/>
                      <a:pt x="290" y="30"/>
                      <a:pt x="287" y="32"/>
                    </a:cubicBezTo>
                    <a:cubicBezTo>
                      <a:pt x="281" y="54"/>
                      <a:pt x="281" y="54"/>
                      <a:pt x="281" y="54"/>
                    </a:cubicBezTo>
                    <a:cubicBezTo>
                      <a:pt x="281" y="58"/>
                      <a:pt x="288" y="57"/>
                      <a:pt x="290" y="59"/>
                    </a:cubicBezTo>
                    <a:cubicBezTo>
                      <a:pt x="293" y="60"/>
                      <a:pt x="293" y="67"/>
                      <a:pt x="295" y="68"/>
                    </a:cubicBezTo>
                    <a:cubicBezTo>
                      <a:pt x="306" y="72"/>
                      <a:pt x="313" y="74"/>
                      <a:pt x="324" y="79"/>
                    </a:cubicBezTo>
                    <a:cubicBezTo>
                      <a:pt x="330" y="81"/>
                      <a:pt x="333" y="90"/>
                      <a:pt x="341" y="90"/>
                    </a:cubicBezTo>
                    <a:cubicBezTo>
                      <a:pt x="355" y="90"/>
                      <a:pt x="357" y="64"/>
                      <a:pt x="359" y="54"/>
                    </a:cubicBezTo>
                    <a:cubicBezTo>
                      <a:pt x="359" y="15"/>
                      <a:pt x="359" y="15"/>
                      <a:pt x="359" y="15"/>
                    </a:cubicBezTo>
                    <a:cubicBezTo>
                      <a:pt x="366" y="9"/>
                      <a:pt x="364" y="4"/>
                      <a:pt x="372" y="0"/>
                    </a:cubicBezTo>
                    <a:cubicBezTo>
                      <a:pt x="373" y="11"/>
                      <a:pt x="379" y="19"/>
                      <a:pt x="381" y="28"/>
                    </a:cubicBezTo>
                    <a:cubicBezTo>
                      <a:pt x="383" y="34"/>
                      <a:pt x="381" y="42"/>
                      <a:pt x="386" y="45"/>
                    </a:cubicBezTo>
                    <a:cubicBezTo>
                      <a:pt x="390" y="47"/>
                      <a:pt x="399" y="49"/>
                      <a:pt x="400" y="50"/>
                    </a:cubicBezTo>
                    <a:cubicBezTo>
                      <a:pt x="406" y="54"/>
                      <a:pt x="406" y="68"/>
                      <a:pt x="408" y="75"/>
                    </a:cubicBezTo>
                    <a:cubicBezTo>
                      <a:pt x="412" y="87"/>
                      <a:pt x="415" y="93"/>
                      <a:pt x="419" y="104"/>
                    </a:cubicBezTo>
                    <a:cubicBezTo>
                      <a:pt x="422" y="114"/>
                      <a:pt x="441" y="118"/>
                      <a:pt x="449" y="126"/>
                    </a:cubicBezTo>
                    <a:cubicBezTo>
                      <a:pt x="454" y="131"/>
                      <a:pt x="455" y="139"/>
                      <a:pt x="457" y="146"/>
                    </a:cubicBezTo>
                    <a:cubicBezTo>
                      <a:pt x="459" y="151"/>
                      <a:pt x="466" y="151"/>
                      <a:pt x="471" y="151"/>
                    </a:cubicBezTo>
                    <a:cubicBezTo>
                      <a:pt x="471" y="169"/>
                      <a:pt x="488" y="176"/>
                      <a:pt x="497" y="185"/>
                    </a:cubicBezTo>
                    <a:lnTo>
                      <a:pt x="496" y="18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3" name="Freeform 19">
                <a:extLst>
                  <a:ext uri="{FF2B5EF4-FFF2-40B4-BE49-F238E27FC236}">
                    <a16:creationId xmlns:a16="http://schemas.microsoft.com/office/drawing/2014/main" id="{306A7441-ACAD-144C-A693-AEE60C692A3C}"/>
                  </a:ext>
                </a:extLst>
              </p:cNvPr>
              <p:cNvSpPr>
                <a:spLocks/>
              </p:cNvSpPr>
              <p:nvPr/>
            </p:nvSpPr>
            <p:spPr bwMode="auto">
              <a:xfrm>
                <a:off x="7043738" y="3598863"/>
                <a:ext cx="127000" cy="125413"/>
              </a:xfrm>
              <a:custGeom>
                <a:avLst/>
                <a:gdLst/>
                <a:ahLst/>
                <a:cxnLst>
                  <a:cxn ang="0">
                    <a:pos x="58" y="26"/>
                  </a:cxn>
                  <a:cxn ang="0">
                    <a:pos x="59" y="22"/>
                  </a:cxn>
                  <a:cxn ang="0">
                    <a:pos x="67" y="17"/>
                  </a:cxn>
                  <a:cxn ang="0">
                    <a:pos x="67" y="14"/>
                  </a:cxn>
                  <a:cxn ang="0">
                    <a:pos x="78" y="0"/>
                  </a:cxn>
                  <a:cxn ang="0">
                    <a:pos x="81" y="4"/>
                  </a:cxn>
                  <a:cxn ang="0">
                    <a:pos x="83" y="10"/>
                  </a:cxn>
                  <a:cxn ang="0">
                    <a:pos x="90" y="6"/>
                  </a:cxn>
                  <a:cxn ang="0">
                    <a:pos x="94" y="8"/>
                  </a:cxn>
                  <a:cxn ang="0">
                    <a:pos x="96" y="15"/>
                  </a:cxn>
                  <a:cxn ang="0">
                    <a:pos x="79" y="37"/>
                  </a:cxn>
                  <a:cxn ang="0">
                    <a:pos x="79" y="50"/>
                  </a:cxn>
                  <a:cxn ang="0">
                    <a:pos x="63" y="53"/>
                  </a:cxn>
                  <a:cxn ang="0">
                    <a:pos x="49" y="84"/>
                  </a:cxn>
                  <a:cxn ang="0">
                    <a:pos x="32" y="94"/>
                  </a:cxn>
                  <a:cxn ang="0">
                    <a:pos x="23" y="92"/>
                  </a:cxn>
                  <a:cxn ang="0">
                    <a:pos x="3" y="83"/>
                  </a:cxn>
                  <a:cxn ang="0">
                    <a:pos x="0" y="81"/>
                  </a:cxn>
                  <a:cxn ang="0">
                    <a:pos x="18" y="57"/>
                  </a:cxn>
                  <a:cxn ang="0">
                    <a:pos x="25" y="51"/>
                  </a:cxn>
                  <a:cxn ang="0">
                    <a:pos x="50" y="37"/>
                  </a:cxn>
                  <a:cxn ang="0">
                    <a:pos x="58" y="26"/>
                  </a:cxn>
                </a:cxnLst>
                <a:rect l="0" t="0" r="r" b="b"/>
                <a:pathLst>
                  <a:path w="96" h="94">
                    <a:moveTo>
                      <a:pt x="58" y="26"/>
                    </a:moveTo>
                    <a:cubicBezTo>
                      <a:pt x="58" y="26"/>
                      <a:pt x="58" y="23"/>
                      <a:pt x="59" y="22"/>
                    </a:cubicBezTo>
                    <a:cubicBezTo>
                      <a:pt x="60" y="18"/>
                      <a:pt x="63" y="17"/>
                      <a:pt x="67" y="17"/>
                    </a:cubicBezTo>
                    <a:cubicBezTo>
                      <a:pt x="67" y="16"/>
                      <a:pt x="67" y="15"/>
                      <a:pt x="67" y="14"/>
                    </a:cubicBezTo>
                    <a:cubicBezTo>
                      <a:pt x="67" y="8"/>
                      <a:pt x="74" y="2"/>
                      <a:pt x="78" y="0"/>
                    </a:cubicBezTo>
                    <a:cubicBezTo>
                      <a:pt x="78" y="3"/>
                      <a:pt x="79" y="4"/>
                      <a:pt x="81" y="4"/>
                    </a:cubicBezTo>
                    <a:cubicBezTo>
                      <a:pt x="81" y="7"/>
                      <a:pt x="80" y="10"/>
                      <a:pt x="83" y="10"/>
                    </a:cubicBezTo>
                    <a:cubicBezTo>
                      <a:pt x="86" y="10"/>
                      <a:pt x="88" y="7"/>
                      <a:pt x="90" y="6"/>
                    </a:cubicBezTo>
                    <a:cubicBezTo>
                      <a:pt x="91" y="8"/>
                      <a:pt x="92" y="8"/>
                      <a:pt x="94" y="8"/>
                    </a:cubicBezTo>
                    <a:cubicBezTo>
                      <a:pt x="94" y="12"/>
                      <a:pt x="94" y="14"/>
                      <a:pt x="96" y="15"/>
                    </a:cubicBezTo>
                    <a:cubicBezTo>
                      <a:pt x="95" y="21"/>
                      <a:pt x="86" y="37"/>
                      <a:pt x="79" y="37"/>
                    </a:cubicBezTo>
                    <a:cubicBezTo>
                      <a:pt x="78" y="43"/>
                      <a:pt x="80" y="45"/>
                      <a:pt x="79" y="50"/>
                    </a:cubicBezTo>
                    <a:cubicBezTo>
                      <a:pt x="77" y="50"/>
                      <a:pt x="66" y="53"/>
                      <a:pt x="63" y="53"/>
                    </a:cubicBezTo>
                    <a:cubicBezTo>
                      <a:pt x="61" y="58"/>
                      <a:pt x="49" y="84"/>
                      <a:pt x="49" y="84"/>
                    </a:cubicBezTo>
                    <a:cubicBezTo>
                      <a:pt x="45" y="88"/>
                      <a:pt x="37" y="94"/>
                      <a:pt x="32" y="94"/>
                    </a:cubicBezTo>
                    <a:cubicBezTo>
                      <a:pt x="30" y="94"/>
                      <a:pt x="25" y="92"/>
                      <a:pt x="23" y="92"/>
                    </a:cubicBezTo>
                    <a:cubicBezTo>
                      <a:pt x="20" y="92"/>
                      <a:pt x="3" y="85"/>
                      <a:pt x="3" y="83"/>
                    </a:cubicBezTo>
                    <a:cubicBezTo>
                      <a:pt x="2" y="83"/>
                      <a:pt x="0" y="82"/>
                      <a:pt x="0" y="81"/>
                    </a:cubicBezTo>
                    <a:cubicBezTo>
                      <a:pt x="0" y="70"/>
                      <a:pt x="14" y="64"/>
                      <a:pt x="18" y="57"/>
                    </a:cubicBezTo>
                    <a:cubicBezTo>
                      <a:pt x="20" y="54"/>
                      <a:pt x="22" y="51"/>
                      <a:pt x="25" y="51"/>
                    </a:cubicBezTo>
                    <a:cubicBezTo>
                      <a:pt x="36" y="51"/>
                      <a:pt x="42" y="40"/>
                      <a:pt x="50" y="37"/>
                    </a:cubicBezTo>
                    <a:cubicBezTo>
                      <a:pt x="52" y="36"/>
                      <a:pt x="58" y="26"/>
                      <a:pt x="58" y="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4" name="Freeform 20">
                <a:extLst>
                  <a:ext uri="{FF2B5EF4-FFF2-40B4-BE49-F238E27FC236}">
                    <a16:creationId xmlns:a16="http://schemas.microsoft.com/office/drawing/2014/main" id="{1A81000C-A8E1-524D-9528-F61A804CB1F1}"/>
                  </a:ext>
                </a:extLst>
              </p:cNvPr>
              <p:cNvSpPr>
                <a:spLocks/>
              </p:cNvSpPr>
              <p:nvPr/>
            </p:nvSpPr>
            <p:spPr bwMode="auto">
              <a:xfrm>
                <a:off x="7148513" y="3476625"/>
                <a:ext cx="93663" cy="139700"/>
              </a:xfrm>
              <a:custGeom>
                <a:avLst/>
                <a:gdLst/>
                <a:ahLst/>
                <a:cxnLst>
                  <a:cxn ang="0">
                    <a:pos x="22" y="40"/>
                  </a:cxn>
                  <a:cxn ang="0">
                    <a:pos x="17" y="31"/>
                  </a:cxn>
                  <a:cxn ang="0">
                    <a:pos x="19" y="27"/>
                  </a:cxn>
                  <a:cxn ang="0">
                    <a:pos x="0" y="0"/>
                  </a:cxn>
                  <a:cxn ang="0">
                    <a:pos x="16" y="12"/>
                  </a:cxn>
                  <a:cxn ang="0">
                    <a:pos x="22" y="19"/>
                  </a:cxn>
                  <a:cxn ang="0">
                    <a:pos x="20" y="22"/>
                  </a:cxn>
                  <a:cxn ang="0">
                    <a:pos x="27" y="37"/>
                  </a:cxn>
                  <a:cxn ang="0">
                    <a:pos x="30" y="37"/>
                  </a:cxn>
                  <a:cxn ang="0">
                    <a:pos x="34" y="32"/>
                  </a:cxn>
                  <a:cxn ang="0">
                    <a:pos x="37" y="32"/>
                  </a:cxn>
                  <a:cxn ang="0">
                    <a:pos x="53" y="50"/>
                  </a:cxn>
                  <a:cxn ang="0">
                    <a:pos x="68" y="46"/>
                  </a:cxn>
                  <a:cxn ang="0">
                    <a:pos x="71" y="48"/>
                  </a:cxn>
                  <a:cxn ang="0">
                    <a:pos x="63" y="71"/>
                  </a:cxn>
                  <a:cxn ang="0">
                    <a:pos x="61" y="68"/>
                  </a:cxn>
                  <a:cxn ang="0">
                    <a:pos x="60" y="70"/>
                  </a:cxn>
                  <a:cxn ang="0">
                    <a:pos x="51" y="75"/>
                  </a:cxn>
                  <a:cxn ang="0">
                    <a:pos x="52" y="80"/>
                  </a:cxn>
                  <a:cxn ang="0">
                    <a:pos x="46" y="89"/>
                  </a:cxn>
                  <a:cxn ang="0">
                    <a:pos x="30" y="104"/>
                  </a:cxn>
                  <a:cxn ang="0">
                    <a:pos x="23" y="98"/>
                  </a:cxn>
                  <a:cxn ang="0">
                    <a:pos x="29" y="86"/>
                  </a:cxn>
                  <a:cxn ang="0">
                    <a:pos x="12" y="72"/>
                  </a:cxn>
                  <a:cxn ang="0">
                    <a:pos x="19" y="65"/>
                  </a:cxn>
                  <a:cxn ang="0">
                    <a:pos x="24" y="48"/>
                  </a:cxn>
                  <a:cxn ang="0">
                    <a:pos x="22" y="38"/>
                  </a:cxn>
                  <a:cxn ang="0">
                    <a:pos x="22" y="38"/>
                  </a:cxn>
                  <a:cxn ang="0">
                    <a:pos x="22" y="40"/>
                  </a:cxn>
                </a:cxnLst>
                <a:rect l="0" t="0" r="r" b="b"/>
                <a:pathLst>
                  <a:path w="71" h="104">
                    <a:moveTo>
                      <a:pt x="22" y="40"/>
                    </a:moveTo>
                    <a:cubicBezTo>
                      <a:pt x="21" y="36"/>
                      <a:pt x="17" y="35"/>
                      <a:pt x="17" y="31"/>
                    </a:cubicBezTo>
                    <a:cubicBezTo>
                      <a:pt x="17" y="30"/>
                      <a:pt x="18" y="28"/>
                      <a:pt x="19" y="27"/>
                    </a:cubicBezTo>
                    <a:cubicBezTo>
                      <a:pt x="8" y="25"/>
                      <a:pt x="2" y="11"/>
                      <a:pt x="0" y="0"/>
                    </a:cubicBezTo>
                    <a:cubicBezTo>
                      <a:pt x="4" y="7"/>
                      <a:pt x="12" y="8"/>
                      <a:pt x="16" y="12"/>
                    </a:cubicBezTo>
                    <a:cubicBezTo>
                      <a:pt x="19" y="15"/>
                      <a:pt x="19" y="18"/>
                      <a:pt x="22" y="19"/>
                    </a:cubicBezTo>
                    <a:cubicBezTo>
                      <a:pt x="21" y="21"/>
                      <a:pt x="20" y="21"/>
                      <a:pt x="20" y="22"/>
                    </a:cubicBezTo>
                    <a:cubicBezTo>
                      <a:pt x="20" y="25"/>
                      <a:pt x="25" y="34"/>
                      <a:pt x="27" y="37"/>
                    </a:cubicBezTo>
                    <a:cubicBezTo>
                      <a:pt x="30" y="37"/>
                      <a:pt x="30" y="37"/>
                      <a:pt x="30" y="37"/>
                    </a:cubicBezTo>
                    <a:cubicBezTo>
                      <a:pt x="30" y="34"/>
                      <a:pt x="32" y="32"/>
                      <a:pt x="34" y="32"/>
                    </a:cubicBezTo>
                    <a:cubicBezTo>
                      <a:pt x="35" y="32"/>
                      <a:pt x="36" y="32"/>
                      <a:pt x="37" y="32"/>
                    </a:cubicBezTo>
                    <a:cubicBezTo>
                      <a:pt x="37" y="44"/>
                      <a:pt x="42" y="50"/>
                      <a:pt x="53" y="50"/>
                    </a:cubicBezTo>
                    <a:cubicBezTo>
                      <a:pt x="61" y="50"/>
                      <a:pt x="61" y="46"/>
                      <a:pt x="68" y="46"/>
                    </a:cubicBezTo>
                    <a:cubicBezTo>
                      <a:pt x="69" y="46"/>
                      <a:pt x="71" y="47"/>
                      <a:pt x="71" y="48"/>
                    </a:cubicBezTo>
                    <a:cubicBezTo>
                      <a:pt x="65" y="55"/>
                      <a:pt x="67" y="64"/>
                      <a:pt x="63" y="71"/>
                    </a:cubicBezTo>
                    <a:cubicBezTo>
                      <a:pt x="61" y="68"/>
                      <a:pt x="61" y="68"/>
                      <a:pt x="61" y="68"/>
                    </a:cubicBezTo>
                    <a:cubicBezTo>
                      <a:pt x="60" y="68"/>
                      <a:pt x="60" y="70"/>
                      <a:pt x="60" y="70"/>
                    </a:cubicBezTo>
                    <a:cubicBezTo>
                      <a:pt x="55" y="71"/>
                      <a:pt x="51" y="72"/>
                      <a:pt x="51" y="75"/>
                    </a:cubicBezTo>
                    <a:cubicBezTo>
                      <a:pt x="51" y="77"/>
                      <a:pt x="52" y="78"/>
                      <a:pt x="52" y="80"/>
                    </a:cubicBezTo>
                    <a:cubicBezTo>
                      <a:pt x="52" y="83"/>
                      <a:pt x="47" y="87"/>
                      <a:pt x="46" y="89"/>
                    </a:cubicBezTo>
                    <a:cubicBezTo>
                      <a:pt x="42" y="95"/>
                      <a:pt x="39" y="104"/>
                      <a:pt x="30" y="104"/>
                    </a:cubicBezTo>
                    <a:cubicBezTo>
                      <a:pt x="26" y="104"/>
                      <a:pt x="23" y="102"/>
                      <a:pt x="23" y="98"/>
                    </a:cubicBezTo>
                    <a:cubicBezTo>
                      <a:pt x="23" y="93"/>
                      <a:pt x="29" y="91"/>
                      <a:pt x="29" y="86"/>
                    </a:cubicBezTo>
                    <a:cubicBezTo>
                      <a:pt x="29" y="77"/>
                      <a:pt x="12" y="80"/>
                      <a:pt x="12" y="72"/>
                    </a:cubicBezTo>
                    <a:cubicBezTo>
                      <a:pt x="12" y="68"/>
                      <a:pt x="16" y="67"/>
                      <a:pt x="19" y="65"/>
                    </a:cubicBezTo>
                    <a:cubicBezTo>
                      <a:pt x="23" y="61"/>
                      <a:pt x="24" y="55"/>
                      <a:pt x="24" y="48"/>
                    </a:cubicBezTo>
                    <a:cubicBezTo>
                      <a:pt x="24" y="44"/>
                      <a:pt x="22" y="40"/>
                      <a:pt x="22" y="38"/>
                    </a:cubicBezTo>
                    <a:cubicBezTo>
                      <a:pt x="22" y="38"/>
                      <a:pt x="22" y="38"/>
                      <a:pt x="22" y="38"/>
                    </a:cubicBezTo>
                    <a:lnTo>
                      <a:pt x="22" y="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5" name="Freeform 116">
                <a:extLst>
                  <a:ext uri="{FF2B5EF4-FFF2-40B4-BE49-F238E27FC236}">
                    <a16:creationId xmlns:a16="http://schemas.microsoft.com/office/drawing/2014/main" id="{033C2DB3-18B7-AC4D-A5CC-1A5D88DC19B3}"/>
                  </a:ext>
                </a:extLst>
              </p:cNvPr>
              <p:cNvSpPr>
                <a:spLocks/>
              </p:cNvSpPr>
              <p:nvPr/>
            </p:nvSpPr>
            <p:spPr bwMode="auto">
              <a:xfrm>
                <a:off x="6856413" y="3582988"/>
                <a:ext cx="6350" cy="9525"/>
              </a:xfrm>
              <a:custGeom>
                <a:avLst/>
                <a:gdLst/>
                <a:ahLst/>
                <a:cxnLst>
                  <a:cxn ang="0">
                    <a:pos x="5" y="0"/>
                  </a:cxn>
                  <a:cxn ang="0">
                    <a:pos x="4" y="7"/>
                  </a:cxn>
                  <a:cxn ang="0">
                    <a:pos x="0" y="0"/>
                  </a:cxn>
                  <a:cxn ang="0">
                    <a:pos x="5" y="0"/>
                  </a:cxn>
                </a:cxnLst>
                <a:rect l="0" t="0" r="r" b="b"/>
                <a:pathLst>
                  <a:path w="5" h="7">
                    <a:moveTo>
                      <a:pt x="5" y="0"/>
                    </a:moveTo>
                    <a:cubicBezTo>
                      <a:pt x="5" y="4"/>
                      <a:pt x="4" y="5"/>
                      <a:pt x="4" y="7"/>
                    </a:cubicBezTo>
                    <a:cubicBezTo>
                      <a:pt x="0" y="6"/>
                      <a:pt x="0" y="3"/>
                      <a:pt x="0" y="0"/>
                    </a:cubicBezTo>
                    <a:cubicBezTo>
                      <a:pt x="2" y="0"/>
                      <a:pt x="4" y="0"/>
                      <a:pt x="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6" name="Freeform 117">
                <a:extLst>
                  <a:ext uri="{FF2B5EF4-FFF2-40B4-BE49-F238E27FC236}">
                    <a16:creationId xmlns:a16="http://schemas.microsoft.com/office/drawing/2014/main" id="{DAF5CBCF-9173-184C-955F-31364609C6F5}"/>
                  </a:ext>
                </a:extLst>
              </p:cNvPr>
              <p:cNvSpPr>
                <a:spLocks/>
              </p:cNvSpPr>
              <p:nvPr/>
            </p:nvSpPr>
            <p:spPr bwMode="auto">
              <a:xfrm>
                <a:off x="6664325" y="3500438"/>
                <a:ext cx="22225" cy="11113"/>
              </a:xfrm>
              <a:custGeom>
                <a:avLst/>
                <a:gdLst/>
                <a:ahLst/>
                <a:cxnLst>
                  <a:cxn ang="0">
                    <a:pos x="16" y="4"/>
                  </a:cxn>
                  <a:cxn ang="0">
                    <a:pos x="0" y="4"/>
                  </a:cxn>
                  <a:cxn ang="0">
                    <a:pos x="16" y="4"/>
                  </a:cxn>
                </a:cxnLst>
                <a:rect l="0" t="0" r="r" b="b"/>
                <a:pathLst>
                  <a:path w="16" h="8">
                    <a:moveTo>
                      <a:pt x="16" y="4"/>
                    </a:moveTo>
                    <a:cubicBezTo>
                      <a:pt x="11" y="7"/>
                      <a:pt x="4" y="8"/>
                      <a:pt x="0" y="4"/>
                    </a:cubicBezTo>
                    <a:cubicBezTo>
                      <a:pt x="9" y="0"/>
                      <a:pt x="10" y="0"/>
                      <a:pt x="16"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7" name="Freeform 118">
                <a:extLst>
                  <a:ext uri="{FF2B5EF4-FFF2-40B4-BE49-F238E27FC236}">
                    <a16:creationId xmlns:a16="http://schemas.microsoft.com/office/drawing/2014/main" id="{A57B48DE-7CCE-7340-A082-6A10D0632914}"/>
                  </a:ext>
                </a:extLst>
              </p:cNvPr>
              <p:cNvSpPr>
                <a:spLocks/>
              </p:cNvSpPr>
              <p:nvPr/>
            </p:nvSpPr>
            <p:spPr bwMode="auto">
              <a:xfrm>
                <a:off x="6556375" y="3065463"/>
                <a:ext cx="22225" cy="9525"/>
              </a:xfrm>
              <a:custGeom>
                <a:avLst/>
                <a:gdLst/>
                <a:ahLst/>
                <a:cxnLst>
                  <a:cxn ang="0">
                    <a:pos x="17" y="1"/>
                  </a:cxn>
                  <a:cxn ang="0">
                    <a:pos x="17" y="7"/>
                  </a:cxn>
                  <a:cxn ang="0">
                    <a:pos x="13" y="7"/>
                  </a:cxn>
                  <a:cxn ang="0">
                    <a:pos x="0" y="3"/>
                  </a:cxn>
                  <a:cxn ang="0">
                    <a:pos x="17" y="1"/>
                  </a:cxn>
                </a:cxnLst>
                <a:rect l="0" t="0" r="r" b="b"/>
                <a:pathLst>
                  <a:path w="17" h="7">
                    <a:moveTo>
                      <a:pt x="17" y="1"/>
                    </a:moveTo>
                    <a:cubicBezTo>
                      <a:pt x="17" y="7"/>
                      <a:pt x="17" y="7"/>
                      <a:pt x="17" y="7"/>
                    </a:cubicBezTo>
                    <a:cubicBezTo>
                      <a:pt x="16" y="7"/>
                      <a:pt x="14" y="7"/>
                      <a:pt x="13" y="7"/>
                    </a:cubicBezTo>
                    <a:cubicBezTo>
                      <a:pt x="8" y="7"/>
                      <a:pt x="2" y="5"/>
                      <a:pt x="0" y="3"/>
                    </a:cubicBezTo>
                    <a:cubicBezTo>
                      <a:pt x="8" y="1"/>
                      <a:pt x="11" y="0"/>
                      <a:pt x="17"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nvGrpSpPr>
          <p:cNvPr id="108" name="Group 383">
            <a:extLst>
              <a:ext uri="{FF2B5EF4-FFF2-40B4-BE49-F238E27FC236}">
                <a16:creationId xmlns:a16="http://schemas.microsoft.com/office/drawing/2014/main" id="{1DDDF94B-2300-CF42-ADFA-9C85A28C68CF}"/>
              </a:ext>
            </a:extLst>
          </p:cNvPr>
          <p:cNvGrpSpPr/>
          <p:nvPr/>
        </p:nvGrpSpPr>
        <p:grpSpPr>
          <a:xfrm>
            <a:off x="7499810" y="1480506"/>
            <a:ext cx="4133386" cy="3213630"/>
            <a:chOff x="4713288" y="1038225"/>
            <a:chExt cx="2847975" cy="2012950"/>
          </a:xfrm>
          <a:solidFill>
            <a:schemeClr val="accent6"/>
          </a:solidFill>
        </p:grpSpPr>
        <p:sp>
          <p:nvSpPr>
            <p:cNvPr id="109" name="Freeform 101">
              <a:extLst>
                <a:ext uri="{FF2B5EF4-FFF2-40B4-BE49-F238E27FC236}">
                  <a16:creationId xmlns:a16="http://schemas.microsoft.com/office/drawing/2014/main" id="{BC2FA82D-D277-4147-96FA-C8CF51746481}"/>
                </a:ext>
              </a:extLst>
            </p:cNvPr>
            <p:cNvSpPr>
              <a:spLocks/>
            </p:cNvSpPr>
            <p:nvPr/>
          </p:nvSpPr>
          <p:spPr bwMode="auto">
            <a:xfrm>
              <a:off x="4818063" y="2127250"/>
              <a:ext cx="622300" cy="538163"/>
            </a:xfrm>
            <a:custGeom>
              <a:avLst/>
              <a:gdLst/>
              <a:ahLst/>
              <a:cxnLst>
                <a:cxn ang="0">
                  <a:pos x="102" y="154"/>
                </a:cxn>
                <a:cxn ang="0">
                  <a:pos x="113" y="126"/>
                </a:cxn>
                <a:cxn ang="0">
                  <a:pos x="122" y="86"/>
                </a:cxn>
                <a:cxn ang="0">
                  <a:pos x="125" y="77"/>
                </a:cxn>
                <a:cxn ang="0">
                  <a:pos x="108" y="77"/>
                </a:cxn>
                <a:cxn ang="0">
                  <a:pos x="64" y="77"/>
                </a:cxn>
                <a:cxn ang="0">
                  <a:pos x="27" y="79"/>
                </a:cxn>
                <a:cxn ang="0">
                  <a:pos x="26" y="77"/>
                </a:cxn>
                <a:cxn ang="0">
                  <a:pos x="0" y="55"/>
                </a:cxn>
                <a:cxn ang="0">
                  <a:pos x="9" y="37"/>
                </a:cxn>
                <a:cxn ang="0">
                  <a:pos x="41" y="20"/>
                </a:cxn>
                <a:cxn ang="0">
                  <a:pos x="48" y="13"/>
                </a:cxn>
                <a:cxn ang="0">
                  <a:pos x="80" y="4"/>
                </a:cxn>
                <a:cxn ang="0">
                  <a:pos x="127" y="7"/>
                </a:cxn>
                <a:cxn ang="0">
                  <a:pos x="174" y="15"/>
                </a:cxn>
                <a:cxn ang="0">
                  <a:pos x="223" y="21"/>
                </a:cxn>
                <a:cxn ang="0">
                  <a:pos x="256" y="44"/>
                </a:cxn>
                <a:cxn ang="0">
                  <a:pos x="278" y="33"/>
                </a:cxn>
                <a:cxn ang="0">
                  <a:pos x="281" y="43"/>
                </a:cxn>
                <a:cxn ang="0">
                  <a:pos x="289" y="65"/>
                </a:cxn>
                <a:cxn ang="0">
                  <a:pos x="309" y="76"/>
                </a:cxn>
                <a:cxn ang="0">
                  <a:pos x="350" y="76"/>
                </a:cxn>
                <a:cxn ang="0">
                  <a:pos x="359" y="63"/>
                </a:cxn>
                <a:cxn ang="0">
                  <a:pos x="387" y="51"/>
                </a:cxn>
                <a:cxn ang="0">
                  <a:pos x="439" y="74"/>
                </a:cxn>
                <a:cxn ang="0">
                  <a:pos x="445" y="96"/>
                </a:cxn>
                <a:cxn ang="0">
                  <a:pos x="435" y="119"/>
                </a:cxn>
                <a:cxn ang="0">
                  <a:pos x="436" y="138"/>
                </a:cxn>
                <a:cxn ang="0">
                  <a:pos x="449" y="156"/>
                </a:cxn>
                <a:cxn ang="0">
                  <a:pos x="445" y="179"/>
                </a:cxn>
                <a:cxn ang="0">
                  <a:pos x="448" y="232"/>
                </a:cxn>
                <a:cxn ang="0">
                  <a:pos x="448" y="240"/>
                </a:cxn>
                <a:cxn ang="0">
                  <a:pos x="393" y="231"/>
                </a:cxn>
                <a:cxn ang="0">
                  <a:pos x="370" y="220"/>
                </a:cxn>
                <a:cxn ang="0">
                  <a:pos x="333" y="207"/>
                </a:cxn>
                <a:cxn ang="0">
                  <a:pos x="313" y="192"/>
                </a:cxn>
                <a:cxn ang="0">
                  <a:pos x="278" y="183"/>
                </a:cxn>
                <a:cxn ang="0">
                  <a:pos x="304" y="224"/>
                </a:cxn>
                <a:cxn ang="0">
                  <a:pos x="315" y="227"/>
                </a:cxn>
                <a:cxn ang="0">
                  <a:pos x="313" y="246"/>
                </a:cxn>
                <a:cxn ang="0">
                  <a:pos x="379" y="225"/>
                </a:cxn>
                <a:cxn ang="0">
                  <a:pos x="406" y="260"/>
                </a:cxn>
                <a:cxn ang="0">
                  <a:pos x="414" y="270"/>
                </a:cxn>
                <a:cxn ang="0">
                  <a:pos x="410" y="302"/>
                </a:cxn>
                <a:cxn ang="0">
                  <a:pos x="390" y="321"/>
                </a:cxn>
                <a:cxn ang="0">
                  <a:pos x="365" y="347"/>
                </a:cxn>
                <a:cxn ang="0">
                  <a:pos x="328" y="368"/>
                </a:cxn>
                <a:cxn ang="0">
                  <a:pos x="265" y="395"/>
                </a:cxn>
                <a:cxn ang="0">
                  <a:pos x="234" y="404"/>
                </a:cxn>
                <a:cxn ang="0">
                  <a:pos x="217" y="399"/>
                </a:cxn>
                <a:cxn ang="0">
                  <a:pos x="209" y="372"/>
                </a:cxn>
                <a:cxn ang="0">
                  <a:pos x="198" y="340"/>
                </a:cxn>
                <a:cxn ang="0">
                  <a:pos x="162" y="280"/>
                </a:cxn>
                <a:cxn ang="0">
                  <a:pos x="154" y="259"/>
                </a:cxn>
                <a:cxn ang="0">
                  <a:pos x="140" y="251"/>
                </a:cxn>
                <a:cxn ang="0">
                  <a:pos x="131" y="229"/>
                </a:cxn>
                <a:cxn ang="0">
                  <a:pos x="109" y="196"/>
                </a:cxn>
                <a:cxn ang="0">
                  <a:pos x="112" y="177"/>
                </a:cxn>
              </a:cxnLst>
              <a:rect l="0" t="0" r="r" b="b"/>
              <a:pathLst>
                <a:path w="467" h="405">
                  <a:moveTo>
                    <a:pt x="112" y="177"/>
                  </a:moveTo>
                  <a:cubicBezTo>
                    <a:pt x="102" y="154"/>
                    <a:pt x="102" y="154"/>
                    <a:pt x="102" y="154"/>
                  </a:cubicBezTo>
                  <a:cubicBezTo>
                    <a:pt x="102" y="151"/>
                    <a:pt x="105" y="151"/>
                    <a:pt x="106" y="149"/>
                  </a:cubicBezTo>
                  <a:cubicBezTo>
                    <a:pt x="109" y="139"/>
                    <a:pt x="110" y="134"/>
                    <a:pt x="113" y="126"/>
                  </a:cubicBezTo>
                  <a:cubicBezTo>
                    <a:pt x="115" y="117"/>
                    <a:pt x="124" y="115"/>
                    <a:pt x="124" y="104"/>
                  </a:cubicBezTo>
                  <a:cubicBezTo>
                    <a:pt x="124" y="97"/>
                    <a:pt x="122" y="91"/>
                    <a:pt x="122" y="86"/>
                  </a:cubicBezTo>
                  <a:cubicBezTo>
                    <a:pt x="122" y="83"/>
                    <a:pt x="124" y="82"/>
                    <a:pt x="125" y="81"/>
                  </a:cubicBezTo>
                  <a:cubicBezTo>
                    <a:pt x="125" y="77"/>
                    <a:pt x="125" y="77"/>
                    <a:pt x="125" y="77"/>
                  </a:cubicBezTo>
                  <a:cubicBezTo>
                    <a:pt x="121" y="78"/>
                    <a:pt x="120" y="81"/>
                    <a:pt x="117" y="81"/>
                  </a:cubicBezTo>
                  <a:cubicBezTo>
                    <a:pt x="112" y="81"/>
                    <a:pt x="110" y="79"/>
                    <a:pt x="108" y="77"/>
                  </a:cubicBezTo>
                  <a:cubicBezTo>
                    <a:pt x="101" y="82"/>
                    <a:pt x="98" y="88"/>
                    <a:pt x="86" y="88"/>
                  </a:cubicBezTo>
                  <a:cubicBezTo>
                    <a:pt x="76" y="88"/>
                    <a:pt x="73" y="77"/>
                    <a:pt x="64" y="77"/>
                  </a:cubicBezTo>
                  <a:cubicBezTo>
                    <a:pt x="54" y="77"/>
                    <a:pt x="56" y="87"/>
                    <a:pt x="48" y="87"/>
                  </a:cubicBezTo>
                  <a:cubicBezTo>
                    <a:pt x="40" y="87"/>
                    <a:pt x="35" y="75"/>
                    <a:pt x="27" y="79"/>
                  </a:cubicBezTo>
                  <a:cubicBezTo>
                    <a:pt x="22" y="79"/>
                    <a:pt x="22" y="79"/>
                    <a:pt x="22" y="79"/>
                  </a:cubicBezTo>
                  <a:cubicBezTo>
                    <a:pt x="24" y="79"/>
                    <a:pt x="25" y="78"/>
                    <a:pt x="26" y="77"/>
                  </a:cubicBezTo>
                  <a:cubicBezTo>
                    <a:pt x="23" y="74"/>
                    <a:pt x="10" y="67"/>
                    <a:pt x="15" y="63"/>
                  </a:cubicBezTo>
                  <a:cubicBezTo>
                    <a:pt x="11" y="57"/>
                    <a:pt x="6" y="58"/>
                    <a:pt x="0" y="55"/>
                  </a:cubicBezTo>
                  <a:cubicBezTo>
                    <a:pt x="4" y="50"/>
                    <a:pt x="9" y="51"/>
                    <a:pt x="9" y="43"/>
                  </a:cubicBezTo>
                  <a:cubicBezTo>
                    <a:pt x="9" y="40"/>
                    <a:pt x="8" y="40"/>
                    <a:pt x="9" y="37"/>
                  </a:cubicBezTo>
                  <a:cubicBezTo>
                    <a:pt x="6" y="37"/>
                    <a:pt x="1" y="38"/>
                    <a:pt x="1" y="35"/>
                  </a:cubicBezTo>
                  <a:cubicBezTo>
                    <a:pt x="1" y="22"/>
                    <a:pt x="33" y="24"/>
                    <a:pt x="41" y="20"/>
                  </a:cubicBezTo>
                  <a:cubicBezTo>
                    <a:pt x="40" y="17"/>
                    <a:pt x="38" y="18"/>
                    <a:pt x="38" y="15"/>
                  </a:cubicBezTo>
                  <a:cubicBezTo>
                    <a:pt x="38" y="11"/>
                    <a:pt x="46" y="13"/>
                    <a:pt x="48" y="13"/>
                  </a:cubicBezTo>
                  <a:cubicBezTo>
                    <a:pt x="53" y="13"/>
                    <a:pt x="62" y="13"/>
                    <a:pt x="62" y="13"/>
                  </a:cubicBezTo>
                  <a:cubicBezTo>
                    <a:pt x="67" y="13"/>
                    <a:pt x="75" y="7"/>
                    <a:pt x="80" y="4"/>
                  </a:cubicBezTo>
                  <a:cubicBezTo>
                    <a:pt x="86" y="0"/>
                    <a:pt x="98" y="0"/>
                    <a:pt x="106" y="0"/>
                  </a:cubicBezTo>
                  <a:cubicBezTo>
                    <a:pt x="117" y="0"/>
                    <a:pt x="117" y="7"/>
                    <a:pt x="127" y="7"/>
                  </a:cubicBezTo>
                  <a:cubicBezTo>
                    <a:pt x="127" y="12"/>
                    <a:pt x="144" y="15"/>
                    <a:pt x="149" y="15"/>
                  </a:cubicBezTo>
                  <a:cubicBezTo>
                    <a:pt x="162" y="15"/>
                    <a:pt x="170" y="15"/>
                    <a:pt x="174" y="15"/>
                  </a:cubicBezTo>
                  <a:cubicBezTo>
                    <a:pt x="186" y="15"/>
                    <a:pt x="192" y="3"/>
                    <a:pt x="205" y="3"/>
                  </a:cubicBezTo>
                  <a:cubicBezTo>
                    <a:pt x="219" y="3"/>
                    <a:pt x="218" y="12"/>
                    <a:pt x="223" y="21"/>
                  </a:cubicBezTo>
                  <a:cubicBezTo>
                    <a:pt x="224" y="23"/>
                    <a:pt x="233" y="28"/>
                    <a:pt x="233" y="28"/>
                  </a:cubicBezTo>
                  <a:cubicBezTo>
                    <a:pt x="241" y="31"/>
                    <a:pt x="243" y="44"/>
                    <a:pt x="256" y="44"/>
                  </a:cubicBezTo>
                  <a:cubicBezTo>
                    <a:pt x="265" y="44"/>
                    <a:pt x="265" y="36"/>
                    <a:pt x="271" y="34"/>
                  </a:cubicBezTo>
                  <a:cubicBezTo>
                    <a:pt x="275" y="33"/>
                    <a:pt x="274" y="33"/>
                    <a:pt x="278" y="33"/>
                  </a:cubicBezTo>
                  <a:cubicBezTo>
                    <a:pt x="279" y="35"/>
                    <a:pt x="279" y="39"/>
                    <a:pt x="281" y="41"/>
                  </a:cubicBezTo>
                  <a:cubicBezTo>
                    <a:pt x="280" y="41"/>
                    <a:pt x="281" y="42"/>
                    <a:pt x="281" y="43"/>
                  </a:cubicBezTo>
                  <a:cubicBezTo>
                    <a:pt x="281" y="48"/>
                    <a:pt x="284" y="47"/>
                    <a:pt x="286" y="51"/>
                  </a:cubicBezTo>
                  <a:cubicBezTo>
                    <a:pt x="290" y="56"/>
                    <a:pt x="286" y="59"/>
                    <a:pt x="289" y="65"/>
                  </a:cubicBezTo>
                  <a:cubicBezTo>
                    <a:pt x="291" y="70"/>
                    <a:pt x="297" y="67"/>
                    <a:pt x="301" y="68"/>
                  </a:cubicBezTo>
                  <a:cubicBezTo>
                    <a:pt x="305" y="69"/>
                    <a:pt x="306" y="73"/>
                    <a:pt x="309" y="76"/>
                  </a:cubicBezTo>
                  <a:cubicBezTo>
                    <a:pt x="312" y="79"/>
                    <a:pt x="323" y="78"/>
                    <a:pt x="329" y="78"/>
                  </a:cubicBezTo>
                  <a:cubicBezTo>
                    <a:pt x="337" y="78"/>
                    <a:pt x="345" y="77"/>
                    <a:pt x="350" y="76"/>
                  </a:cubicBezTo>
                  <a:cubicBezTo>
                    <a:pt x="350" y="72"/>
                    <a:pt x="350" y="71"/>
                    <a:pt x="350" y="68"/>
                  </a:cubicBezTo>
                  <a:cubicBezTo>
                    <a:pt x="350" y="64"/>
                    <a:pt x="355" y="64"/>
                    <a:pt x="359" y="63"/>
                  </a:cubicBezTo>
                  <a:cubicBezTo>
                    <a:pt x="364" y="61"/>
                    <a:pt x="363" y="59"/>
                    <a:pt x="368" y="57"/>
                  </a:cubicBezTo>
                  <a:cubicBezTo>
                    <a:pt x="376" y="54"/>
                    <a:pt x="381" y="56"/>
                    <a:pt x="387" y="51"/>
                  </a:cubicBezTo>
                  <a:cubicBezTo>
                    <a:pt x="397" y="57"/>
                    <a:pt x="403" y="57"/>
                    <a:pt x="412" y="60"/>
                  </a:cubicBezTo>
                  <a:cubicBezTo>
                    <a:pt x="423" y="64"/>
                    <a:pt x="426" y="74"/>
                    <a:pt x="439" y="74"/>
                  </a:cubicBezTo>
                  <a:cubicBezTo>
                    <a:pt x="439" y="76"/>
                    <a:pt x="442" y="77"/>
                    <a:pt x="443" y="79"/>
                  </a:cubicBezTo>
                  <a:cubicBezTo>
                    <a:pt x="445" y="86"/>
                    <a:pt x="442" y="92"/>
                    <a:pt x="445" y="96"/>
                  </a:cubicBezTo>
                  <a:cubicBezTo>
                    <a:pt x="442" y="98"/>
                    <a:pt x="435" y="114"/>
                    <a:pt x="435" y="115"/>
                  </a:cubicBezTo>
                  <a:cubicBezTo>
                    <a:pt x="435" y="116"/>
                    <a:pt x="436" y="118"/>
                    <a:pt x="435" y="119"/>
                  </a:cubicBezTo>
                  <a:cubicBezTo>
                    <a:pt x="436" y="121"/>
                    <a:pt x="435" y="122"/>
                    <a:pt x="436" y="124"/>
                  </a:cubicBezTo>
                  <a:cubicBezTo>
                    <a:pt x="436" y="138"/>
                    <a:pt x="436" y="138"/>
                    <a:pt x="436" y="138"/>
                  </a:cubicBezTo>
                  <a:cubicBezTo>
                    <a:pt x="438" y="142"/>
                    <a:pt x="437" y="145"/>
                    <a:pt x="439" y="149"/>
                  </a:cubicBezTo>
                  <a:cubicBezTo>
                    <a:pt x="440" y="153"/>
                    <a:pt x="449" y="149"/>
                    <a:pt x="449" y="156"/>
                  </a:cubicBezTo>
                  <a:cubicBezTo>
                    <a:pt x="449" y="165"/>
                    <a:pt x="439" y="164"/>
                    <a:pt x="439" y="171"/>
                  </a:cubicBezTo>
                  <a:cubicBezTo>
                    <a:pt x="439" y="177"/>
                    <a:pt x="443" y="177"/>
                    <a:pt x="445" y="179"/>
                  </a:cubicBezTo>
                  <a:cubicBezTo>
                    <a:pt x="452" y="194"/>
                    <a:pt x="467" y="196"/>
                    <a:pt x="467" y="215"/>
                  </a:cubicBezTo>
                  <a:cubicBezTo>
                    <a:pt x="456" y="218"/>
                    <a:pt x="448" y="220"/>
                    <a:pt x="448" y="232"/>
                  </a:cubicBezTo>
                  <a:cubicBezTo>
                    <a:pt x="448" y="235"/>
                    <a:pt x="450" y="238"/>
                    <a:pt x="450" y="240"/>
                  </a:cubicBezTo>
                  <a:cubicBezTo>
                    <a:pt x="450" y="240"/>
                    <a:pt x="448" y="240"/>
                    <a:pt x="448" y="240"/>
                  </a:cubicBezTo>
                  <a:cubicBezTo>
                    <a:pt x="439" y="240"/>
                    <a:pt x="420" y="235"/>
                    <a:pt x="408" y="235"/>
                  </a:cubicBezTo>
                  <a:cubicBezTo>
                    <a:pt x="406" y="235"/>
                    <a:pt x="393" y="231"/>
                    <a:pt x="393" y="231"/>
                  </a:cubicBezTo>
                  <a:cubicBezTo>
                    <a:pt x="388" y="226"/>
                    <a:pt x="388" y="213"/>
                    <a:pt x="379" y="213"/>
                  </a:cubicBezTo>
                  <a:cubicBezTo>
                    <a:pt x="374" y="213"/>
                    <a:pt x="372" y="217"/>
                    <a:pt x="370" y="220"/>
                  </a:cubicBezTo>
                  <a:cubicBezTo>
                    <a:pt x="348" y="220"/>
                    <a:pt x="348" y="220"/>
                    <a:pt x="348" y="220"/>
                  </a:cubicBezTo>
                  <a:cubicBezTo>
                    <a:pt x="341" y="217"/>
                    <a:pt x="337" y="212"/>
                    <a:pt x="333" y="207"/>
                  </a:cubicBezTo>
                  <a:cubicBezTo>
                    <a:pt x="327" y="202"/>
                    <a:pt x="320" y="205"/>
                    <a:pt x="315" y="200"/>
                  </a:cubicBezTo>
                  <a:cubicBezTo>
                    <a:pt x="313" y="197"/>
                    <a:pt x="314" y="194"/>
                    <a:pt x="313" y="192"/>
                  </a:cubicBezTo>
                  <a:cubicBezTo>
                    <a:pt x="308" y="182"/>
                    <a:pt x="299" y="168"/>
                    <a:pt x="286" y="168"/>
                  </a:cubicBezTo>
                  <a:cubicBezTo>
                    <a:pt x="280" y="168"/>
                    <a:pt x="278" y="176"/>
                    <a:pt x="278" y="183"/>
                  </a:cubicBezTo>
                  <a:cubicBezTo>
                    <a:pt x="278" y="187"/>
                    <a:pt x="278" y="189"/>
                    <a:pt x="278" y="193"/>
                  </a:cubicBezTo>
                  <a:cubicBezTo>
                    <a:pt x="281" y="203"/>
                    <a:pt x="293" y="222"/>
                    <a:pt x="304" y="224"/>
                  </a:cubicBezTo>
                  <a:cubicBezTo>
                    <a:pt x="304" y="229"/>
                    <a:pt x="306" y="231"/>
                    <a:pt x="307" y="235"/>
                  </a:cubicBezTo>
                  <a:cubicBezTo>
                    <a:pt x="312" y="233"/>
                    <a:pt x="311" y="228"/>
                    <a:pt x="315" y="227"/>
                  </a:cubicBezTo>
                  <a:cubicBezTo>
                    <a:pt x="316" y="228"/>
                    <a:pt x="316" y="230"/>
                    <a:pt x="316" y="231"/>
                  </a:cubicBezTo>
                  <a:cubicBezTo>
                    <a:pt x="316" y="237"/>
                    <a:pt x="313" y="240"/>
                    <a:pt x="313" y="246"/>
                  </a:cubicBezTo>
                  <a:cubicBezTo>
                    <a:pt x="313" y="252"/>
                    <a:pt x="324" y="255"/>
                    <a:pt x="331" y="255"/>
                  </a:cubicBezTo>
                  <a:cubicBezTo>
                    <a:pt x="360" y="255"/>
                    <a:pt x="363" y="237"/>
                    <a:pt x="379" y="225"/>
                  </a:cubicBezTo>
                  <a:cubicBezTo>
                    <a:pt x="379" y="241"/>
                    <a:pt x="379" y="241"/>
                    <a:pt x="379" y="241"/>
                  </a:cubicBezTo>
                  <a:cubicBezTo>
                    <a:pt x="385" y="254"/>
                    <a:pt x="393" y="256"/>
                    <a:pt x="406" y="260"/>
                  </a:cubicBezTo>
                  <a:cubicBezTo>
                    <a:pt x="411" y="261"/>
                    <a:pt x="411" y="269"/>
                    <a:pt x="414" y="271"/>
                  </a:cubicBezTo>
                  <a:cubicBezTo>
                    <a:pt x="414" y="270"/>
                    <a:pt x="414" y="270"/>
                    <a:pt x="414" y="270"/>
                  </a:cubicBezTo>
                  <a:cubicBezTo>
                    <a:pt x="416" y="274"/>
                    <a:pt x="423" y="273"/>
                    <a:pt x="423" y="277"/>
                  </a:cubicBezTo>
                  <a:cubicBezTo>
                    <a:pt x="423" y="288"/>
                    <a:pt x="410" y="291"/>
                    <a:pt x="410" y="302"/>
                  </a:cubicBezTo>
                  <a:cubicBezTo>
                    <a:pt x="403" y="302"/>
                    <a:pt x="399" y="303"/>
                    <a:pt x="397" y="309"/>
                  </a:cubicBezTo>
                  <a:cubicBezTo>
                    <a:pt x="395" y="314"/>
                    <a:pt x="396" y="321"/>
                    <a:pt x="390" y="321"/>
                  </a:cubicBezTo>
                  <a:cubicBezTo>
                    <a:pt x="384" y="321"/>
                    <a:pt x="384" y="334"/>
                    <a:pt x="378" y="334"/>
                  </a:cubicBezTo>
                  <a:cubicBezTo>
                    <a:pt x="374" y="334"/>
                    <a:pt x="365" y="342"/>
                    <a:pt x="365" y="347"/>
                  </a:cubicBezTo>
                  <a:cubicBezTo>
                    <a:pt x="353" y="349"/>
                    <a:pt x="327" y="354"/>
                    <a:pt x="327" y="364"/>
                  </a:cubicBezTo>
                  <a:cubicBezTo>
                    <a:pt x="327" y="365"/>
                    <a:pt x="327" y="367"/>
                    <a:pt x="328" y="368"/>
                  </a:cubicBezTo>
                  <a:cubicBezTo>
                    <a:pt x="318" y="373"/>
                    <a:pt x="304" y="376"/>
                    <a:pt x="294" y="378"/>
                  </a:cubicBezTo>
                  <a:cubicBezTo>
                    <a:pt x="289" y="380"/>
                    <a:pt x="271" y="392"/>
                    <a:pt x="265" y="395"/>
                  </a:cubicBezTo>
                  <a:cubicBezTo>
                    <a:pt x="252" y="395"/>
                    <a:pt x="252" y="395"/>
                    <a:pt x="252" y="395"/>
                  </a:cubicBezTo>
                  <a:cubicBezTo>
                    <a:pt x="244" y="400"/>
                    <a:pt x="243" y="404"/>
                    <a:pt x="234" y="404"/>
                  </a:cubicBezTo>
                  <a:cubicBezTo>
                    <a:pt x="231" y="405"/>
                    <a:pt x="231" y="405"/>
                    <a:pt x="231" y="405"/>
                  </a:cubicBezTo>
                  <a:cubicBezTo>
                    <a:pt x="229" y="405"/>
                    <a:pt x="218" y="400"/>
                    <a:pt x="217" y="399"/>
                  </a:cubicBezTo>
                  <a:cubicBezTo>
                    <a:pt x="216" y="399"/>
                    <a:pt x="219" y="399"/>
                    <a:pt x="217" y="394"/>
                  </a:cubicBezTo>
                  <a:cubicBezTo>
                    <a:pt x="212" y="387"/>
                    <a:pt x="209" y="380"/>
                    <a:pt x="209" y="372"/>
                  </a:cubicBezTo>
                  <a:cubicBezTo>
                    <a:pt x="204" y="371"/>
                    <a:pt x="207" y="363"/>
                    <a:pt x="208" y="359"/>
                  </a:cubicBezTo>
                  <a:cubicBezTo>
                    <a:pt x="210" y="349"/>
                    <a:pt x="203" y="345"/>
                    <a:pt x="198" y="340"/>
                  </a:cubicBezTo>
                  <a:cubicBezTo>
                    <a:pt x="193" y="335"/>
                    <a:pt x="181" y="320"/>
                    <a:pt x="181" y="309"/>
                  </a:cubicBezTo>
                  <a:cubicBezTo>
                    <a:pt x="165" y="306"/>
                    <a:pt x="162" y="297"/>
                    <a:pt x="162" y="280"/>
                  </a:cubicBezTo>
                  <a:cubicBezTo>
                    <a:pt x="162" y="270"/>
                    <a:pt x="156" y="268"/>
                    <a:pt x="154" y="259"/>
                  </a:cubicBezTo>
                  <a:cubicBezTo>
                    <a:pt x="154" y="259"/>
                    <a:pt x="154" y="259"/>
                    <a:pt x="154" y="259"/>
                  </a:cubicBezTo>
                  <a:cubicBezTo>
                    <a:pt x="152" y="258"/>
                    <a:pt x="150" y="255"/>
                    <a:pt x="148" y="254"/>
                  </a:cubicBezTo>
                  <a:cubicBezTo>
                    <a:pt x="147" y="252"/>
                    <a:pt x="141" y="253"/>
                    <a:pt x="140" y="251"/>
                  </a:cubicBezTo>
                  <a:cubicBezTo>
                    <a:pt x="137" y="249"/>
                    <a:pt x="138" y="242"/>
                    <a:pt x="137" y="239"/>
                  </a:cubicBezTo>
                  <a:cubicBezTo>
                    <a:pt x="136" y="235"/>
                    <a:pt x="132" y="231"/>
                    <a:pt x="131" y="229"/>
                  </a:cubicBezTo>
                  <a:cubicBezTo>
                    <a:pt x="125" y="221"/>
                    <a:pt x="121" y="214"/>
                    <a:pt x="116" y="207"/>
                  </a:cubicBezTo>
                  <a:cubicBezTo>
                    <a:pt x="115" y="205"/>
                    <a:pt x="109" y="198"/>
                    <a:pt x="109" y="196"/>
                  </a:cubicBezTo>
                  <a:cubicBezTo>
                    <a:pt x="109" y="192"/>
                    <a:pt x="112" y="182"/>
                    <a:pt x="112" y="175"/>
                  </a:cubicBezTo>
                  <a:lnTo>
                    <a:pt x="112" y="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0" name="Freeform 102">
              <a:extLst>
                <a:ext uri="{FF2B5EF4-FFF2-40B4-BE49-F238E27FC236}">
                  <a16:creationId xmlns:a16="http://schemas.microsoft.com/office/drawing/2014/main" id="{395154E3-0858-CA47-BFBF-C9263625B585}"/>
                </a:ext>
              </a:extLst>
            </p:cNvPr>
            <p:cNvSpPr>
              <a:spLocks/>
            </p:cNvSpPr>
            <p:nvPr/>
          </p:nvSpPr>
          <p:spPr bwMode="auto">
            <a:xfrm>
              <a:off x="5713413" y="2714625"/>
              <a:ext cx="33338" cy="63500"/>
            </a:xfrm>
            <a:custGeom>
              <a:avLst/>
              <a:gdLst/>
              <a:ahLst/>
              <a:cxnLst>
                <a:cxn ang="0">
                  <a:pos x="25" y="30"/>
                </a:cxn>
                <a:cxn ang="0">
                  <a:pos x="11" y="48"/>
                </a:cxn>
                <a:cxn ang="0">
                  <a:pos x="0" y="35"/>
                </a:cxn>
                <a:cxn ang="0">
                  <a:pos x="6" y="0"/>
                </a:cxn>
                <a:cxn ang="0">
                  <a:pos x="25" y="30"/>
                </a:cxn>
              </a:cxnLst>
              <a:rect l="0" t="0" r="r" b="b"/>
              <a:pathLst>
                <a:path w="25" h="48">
                  <a:moveTo>
                    <a:pt x="25" y="30"/>
                  </a:moveTo>
                  <a:cubicBezTo>
                    <a:pt x="25" y="37"/>
                    <a:pt x="20" y="48"/>
                    <a:pt x="11" y="48"/>
                  </a:cubicBezTo>
                  <a:cubicBezTo>
                    <a:pt x="5" y="48"/>
                    <a:pt x="0" y="41"/>
                    <a:pt x="0" y="35"/>
                  </a:cubicBezTo>
                  <a:cubicBezTo>
                    <a:pt x="0" y="22"/>
                    <a:pt x="6" y="13"/>
                    <a:pt x="6" y="0"/>
                  </a:cubicBezTo>
                  <a:cubicBezTo>
                    <a:pt x="13" y="10"/>
                    <a:pt x="25" y="15"/>
                    <a:pt x="25" y="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1" name="Freeform 103">
              <a:extLst>
                <a:ext uri="{FF2B5EF4-FFF2-40B4-BE49-F238E27FC236}">
                  <a16:creationId xmlns:a16="http://schemas.microsoft.com/office/drawing/2014/main" id="{C67515C7-7A99-A149-B828-72F54727B9C4}"/>
                </a:ext>
              </a:extLst>
            </p:cNvPr>
            <p:cNvSpPr>
              <a:spLocks/>
            </p:cNvSpPr>
            <p:nvPr/>
          </p:nvSpPr>
          <p:spPr bwMode="auto">
            <a:xfrm>
              <a:off x="5397500" y="2195513"/>
              <a:ext cx="677863" cy="544513"/>
            </a:xfrm>
            <a:custGeom>
              <a:avLst/>
              <a:gdLst/>
              <a:ahLst/>
              <a:cxnLst>
                <a:cxn ang="0">
                  <a:pos x="148" y="270"/>
                </a:cxn>
                <a:cxn ang="0">
                  <a:pos x="174" y="340"/>
                </a:cxn>
                <a:cxn ang="0">
                  <a:pos x="200" y="401"/>
                </a:cxn>
                <a:cxn ang="0">
                  <a:pos x="216" y="401"/>
                </a:cxn>
                <a:cxn ang="0">
                  <a:pos x="237" y="379"/>
                </a:cxn>
                <a:cxn ang="0">
                  <a:pos x="243" y="341"/>
                </a:cxn>
                <a:cxn ang="0">
                  <a:pos x="268" y="298"/>
                </a:cxn>
                <a:cxn ang="0">
                  <a:pos x="326" y="240"/>
                </a:cxn>
                <a:cxn ang="0">
                  <a:pos x="374" y="218"/>
                </a:cxn>
                <a:cxn ang="0">
                  <a:pos x="409" y="259"/>
                </a:cxn>
                <a:cxn ang="0">
                  <a:pos x="423" y="302"/>
                </a:cxn>
                <a:cxn ang="0">
                  <a:pos x="457" y="300"/>
                </a:cxn>
                <a:cxn ang="0">
                  <a:pos x="476" y="367"/>
                </a:cxn>
                <a:cxn ang="0">
                  <a:pos x="489" y="358"/>
                </a:cxn>
                <a:cxn ang="0">
                  <a:pos x="472" y="316"/>
                </a:cxn>
                <a:cxn ang="0">
                  <a:pos x="473" y="288"/>
                </a:cxn>
                <a:cxn ang="0">
                  <a:pos x="483" y="254"/>
                </a:cxn>
                <a:cxn ang="0">
                  <a:pos x="487" y="213"/>
                </a:cxn>
                <a:cxn ang="0">
                  <a:pos x="467" y="197"/>
                </a:cxn>
                <a:cxn ang="0">
                  <a:pos x="445" y="125"/>
                </a:cxn>
                <a:cxn ang="0">
                  <a:pos x="423" y="130"/>
                </a:cxn>
                <a:cxn ang="0">
                  <a:pos x="373" y="144"/>
                </a:cxn>
                <a:cxn ang="0">
                  <a:pos x="341" y="147"/>
                </a:cxn>
                <a:cxn ang="0">
                  <a:pos x="295" y="136"/>
                </a:cxn>
                <a:cxn ang="0">
                  <a:pos x="254" y="116"/>
                </a:cxn>
                <a:cxn ang="0">
                  <a:pos x="226" y="89"/>
                </a:cxn>
                <a:cxn ang="0">
                  <a:pos x="229" y="69"/>
                </a:cxn>
                <a:cxn ang="0">
                  <a:pos x="213" y="43"/>
                </a:cxn>
                <a:cxn ang="0">
                  <a:pos x="178" y="16"/>
                </a:cxn>
                <a:cxn ang="0">
                  <a:pos x="131" y="0"/>
                </a:cxn>
                <a:cxn ang="0">
                  <a:pos x="94" y="21"/>
                </a:cxn>
                <a:cxn ang="0">
                  <a:pos x="65" y="13"/>
                </a:cxn>
                <a:cxn ang="0">
                  <a:pos x="23" y="46"/>
                </a:cxn>
                <a:cxn ang="0">
                  <a:pos x="0" y="64"/>
                </a:cxn>
                <a:cxn ang="0">
                  <a:pos x="1" y="87"/>
                </a:cxn>
                <a:cxn ang="0">
                  <a:pos x="4" y="120"/>
                </a:cxn>
                <a:cxn ang="0">
                  <a:pos x="13" y="181"/>
                </a:cxn>
                <a:cxn ang="0">
                  <a:pos x="34" y="185"/>
                </a:cxn>
                <a:cxn ang="0">
                  <a:pos x="70" y="185"/>
                </a:cxn>
                <a:cxn ang="0">
                  <a:pos x="118" y="219"/>
                </a:cxn>
                <a:cxn ang="0">
                  <a:pos x="127" y="248"/>
                </a:cxn>
                <a:cxn ang="0">
                  <a:pos x="145" y="233"/>
                </a:cxn>
                <a:cxn ang="0">
                  <a:pos x="149" y="265"/>
                </a:cxn>
              </a:cxnLst>
              <a:rect l="0" t="0" r="r" b="b"/>
              <a:pathLst>
                <a:path w="509" h="410">
                  <a:moveTo>
                    <a:pt x="149" y="265"/>
                  </a:moveTo>
                  <a:cubicBezTo>
                    <a:pt x="147" y="263"/>
                    <a:pt x="147" y="263"/>
                    <a:pt x="147" y="263"/>
                  </a:cubicBezTo>
                  <a:cubicBezTo>
                    <a:pt x="147" y="265"/>
                    <a:pt x="148" y="268"/>
                    <a:pt x="148" y="270"/>
                  </a:cubicBezTo>
                  <a:cubicBezTo>
                    <a:pt x="148" y="278"/>
                    <a:pt x="153" y="286"/>
                    <a:pt x="155" y="295"/>
                  </a:cubicBezTo>
                  <a:cubicBezTo>
                    <a:pt x="158" y="305"/>
                    <a:pt x="166" y="319"/>
                    <a:pt x="168" y="326"/>
                  </a:cubicBezTo>
                  <a:cubicBezTo>
                    <a:pt x="170" y="332"/>
                    <a:pt x="170" y="334"/>
                    <a:pt x="174" y="340"/>
                  </a:cubicBezTo>
                  <a:cubicBezTo>
                    <a:pt x="177" y="345"/>
                    <a:pt x="175" y="351"/>
                    <a:pt x="179" y="358"/>
                  </a:cubicBezTo>
                  <a:cubicBezTo>
                    <a:pt x="180" y="362"/>
                    <a:pt x="187" y="366"/>
                    <a:pt x="188" y="372"/>
                  </a:cubicBezTo>
                  <a:cubicBezTo>
                    <a:pt x="191" y="382"/>
                    <a:pt x="196" y="390"/>
                    <a:pt x="200" y="401"/>
                  </a:cubicBezTo>
                  <a:cubicBezTo>
                    <a:pt x="200" y="402"/>
                    <a:pt x="202" y="405"/>
                    <a:pt x="204" y="405"/>
                  </a:cubicBezTo>
                  <a:cubicBezTo>
                    <a:pt x="204" y="409"/>
                    <a:pt x="207" y="410"/>
                    <a:pt x="210" y="410"/>
                  </a:cubicBezTo>
                  <a:cubicBezTo>
                    <a:pt x="214" y="410"/>
                    <a:pt x="214" y="405"/>
                    <a:pt x="216" y="401"/>
                  </a:cubicBezTo>
                  <a:cubicBezTo>
                    <a:pt x="218" y="397"/>
                    <a:pt x="219" y="398"/>
                    <a:pt x="224" y="396"/>
                  </a:cubicBezTo>
                  <a:cubicBezTo>
                    <a:pt x="228" y="394"/>
                    <a:pt x="227" y="382"/>
                    <a:pt x="233" y="381"/>
                  </a:cubicBezTo>
                  <a:cubicBezTo>
                    <a:pt x="234" y="380"/>
                    <a:pt x="237" y="380"/>
                    <a:pt x="237" y="379"/>
                  </a:cubicBezTo>
                  <a:cubicBezTo>
                    <a:pt x="240" y="379"/>
                    <a:pt x="240" y="379"/>
                    <a:pt x="240" y="379"/>
                  </a:cubicBezTo>
                  <a:cubicBezTo>
                    <a:pt x="237" y="367"/>
                    <a:pt x="237" y="367"/>
                    <a:pt x="237" y="367"/>
                  </a:cubicBezTo>
                  <a:cubicBezTo>
                    <a:pt x="237" y="359"/>
                    <a:pt x="243" y="352"/>
                    <a:pt x="243" y="341"/>
                  </a:cubicBezTo>
                  <a:cubicBezTo>
                    <a:pt x="243" y="334"/>
                    <a:pt x="240" y="329"/>
                    <a:pt x="240" y="321"/>
                  </a:cubicBezTo>
                  <a:cubicBezTo>
                    <a:pt x="240" y="312"/>
                    <a:pt x="249" y="311"/>
                    <a:pt x="257" y="308"/>
                  </a:cubicBezTo>
                  <a:cubicBezTo>
                    <a:pt x="260" y="307"/>
                    <a:pt x="265" y="302"/>
                    <a:pt x="268" y="298"/>
                  </a:cubicBezTo>
                  <a:cubicBezTo>
                    <a:pt x="277" y="290"/>
                    <a:pt x="284" y="281"/>
                    <a:pt x="293" y="272"/>
                  </a:cubicBezTo>
                  <a:cubicBezTo>
                    <a:pt x="300" y="265"/>
                    <a:pt x="313" y="263"/>
                    <a:pt x="321" y="255"/>
                  </a:cubicBezTo>
                  <a:cubicBezTo>
                    <a:pt x="325" y="251"/>
                    <a:pt x="325" y="246"/>
                    <a:pt x="326" y="240"/>
                  </a:cubicBezTo>
                  <a:cubicBezTo>
                    <a:pt x="328" y="236"/>
                    <a:pt x="337" y="236"/>
                    <a:pt x="340" y="229"/>
                  </a:cubicBezTo>
                  <a:cubicBezTo>
                    <a:pt x="344" y="231"/>
                    <a:pt x="344" y="233"/>
                    <a:pt x="351" y="233"/>
                  </a:cubicBezTo>
                  <a:cubicBezTo>
                    <a:pt x="362" y="233"/>
                    <a:pt x="374" y="231"/>
                    <a:pt x="374" y="218"/>
                  </a:cubicBezTo>
                  <a:cubicBezTo>
                    <a:pt x="381" y="219"/>
                    <a:pt x="389" y="222"/>
                    <a:pt x="390" y="228"/>
                  </a:cubicBezTo>
                  <a:cubicBezTo>
                    <a:pt x="392" y="233"/>
                    <a:pt x="391" y="240"/>
                    <a:pt x="395" y="245"/>
                  </a:cubicBezTo>
                  <a:cubicBezTo>
                    <a:pt x="398" y="251"/>
                    <a:pt x="403" y="255"/>
                    <a:pt x="409" y="259"/>
                  </a:cubicBezTo>
                  <a:cubicBezTo>
                    <a:pt x="414" y="267"/>
                    <a:pt x="419" y="274"/>
                    <a:pt x="422" y="283"/>
                  </a:cubicBezTo>
                  <a:cubicBezTo>
                    <a:pt x="423" y="285"/>
                    <a:pt x="425" y="286"/>
                    <a:pt x="425" y="289"/>
                  </a:cubicBezTo>
                  <a:cubicBezTo>
                    <a:pt x="425" y="293"/>
                    <a:pt x="423" y="296"/>
                    <a:pt x="423" y="302"/>
                  </a:cubicBezTo>
                  <a:cubicBezTo>
                    <a:pt x="423" y="307"/>
                    <a:pt x="423" y="313"/>
                    <a:pt x="430" y="313"/>
                  </a:cubicBezTo>
                  <a:cubicBezTo>
                    <a:pt x="442" y="313"/>
                    <a:pt x="445" y="300"/>
                    <a:pt x="453" y="293"/>
                  </a:cubicBezTo>
                  <a:cubicBezTo>
                    <a:pt x="455" y="295"/>
                    <a:pt x="454" y="297"/>
                    <a:pt x="457" y="300"/>
                  </a:cubicBezTo>
                  <a:cubicBezTo>
                    <a:pt x="457" y="300"/>
                    <a:pt x="461" y="300"/>
                    <a:pt x="462" y="302"/>
                  </a:cubicBezTo>
                  <a:cubicBezTo>
                    <a:pt x="467" y="308"/>
                    <a:pt x="459" y="322"/>
                    <a:pt x="465" y="322"/>
                  </a:cubicBezTo>
                  <a:cubicBezTo>
                    <a:pt x="465" y="336"/>
                    <a:pt x="476" y="347"/>
                    <a:pt x="476" y="367"/>
                  </a:cubicBezTo>
                  <a:cubicBezTo>
                    <a:pt x="476" y="371"/>
                    <a:pt x="473" y="382"/>
                    <a:pt x="476" y="383"/>
                  </a:cubicBezTo>
                  <a:cubicBezTo>
                    <a:pt x="480" y="376"/>
                    <a:pt x="481" y="371"/>
                    <a:pt x="485" y="363"/>
                  </a:cubicBezTo>
                  <a:cubicBezTo>
                    <a:pt x="486" y="361"/>
                    <a:pt x="489" y="360"/>
                    <a:pt x="489" y="358"/>
                  </a:cubicBezTo>
                  <a:cubicBezTo>
                    <a:pt x="489" y="354"/>
                    <a:pt x="483" y="334"/>
                    <a:pt x="479" y="330"/>
                  </a:cubicBezTo>
                  <a:cubicBezTo>
                    <a:pt x="476" y="327"/>
                    <a:pt x="472" y="325"/>
                    <a:pt x="472" y="320"/>
                  </a:cubicBezTo>
                  <a:cubicBezTo>
                    <a:pt x="472" y="319"/>
                    <a:pt x="472" y="318"/>
                    <a:pt x="472" y="316"/>
                  </a:cubicBezTo>
                  <a:cubicBezTo>
                    <a:pt x="472" y="317"/>
                    <a:pt x="472" y="317"/>
                    <a:pt x="472" y="317"/>
                  </a:cubicBezTo>
                  <a:cubicBezTo>
                    <a:pt x="473" y="316"/>
                    <a:pt x="476" y="311"/>
                    <a:pt x="476" y="307"/>
                  </a:cubicBezTo>
                  <a:cubicBezTo>
                    <a:pt x="476" y="302"/>
                    <a:pt x="476" y="293"/>
                    <a:pt x="473" y="288"/>
                  </a:cubicBezTo>
                  <a:cubicBezTo>
                    <a:pt x="470" y="284"/>
                    <a:pt x="464" y="284"/>
                    <a:pt x="464" y="276"/>
                  </a:cubicBezTo>
                  <a:cubicBezTo>
                    <a:pt x="464" y="268"/>
                    <a:pt x="467" y="262"/>
                    <a:pt x="472" y="258"/>
                  </a:cubicBezTo>
                  <a:cubicBezTo>
                    <a:pt x="474" y="255"/>
                    <a:pt x="479" y="256"/>
                    <a:pt x="483" y="254"/>
                  </a:cubicBezTo>
                  <a:cubicBezTo>
                    <a:pt x="493" y="247"/>
                    <a:pt x="500" y="244"/>
                    <a:pt x="509" y="230"/>
                  </a:cubicBezTo>
                  <a:cubicBezTo>
                    <a:pt x="506" y="230"/>
                    <a:pt x="505" y="231"/>
                    <a:pt x="501" y="231"/>
                  </a:cubicBezTo>
                  <a:cubicBezTo>
                    <a:pt x="493" y="231"/>
                    <a:pt x="487" y="222"/>
                    <a:pt x="487" y="213"/>
                  </a:cubicBezTo>
                  <a:cubicBezTo>
                    <a:pt x="483" y="212"/>
                    <a:pt x="482" y="199"/>
                    <a:pt x="478" y="199"/>
                  </a:cubicBezTo>
                  <a:cubicBezTo>
                    <a:pt x="475" y="199"/>
                    <a:pt x="472" y="202"/>
                    <a:pt x="469" y="202"/>
                  </a:cubicBezTo>
                  <a:cubicBezTo>
                    <a:pt x="468" y="202"/>
                    <a:pt x="467" y="199"/>
                    <a:pt x="467" y="197"/>
                  </a:cubicBezTo>
                  <a:cubicBezTo>
                    <a:pt x="467" y="181"/>
                    <a:pt x="479" y="180"/>
                    <a:pt x="479" y="163"/>
                  </a:cubicBezTo>
                  <a:cubicBezTo>
                    <a:pt x="479" y="154"/>
                    <a:pt x="472" y="151"/>
                    <a:pt x="468" y="144"/>
                  </a:cubicBezTo>
                  <a:cubicBezTo>
                    <a:pt x="457" y="139"/>
                    <a:pt x="448" y="140"/>
                    <a:pt x="445" y="125"/>
                  </a:cubicBezTo>
                  <a:cubicBezTo>
                    <a:pt x="442" y="125"/>
                    <a:pt x="442" y="125"/>
                    <a:pt x="442" y="125"/>
                  </a:cubicBezTo>
                  <a:cubicBezTo>
                    <a:pt x="438" y="129"/>
                    <a:pt x="438" y="129"/>
                    <a:pt x="438" y="129"/>
                  </a:cubicBezTo>
                  <a:cubicBezTo>
                    <a:pt x="433" y="131"/>
                    <a:pt x="427" y="126"/>
                    <a:pt x="423" y="130"/>
                  </a:cubicBezTo>
                  <a:cubicBezTo>
                    <a:pt x="422" y="132"/>
                    <a:pt x="421" y="133"/>
                    <a:pt x="418" y="135"/>
                  </a:cubicBezTo>
                  <a:cubicBezTo>
                    <a:pt x="415" y="137"/>
                    <a:pt x="401" y="149"/>
                    <a:pt x="394" y="149"/>
                  </a:cubicBezTo>
                  <a:cubicBezTo>
                    <a:pt x="387" y="149"/>
                    <a:pt x="382" y="144"/>
                    <a:pt x="373" y="144"/>
                  </a:cubicBezTo>
                  <a:cubicBezTo>
                    <a:pt x="362" y="144"/>
                    <a:pt x="360" y="152"/>
                    <a:pt x="354" y="155"/>
                  </a:cubicBezTo>
                  <a:cubicBezTo>
                    <a:pt x="353" y="152"/>
                    <a:pt x="352" y="145"/>
                    <a:pt x="349" y="145"/>
                  </a:cubicBezTo>
                  <a:cubicBezTo>
                    <a:pt x="347" y="145"/>
                    <a:pt x="345" y="147"/>
                    <a:pt x="341" y="147"/>
                  </a:cubicBezTo>
                  <a:cubicBezTo>
                    <a:pt x="335" y="147"/>
                    <a:pt x="329" y="147"/>
                    <a:pt x="323" y="147"/>
                  </a:cubicBezTo>
                  <a:cubicBezTo>
                    <a:pt x="313" y="147"/>
                    <a:pt x="309" y="141"/>
                    <a:pt x="302" y="136"/>
                  </a:cubicBezTo>
                  <a:cubicBezTo>
                    <a:pt x="300" y="135"/>
                    <a:pt x="296" y="139"/>
                    <a:pt x="295" y="136"/>
                  </a:cubicBezTo>
                  <a:cubicBezTo>
                    <a:pt x="293" y="132"/>
                    <a:pt x="293" y="129"/>
                    <a:pt x="290" y="127"/>
                  </a:cubicBezTo>
                  <a:cubicBezTo>
                    <a:pt x="283" y="124"/>
                    <a:pt x="279" y="126"/>
                    <a:pt x="273" y="120"/>
                  </a:cubicBezTo>
                  <a:cubicBezTo>
                    <a:pt x="268" y="115"/>
                    <a:pt x="263" y="118"/>
                    <a:pt x="254" y="116"/>
                  </a:cubicBezTo>
                  <a:cubicBezTo>
                    <a:pt x="246" y="114"/>
                    <a:pt x="243" y="108"/>
                    <a:pt x="236" y="106"/>
                  </a:cubicBezTo>
                  <a:cubicBezTo>
                    <a:pt x="234" y="105"/>
                    <a:pt x="229" y="106"/>
                    <a:pt x="228" y="103"/>
                  </a:cubicBezTo>
                  <a:cubicBezTo>
                    <a:pt x="227" y="98"/>
                    <a:pt x="227" y="94"/>
                    <a:pt x="226" y="89"/>
                  </a:cubicBezTo>
                  <a:cubicBezTo>
                    <a:pt x="226" y="85"/>
                    <a:pt x="226" y="85"/>
                    <a:pt x="226" y="85"/>
                  </a:cubicBezTo>
                  <a:cubicBezTo>
                    <a:pt x="231" y="85"/>
                    <a:pt x="236" y="86"/>
                    <a:pt x="236" y="80"/>
                  </a:cubicBezTo>
                  <a:cubicBezTo>
                    <a:pt x="236" y="75"/>
                    <a:pt x="229" y="74"/>
                    <a:pt x="229" y="69"/>
                  </a:cubicBezTo>
                  <a:cubicBezTo>
                    <a:pt x="229" y="57"/>
                    <a:pt x="246" y="59"/>
                    <a:pt x="246" y="47"/>
                  </a:cubicBezTo>
                  <a:cubicBezTo>
                    <a:pt x="246" y="43"/>
                    <a:pt x="236" y="35"/>
                    <a:pt x="232" y="35"/>
                  </a:cubicBezTo>
                  <a:cubicBezTo>
                    <a:pt x="224" y="35"/>
                    <a:pt x="221" y="42"/>
                    <a:pt x="213" y="43"/>
                  </a:cubicBezTo>
                  <a:cubicBezTo>
                    <a:pt x="205" y="40"/>
                    <a:pt x="200" y="40"/>
                    <a:pt x="194" y="34"/>
                  </a:cubicBezTo>
                  <a:cubicBezTo>
                    <a:pt x="191" y="31"/>
                    <a:pt x="193" y="25"/>
                    <a:pt x="188" y="24"/>
                  </a:cubicBezTo>
                  <a:cubicBezTo>
                    <a:pt x="182" y="22"/>
                    <a:pt x="178" y="24"/>
                    <a:pt x="178" y="16"/>
                  </a:cubicBezTo>
                  <a:cubicBezTo>
                    <a:pt x="172" y="15"/>
                    <a:pt x="168" y="15"/>
                    <a:pt x="163" y="15"/>
                  </a:cubicBezTo>
                  <a:cubicBezTo>
                    <a:pt x="154" y="15"/>
                    <a:pt x="150" y="23"/>
                    <a:pt x="140" y="23"/>
                  </a:cubicBezTo>
                  <a:cubicBezTo>
                    <a:pt x="130" y="23"/>
                    <a:pt x="140" y="0"/>
                    <a:pt x="131" y="0"/>
                  </a:cubicBezTo>
                  <a:cubicBezTo>
                    <a:pt x="122" y="0"/>
                    <a:pt x="120" y="10"/>
                    <a:pt x="116" y="10"/>
                  </a:cubicBezTo>
                  <a:cubicBezTo>
                    <a:pt x="115" y="10"/>
                    <a:pt x="114" y="11"/>
                    <a:pt x="113" y="10"/>
                  </a:cubicBezTo>
                  <a:cubicBezTo>
                    <a:pt x="110" y="16"/>
                    <a:pt x="103" y="21"/>
                    <a:pt x="94" y="21"/>
                  </a:cubicBezTo>
                  <a:cubicBezTo>
                    <a:pt x="91" y="21"/>
                    <a:pt x="90" y="16"/>
                    <a:pt x="86" y="16"/>
                  </a:cubicBezTo>
                  <a:cubicBezTo>
                    <a:pt x="83" y="16"/>
                    <a:pt x="73" y="20"/>
                    <a:pt x="72" y="15"/>
                  </a:cubicBezTo>
                  <a:cubicBezTo>
                    <a:pt x="68" y="15"/>
                    <a:pt x="69" y="13"/>
                    <a:pt x="65" y="13"/>
                  </a:cubicBezTo>
                  <a:cubicBezTo>
                    <a:pt x="54" y="13"/>
                    <a:pt x="53" y="24"/>
                    <a:pt x="45" y="32"/>
                  </a:cubicBezTo>
                  <a:cubicBezTo>
                    <a:pt x="42" y="35"/>
                    <a:pt x="37" y="35"/>
                    <a:pt x="33" y="39"/>
                  </a:cubicBezTo>
                  <a:cubicBezTo>
                    <a:pt x="30" y="42"/>
                    <a:pt x="28" y="46"/>
                    <a:pt x="23" y="46"/>
                  </a:cubicBezTo>
                  <a:cubicBezTo>
                    <a:pt x="19" y="46"/>
                    <a:pt x="16" y="42"/>
                    <a:pt x="12" y="42"/>
                  </a:cubicBezTo>
                  <a:cubicBezTo>
                    <a:pt x="11" y="42"/>
                    <a:pt x="11" y="45"/>
                    <a:pt x="10" y="45"/>
                  </a:cubicBezTo>
                  <a:cubicBezTo>
                    <a:pt x="7" y="47"/>
                    <a:pt x="0" y="63"/>
                    <a:pt x="0" y="64"/>
                  </a:cubicBezTo>
                  <a:cubicBezTo>
                    <a:pt x="0" y="65"/>
                    <a:pt x="1" y="67"/>
                    <a:pt x="0" y="68"/>
                  </a:cubicBezTo>
                  <a:cubicBezTo>
                    <a:pt x="1" y="70"/>
                    <a:pt x="0" y="71"/>
                    <a:pt x="1" y="73"/>
                  </a:cubicBezTo>
                  <a:cubicBezTo>
                    <a:pt x="1" y="87"/>
                    <a:pt x="1" y="87"/>
                    <a:pt x="1" y="87"/>
                  </a:cubicBezTo>
                  <a:cubicBezTo>
                    <a:pt x="3" y="91"/>
                    <a:pt x="2" y="94"/>
                    <a:pt x="4" y="98"/>
                  </a:cubicBezTo>
                  <a:cubicBezTo>
                    <a:pt x="5" y="102"/>
                    <a:pt x="14" y="98"/>
                    <a:pt x="14" y="105"/>
                  </a:cubicBezTo>
                  <a:cubicBezTo>
                    <a:pt x="14" y="114"/>
                    <a:pt x="4" y="113"/>
                    <a:pt x="4" y="120"/>
                  </a:cubicBezTo>
                  <a:cubicBezTo>
                    <a:pt x="4" y="126"/>
                    <a:pt x="8" y="126"/>
                    <a:pt x="10" y="128"/>
                  </a:cubicBezTo>
                  <a:cubicBezTo>
                    <a:pt x="17" y="143"/>
                    <a:pt x="32" y="145"/>
                    <a:pt x="32" y="164"/>
                  </a:cubicBezTo>
                  <a:cubicBezTo>
                    <a:pt x="21" y="167"/>
                    <a:pt x="13" y="169"/>
                    <a:pt x="13" y="181"/>
                  </a:cubicBezTo>
                  <a:cubicBezTo>
                    <a:pt x="13" y="184"/>
                    <a:pt x="15" y="187"/>
                    <a:pt x="15" y="189"/>
                  </a:cubicBezTo>
                  <a:cubicBezTo>
                    <a:pt x="30" y="188"/>
                    <a:pt x="30" y="188"/>
                    <a:pt x="30" y="188"/>
                  </a:cubicBezTo>
                  <a:cubicBezTo>
                    <a:pt x="31" y="187"/>
                    <a:pt x="33" y="186"/>
                    <a:pt x="34" y="185"/>
                  </a:cubicBezTo>
                  <a:cubicBezTo>
                    <a:pt x="46" y="188"/>
                    <a:pt x="46" y="188"/>
                    <a:pt x="46" y="188"/>
                  </a:cubicBezTo>
                  <a:cubicBezTo>
                    <a:pt x="50" y="188"/>
                    <a:pt x="52" y="184"/>
                    <a:pt x="57" y="184"/>
                  </a:cubicBezTo>
                  <a:cubicBezTo>
                    <a:pt x="62" y="184"/>
                    <a:pt x="65" y="184"/>
                    <a:pt x="70" y="185"/>
                  </a:cubicBezTo>
                  <a:cubicBezTo>
                    <a:pt x="75" y="187"/>
                    <a:pt x="78" y="197"/>
                    <a:pt x="82" y="203"/>
                  </a:cubicBezTo>
                  <a:cubicBezTo>
                    <a:pt x="86" y="209"/>
                    <a:pt x="99" y="218"/>
                    <a:pt x="108" y="218"/>
                  </a:cubicBezTo>
                  <a:cubicBezTo>
                    <a:pt x="111" y="218"/>
                    <a:pt x="114" y="218"/>
                    <a:pt x="118" y="219"/>
                  </a:cubicBezTo>
                  <a:cubicBezTo>
                    <a:pt x="116" y="221"/>
                    <a:pt x="116" y="225"/>
                    <a:pt x="112" y="225"/>
                  </a:cubicBezTo>
                  <a:cubicBezTo>
                    <a:pt x="108" y="227"/>
                    <a:pt x="105" y="225"/>
                    <a:pt x="101" y="227"/>
                  </a:cubicBezTo>
                  <a:cubicBezTo>
                    <a:pt x="108" y="234"/>
                    <a:pt x="113" y="248"/>
                    <a:pt x="127" y="248"/>
                  </a:cubicBezTo>
                  <a:cubicBezTo>
                    <a:pt x="138" y="248"/>
                    <a:pt x="139" y="233"/>
                    <a:pt x="144" y="227"/>
                  </a:cubicBezTo>
                  <a:cubicBezTo>
                    <a:pt x="148" y="227"/>
                    <a:pt x="148" y="227"/>
                    <a:pt x="148" y="227"/>
                  </a:cubicBezTo>
                  <a:cubicBezTo>
                    <a:pt x="148" y="229"/>
                    <a:pt x="145" y="232"/>
                    <a:pt x="145" y="233"/>
                  </a:cubicBezTo>
                  <a:cubicBezTo>
                    <a:pt x="145" y="239"/>
                    <a:pt x="150" y="244"/>
                    <a:pt x="150" y="251"/>
                  </a:cubicBezTo>
                  <a:cubicBezTo>
                    <a:pt x="150" y="257"/>
                    <a:pt x="147" y="258"/>
                    <a:pt x="147" y="264"/>
                  </a:cubicBezTo>
                  <a:lnTo>
                    <a:pt x="149" y="26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2" name="Freeform 104">
              <a:extLst>
                <a:ext uri="{FF2B5EF4-FFF2-40B4-BE49-F238E27FC236}">
                  <a16:creationId xmlns:a16="http://schemas.microsoft.com/office/drawing/2014/main" id="{80468775-F7FF-CF43-B44E-DF126C86D10F}"/>
                </a:ext>
              </a:extLst>
            </p:cNvPr>
            <p:cNvSpPr>
              <a:spLocks/>
            </p:cNvSpPr>
            <p:nvPr/>
          </p:nvSpPr>
          <p:spPr bwMode="auto">
            <a:xfrm>
              <a:off x="5975350" y="2781300"/>
              <a:ext cx="177800" cy="192088"/>
            </a:xfrm>
            <a:custGeom>
              <a:avLst/>
              <a:gdLst/>
              <a:ahLst/>
              <a:cxnLst>
                <a:cxn ang="0">
                  <a:pos x="59" y="74"/>
                </a:cxn>
                <a:cxn ang="0">
                  <a:pos x="58" y="70"/>
                </a:cxn>
                <a:cxn ang="0">
                  <a:pos x="51" y="68"/>
                </a:cxn>
                <a:cxn ang="0">
                  <a:pos x="45" y="53"/>
                </a:cxn>
                <a:cxn ang="0">
                  <a:pos x="28" y="38"/>
                </a:cxn>
                <a:cxn ang="0">
                  <a:pos x="22" y="25"/>
                </a:cxn>
                <a:cxn ang="0">
                  <a:pos x="11" y="21"/>
                </a:cxn>
                <a:cxn ang="0">
                  <a:pos x="0" y="3"/>
                </a:cxn>
                <a:cxn ang="0">
                  <a:pos x="0" y="0"/>
                </a:cxn>
                <a:cxn ang="0">
                  <a:pos x="2" y="0"/>
                </a:cxn>
                <a:cxn ang="0">
                  <a:pos x="11" y="4"/>
                </a:cxn>
                <a:cxn ang="0">
                  <a:pos x="26" y="4"/>
                </a:cxn>
                <a:cxn ang="0">
                  <a:pos x="42" y="20"/>
                </a:cxn>
                <a:cxn ang="0">
                  <a:pos x="47" y="23"/>
                </a:cxn>
                <a:cxn ang="0">
                  <a:pos x="61" y="35"/>
                </a:cxn>
                <a:cxn ang="0">
                  <a:pos x="86" y="53"/>
                </a:cxn>
                <a:cxn ang="0">
                  <a:pos x="101" y="64"/>
                </a:cxn>
                <a:cxn ang="0">
                  <a:pos x="100" y="66"/>
                </a:cxn>
                <a:cxn ang="0">
                  <a:pos x="103" y="66"/>
                </a:cxn>
                <a:cxn ang="0">
                  <a:pos x="107" y="70"/>
                </a:cxn>
                <a:cxn ang="0">
                  <a:pos x="105" y="74"/>
                </a:cxn>
                <a:cxn ang="0">
                  <a:pos x="114" y="81"/>
                </a:cxn>
                <a:cxn ang="0">
                  <a:pos x="124" y="98"/>
                </a:cxn>
                <a:cxn ang="0">
                  <a:pos x="133" y="106"/>
                </a:cxn>
                <a:cxn ang="0">
                  <a:pos x="133" y="125"/>
                </a:cxn>
                <a:cxn ang="0">
                  <a:pos x="131" y="138"/>
                </a:cxn>
                <a:cxn ang="0">
                  <a:pos x="119" y="144"/>
                </a:cxn>
                <a:cxn ang="0">
                  <a:pos x="108" y="132"/>
                </a:cxn>
                <a:cxn ang="0">
                  <a:pos x="84" y="112"/>
                </a:cxn>
                <a:cxn ang="0">
                  <a:pos x="67" y="85"/>
                </a:cxn>
                <a:cxn ang="0">
                  <a:pos x="59" y="74"/>
                </a:cxn>
              </a:cxnLst>
              <a:rect l="0" t="0" r="r" b="b"/>
              <a:pathLst>
                <a:path w="133" h="144">
                  <a:moveTo>
                    <a:pt x="59" y="74"/>
                  </a:moveTo>
                  <a:cubicBezTo>
                    <a:pt x="58" y="74"/>
                    <a:pt x="59" y="72"/>
                    <a:pt x="58" y="70"/>
                  </a:cubicBezTo>
                  <a:cubicBezTo>
                    <a:pt x="57" y="69"/>
                    <a:pt x="52" y="69"/>
                    <a:pt x="51" y="68"/>
                  </a:cubicBezTo>
                  <a:cubicBezTo>
                    <a:pt x="49" y="67"/>
                    <a:pt x="45" y="56"/>
                    <a:pt x="45" y="53"/>
                  </a:cubicBezTo>
                  <a:cubicBezTo>
                    <a:pt x="41" y="43"/>
                    <a:pt x="31" y="44"/>
                    <a:pt x="28" y="38"/>
                  </a:cubicBezTo>
                  <a:cubicBezTo>
                    <a:pt x="26" y="33"/>
                    <a:pt x="24" y="30"/>
                    <a:pt x="22" y="25"/>
                  </a:cubicBezTo>
                  <a:cubicBezTo>
                    <a:pt x="20" y="21"/>
                    <a:pt x="15" y="22"/>
                    <a:pt x="11" y="21"/>
                  </a:cubicBezTo>
                  <a:cubicBezTo>
                    <a:pt x="8" y="20"/>
                    <a:pt x="1" y="8"/>
                    <a:pt x="0" y="3"/>
                  </a:cubicBezTo>
                  <a:cubicBezTo>
                    <a:pt x="0" y="0"/>
                    <a:pt x="0" y="0"/>
                    <a:pt x="0" y="0"/>
                  </a:cubicBezTo>
                  <a:cubicBezTo>
                    <a:pt x="0" y="0"/>
                    <a:pt x="1" y="0"/>
                    <a:pt x="2" y="0"/>
                  </a:cubicBezTo>
                  <a:cubicBezTo>
                    <a:pt x="7" y="0"/>
                    <a:pt x="8" y="2"/>
                    <a:pt x="11" y="4"/>
                  </a:cubicBezTo>
                  <a:cubicBezTo>
                    <a:pt x="26" y="4"/>
                    <a:pt x="26" y="4"/>
                    <a:pt x="26" y="4"/>
                  </a:cubicBezTo>
                  <a:cubicBezTo>
                    <a:pt x="35" y="7"/>
                    <a:pt x="38" y="13"/>
                    <a:pt x="42" y="20"/>
                  </a:cubicBezTo>
                  <a:cubicBezTo>
                    <a:pt x="43" y="23"/>
                    <a:pt x="45" y="22"/>
                    <a:pt x="47" y="23"/>
                  </a:cubicBezTo>
                  <a:cubicBezTo>
                    <a:pt x="53" y="25"/>
                    <a:pt x="56" y="30"/>
                    <a:pt x="61" y="35"/>
                  </a:cubicBezTo>
                  <a:cubicBezTo>
                    <a:pt x="69" y="43"/>
                    <a:pt x="74" y="49"/>
                    <a:pt x="86" y="53"/>
                  </a:cubicBezTo>
                  <a:cubicBezTo>
                    <a:pt x="93" y="55"/>
                    <a:pt x="101" y="57"/>
                    <a:pt x="101" y="64"/>
                  </a:cubicBezTo>
                  <a:cubicBezTo>
                    <a:pt x="101" y="64"/>
                    <a:pt x="100" y="65"/>
                    <a:pt x="100" y="66"/>
                  </a:cubicBezTo>
                  <a:cubicBezTo>
                    <a:pt x="101" y="66"/>
                    <a:pt x="102" y="66"/>
                    <a:pt x="103" y="66"/>
                  </a:cubicBezTo>
                  <a:cubicBezTo>
                    <a:pt x="105" y="66"/>
                    <a:pt x="106" y="68"/>
                    <a:pt x="107" y="70"/>
                  </a:cubicBezTo>
                  <a:cubicBezTo>
                    <a:pt x="105" y="74"/>
                    <a:pt x="105" y="74"/>
                    <a:pt x="105" y="74"/>
                  </a:cubicBezTo>
                  <a:cubicBezTo>
                    <a:pt x="105" y="80"/>
                    <a:pt x="109" y="81"/>
                    <a:pt x="114" y="81"/>
                  </a:cubicBezTo>
                  <a:cubicBezTo>
                    <a:pt x="114" y="91"/>
                    <a:pt x="119" y="93"/>
                    <a:pt x="124" y="98"/>
                  </a:cubicBezTo>
                  <a:cubicBezTo>
                    <a:pt x="127" y="101"/>
                    <a:pt x="133" y="102"/>
                    <a:pt x="133" y="106"/>
                  </a:cubicBezTo>
                  <a:cubicBezTo>
                    <a:pt x="133" y="112"/>
                    <a:pt x="133" y="116"/>
                    <a:pt x="133" y="125"/>
                  </a:cubicBezTo>
                  <a:cubicBezTo>
                    <a:pt x="128" y="127"/>
                    <a:pt x="131" y="133"/>
                    <a:pt x="131" y="138"/>
                  </a:cubicBezTo>
                  <a:cubicBezTo>
                    <a:pt x="131" y="143"/>
                    <a:pt x="122" y="144"/>
                    <a:pt x="119" y="144"/>
                  </a:cubicBezTo>
                  <a:cubicBezTo>
                    <a:pt x="116" y="144"/>
                    <a:pt x="109" y="132"/>
                    <a:pt x="108" y="132"/>
                  </a:cubicBezTo>
                  <a:cubicBezTo>
                    <a:pt x="100" y="124"/>
                    <a:pt x="92" y="120"/>
                    <a:pt x="84" y="112"/>
                  </a:cubicBezTo>
                  <a:cubicBezTo>
                    <a:pt x="75" y="103"/>
                    <a:pt x="71" y="95"/>
                    <a:pt x="67" y="85"/>
                  </a:cubicBezTo>
                  <a:cubicBezTo>
                    <a:pt x="66" y="83"/>
                    <a:pt x="60" y="74"/>
                    <a:pt x="59" y="7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3" name="Freeform 105">
              <a:extLst>
                <a:ext uri="{FF2B5EF4-FFF2-40B4-BE49-F238E27FC236}">
                  <a16:creationId xmlns:a16="http://schemas.microsoft.com/office/drawing/2014/main" id="{1E842394-68EC-8C42-8979-27C83739C5D6}"/>
                </a:ext>
              </a:extLst>
            </p:cNvPr>
            <p:cNvSpPr>
              <a:spLocks/>
            </p:cNvSpPr>
            <p:nvPr/>
          </p:nvSpPr>
          <p:spPr bwMode="auto">
            <a:xfrm>
              <a:off x="6203950" y="2757488"/>
              <a:ext cx="169863" cy="188913"/>
            </a:xfrm>
            <a:custGeom>
              <a:avLst/>
              <a:gdLst/>
              <a:ahLst/>
              <a:cxnLst>
                <a:cxn ang="0">
                  <a:pos x="37" y="130"/>
                </a:cxn>
                <a:cxn ang="0">
                  <a:pos x="36" y="124"/>
                </a:cxn>
                <a:cxn ang="0">
                  <a:pos x="27" y="126"/>
                </a:cxn>
                <a:cxn ang="0">
                  <a:pos x="11" y="102"/>
                </a:cxn>
                <a:cxn ang="0">
                  <a:pos x="12" y="99"/>
                </a:cxn>
                <a:cxn ang="0">
                  <a:pos x="6" y="97"/>
                </a:cxn>
                <a:cxn ang="0">
                  <a:pos x="0" y="78"/>
                </a:cxn>
                <a:cxn ang="0">
                  <a:pos x="15" y="74"/>
                </a:cxn>
                <a:cxn ang="0">
                  <a:pos x="33" y="54"/>
                </a:cxn>
                <a:cxn ang="0">
                  <a:pos x="45" y="50"/>
                </a:cxn>
                <a:cxn ang="0">
                  <a:pos x="56" y="41"/>
                </a:cxn>
                <a:cxn ang="0">
                  <a:pos x="59" y="35"/>
                </a:cxn>
                <a:cxn ang="0">
                  <a:pos x="63" y="32"/>
                </a:cxn>
                <a:cxn ang="0">
                  <a:pos x="66" y="29"/>
                </a:cxn>
                <a:cxn ang="0">
                  <a:pos x="82" y="23"/>
                </a:cxn>
                <a:cxn ang="0">
                  <a:pos x="102" y="0"/>
                </a:cxn>
                <a:cxn ang="0">
                  <a:pos x="109" y="11"/>
                </a:cxn>
                <a:cxn ang="0">
                  <a:pos x="127" y="23"/>
                </a:cxn>
                <a:cxn ang="0">
                  <a:pos x="117" y="29"/>
                </a:cxn>
                <a:cxn ang="0">
                  <a:pos x="119" y="31"/>
                </a:cxn>
                <a:cxn ang="0">
                  <a:pos x="106" y="37"/>
                </a:cxn>
                <a:cxn ang="0">
                  <a:pos x="108" y="41"/>
                </a:cxn>
                <a:cxn ang="0">
                  <a:pos x="105" y="44"/>
                </a:cxn>
                <a:cxn ang="0">
                  <a:pos x="125" y="73"/>
                </a:cxn>
                <a:cxn ang="0">
                  <a:pos x="115" y="77"/>
                </a:cxn>
                <a:cxn ang="0">
                  <a:pos x="111" y="78"/>
                </a:cxn>
                <a:cxn ang="0">
                  <a:pos x="109" y="83"/>
                </a:cxn>
                <a:cxn ang="0">
                  <a:pos x="103" y="102"/>
                </a:cxn>
                <a:cxn ang="0">
                  <a:pos x="93" y="113"/>
                </a:cxn>
                <a:cxn ang="0">
                  <a:pos x="95" y="119"/>
                </a:cxn>
                <a:cxn ang="0">
                  <a:pos x="90" y="134"/>
                </a:cxn>
                <a:cxn ang="0">
                  <a:pos x="76" y="141"/>
                </a:cxn>
                <a:cxn ang="0">
                  <a:pos x="71" y="135"/>
                </a:cxn>
                <a:cxn ang="0">
                  <a:pos x="51" y="128"/>
                </a:cxn>
                <a:cxn ang="0">
                  <a:pos x="40" y="132"/>
                </a:cxn>
                <a:cxn ang="0">
                  <a:pos x="37" y="130"/>
                </a:cxn>
              </a:cxnLst>
              <a:rect l="0" t="0" r="r" b="b"/>
              <a:pathLst>
                <a:path w="127" h="141">
                  <a:moveTo>
                    <a:pt x="37" y="130"/>
                  </a:moveTo>
                  <a:cubicBezTo>
                    <a:pt x="36" y="130"/>
                    <a:pt x="36" y="125"/>
                    <a:pt x="36" y="124"/>
                  </a:cubicBezTo>
                  <a:cubicBezTo>
                    <a:pt x="32" y="123"/>
                    <a:pt x="30" y="126"/>
                    <a:pt x="27" y="126"/>
                  </a:cubicBezTo>
                  <a:cubicBezTo>
                    <a:pt x="10" y="126"/>
                    <a:pt x="17" y="110"/>
                    <a:pt x="11" y="102"/>
                  </a:cubicBezTo>
                  <a:cubicBezTo>
                    <a:pt x="11" y="101"/>
                    <a:pt x="12" y="100"/>
                    <a:pt x="12" y="99"/>
                  </a:cubicBezTo>
                  <a:cubicBezTo>
                    <a:pt x="11" y="97"/>
                    <a:pt x="8" y="97"/>
                    <a:pt x="6" y="97"/>
                  </a:cubicBezTo>
                  <a:cubicBezTo>
                    <a:pt x="4" y="96"/>
                    <a:pt x="0" y="80"/>
                    <a:pt x="0" y="78"/>
                  </a:cubicBezTo>
                  <a:cubicBezTo>
                    <a:pt x="0" y="71"/>
                    <a:pt x="9" y="74"/>
                    <a:pt x="15" y="74"/>
                  </a:cubicBezTo>
                  <a:cubicBezTo>
                    <a:pt x="29" y="74"/>
                    <a:pt x="27" y="60"/>
                    <a:pt x="33" y="54"/>
                  </a:cubicBezTo>
                  <a:cubicBezTo>
                    <a:pt x="36" y="51"/>
                    <a:pt x="41" y="51"/>
                    <a:pt x="45" y="50"/>
                  </a:cubicBezTo>
                  <a:cubicBezTo>
                    <a:pt x="52" y="49"/>
                    <a:pt x="52" y="44"/>
                    <a:pt x="56" y="41"/>
                  </a:cubicBezTo>
                  <a:cubicBezTo>
                    <a:pt x="54" y="39"/>
                    <a:pt x="59" y="35"/>
                    <a:pt x="59" y="35"/>
                  </a:cubicBezTo>
                  <a:cubicBezTo>
                    <a:pt x="61" y="34"/>
                    <a:pt x="61" y="33"/>
                    <a:pt x="63" y="32"/>
                  </a:cubicBezTo>
                  <a:cubicBezTo>
                    <a:pt x="64" y="32"/>
                    <a:pt x="65" y="30"/>
                    <a:pt x="66" y="29"/>
                  </a:cubicBezTo>
                  <a:cubicBezTo>
                    <a:pt x="70" y="25"/>
                    <a:pt x="80" y="27"/>
                    <a:pt x="82" y="23"/>
                  </a:cubicBezTo>
                  <a:cubicBezTo>
                    <a:pt x="85" y="16"/>
                    <a:pt x="95" y="0"/>
                    <a:pt x="102" y="0"/>
                  </a:cubicBezTo>
                  <a:cubicBezTo>
                    <a:pt x="109" y="0"/>
                    <a:pt x="109" y="4"/>
                    <a:pt x="109" y="11"/>
                  </a:cubicBezTo>
                  <a:cubicBezTo>
                    <a:pt x="109" y="20"/>
                    <a:pt x="127" y="15"/>
                    <a:pt x="127" y="23"/>
                  </a:cubicBezTo>
                  <a:cubicBezTo>
                    <a:pt x="127" y="27"/>
                    <a:pt x="117" y="25"/>
                    <a:pt x="117" y="29"/>
                  </a:cubicBezTo>
                  <a:cubicBezTo>
                    <a:pt x="117" y="30"/>
                    <a:pt x="118" y="31"/>
                    <a:pt x="119" y="31"/>
                  </a:cubicBezTo>
                  <a:cubicBezTo>
                    <a:pt x="118" y="32"/>
                    <a:pt x="106" y="37"/>
                    <a:pt x="106" y="37"/>
                  </a:cubicBezTo>
                  <a:cubicBezTo>
                    <a:pt x="107" y="38"/>
                    <a:pt x="108" y="40"/>
                    <a:pt x="108" y="41"/>
                  </a:cubicBezTo>
                  <a:cubicBezTo>
                    <a:pt x="107" y="42"/>
                    <a:pt x="105" y="43"/>
                    <a:pt x="105" y="44"/>
                  </a:cubicBezTo>
                  <a:cubicBezTo>
                    <a:pt x="105" y="51"/>
                    <a:pt x="117" y="73"/>
                    <a:pt x="125" y="73"/>
                  </a:cubicBezTo>
                  <a:cubicBezTo>
                    <a:pt x="124" y="79"/>
                    <a:pt x="120" y="77"/>
                    <a:pt x="115" y="77"/>
                  </a:cubicBezTo>
                  <a:cubicBezTo>
                    <a:pt x="114" y="77"/>
                    <a:pt x="112" y="78"/>
                    <a:pt x="111" y="78"/>
                  </a:cubicBezTo>
                  <a:cubicBezTo>
                    <a:pt x="109" y="83"/>
                    <a:pt x="109" y="83"/>
                    <a:pt x="109" y="83"/>
                  </a:cubicBezTo>
                  <a:cubicBezTo>
                    <a:pt x="106" y="92"/>
                    <a:pt x="103" y="95"/>
                    <a:pt x="103" y="102"/>
                  </a:cubicBezTo>
                  <a:cubicBezTo>
                    <a:pt x="98" y="103"/>
                    <a:pt x="93" y="110"/>
                    <a:pt x="93" y="113"/>
                  </a:cubicBezTo>
                  <a:cubicBezTo>
                    <a:pt x="93" y="116"/>
                    <a:pt x="95" y="117"/>
                    <a:pt x="95" y="119"/>
                  </a:cubicBezTo>
                  <a:cubicBezTo>
                    <a:pt x="95" y="122"/>
                    <a:pt x="90" y="129"/>
                    <a:pt x="90" y="134"/>
                  </a:cubicBezTo>
                  <a:cubicBezTo>
                    <a:pt x="83" y="135"/>
                    <a:pt x="82" y="141"/>
                    <a:pt x="76" y="141"/>
                  </a:cubicBezTo>
                  <a:cubicBezTo>
                    <a:pt x="72" y="141"/>
                    <a:pt x="71" y="137"/>
                    <a:pt x="71" y="135"/>
                  </a:cubicBezTo>
                  <a:cubicBezTo>
                    <a:pt x="64" y="133"/>
                    <a:pt x="59" y="128"/>
                    <a:pt x="51" y="128"/>
                  </a:cubicBezTo>
                  <a:cubicBezTo>
                    <a:pt x="48" y="128"/>
                    <a:pt x="45" y="132"/>
                    <a:pt x="40" y="132"/>
                  </a:cubicBezTo>
                  <a:cubicBezTo>
                    <a:pt x="39" y="132"/>
                    <a:pt x="38" y="130"/>
                    <a:pt x="37" y="1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4" name="Freeform 106">
              <a:extLst>
                <a:ext uri="{FF2B5EF4-FFF2-40B4-BE49-F238E27FC236}">
                  <a16:creationId xmlns:a16="http://schemas.microsoft.com/office/drawing/2014/main" id="{E73F45CB-E665-B04F-9D0F-7296BEA1B2A3}"/>
                </a:ext>
              </a:extLst>
            </p:cNvPr>
            <p:cNvSpPr>
              <a:spLocks/>
            </p:cNvSpPr>
            <p:nvPr/>
          </p:nvSpPr>
          <p:spPr bwMode="auto">
            <a:xfrm>
              <a:off x="6367463" y="2847975"/>
              <a:ext cx="106363" cy="123825"/>
            </a:xfrm>
            <a:custGeom>
              <a:avLst/>
              <a:gdLst/>
              <a:ahLst/>
              <a:cxnLst>
                <a:cxn ang="0">
                  <a:pos x="31" y="34"/>
                </a:cxn>
                <a:cxn ang="0">
                  <a:pos x="27" y="38"/>
                </a:cxn>
                <a:cxn ang="0">
                  <a:pos x="17" y="24"/>
                </a:cxn>
                <a:cxn ang="0">
                  <a:pos x="32" y="16"/>
                </a:cxn>
                <a:cxn ang="0">
                  <a:pos x="49" y="15"/>
                </a:cxn>
                <a:cxn ang="0">
                  <a:pos x="64" y="18"/>
                </a:cxn>
                <a:cxn ang="0">
                  <a:pos x="77" y="4"/>
                </a:cxn>
                <a:cxn ang="0">
                  <a:pos x="79" y="0"/>
                </a:cxn>
                <a:cxn ang="0">
                  <a:pos x="77" y="0"/>
                </a:cxn>
                <a:cxn ang="0">
                  <a:pos x="63" y="10"/>
                </a:cxn>
                <a:cxn ang="0">
                  <a:pos x="59" y="10"/>
                </a:cxn>
                <a:cxn ang="0">
                  <a:pos x="28" y="5"/>
                </a:cxn>
                <a:cxn ang="0">
                  <a:pos x="12" y="30"/>
                </a:cxn>
                <a:cxn ang="0">
                  <a:pos x="8" y="37"/>
                </a:cxn>
                <a:cxn ang="0">
                  <a:pos x="0" y="61"/>
                </a:cxn>
                <a:cxn ang="0">
                  <a:pos x="8" y="66"/>
                </a:cxn>
                <a:cxn ang="0">
                  <a:pos x="8" y="87"/>
                </a:cxn>
                <a:cxn ang="0">
                  <a:pos x="16" y="93"/>
                </a:cxn>
                <a:cxn ang="0">
                  <a:pos x="22" y="76"/>
                </a:cxn>
                <a:cxn ang="0">
                  <a:pos x="18" y="61"/>
                </a:cxn>
                <a:cxn ang="0">
                  <a:pos x="25" y="56"/>
                </a:cxn>
                <a:cxn ang="0">
                  <a:pos x="28" y="56"/>
                </a:cxn>
                <a:cxn ang="0">
                  <a:pos x="27" y="65"/>
                </a:cxn>
                <a:cxn ang="0">
                  <a:pos x="34" y="79"/>
                </a:cxn>
                <a:cxn ang="0">
                  <a:pos x="34" y="83"/>
                </a:cxn>
                <a:cxn ang="0">
                  <a:pos x="39" y="83"/>
                </a:cxn>
                <a:cxn ang="0">
                  <a:pos x="49" y="73"/>
                </a:cxn>
                <a:cxn ang="0">
                  <a:pos x="43" y="65"/>
                </a:cxn>
                <a:cxn ang="0">
                  <a:pos x="45" y="63"/>
                </a:cxn>
                <a:cxn ang="0">
                  <a:pos x="34" y="44"/>
                </a:cxn>
                <a:cxn ang="0">
                  <a:pos x="57" y="31"/>
                </a:cxn>
                <a:cxn ang="0">
                  <a:pos x="57" y="28"/>
                </a:cxn>
                <a:cxn ang="0">
                  <a:pos x="31" y="36"/>
                </a:cxn>
                <a:cxn ang="0">
                  <a:pos x="31" y="34"/>
                </a:cxn>
              </a:cxnLst>
              <a:rect l="0" t="0" r="r" b="b"/>
              <a:pathLst>
                <a:path w="79" h="93">
                  <a:moveTo>
                    <a:pt x="31" y="34"/>
                  </a:moveTo>
                  <a:cubicBezTo>
                    <a:pt x="30" y="36"/>
                    <a:pt x="29" y="38"/>
                    <a:pt x="27" y="38"/>
                  </a:cubicBezTo>
                  <a:cubicBezTo>
                    <a:pt x="20" y="38"/>
                    <a:pt x="17" y="30"/>
                    <a:pt x="17" y="24"/>
                  </a:cubicBezTo>
                  <a:cubicBezTo>
                    <a:pt x="17" y="15"/>
                    <a:pt x="24" y="16"/>
                    <a:pt x="32" y="16"/>
                  </a:cubicBezTo>
                  <a:cubicBezTo>
                    <a:pt x="39" y="16"/>
                    <a:pt x="42" y="15"/>
                    <a:pt x="49" y="15"/>
                  </a:cubicBezTo>
                  <a:cubicBezTo>
                    <a:pt x="54" y="15"/>
                    <a:pt x="58" y="18"/>
                    <a:pt x="64" y="18"/>
                  </a:cubicBezTo>
                  <a:cubicBezTo>
                    <a:pt x="73" y="18"/>
                    <a:pt x="76" y="10"/>
                    <a:pt x="77" y="4"/>
                  </a:cubicBezTo>
                  <a:cubicBezTo>
                    <a:pt x="79" y="4"/>
                    <a:pt x="79" y="1"/>
                    <a:pt x="79" y="0"/>
                  </a:cubicBezTo>
                  <a:cubicBezTo>
                    <a:pt x="77" y="0"/>
                    <a:pt x="77" y="0"/>
                    <a:pt x="77" y="0"/>
                  </a:cubicBezTo>
                  <a:cubicBezTo>
                    <a:pt x="72" y="4"/>
                    <a:pt x="65" y="8"/>
                    <a:pt x="63" y="10"/>
                  </a:cubicBezTo>
                  <a:cubicBezTo>
                    <a:pt x="59" y="10"/>
                    <a:pt x="59" y="10"/>
                    <a:pt x="59" y="10"/>
                  </a:cubicBezTo>
                  <a:cubicBezTo>
                    <a:pt x="28" y="5"/>
                    <a:pt x="28" y="5"/>
                    <a:pt x="28" y="5"/>
                  </a:cubicBezTo>
                  <a:cubicBezTo>
                    <a:pt x="17" y="5"/>
                    <a:pt x="12" y="20"/>
                    <a:pt x="12" y="30"/>
                  </a:cubicBezTo>
                  <a:cubicBezTo>
                    <a:pt x="12" y="33"/>
                    <a:pt x="8" y="35"/>
                    <a:pt x="8" y="37"/>
                  </a:cubicBezTo>
                  <a:cubicBezTo>
                    <a:pt x="4" y="47"/>
                    <a:pt x="0" y="51"/>
                    <a:pt x="0" y="61"/>
                  </a:cubicBezTo>
                  <a:cubicBezTo>
                    <a:pt x="0" y="66"/>
                    <a:pt x="6" y="66"/>
                    <a:pt x="8" y="66"/>
                  </a:cubicBezTo>
                  <a:cubicBezTo>
                    <a:pt x="8" y="73"/>
                    <a:pt x="8" y="83"/>
                    <a:pt x="8" y="87"/>
                  </a:cubicBezTo>
                  <a:cubicBezTo>
                    <a:pt x="8" y="90"/>
                    <a:pt x="12" y="93"/>
                    <a:pt x="16" y="93"/>
                  </a:cubicBezTo>
                  <a:cubicBezTo>
                    <a:pt x="20" y="93"/>
                    <a:pt x="22" y="78"/>
                    <a:pt x="22" y="76"/>
                  </a:cubicBezTo>
                  <a:cubicBezTo>
                    <a:pt x="22" y="70"/>
                    <a:pt x="18" y="67"/>
                    <a:pt x="18" y="61"/>
                  </a:cubicBezTo>
                  <a:cubicBezTo>
                    <a:pt x="18" y="58"/>
                    <a:pt x="22" y="56"/>
                    <a:pt x="25" y="56"/>
                  </a:cubicBezTo>
                  <a:cubicBezTo>
                    <a:pt x="26" y="56"/>
                    <a:pt x="27" y="56"/>
                    <a:pt x="28" y="56"/>
                  </a:cubicBezTo>
                  <a:cubicBezTo>
                    <a:pt x="27" y="65"/>
                    <a:pt x="27" y="65"/>
                    <a:pt x="27" y="65"/>
                  </a:cubicBezTo>
                  <a:cubicBezTo>
                    <a:pt x="27" y="71"/>
                    <a:pt x="34" y="73"/>
                    <a:pt x="34" y="79"/>
                  </a:cubicBezTo>
                  <a:cubicBezTo>
                    <a:pt x="34" y="80"/>
                    <a:pt x="34" y="81"/>
                    <a:pt x="34" y="83"/>
                  </a:cubicBezTo>
                  <a:cubicBezTo>
                    <a:pt x="39" y="83"/>
                    <a:pt x="39" y="83"/>
                    <a:pt x="39" y="83"/>
                  </a:cubicBezTo>
                  <a:cubicBezTo>
                    <a:pt x="39" y="78"/>
                    <a:pt x="49" y="78"/>
                    <a:pt x="49" y="73"/>
                  </a:cubicBezTo>
                  <a:cubicBezTo>
                    <a:pt x="47" y="73"/>
                    <a:pt x="43" y="68"/>
                    <a:pt x="43" y="65"/>
                  </a:cubicBezTo>
                  <a:cubicBezTo>
                    <a:pt x="43" y="65"/>
                    <a:pt x="44" y="64"/>
                    <a:pt x="45" y="63"/>
                  </a:cubicBezTo>
                  <a:cubicBezTo>
                    <a:pt x="42" y="61"/>
                    <a:pt x="34" y="46"/>
                    <a:pt x="34" y="44"/>
                  </a:cubicBezTo>
                  <a:cubicBezTo>
                    <a:pt x="46" y="44"/>
                    <a:pt x="47" y="35"/>
                    <a:pt x="57" y="31"/>
                  </a:cubicBezTo>
                  <a:cubicBezTo>
                    <a:pt x="57" y="28"/>
                    <a:pt x="57" y="28"/>
                    <a:pt x="57" y="28"/>
                  </a:cubicBezTo>
                  <a:cubicBezTo>
                    <a:pt x="54" y="27"/>
                    <a:pt x="31" y="35"/>
                    <a:pt x="31" y="36"/>
                  </a:cubicBezTo>
                  <a:lnTo>
                    <a:pt x="31" y="3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5" name="Freeform 107">
              <a:extLst>
                <a:ext uri="{FF2B5EF4-FFF2-40B4-BE49-F238E27FC236}">
                  <a16:creationId xmlns:a16="http://schemas.microsoft.com/office/drawing/2014/main" id="{B3CC3A67-C233-A34B-81A3-9149F03CE2BB}"/>
                </a:ext>
              </a:extLst>
            </p:cNvPr>
            <p:cNvSpPr>
              <a:spLocks/>
            </p:cNvSpPr>
            <p:nvPr/>
          </p:nvSpPr>
          <p:spPr bwMode="auto">
            <a:xfrm>
              <a:off x="6145213" y="2973388"/>
              <a:ext cx="171450" cy="49213"/>
            </a:xfrm>
            <a:custGeom>
              <a:avLst/>
              <a:gdLst/>
              <a:ahLst/>
              <a:cxnLst>
                <a:cxn ang="0">
                  <a:pos x="123" y="36"/>
                </a:cxn>
                <a:cxn ang="0">
                  <a:pos x="114" y="33"/>
                </a:cxn>
                <a:cxn ang="0">
                  <a:pos x="114" y="37"/>
                </a:cxn>
                <a:cxn ang="0">
                  <a:pos x="67" y="31"/>
                </a:cxn>
                <a:cxn ang="0">
                  <a:pos x="56" y="25"/>
                </a:cxn>
                <a:cxn ang="0">
                  <a:pos x="32" y="22"/>
                </a:cxn>
                <a:cxn ang="0">
                  <a:pos x="14" y="20"/>
                </a:cxn>
                <a:cxn ang="0">
                  <a:pos x="0" y="10"/>
                </a:cxn>
                <a:cxn ang="0">
                  <a:pos x="11" y="1"/>
                </a:cxn>
                <a:cxn ang="0">
                  <a:pos x="14" y="3"/>
                </a:cxn>
                <a:cxn ang="0">
                  <a:pos x="22" y="0"/>
                </a:cxn>
                <a:cxn ang="0">
                  <a:pos x="55" y="14"/>
                </a:cxn>
                <a:cxn ang="0">
                  <a:pos x="68" y="7"/>
                </a:cxn>
                <a:cxn ang="0">
                  <a:pos x="88" y="15"/>
                </a:cxn>
                <a:cxn ang="0">
                  <a:pos x="101" y="14"/>
                </a:cxn>
                <a:cxn ang="0">
                  <a:pos x="105" y="14"/>
                </a:cxn>
                <a:cxn ang="0">
                  <a:pos x="89" y="17"/>
                </a:cxn>
                <a:cxn ang="0">
                  <a:pos x="107" y="22"/>
                </a:cxn>
                <a:cxn ang="0">
                  <a:pos x="111" y="26"/>
                </a:cxn>
                <a:cxn ang="0">
                  <a:pos x="121" y="27"/>
                </a:cxn>
                <a:cxn ang="0">
                  <a:pos x="128" y="31"/>
                </a:cxn>
                <a:cxn ang="0">
                  <a:pos x="123" y="36"/>
                </a:cxn>
              </a:cxnLst>
              <a:rect l="0" t="0" r="r" b="b"/>
              <a:pathLst>
                <a:path w="128" h="37">
                  <a:moveTo>
                    <a:pt x="123" y="36"/>
                  </a:moveTo>
                  <a:cubicBezTo>
                    <a:pt x="119" y="36"/>
                    <a:pt x="119" y="33"/>
                    <a:pt x="114" y="33"/>
                  </a:cubicBezTo>
                  <a:cubicBezTo>
                    <a:pt x="113" y="33"/>
                    <a:pt x="114" y="36"/>
                    <a:pt x="114" y="37"/>
                  </a:cubicBezTo>
                  <a:cubicBezTo>
                    <a:pt x="100" y="32"/>
                    <a:pt x="85" y="31"/>
                    <a:pt x="67" y="31"/>
                  </a:cubicBezTo>
                  <a:cubicBezTo>
                    <a:pt x="62" y="31"/>
                    <a:pt x="61" y="25"/>
                    <a:pt x="56" y="25"/>
                  </a:cubicBezTo>
                  <a:cubicBezTo>
                    <a:pt x="48" y="25"/>
                    <a:pt x="41" y="25"/>
                    <a:pt x="32" y="22"/>
                  </a:cubicBezTo>
                  <a:cubicBezTo>
                    <a:pt x="25" y="20"/>
                    <a:pt x="19" y="24"/>
                    <a:pt x="14" y="20"/>
                  </a:cubicBezTo>
                  <a:cubicBezTo>
                    <a:pt x="10" y="15"/>
                    <a:pt x="7" y="10"/>
                    <a:pt x="0" y="10"/>
                  </a:cubicBezTo>
                  <a:cubicBezTo>
                    <a:pt x="0" y="9"/>
                    <a:pt x="8" y="1"/>
                    <a:pt x="11" y="1"/>
                  </a:cubicBezTo>
                  <a:cubicBezTo>
                    <a:pt x="12" y="1"/>
                    <a:pt x="13" y="3"/>
                    <a:pt x="14" y="3"/>
                  </a:cubicBezTo>
                  <a:cubicBezTo>
                    <a:pt x="17" y="3"/>
                    <a:pt x="19" y="0"/>
                    <a:pt x="22" y="0"/>
                  </a:cubicBezTo>
                  <a:cubicBezTo>
                    <a:pt x="35" y="0"/>
                    <a:pt x="41" y="14"/>
                    <a:pt x="55" y="14"/>
                  </a:cubicBezTo>
                  <a:cubicBezTo>
                    <a:pt x="62" y="14"/>
                    <a:pt x="63" y="7"/>
                    <a:pt x="68" y="7"/>
                  </a:cubicBezTo>
                  <a:cubicBezTo>
                    <a:pt x="77" y="7"/>
                    <a:pt x="80" y="15"/>
                    <a:pt x="88" y="15"/>
                  </a:cubicBezTo>
                  <a:cubicBezTo>
                    <a:pt x="101" y="14"/>
                    <a:pt x="101" y="14"/>
                    <a:pt x="101" y="14"/>
                  </a:cubicBezTo>
                  <a:cubicBezTo>
                    <a:pt x="105" y="14"/>
                    <a:pt x="105" y="14"/>
                    <a:pt x="105" y="14"/>
                  </a:cubicBezTo>
                  <a:cubicBezTo>
                    <a:pt x="104" y="16"/>
                    <a:pt x="89" y="17"/>
                    <a:pt x="89" y="17"/>
                  </a:cubicBezTo>
                  <a:cubicBezTo>
                    <a:pt x="93" y="22"/>
                    <a:pt x="99" y="22"/>
                    <a:pt x="107" y="22"/>
                  </a:cubicBezTo>
                  <a:cubicBezTo>
                    <a:pt x="110" y="22"/>
                    <a:pt x="110" y="26"/>
                    <a:pt x="111" y="26"/>
                  </a:cubicBezTo>
                  <a:cubicBezTo>
                    <a:pt x="114" y="30"/>
                    <a:pt x="117" y="26"/>
                    <a:pt x="121" y="27"/>
                  </a:cubicBezTo>
                  <a:cubicBezTo>
                    <a:pt x="125" y="29"/>
                    <a:pt x="125" y="30"/>
                    <a:pt x="128" y="31"/>
                  </a:cubicBezTo>
                  <a:cubicBezTo>
                    <a:pt x="127" y="33"/>
                    <a:pt x="124" y="36"/>
                    <a:pt x="123" y="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6" name="Freeform 108">
              <a:extLst>
                <a:ext uri="{FF2B5EF4-FFF2-40B4-BE49-F238E27FC236}">
                  <a16:creationId xmlns:a16="http://schemas.microsoft.com/office/drawing/2014/main" id="{0136227F-6450-1141-B143-0335A9D8768B}"/>
                </a:ext>
              </a:extLst>
            </p:cNvPr>
            <p:cNvSpPr>
              <a:spLocks/>
            </p:cNvSpPr>
            <p:nvPr/>
          </p:nvSpPr>
          <p:spPr bwMode="auto">
            <a:xfrm>
              <a:off x="6386513" y="3013075"/>
              <a:ext cx="52388" cy="12700"/>
            </a:xfrm>
            <a:custGeom>
              <a:avLst/>
              <a:gdLst/>
              <a:ahLst/>
              <a:cxnLst>
                <a:cxn ang="0">
                  <a:pos x="26" y="9"/>
                </a:cxn>
                <a:cxn ang="0">
                  <a:pos x="10" y="9"/>
                </a:cxn>
                <a:cxn ang="0">
                  <a:pos x="0" y="4"/>
                </a:cxn>
                <a:cxn ang="0">
                  <a:pos x="8" y="1"/>
                </a:cxn>
                <a:cxn ang="0">
                  <a:pos x="26" y="4"/>
                </a:cxn>
                <a:cxn ang="0">
                  <a:pos x="39" y="0"/>
                </a:cxn>
                <a:cxn ang="0">
                  <a:pos x="26" y="9"/>
                </a:cxn>
              </a:cxnLst>
              <a:rect l="0" t="0" r="r" b="b"/>
              <a:pathLst>
                <a:path w="39" h="9">
                  <a:moveTo>
                    <a:pt x="26" y="9"/>
                  </a:moveTo>
                  <a:cubicBezTo>
                    <a:pt x="20" y="9"/>
                    <a:pt x="13" y="9"/>
                    <a:pt x="10" y="9"/>
                  </a:cubicBezTo>
                  <a:cubicBezTo>
                    <a:pt x="7" y="9"/>
                    <a:pt x="0" y="9"/>
                    <a:pt x="0" y="4"/>
                  </a:cubicBezTo>
                  <a:cubicBezTo>
                    <a:pt x="0" y="1"/>
                    <a:pt x="5" y="1"/>
                    <a:pt x="8" y="1"/>
                  </a:cubicBezTo>
                  <a:cubicBezTo>
                    <a:pt x="16" y="1"/>
                    <a:pt x="19" y="4"/>
                    <a:pt x="26" y="4"/>
                  </a:cubicBezTo>
                  <a:cubicBezTo>
                    <a:pt x="32" y="4"/>
                    <a:pt x="35" y="2"/>
                    <a:pt x="39" y="0"/>
                  </a:cubicBezTo>
                  <a:cubicBezTo>
                    <a:pt x="35" y="6"/>
                    <a:pt x="32" y="7"/>
                    <a:pt x="26"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7" name="Freeform 109">
              <a:extLst>
                <a:ext uri="{FF2B5EF4-FFF2-40B4-BE49-F238E27FC236}">
                  <a16:creationId xmlns:a16="http://schemas.microsoft.com/office/drawing/2014/main" id="{ED67061D-5955-E34B-92B4-6019EBBE285C}"/>
                </a:ext>
              </a:extLst>
            </p:cNvPr>
            <p:cNvSpPr>
              <a:spLocks/>
            </p:cNvSpPr>
            <p:nvPr/>
          </p:nvSpPr>
          <p:spPr bwMode="auto">
            <a:xfrm>
              <a:off x="6335713" y="3016250"/>
              <a:ext cx="36513" cy="12700"/>
            </a:xfrm>
            <a:custGeom>
              <a:avLst/>
              <a:gdLst/>
              <a:ahLst/>
              <a:cxnLst>
                <a:cxn ang="0">
                  <a:pos x="27" y="6"/>
                </a:cxn>
                <a:cxn ang="0">
                  <a:pos x="23" y="6"/>
                </a:cxn>
                <a:cxn ang="0">
                  <a:pos x="19" y="5"/>
                </a:cxn>
                <a:cxn ang="0">
                  <a:pos x="9" y="9"/>
                </a:cxn>
                <a:cxn ang="0">
                  <a:pos x="0" y="6"/>
                </a:cxn>
                <a:cxn ang="0">
                  <a:pos x="7" y="1"/>
                </a:cxn>
                <a:cxn ang="0">
                  <a:pos x="16" y="3"/>
                </a:cxn>
                <a:cxn ang="0">
                  <a:pos x="16" y="0"/>
                </a:cxn>
                <a:cxn ang="0">
                  <a:pos x="27" y="0"/>
                </a:cxn>
                <a:cxn ang="0">
                  <a:pos x="27" y="6"/>
                </a:cxn>
              </a:cxnLst>
              <a:rect l="0" t="0" r="r" b="b"/>
              <a:pathLst>
                <a:path w="27" h="9">
                  <a:moveTo>
                    <a:pt x="27" y="6"/>
                  </a:moveTo>
                  <a:cubicBezTo>
                    <a:pt x="23" y="6"/>
                    <a:pt x="23" y="6"/>
                    <a:pt x="23" y="6"/>
                  </a:cubicBezTo>
                  <a:cubicBezTo>
                    <a:pt x="19" y="5"/>
                    <a:pt x="19" y="5"/>
                    <a:pt x="19" y="5"/>
                  </a:cubicBezTo>
                  <a:cubicBezTo>
                    <a:pt x="15" y="6"/>
                    <a:pt x="13" y="9"/>
                    <a:pt x="9" y="9"/>
                  </a:cubicBezTo>
                  <a:cubicBezTo>
                    <a:pt x="5" y="9"/>
                    <a:pt x="0" y="8"/>
                    <a:pt x="0" y="6"/>
                  </a:cubicBezTo>
                  <a:cubicBezTo>
                    <a:pt x="0" y="1"/>
                    <a:pt x="3" y="1"/>
                    <a:pt x="7" y="1"/>
                  </a:cubicBezTo>
                  <a:cubicBezTo>
                    <a:pt x="11" y="1"/>
                    <a:pt x="13" y="2"/>
                    <a:pt x="16" y="3"/>
                  </a:cubicBezTo>
                  <a:cubicBezTo>
                    <a:pt x="16" y="2"/>
                    <a:pt x="16" y="1"/>
                    <a:pt x="16" y="0"/>
                  </a:cubicBezTo>
                  <a:cubicBezTo>
                    <a:pt x="27" y="0"/>
                    <a:pt x="27" y="0"/>
                    <a:pt x="27" y="0"/>
                  </a:cubicBezTo>
                  <a:cubicBezTo>
                    <a:pt x="27" y="3"/>
                    <a:pt x="26" y="5"/>
                    <a:pt x="27"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8" name="Freeform 110">
              <a:extLst>
                <a:ext uri="{FF2B5EF4-FFF2-40B4-BE49-F238E27FC236}">
                  <a16:creationId xmlns:a16="http://schemas.microsoft.com/office/drawing/2014/main" id="{F2F3294C-AAE9-134B-A0D3-CC0EEC02701F}"/>
                </a:ext>
              </a:extLst>
            </p:cNvPr>
            <p:cNvSpPr>
              <a:spLocks/>
            </p:cNvSpPr>
            <p:nvPr/>
          </p:nvSpPr>
          <p:spPr bwMode="auto">
            <a:xfrm>
              <a:off x="6373813" y="3030538"/>
              <a:ext cx="26988" cy="19050"/>
            </a:xfrm>
            <a:custGeom>
              <a:avLst/>
              <a:gdLst/>
              <a:ahLst/>
              <a:cxnLst>
                <a:cxn ang="0">
                  <a:pos x="15" y="14"/>
                </a:cxn>
                <a:cxn ang="0">
                  <a:pos x="12" y="9"/>
                </a:cxn>
                <a:cxn ang="0">
                  <a:pos x="0" y="4"/>
                </a:cxn>
                <a:cxn ang="0">
                  <a:pos x="9" y="1"/>
                </a:cxn>
                <a:cxn ang="0">
                  <a:pos x="13" y="1"/>
                </a:cxn>
                <a:cxn ang="0">
                  <a:pos x="20" y="11"/>
                </a:cxn>
                <a:cxn ang="0">
                  <a:pos x="16" y="14"/>
                </a:cxn>
                <a:cxn ang="0">
                  <a:pos x="15" y="14"/>
                </a:cxn>
              </a:cxnLst>
              <a:rect l="0" t="0" r="r" b="b"/>
              <a:pathLst>
                <a:path w="20" h="14">
                  <a:moveTo>
                    <a:pt x="15" y="14"/>
                  </a:moveTo>
                  <a:cubicBezTo>
                    <a:pt x="12" y="14"/>
                    <a:pt x="12" y="10"/>
                    <a:pt x="12" y="9"/>
                  </a:cubicBezTo>
                  <a:cubicBezTo>
                    <a:pt x="8" y="9"/>
                    <a:pt x="0" y="8"/>
                    <a:pt x="0" y="4"/>
                  </a:cubicBezTo>
                  <a:cubicBezTo>
                    <a:pt x="0" y="0"/>
                    <a:pt x="6" y="1"/>
                    <a:pt x="9" y="1"/>
                  </a:cubicBezTo>
                  <a:cubicBezTo>
                    <a:pt x="10" y="1"/>
                    <a:pt x="12" y="1"/>
                    <a:pt x="13" y="1"/>
                  </a:cubicBezTo>
                  <a:cubicBezTo>
                    <a:pt x="13" y="7"/>
                    <a:pt x="20" y="6"/>
                    <a:pt x="20" y="11"/>
                  </a:cubicBezTo>
                  <a:cubicBezTo>
                    <a:pt x="20" y="13"/>
                    <a:pt x="18" y="14"/>
                    <a:pt x="16" y="14"/>
                  </a:cubicBezTo>
                  <a:cubicBezTo>
                    <a:pt x="16" y="14"/>
                    <a:pt x="15" y="14"/>
                    <a:pt x="15" y="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9" name="Freeform 111">
              <a:extLst>
                <a:ext uri="{FF2B5EF4-FFF2-40B4-BE49-F238E27FC236}">
                  <a16:creationId xmlns:a16="http://schemas.microsoft.com/office/drawing/2014/main" id="{6F86D10A-A1DD-6E46-87EB-69432FEC1DB9}"/>
                </a:ext>
              </a:extLst>
            </p:cNvPr>
            <p:cNvSpPr>
              <a:spLocks/>
            </p:cNvSpPr>
            <p:nvPr/>
          </p:nvSpPr>
          <p:spPr bwMode="auto">
            <a:xfrm>
              <a:off x="6323013" y="3014663"/>
              <a:ext cx="11113" cy="11113"/>
            </a:xfrm>
            <a:custGeom>
              <a:avLst/>
              <a:gdLst/>
              <a:ahLst/>
              <a:cxnLst>
                <a:cxn ang="0">
                  <a:pos x="0" y="0"/>
                </a:cxn>
                <a:cxn ang="0">
                  <a:pos x="4" y="0"/>
                </a:cxn>
                <a:cxn ang="0">
                  <a:pos x="8" y="3"/>
                </a:cxn>
                <a:cxn ang="0">
                  <a:pos x="3" y="8"/>
                </a:cxn>
                <a:cxn ang="0">
                  <a:pos x="0" y="5"/>
                </a:cxn>
                <a:cxn ang="0">
                  <a:pos x="0" y="0"/>
                </a:cxn>
              </a:cxnLst>
              <a:rect l="0" t="0" r="r" b="b"/>
              <a:pathLst>
                <a:path w="8" h="8">
                  <a:moveTo>
                    <a:pt x="0" y="0"/>
                  </a:moveTo>
                  <a:cubicBezTo>
                    <a:pt x="1" y="0"/>
                    <a:pt x="2" y="0"/>
                    <a:pt x="4" y="0"/>
                  </a:cubicBezTo>
                  <a:cubicBezTo>
                    <a:pt x="6" y="0"/>
                    <a:pt x="6" y="2"/>
                    <a:pt x="8" y="3"/>
                  </a:cubicBezTo>
                  <a:cubicBezTo>
                    <a:pt x="7" y="6"/>
                    <a:pt x="5" y="8"/>
                    <a:pt x="3" y="8"/>
                  </a:cubicBezTo>
                  <a:cubicBezTo>
                    <a:pt x="2" y="8"/>
                    <a:pt x="0" y="6"/>
                    <a:pt x="0" y="5"/>
                  </a:cubicBezTo>
                  <a:cubicBezTo>
                    <a:pt x="0" y="3"/>
                    <a:pt x="0" y="2"/>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0" name="Freeform 112">
              <a:extLst>
                <a:ext uri="{FF2B5EF4-FFF2-40B4-BE49-F238E27FC236}">
                  <a16:creationId xmlns:a16="http://schemas.microsoft.com/office/drawing/2014/main" id="{371BAD9F-FCEE-4B49-83E3-0B852BDE7677}"/>
                </a:ext>
              </a:extLst>
            </p:cNvPr>
            <p:cNvSpPr>
              <a:spLocks/>
            </p:cNvSpPr>
            <p:nvPr/>
          </p:nvSpPr>
          <p:spPr bwMode="auto">
            <a:xfrm>
              <a:off x="6448425" y="3016250"/>
              <a:ext cx="58738" cy="34925"/>
            </a:xfrm>
            <a:custGeom>
              <a:avLst/>
              <a:gdLst/>
              <a:ahLst/>
              <a:cxnLst>
                <a:cxn ang="0">
                  <a:pos x="19" y="13"/>
                </a:cxn>
                <a:cxn ang="0">
                  <a:pos x="17" y="19"/>
                </a:cxn>
                <a:cxn ang="0">
                  <a:pos x="3" y="26"/>
                </a:cxn>
                <a:cxn ang="0">
                  <a:pos x="0" y="22"/>
                </a:cxn>
                <a:cxn ang="0">
                  <a:pos x="15" y="10"/>
                </a:cxn>
                <a:cxn ang="0">
                  <a:pos x="17" y="6"/>
                </a:cxn>
                <a:cxn ang="0">
                  <a:pos x="45" y="3"/>
                </a:cxn>
                <a:cxn ang="0">
                  <a:pos x="19" y="13"/>
                </a:cxn>
              </a:cxnLst>
              <a:rect l="0" t="0" r="r" b="b"/>
              <a:pathLst>
                <a:path w="45" h="26">
                  <a:moveTo>
                    <a:pt x="19" y="13"/>
                  </a:moveTo>
                  <a:cubicBezTo>
                    <a:pt x="16" y="13"/>
                    <a:pt x="19" y="17"/>
                    <a:pt x="17" y="19"/>
                  </a:cubicBezTo>
                  <a:cubicBezTo>
                    <a:pt x="15" y="21"/>
                    <a:pt x="8" y="26"/>
                    <a:pt x="3" y="26"/>
                  </a:cubicBezTo>
                  <a:cubicBezTo>
                    <a:pt x="1" y="26"/>
                    <a:pt x="0" y="24"/>
                    <a:pt x="0" y="22"/>
                  </a:cubicBezTo>
                  <a:cubicBezTo>
                    <a:pt x="0" y="12"/>
                    <a:pt x="8" y="12"/>
                    <a:pt x="15" y="10"/>
                  </a:cubicBezTo>
                  <a:cubicBezTo>
                    <a:pt x="16" y="10"/>
                    <a:pt x="16" y="7"/>
                    <a:pt x="17" y="6"/>
                  </a:cubicBezTo>
                  <a:cubicBezTo>
                    <a:pt x="21" y="2"/>
                    <a:pt x="41" y="0"/>
                    <a:pt x="45" y="3"/>
                  </a:cubicBezTo>
                  <a:cubicBezTo>
                    <a:pt x="40" y="9"/>
                    <a:pt x="26" y="13"/>
                    <a:pt x="19"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1" name="Freeform 113">
              <a:extLst>
                <a:ext uri="{FF2B5EF4-FFF2-40B4-BE49-F238E27FC236}">
                  <a16:creationId xmlns:a16="http://schemas.microsoft.com/office/drawing/2014/main" id="{F5C7E578-4D08-884D-8969-C859874CC71A}"/>
                </a:ext>
              </a:extLst>
            </p:cNvPr>
            <p:cNvSpPr>
              <a:spLocks/>
            </p:cNvSpPr>
            <p:nvPr/>
          </p:nvSpPr>
          <p:spPr bwMode="auto">
            <a:xfrm>
              <a:off x="6489700" y="2922588"/>
              <a:ext cx="17463" cy="19050"/>
            </a:xfrm>
            <a:custGeom>
              <a:avLst/>
              <a:gdLst/>
              <a:ahLst/>
              <a:cxnLst>
                <a:cxn ang="0">
                  <a:pos x="13" y="8"/>
                </a:cxn>
                <a:cxn ang="0">
                  <a:pos x="8" y="14"/>
                </a:cxn>
                <a:cxn ang="0">
                  <a:pos x="0" y="5"/>
                </a:cxn>
                <a:cxn ang="0">
                  <a:pos x="13" y="8"/>
                </a:cxn>
              </a:cxnLst>
              <a:rect l="0" t="0" r="r" b="b"/>
              <a:pathLst>
                <a:path w="13" h="14">
                  <a:moveTo>
                    <a:pt x="13" y="8"/>
                  </a:moveTo>
                  <a:cubicBezTo>
                    <a:pt x="13" y="9"/>
                    <a:pt x="10" y="14"/>
                    <a:pt x="8" y="14"/>
                  </a:cubicBezTo>
                  <a:cubicBezTo>
                    <a:pt x="6" y="14"/>
                    <a:pt x="0" y="9"/>
                    <a:pt x="0" y="5"/>
                  </a:cubicBezTo>
                  <a:cubicBezTo>
                    <a:pt x="0" y="0"/>
                    <a:pt x="13" y="4"/>
                    <a:pt x="13"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2" name="Freeform 114">
              <a:extLst>
                <a:ext uri="{FF2B5EF4-FFF2-40B4-BE49-F238E27FC236}">
                  <a16:creationId xmlns:a16="http://schemas.microsoft.com/office/drawing/2014/main" id="{E0822E11-CBFC-7E4E-84BB-8C7DB79F5BCA}"/>
                </a:ext>
              </a:extLst>
            </p:cNvPr>
            <p:cNvSpPr>
              <a:spLocks/>
            </p:cNvSpPr>
            <p:nvPr/>
          </p:nvSpPr>
          <p:spPr bwMode="auto">
            <a:xfrm>
              <a:off x="6519863" y="2924175"/>
              <a:ext cx="47625" cy="14288"/>
            </a:xfrm>
            <a:custGeom>
              <a:avLst/>
              <a:gdLst/>
              <a:ahLst/>
              <a:cxnLst>
                <a:cxn ang="0">
                  <a:pos x="31" y="2"/>
                </a:cxn>
                <a:cxn ang="0">
                  <a:pos x="36" y="10"/>
                </a:cxn>
                <a:cxn ang="0">
                  <a:pos x="34" y="10"/>
                </a:cxn>
                <a:cxn ang="0">
                  <a:pos x="18" y="6"/>
                </a:cxn>
                <a:cxn ang="0">
                  <a:pos x="8" y="6"/>
                </a:cxn>
                <a:cxn ang="0">
                  <a:pos x="0" y="4"/>
                </a:cxn>
                <a:cxn ang="0">
                  <a:pos x="3" y="0"/>
                </a:cxn>
                <a:cxn ang="0">
                  <a:pos x="23" y="0"/>
                </a:cxn>
                <a:cxn ang="0">
                  <a:pos x="30" y="2"/>
                </a:cxn>
                <a:cxn ang="0">
                  <a:pos x="31" y="2"/>
                </a:cxn>
              </a:cxnLst>
              <a:rect l="0" t="0" r="r" b="b"/>
              <a:pathLst>
                <a:path w="36" h="10">
                  <a:moveTo>
                    <a:pt x="31" y="2"/>
                  </a:moveTo>
                  <a:cubicBezTo>
                    <a:pt x="32" y="5"/>
                    <a:pt x="36" y="6"/>
                    <a:pt x="36" y="10"/>
                  </a:cubicBezTo>
                  <a:cubicBezTo>
                    <a:pt x="36" y="10"/>
                    <a:pt x="35" y="10"/>
                    <a:pt x="34" y="10"/>
                  </a:cubicBezTo>
                  <a:cubicBezTo>
                    <a:pt x="28" y="10"/>
                    <a:pt x="25" y="6"/>
                    <a:pt x="18" y="6"/>
                  </a:cubicBezTo>
                  <a:cubicBezTo>
                    <a:pt x="14" y="6"/>
                    <a:pt x="12" y="6"/>
                    <a:pt x="8" y="6"/>
                  </a:cubicBezTo>
                  <a:cubicBezTo>
                    <a:pt x="6" y="6"/>
                    <a:pt x="0" y="4"/>
                    <a:pt x="0" y="4"/>
                  </a:cubicBezTo>
                  <a:cubicBezTo>
                    <a:pt x="0" y="2"/>
                    <a:pt x="3" y="1"/>
                    <a:pt x="3" y="0"/>
                  </a:cubicBezTo>
                  <a:cubicBezTo>
                    <a:pt x="23" y="0"/>
                    <a:pt x="23" y="0"/>
                    <a:pt x="23" y="0"/>
                  </a:cubicBezTo>
                  <a:cubicBezTo>
                    <a:pt x="24" y="3"/>
                    <a:pt x="27" y="2"/>
                    <a:pt x="30" y="2"/>
                  </a:cubicBezTo>
                  <a:lnTo>
                    <a:pt x="31" y="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3" name="Freeform 115">
              <a:extLst>
                <a:ext uri="{FF2B5EF4-FFF2-40B4-BE49-F238E27FC236}">
                  <a16:creationId xmlns:a16="http://schemas.microsoft.com/office/drawing/2014/main" id="{CDA6CE8F-2F58-9E49-B852-19FD52525C4B}"/>
                </a:ext>
              </a:extLst>
            </p:cNvPr>
            <p:cNvSpPr>
              <a:spLocks/>
            </p:cNvSpPr>
            <p:nvPr/>
          </p:nvSpPr>
          <p:spPr bwMode="auto">
            <a:xfrm>
              <a:off x="6513513" y="2836863"/>
              <a:ext cx="19050" cy="46038"/>
            </a:xfrm>
            <a:custGeom>
              <a:avLst/>
              <a:gdLst/>
              <a:ahLst/>
              <a:cxnLst>
                <a:cxn ang="0">
                  <a:pos x="4" y="28"/>
                </a:cxn>
                <a:cxn ang="0">
                  <a:pos x="4" y="25"/>
                </a:cxn>
                <a:cxn ang="0">
                  <a:pos x="14" y="24"/>
                </a:cxn>
                <a:cxn ang="0">
                  <a:pos x="11" y="17"/>
                </a:cxn>
                <a:cxn ang="0">
                  <a:pos x="15" y="12"/>
                </a:cxn>
                <a:cxn ang="0">
                  <a:pos x="4" y="0"/>
                </a:cxn>
                <a:cxn ang="0">
                  <a:pos x="0" y="9"/>
                </a:cxn>
                <a:cxn ang="0">
                  <a:pos x="3" y="21"/>
                </a:cxn>
                <a:cxn ang="0">
                  <a:pos x="3" y="27"/>
                </a:cxn>
                <a:cxn ang="0">
                  <a:pos x="9" y="35"/>
                </a:cxn>
                <a:cxn ang="0">
                  <a:pos x="4" y="28"/>
                </a:cxn>
              </a:cxnLst>
              <a:rect l="0" t="0" r="r" b="b"/>
              <a:pathLst>
                <a:path w="15" h="35">
                  <a:moveTo>
                    <a:pt x="4" y="28"/>
                  </a:moveTo>
                  <a:cubicBezTo>
                    <a:pt x="4" y="25"/>
                    <a:pt x="4" y="25"/>
                    <a:pt x="4" y="25"/>
                  </a:cubicBezTo>
                  <a:cubicBezTo>
                    <a:pt x="8" y="25"/>
                    <a:pt x="12" y="24"/>
                    <a:pt x="14" y="24"/>
                  </a:cubicBezTo>
                  <a:cubicBezTo>
                    <a:pt x="14" y="20"/>
                    <a:pt x="11" y="20"/>
                    <a:pt x="11" y="17"/>
                  </a:cubicBezTo>
                  <a:cubicBezTo>
                    <a:pt x="11" y="15"/>
                    <a:pt x="15" y="14"/>
                    <a:pt x="15" y="12"/>
                  </a:cubicBezTo>
                  <a:cubicBezTo>
                    <a:pt x="8" y="10"/>
                    <a:pt x="4" y="6"/>
                    <a:pt x="4" y="0"/>
                  </a:cubicBezTo>
                  <a:cubicBezTo>
                    <a:pt x="0" y="2"/>
                    <a:pt x="0" y="5"/>
                    <a:pt x="0" y="9"/>
                  </a:cubicBezTo>
                  <a:cubicBezTo>
                    <a:pt x="0" y="15"/>
                    <a:pt x="3" y="16"/>
                    <a:pt x="3" y="21"/>
                  </a:cubicBezTo>
                  <a:cubicBezTo>
                    <a:pt x="3" y="26"/>
                    <a:pt x="3" y="24"/>
                    <a:pt x="3" y="27"/>
                  </a:cubicBezTo>
                  <a:cubicBezTo>
                    <a:pt x="3" y="30"/>
                    <a:pt x="4" y="35"/>
                    <a:pt x="9" y="35"/>
                  </a:cubicBezTo>
                  <a:cubicBezTo>
                    <a:pt x="7" y="32"/>
                    <a:pt x="6" y="31"/>
                    <a:pt x="4"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4" name="Freeform 119">
              <a:extLst>
                <a:ext uri="{FF2B5EF4-FFF2-40B4-BE49-F238E27FC236}">
                  <a16:creationId xmlns:a16="http://schemas.microsoft.com/office/drawing/2014/main" id="{D6531487-A301-A74D-A540-9EA6234FFA62}"/>
                </a:ext>
              </a:extLst>
            </p:cNvPr>
            <p:cNvSpPr>
              <a:spLocks/>
            </p:cNvSpPr>
            <p:nvPr/>
          </p:nvSpPr>
          <p:spPr bwMode="auto">
            <a:xfrm>
              <a:off x="6424613" y="2709863"/>
              <a:ext cx="76200" cy="71438"/>
            </a:xfrm>
            <a:custGeom>
              <a:avLst/>
              <a:gdLst/>
              <a:ahLst/>
              <a:cxnLst>
                <a:cxn ang="0">
                  <a:pos x="48" y="38"/>
                </a:cxn>
                <a:cxn ang="0">
                  <a:pos x="46" y="35"/>
                </a:cxn>
                <a:cxn ang="0">
                  <a:pos x="42" y="40"/>
                </a:cxn>
                <a:cxn ang="0">
                  <a:pos x="47" y="48"/>
                </a:cxn>
                <a:cxn ang="0">
                  <a:pos x="42" y="53"/>
                </a:cxn>
                <a:cxn ang="0">
                  <a:pos x="40" y="50"/>
                </a:cxn>
                <a:cxn ang="0">
                  <a:pos x="36" y="51"/>
                </a:cxn>
                <a:cxn ang="0">
                  <a:pos x="26" y="37"/>
                </a:cxn>
                <a:cxn ang="0">
                  <a:pos x="28" y="32"/>
                </a:cxn>
                <a:cxn ang="0">
                  <a:pos x="27" y="29"/>
                </a:cxn>
                <a:cxn ang="0">
                  <a:pos x="21" y="28"/>
                </a:cxn>
                <a:cxn ang="0">
                  <a:pos x="21" y="32"/>
                </a:cxn>
                <a:cxn ang="0">
                  <a:pos x="17" y="30"/>
                </a:cxn>
                <a:cxn ang="0">
                  <a:pos x="16" y="32"/>
                </a:cxn>
                <a:cxn ang="0">
                  <a:pos x="12" y="28"/>
                </a:cxn>
                <a:cxn ang="0">
                  <a:pos x="4" y="45"/>
                </a:cxn>
                <a:cxn ang="0">
                  <a:pos x="4" y="36"/>
                </a:cxn>
                <a:cxn ang="0">
                  <a:pos x="2" y="32"/>
                </a:cxn>
                <a:cxn ang="0">
                  <a:pos x="5" y="22"/>
                </a:cxn>
                <a:cxn ang="0">
                  <a:pos x="19" y="14"/>
                </a:cxn>
                <a:cxn ang="0">
                  <a:pos x="26" y="20"/>
                </a:cxn>
                <a:cxn ang="0">
                  <a:pos x="28" y="20"/>
                </a:cxn>
                <a:cxn ang="0">
                  <a:pos x="32" y="15"/>
                </a:cxn>
                <a:cxn ang="0">
                  <a:pos x="41" y="9"/>
                </a:cxn>
                <a:cxn ang="0">
                  <a:pos x="42" y="0"/>
                </a:cxn>
                <a:cxn ang="0">
                  <a:pos x="48" y="4"/>
                </a:cxn>
                <a:cxn ang="0">
                  <a:pos x="58" y="33"/>
                </a:cxn>
                <a:cxn ang="0">
                  <a:pos x="53" y="46"/>
                </a:cxn>
                <a:cxn ang="0">
                  <a:pos x="48" y="36"/>
                </a:cxn>
                <a:cxn ang="0">
                  <a:pos x="48" y="38"/>
                </a:cxn>
              </a:cxnLst>
              <a:rect l="0" t="0" r="r" b="b"/>
              <a:pathLst>
                <a:path w="58" h="53">
                  <a:moveTo>
                    <a:pt x="48" y="38"/>
                  </a:moveTo>
                  <a:cubicBezTo>
                    <a:pt x="48" y="37"/>
                    <a:pt x="47" y="36"/>
                    <a:pt x="46" y="35"/>
                  </a:cubicBezTo>
                  <a:cubicBezTo>
                    <a:pt x="44" y="37"/>
                    <a:pt x="42" y="38"/>
                    <a:pt x="42" y="40"/>
                  </a:cubicBezTo>
                  <a:cubicBezTo>
                    <a:pt x="42" y="43"/>
                    <a:pt x="47" y="44"/>
                    <a:pt x="47" y="48"/>
                  </a:cubicBezTo>
                  <a:cubicBezTo>
                    <a:pt x="47" y="51"/>
                    <a:pt x="45" y="53"/>
                    <a:pt x="42" y="53"/>
                  </a:cubicBezTo>
                  <a:cubicBezTo>
                    <a:pt x="41" y="53"/>
                    <a:pt x="40" y="51"/>
                    <a:pt x="40" y="50"/>
                  </a:cubicBezTo>
                  <a:cubicBezTo>
                    <a:pt x="39" y="51"/>
                    <a:pt x="37" y="51"/>
                    <a:pt x="36" y="51"/>
                  </a:cubicBezTo>
                  <a:cubicBezTo>
                    <a:pt x="31" y="51"/>
                    <a:pt x="26" y="44"/>
                    <a:pt x="26" y="37"/>
                  </a:cubicBezTo>
                  <a:cubicBezTo>
                    <a:pt x="26" y="34"/>
                    <a:pt x="27" y="33"/>
                    <a:pt x="28" y="32"/>
                  </a:cubicBezTo>
                  <a:cubicBezTo>
                    <a:pt x="28" y="31"/>
                    <a:pt x="27" y="30"/>
                    <a:pt x="27" y="29"/>
                  </a:cubicBezTo>
                  <a:cubicBezTo>
                    <a:pt x="21" y="28"/>
                    <a:pt x="21" y="28"/>
                    <a:pt x="21" y="28"/>
                  </a:cubicBezTo>
                  <a:cubicBezTo>
                    <a:pt x="21" y="30"/>
                    <a:pt x="20" y="31"/>
                    <a:pt x="21" y="32"/>
                  </a:cubicBezTo>
                  <a:cubicBezTo>
                    <a:pt x="18" y="32"/>
                    <a:pt x="18" y="31"/>
                    <a:pt x="17" y="30"/>
                  </a:cubicBezTo>
                  <a:cubicBezTo>
                    <a:pt x="17" y="30"/>
                    <a:pt x="16" y="31"/>
                    <a:pt x="16" y="32"/>
                  </a:cubicBezTo>
                  <a:cubicBezTo>
                    <a:pt x="14" y="31"/>
                    <a:pt x="12" y="28"/>
                    <a:pt x="12" y="28"/>
                  </a:cubicBezTo>
                  <a:cubicBezTo>
                    <a:pt x="8" y="32"/>
                    <a:pt x="8" y="45"/>
                    <a:pt x="4" y="45"/>
                  </a:cubicBezTo>
                  <a:cubicBezTo>
                    <a:pt x="0" y="45"/>
                    <a:pt x="4" y="37"/>
                    <a:pt x="4" y="36"/>
                  </a:cubicBezTo>
                  <a:cubicBezTo>
                    <a:pt x="4" y="35"/>
                    <a:pt x="2" y="33"/>
                    <a:pt x="2" y="32"/>
                  </a:cubicBezTo>
                  <a:cubicBezTo>
                    <a:pt x="2" y="28"/>
                    <a:pt x="4" y="26"/>
                    <a:pt x="5" y="22"/>
                  </a:cubicBezTo>
                  <a:cubicBezTo>
                    <a:pt x="13" y="22"/>
                    <a:pt x="11" y="14"/>
                    <a:pt x="19" y="14"/>
                  </a:cubicBezTo>
                  <a:cubicBezTo>
                    <a:pt x="24" y="14"/>
                    <a:pt x="23" y="20"/>
                    <a:pt x="26" y="20"/>
                  </a:cubicBezTo>
                  <a:cubicBezTo>
                    <a:pt x="27" y="20"/>
                    <a:pt x="27" y="20"/>
                    <a:pt x="28" y="20"/>
                  </a:cubicBezTo>
                  <a:cubicBezTo>
                    <a:pt x="28" y="18"/>
                    <a:pt x="30" y="16"/>
                    <a:pt x="32" y="15"/>
                  </a:cubicBezTo>
                  <a:cubicBezTo>
                    <a:pt x="32" y="10"/>
                    <a:pt x="39" y="12"/>
                    <a:pt x="41" y="9"/>
                  </a:cubicBezTo>
                  <a:cubicBezTo>
                    <a:pt x="42" y="7"/>
                    <a:pt x="42" y="1"/>
                    <a:pt x="42" y="0"/>
                  </a:cubicBezTo>
                  <a:cubicBezTo>
                    <a:pt x="45" y="0"/>
                    <a:pt x="47" y="2"/>
                    <a:pt x="48" y="4"/>
                  </a:cubicBezTo>
                  <a:cubicBezTo>
                    <a:pt x="51" y="7"/>
                    <a:pt x="58" y="30"/>
                    <a:pt x="58" y="33"/>
                  </a:cubicBezTo>
                  <a:cubicBezTo>
                    <a:pt x="58" y="37"/>
                    <a:pt x="53" y="39"/>
                    <a:pt x="53" y="46"/>
                  </a:cubicBezTo>
                  <a:cubicBezTo>
                    <a:pt x="51" y="46"/>
                    <a:pt x="48" y="37"/>
                    <a:pt x="48" y="36"/>
                  </a:cubicBezTo>
                  <a:lnTo>
                    <a:pt x="48" y="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5" name="Freeform 120">
              <a:extLst>
                <a:ext uri="{FF2B5EF4-FFF2-40B4-BE49-F238E27FC236}">
                  <a16:creationId xmlns:a16="http://schemas.microsoft.com/office/drawing/2014/main" id="{89EBC530-FA26-E04B-A3F0-850A957592D9}"/>
                </a:ext>
              </a:extLst>
            </p:cNvPr>
            <p:cNvSpPr>
              <a:spLocks/>
            </p:cNvSpPr>
            <p:nvPr/>
          </p:nvSpPr>
          <p:spPr bwMode="auto">
            <a:xfrm>
              <a:off x="6354763" y="2690813"/>
              <a:ext cx="36513" cy="39688"/>
            </a:xfrm>
            <a:custGeom>
              <a:avLst/>
              <a:gdLst/>
              <a:ahLst/>
              <a:cxnLst>
                <a:cxn ang="0">
                  <a:pos x="3" y="29"/>
                </a:cxn>
                <a:cxn ang="0">
                  <a:pos x="0" y="29"/>
                </a:cxn>
                <a:cxn ang="0">
                  <a:pos x="22" y="5"/>
                </a:cxn>
                <a:cxn ang="0">
                  <a:pos x="25" y="0"/>
                </a:cxn>
                <a:cxn ang="0">
                  <a:pos x="28" y="6"/>
                </a:cxn>
                <a:cxn ang="0">
                  <a:pos x="24" y="9"/>
                </a:cxn>
                <a:cxn ang="0">
                  <a:pos x="17" y="13"/>
                </a:cxn>
                <a:cxn ang="0">
                  <a:pos x="3" y="29"/>
                </a:cxn>
              </a:cxnLst>
              <a:rect l="0" t="0" r="r" b="b"/>
              <a:pathLst>
                <a:path w="28" h="29">
                  <a:moveTo>
                    <a:pt x="3" y="29"/>
                  </a:moveTo>
                  <a:cubicBezTo>
                    <a:pt x="0" y="29"/>
                    <a:pt x="0" y="29"/>
                    <a:pt x="0" y="29"/>
                  </a:cubicBezTo>
                  <a:cubicBezTo>
                    <a:pt x="4" y="18"/>
                    <a:pt x="18" y="13"/>
                    <a:pt x="22" y="5"/>
                  </a:cubicBezTo>
                  <a:cubicBezTo>
                    <a:pt x="23" y="3"/>
                    <a:pt x="23" y="1"/>
                    <a:pt x="25" y="0"/>
                  </a:cubicBezTo>
                  <a:cubicBezTo>
                    <a:pt x="24" y="4"/>
                    <a:pt x="26" y="5"/>
                    <a:pt x="28" y="6"/>
                  </a:cubicBezTo>
                  <a:cubicBezTo>
                    <a:pt x="26" y="8"/>
                    <a:pt x="26" y="9"/>
                    <a:pt x="24" y="9"/>
                  </a:cubicBezTo>
                  <a:cubicBezTo>
                    <a:pt x="23" y="12"/>
                    <a:pt x="20" y="13"/>
                    <a:pt x="17" y="13"/>
                  </a:cubicBezTo>
                  <a:cubicBezTo>
                    <a:pt x="15" y="22"/>
                    <a:pt x="8" y="26"/>
                    <a:pt x="3" y="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6" name="Freeform 121">
              <a:extLst>
                <a:ext uri="{FF2B5EF4-FFF2-40B4-BE49-F238E27FC236}">
                  <a16:creationId xmlns:a16="http://schemas.microsoft.com/office/drawing/2014/main" id="{9CCE7F51-4BF8-D14B-9BD5-9AEB8B8683CC}"/>
                </a:ext>
              </a:extLst>
            </p:cNvPr>
            <p:cNvSpPr>
              <a:spLocks/>
            </p:cNvSpPr>
            <p:nvPr/>
          </p:nvSpPr>
          <p:spPr bwMode="auto">
            <a:xfrm>
              <a:off x="6383338" y="2563813"/>
              <a:ext cx="71438" cy="101600"/>
            </a:xfrm>
            <a:custGeom>
              <a:avLst/>
              <a:gdLst/>
              <a:ahLst/>
              <a:cxnLst>
                <a:cxn ang="0">
                  <a:pos x="4" y="31"/>
                </a:cxn>
                <a:cxn ang="0">
                  <a:pos x="6" y="20"/>
                </a:cxn>
                <a:cxn ang="0">
                  <a:pos x="5" y="7"/>
                </a:cxn>
                <a:cxn ang="0">
                  <a:pos x="9" y="0"/>
                </a:cxn>
                <a:cxn ang="0">
                  <a:pos x="16" y="7"/>
                </a:cxn>
                <a:cxn ang="0">
                  <a:pos x="21" y="3"/>
                </a:cxn>
                <a:cxn ang="0">
                  <a:pos x="22" y="5"/>
                </a:cxn>
                <a:cxn ang="0">
                  <a:pos x="23" y="8"/>
                </a:cxn>
                <a:cxn ang="0">
                  <a:pos x="28" y="25"/>
                </a:cxn>
                <a:cxn ang="0">
                  <a:pos x="20" y="42"/>
                </a:cxn>
                <a:cxn ang="0">
                  <a:pos x="30" y="59"/>
                </a:cxn>
                <a:cxn ang="0">
                  <a:pos x="30" y="58"/>
                </a:cxn>
                <a:cxn ang="0">
                  <a:pos x="34" y="55"/>
                </a:cxn>
                <a:cxn ang="0">
                  <a:pos x="43" y="64"/>
                </a:cxn>
                <a:cxn ang="0">
                  <a:pos x="46" y="61"/>
                </a:cxn>
                <a:cxn ang="0">
                  <a:pos x="49" y="62"/>
                </a:cxn>
                <a:cxn ang="0">
                  <a:pos x="46" y="66"/>
                </a:cxn>
                <a:cxn ang="0">
                  <a:pos x="49" y="66"/>
                </a:cxn>
                <a:cxn ang="0">
                  <a:pos x="54" y="71"/>
                </a:cxn>
                <a:cxn ang="0">
                  <a:pos x="54" y="74"/>
                </a:cxn>
                <a:cxn ang="0">
                  <a:pos x="53" y="76"/>
                </a:cxn>
                <a:cxn ang="0">
                  <a:pos x="51" y="73"/>
                </a:cxn>
                <a:cxn ang="0">
                  <a:pos x="36" y="61"/>
                </a:cxn>
                <a:cxn ang="0">
                  <a:pos x="37" y="69"/>
                </a:cxn>
                <a:cxn ang="0">
                  <a:pos x="25" y="60"/>
                </a:cxn>
                <a:cxn ang="0">
                  <a:pos x="19" y="62"/>
                </a:cxn>
                <a:cxn ang="0">
                  <a:pos x="13" y="57"/>
                </a:cxn>
                <a:cxn ang="0">
                  <a:pos x="15" y="53"/>
                </a:cxn>
                <a:cxn ang="0">
                  <a:pos x="15" y="49"/>
                </a:cxn>
                <a:cxn ang="0">
                  <a:pos x="13" y="49"/>
                </a:cxn>
                <a:cxn ang="0">
                  <a:pos x="10" y="51"/>
                </a:cxn>
                <a:cxn ang="0">
                  <a:pos x="1" y="44"/>
                </a:cxn>
                <a:cxn ang="0">
                  <a:pos x="4" y="31"/>
                </a:cxn>
              </a:cxnLst>
              <a:rect l="0" t="0" r="r" b="b"/>
              <a:pathLst>
                <a:path w="54" h="76">
                  <a:moveTo>
                    <a:pt x="4" y="31"/>
                  </a:moveTo>
                  <a:cubicBezTo>
                    <a:pt x="6" y="28"/>
                    <a:pt x="6" y="23"/>
                    <a:pt x="6" y="20"/>
                  </a:cubicBezTo>
                  <a:cubicBezTo>
                    <a:pt x="7" y="15"/>
                    <a:pt x="5" y="12"/>
                    <a:pt x="5" y="7"/>
                  </a:cubicBezTo>
                  <a:cubicBezTo>
                    <a:pt x="5" y="3"/>
                    <a:pt x="6" y="0"/>
                    <a:pt x="9" y="0"/>
                  </a:cubicBezTo>
                  <a:cubicBezTo>
                    <a:pt x="13" y="0"/>
                    <a:pt x="12" y="7"/>
                    <a:pt x="16" y="7"/>
                  </a:cubicBezTo>
                  <a:cubicBezTo>
                    <a:pt x="18" y="7"/>
                    <a:pt x="20" y="4"/>
                    <a:pt x="21" y="3"/>
                  </a:cubicBezTo>
                  <a:cubicBezTo>
                    <a:pt x="21" y="3"/>
                    <a:pt x="22" y="4"/>
                    <a:pt x="22" y="5"/>
                  </a:cubicBezTo>
                  <a:cubicBezTo>
                    <a:pt x="22" y="6"/>
                    <a:pt x="23" y="7"/>
                    <a:pt x="23" y="8"/>
                  </a:cubicBezTo>
                  <a:cubicBezTo>
                    <a:pt x="23" y="13"/>
                    <a:pt x="28" y="18"/>
                    <a:pt x="28" y="25"/>
                  </a:cubicBezTo>
                  <a:cubicBezTo>
                    <a:pt x="28" y="33"/>
                    <a:pt x="20" y="34"/>
                    <a:pt x="20" y="42"/>
                  </a:cubicBezTo>
                  <a:cubicBezTo>
                    <a:pt x="20" y="48"/>
                    <a:pt x="26" y="57"/>
                    <a:pt x="30" y="59"/>
                  </a:cubicBezTo>
                  <a:cubicBezTo>
                    <a:pt x="30" y="59"/>
                    <a:pt x="30" y="58"/>
                    <a:pt x="30" y="58"/>
                  </a:cubicBezTo>
                  <a:cubicBezTo>
                    <a:pt x="30" y="56"/>
                    <a:pt x="32" y="54"/>
                    <a:pt x="34" y="55"/>
                  </a:cubicBezTo>
                  <a:cubicBezTo>
                    <a:pt x="39" y="55"/>
                    <a:pt x="40" y="63"/>
                    <a:pt x="43" y="64"/>
                  </a:cubicBezTo>
                  <a:cubicBezTo>
                    <a:pt x="44" y="64"/>
                    <a:pt x="45" y="61"/>
                    <a:pt x="46" y="61"/>
                  </a:cubicBezTo>
                  <a:cubicBezTo>
                    <a:pt x="47" y="61"/>
                    <a:pt x="48" y="62"/>
                    <a:pt x="49" y="62"/>
                  </a:cubicBezTo>
                  <a:cubicBezTo>
                    <a:pt x="48" y="64"/>
                    <a:pt x="46" y="64"/>
                    <a:pt x="46" y="66"/>
                  </a:cubicBezTo>
                  <a:cubicBezTo>
                    <a:pt x="46" y="67"/>
                    <a:pt x="48" y="67"/>
                    <a:pt x="49" y="66"/>
                  </a:cubicBezTo>
                  <a:cubicBezTo>
                    <a:pt x="49" y="69"/>
                    <a:pt x="51" y="71"/>
                    <a:pt x="54" y="71"/>
                  </a:cubicBezTo>
                  <a:cubicBezTo>
                    <a:pt x="54" y="72"/>
                    <a:pt x="54" y="73"/>
                    <a:pt x="54" y="74"/>
                  </a:cubicBezTo>
                  <a:cubicBezTo>
                    <a:pt x="54" y="75"/>
                    <a:pt x="53" y="76"/>
                    <a:pt x="53" y="76"/>
                  </a:cubicBezTo>
                  <a:cubicBezTo>
                    <a:pt x="51" y="76"/>
                    <a:pt x="51" y="74"/>
                    <a:pt x="51" y="73"/>
                  </a:cubicBezTo>
                  <a:cubicBezTo>
                    <a:pt x="48" y="69"/>
                    <a:pt x="39" y="65"/>
                    <a:pt x="36" y="61"/>
                  </a:cubicBezTo>
                  <a:cubicBezTo>
                    <a:pt x="34" y="64"/>
                    <a:pt x="35" y="66"/>
                    <a:pt x="37" y="69"/>
                  </a:cubicBezTo>
                  <a:cubicBezTo>
                    <a:pt x="31" y="69"/>
                    <a:pt x="31" y="60"/>
                    <a:pt x="25" y="60"/>
                  </a:cubicBezTo>
                  <a:cubicBezTo>
                    <a:pt x="23" y="60"/>
                    <a:pt x="21" y="62"/>
                    <a:pt x="19" y="62"/>
                  </a:cubicBezTo>
                  <a:cubicBezTo>
                    <a:pt x="16" y="62"/>
                    <a:pt x="13" y="59"/>
                    <a:pt x="13" y="57"/>
                  </a:cubicBezTo>
                  <a:cubicBezTo>
                    <a:pt x="13" y="55"/>
                    <a:pt x="14" y="53"/>
                    <a:pt x="15" y="53"/>
                  </a:cubicBezTo>
                  <a:cubicBezTo>
                    <a:pt x="15" y="49"/>
                    <a:pt x="15" y="49"/>
                    <a:pt x="15" y="49"/>
                  </a:cubicBezTo>
                  <a:cubicBezTo>
                    <a:pt x="13" y="49"/>
                    <a:pt x="13" y="49"/>
                    <a:pt x="13" y="49"/>
                  </a:cubicBezTo>
                  <a:cubicBezTo>
                    <a:pt x="12" y="50"/>
                    <a:pt x="11" y="51"/>
                    <a:pt x="10" y="51"/>
                  </a:cubicBezTo>
                  <a:cubicBezTo>
                    <a:pt x="8" y="51"/>
                    <a:pt x="1" y="47"/>
                    <a:pt x="1" y="44"/>
                  </a:cubicBezTo>
                  <a:cubicBezTo>
                    <a:pt x="1" y="38"/>
                    <a:pt x="0" y="30"/>
                    <a:pt x="4" y="3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7" name="Freeform 122">
              <a:extLst>
                <a:ext uri="{FF2B5EF4-FFF2-40B4-BE49-F238E27FC236}">
                  <a16:creationId xmlns:a16="http://schemas.microsoft.com/office/drawing/2014/main" id="{CB5ED17D-449F-764E-A6EE-5E45CDACE62C}"/>
                </a:ext>
              </a:extLst>
            </p:cNvPr>
            <p:cNvSpPr>
              <a:spLocks/>
            </p:cNvSpPr>
            <p:nvPr/>
          </p:nvSpPr>
          <p:spPr bwMode="auto">
            <a:xfrm>
              <a:off x="6457950" y="2665413"/>
              <a:ext cx="23813" cy="41275"/>
            </a:xfrm>
            <a:custGeom>
              <a:avLst/>
              <a:gdLst/>
              <a:ahLst/>
              <a:cxnLst>
                <a:cxn ang="0">
                  <a:pos x="16" y="20"/>
                </a:cxn>
                <a:cxn ang="0">
                  <a:pos x="10" y="20"/>
                </a:cxn>
                <a:cxn ang="0">
                  <a:pos x="14" y="28"/>
                </a:cxn>
                <a:cxn ang="0">
                  <a:pos x="14" y="30"/>
                </a:cxn>
                <a:cxn ang="0">
                  <a:pos x="10" y="30"/>
                </a:cxn>
                <a:cxn ang="0">
                  <a:pos x="8" y="25"/>
                </a:cxn>
                <a:cxn ang="0">
                  <a:pos x="8" y="23"/>
                </a:cxn>
                <a:cxn ang="0">
                  <a:pos x="2" y="17"/>
                </a:cxn>
                <a:cxn ang="0">
                  <a:pos x="2" y="15"/>
                </a:cxn>
                <a:cxn ang="0">
                  <a:pos x="8" y="15"/>
                </a:cxn>
                <a:cxn ang="0">
                  <a:pos x="10" y="13"/>
                </a:cxn>
                <a:cxn ang="0">
                  <a:pos x="0" y="2"/>
                </a:cxn>
                <a:cxn ang="0">
                  <a:pos x="4" y="0"/>
                </a:cxn>
                <a:cxn ang="0">
                  <a:pos x="13" y="2"/>
                </a:cxn>
                <a:cxn ang="0">
                  <a:pos x="13" y="6"/>
                </a:cxn>
                <a:cxn ang="0">
                  <a:pos x="15" y="6"/>
                </a:cxn>
                <a:cxn ang="0">
                  <a:pos x="15" y="12"/>
                </a:cxn>
                <a:cxn ang="0">
                  <a:pos x="18" y="15"/>
                </a:cxn>
                <a:cxn ang="0">
                  <a:pos x="16" y="20"/>
                </a:cxn>
              </a:cxnLst>
              <a:rect l="0" t="0" r="r" b="b"/>
              <a:pathLst>
                <a:path w="18" h="30">
                  <a:moveTo>
                    <a:pt x="16" y="20"/>
                  </a:moveTo>
                  <a:cubicBezTo>
                    <a:pt x="10" y="20"/>
                    <a:pt x="10" y="20"/>
                    <a:pt x="10" y="20"/>
                  </a:cubicBezTo>
                  <a:cubicBezTo>
                    <a:pt x="11" y="23"/>
                    <a:pt x="12" y="27"/>
                    <a:pt x="14" y="28"/>
                  </a:cubicBezTo>
                  <a:cubicBezTo>
                    <a:pt x="14" y="30"/>
                    <a:pt x="14" y="30"/>
                    <a:pt x="14" y="30"/>
                  </a:cubicBezTo>
                  <a:cubicBezTo>
                    <a:pt x="13" y="30"/>
                    <a:pt x="11" y="30"/>
                    <a:pt x="10" y="30"/>
                  </a:cubicBezTo>
                  <a:cubicBezTo>
                    <a:pt x="7" y="30"/>
                    <a:pt x="7" y="27"/>
                    <a:pt x="8" y="25"/>
                  </a:cubicBezTo>
                  <a:cubicBezTo>
                    <a:pt x="8" y="23"/>
                    <a:pt x="8" y="23"/>
                    <a:pt x="8" y="23"/>
                  </a:cubicBezTo>
                  <a:cubicBezTo>
                    <a:pt x="5" y="23"/>
                    <a:pt x="3" y="19"/>
                    <a:pt x="2" y="17"/>
                  </a:cubicBezTo>
                  <a:cubicBezTo>
                    <a:pt x="2" y="15"/>
                    <a:pt x="2" y="15"/>
                    <a:pt x="2" y="15"/>
                  </a:cubicBezTo>
                  <a:cubicBezTo>
                    <a:pt x="4" y="15"/>
                    <a:pt x="7" y="15"/>
                    <a:pt x="8" y="15"/>
                  </a:cubicBezTo>
                  <a:cubicBezTo>
                    <a:pt x="8" y="15"/>
                    <a:pt x="10" y="14"/>
                    <a:pt x="10" y="13"/>
                  </a:cubicBezTo>
                  <a:cubicBezTo>
                    <a:pt x="10" y="8"/>
                    <a:pt x="1" y="5"/>
                    <a:pt x="0" y="2"/>
                  </a:cubicBezTo>
                  <a:cubicBezTo>
                    <a:pt x="1" y="1"/>
                    <a:pt x="3" y="0"/>
                    <a:pt x="4" y="0"/>
                  </a:cubicBezTo>
                  <a:cubicBezTo>
                    <a:pt x="7" y="0"/>
                    <a:pt x="9" y="2"/>
                    <a:pt x="13" y="2"/>
                  </a:cubicBezTo>
                  <a:cubicBezTo>
                    <a:pt x="13" y="3"/>
                    <a:pt x="13" y="5"/>
                    <a:pt x="13" y="6"/>
                  </a:cubicBezTo>
                  <a:cubicBezTo>
                    <a:pt x="13" y="6"/>
                    <a:pt x="14" y="6"/>
                    <a:pt x="15" y="6"/>
                  </a:cubicBezTo>
                  <a:cubicBezTo>
                    <a:pt x="15" y="8"/>
                    <a:pt x="15" y="12"/>
                    <a:pt x="15" y="12"/>
                  </a:cubicBezTo>
                  <a:cubicBezTo>
                    <a:pt x="15" y="12"/>
                    <a:pt x="18" y="15"/>
                    <a:pt x="18" y="15"/>
                  </a:cubicBezTo>
                  <a:cubicBezTo>
                    <a:pt x="18" y="18"/>
                    <a:pt x="17" y="19"/>
                    <a:pt x="16" y="2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8" name="Freeform 123">
              <a:extLst>
                <a:ext uri="{FF2B5EF4-FFF2-40B4-BE49-F238E27FC236}">
                  <a16:creationId xmlns:a16="http://schemas.microsoft.com/office/drawing/2014/main" id="{F6EE2103-9D8C-2648-8FFD-BAC80DEA0F5C}"/>
                </a:ext>
              </a:extLst>
            </p:cNvPr>
            <p:cNvSpPr>
              <a:spLocks/>
            </p:cNvSpPr>
            <p:nvPr/>
          </p:nvSpPr>
          <p:spPr bwMode="auto">
            <a:xfrm>
              <a:off x="6423025" y="2676525"/>
              <a:ext cx="19050" cy="25400"/>
            </a:xfrm>
            <a:custGeom>
              <a:avLst/>
              <a:gdLst/>
              <a:ahLst/>
              <a:cxnLst>
                <a:cxn ang="0">
                  <a:pos x="3" y="1"/>
                </a:cxn>
                <a:cxn ang="0">
                  <a:pos x="14" y="7"/>
                </a:cxn>
                <a:cxn ang="0">
                  <a:pos x="1" y="19"/>
                </a:cxn>
                <a:cxn ang="0">
                  <a:pos x="0" y="2"/>
                </a:cxn>
                <a:cxn ang="0">
                  <a:pos x="2" y="0"/>
                </a:cxn>
                <a:cxn ang="0">
                  <a:pos x="5" y="2"/>
                </a:cxn>
                <a:cxn ang="0">
                  <a:pos x="3" y="1"/>
                </a:cxn>
              </a:cxnLst>
              <a:rect l="0" t="0" r="r" b="b"/>
              <a:pathLst>
                <a:path w="14" h="19">
                  <a:moveTo>
                    <a:pt x="3" y="1"/>
                  </a:moveTo>
                  <a:cubicBezTo>
                    <a:pt x="4" y="3"/>
                    <a:pt x="14" y="4"/>
                    <a:pt x="14" y="7"/>
                  </a:cubicBezTo>
                  <a:cubicBezTo>
                    <a:pt x="14" y="14"/>
                    <a:pt x="5" y="17"/>
                    <a:pt x="1" y="19"/>
                  </a:cubicBezTo>
                  <a:cubicBezTo>
                    <a:pt x="1" y="13"/>
                    <a:pt x="0" y="6"/>
                    <a:pt x="0" y="2"/>
                  </a:cubicBezTo>
                  <a:cubicBezTo>
                    <a:pt x="0" y="1"/>
                    <a:pt x="2" y="0"/>
                    <a:pt x="2" y="0"/>
                  </a:cubicBezTo>
                  <a:cubicBezTo>
                    <a:pt x="3" y="0"/>
                    <a:pt x="4" y="2"/>
                    <a:pt x="5" y="2"/>
                  </a:cubicBezTo>
                  <a:lnTo>
                    <a:pt x="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9" name="Freeform 124">
              <a:extLst>
                <a:ext uri="{FF2B5EF4-FFF2-40B4-BE49-F238E27FC236}">
                  <a16:creationId xmlns:a16="http://schemas.microsoft.com/office/drawing/2014/main" id="{11D709FC-48B0-CA4E-8410-068B626C18D7}"/>
                </a:ext>
              </a:extLst>
            </p:cNvPr>
            <p:cNvSpPr>
              <a:spLocks/>
            </p:cNvSpPr>
            <p:nvPr/>
          </p:nvSpPr>
          <p:spPr bwMode="auto">
            <a:xfrm>
              <a:off x="6432550" y="2692400"/>
              <a:ext cx="19050" cy="31750"/>
            </a:xfrm>
            <a:custGeom>
              <a:avLst/>
              <a:gdLst/>
              <a:ahLst/>
              <a:cxnLst>
                <a:cxn ang="0">
                  <a:pos x="14" y="5"/>
                </a:cxn>
                <a:cxn ang="0">
                  <a:pos x="9" y="17"/>
                </a:cxn>
                <a:cxn ang="0">
                  <a:pos x="11" y="22"/>
                </a:cxn>
                <a:cxn ang="0">
                  <a:pos x="9" y="24"/>
                </a:cxn>
                <a:cxn ang="0">
                  <a:pos x="0" y="14"/>
                </a:cxn>
                <a:cxn ang="0">
                  <a:pos x="4" y="12"/>
                </a:cxn>
                <a:cxn ang="0">
                  <a:pos x="8" y="1"/>
                </a:cxn>
                <a:cxn ang="0">
                  <a:pos x="14" y="5"/>
                </a:cxn>
              </a:cxnLst>
              <a:rect l="0" t="0" r="r" b="b"/>
              <a:pathLst>
                <a:path w="14" h="24">
                  <a:moveTo>
                    <a:pt x="14" y="5"/>
                  </a:moveTo>
                  <a:cubicBezTo>
                    <a:pt x="14" y="10"/>
                    <a:pt x="10" y="13"/>
                    <a:pt x="9" y="17"/>
                  </a:cubicBezTo>
                  <a:cubicBezTo>
                    <a:pt x="9" y="21"/>
                    <a:pt x="11" y="20"/>
                    <a:pt x="11" y="22"/>
                  </a:cubicBezTo>
                  <a:cubicBezTo>
                    <a:pt x="11" y="23"/>
                    <a:pt x="10" y="24"/>
                    <a:pt x="9" y="24"/>
                  </a:cubicBezTo>
                  <a:cubicBezTo>
                    <a:pt x="7" y="24"/>
                    <a:pt x="0" y="17"/>
                    <a:pt x="0" y="14"/>
                  </a:cubicBezTo>
                  <a:cubicBezTo>
                    <a:pt x="0" y="13"/>
                    <a:pt x="3" y="12"/>
                    <a:pt x="4" y="12"/>
                  </a:cubicBezTo>
                  <a:cubicBezTo>
                    <a:pt x="4" y="11"/>
                    <a:pt x="6" y="1"/>
                    <a:pt x="8" y="1"/>
                  </a:cubicBezTo>
                  <a:cubicBezTo>
                    <a:pt x="12" y="0"/>
                    <a:pt x="14" y="3"/>
                    <a:pt x="14"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0" name="Freeform 125">
              <a:extLst>
                <a:ext uri="{FF2B5EF4-FFF2-40B4-BE49-F238E27FC236}">
                  <a16:creationId xmlns:a16="http://schemas.microsoft.com/office/drawing/2014/main" id="{707CFEBF-A664-F54E-AC12-465638AB37D2}"/>
                </a:ext>
              </a:extLst>
            </p:cNvPr>
            <p:cNvSpPr>
              <a:spLocks/>
            </p:cNvSpPr>
            <p:nvPr/>
          </p:nvSpPr>
          <p:spPr bwMode="auto">
            <a:xfrm>
              <a:off x="6450013" y="2693988"/>
              <a:ext cx="7938" cy="20638"/>
            </a:xfrm>
            <a:custGeom>
              <a:avLst/>
              <a:gdLst/>
              <a:ahLst/>
              <a:cxnLst>
                <a:cxn ang="0">
                  <a:pos x="7" y="0"/>
                </a:cxn>
                <a:cxn ang="0">
                  <a:pos x="2" y="15"/>
                </a:cxn>
                <a:cxn ang="0">
                  <a:pos x="0" y="15"/>
                </a:cxn>
                <a:cxn ang="0">
                  <a:pos x="4" y="0"/>
                </a:cxn>
                <a:cxn ang="0">
                  <a:pos x="7" y="0"/>
                </a:cxn>
              </a:cxnLst>
              <a:rect l="0" t="0" r="r" b="b"/>
              <a:pathLst>
                <a:path w="7" h="15">
                  <a:moveTo>
                    <a:pt x="7" y="0"/>
                  </a:moveTo>
                  <a:cubicBezTo>
                    <a:pt x="7" y="7"/>
                    <a:pt x="2" y="9"/>
                    <a:pt x="2" y="15"/>
                  </a:cubicBezTo>
                  <a:cubicBezTo>
                    <a:pt x="2" y="15"/>
                    <a:pt x="0" y="15"/>
                    <a:pt x="0" y="15"/>
                  </a:cubicBezTo>
                  <a:cubicBezTo>
                    <a:pt x="1" y="10"/>
                    <a:pt x="4" y="7"/>
                    <a:pt x="4" y="0"/>
                  </a:cubicBezTo>
                  <a:cubicBezTo>
                    <a:pt x="5" y="0"/>
                    <a:pt x="6"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1" name="Freeform 126">
              <a:extLst>
                <a:ext uri="{FF2B5EF4-FFF2-40B4-BE49-F238E27FC236}">
                  <a16:creationId xmlns:a16="http://schemas.microsoft.com/office/drawing/2014/main" id="{11F0FA76-86D2-A049-B4A0-7287BC4758F6}"/>
                </a:ext>
              </a:extLst>
            </p:cNvPr>
            <p:cNvSpPr>
              <a:spLocks/>
            </p:cNvSpPr>
            <p:nvPr/>
          </p:nvSpPr>
          <p:spPr bwMode="auto">
            <a:xfrm>
              <a:off x="6454775" y="2706688"/>
              <a:ext cx="11113" cy="11113"/>
            </a:xfrm>
            <a:custGeom>
              <a:avLst/>
              <a:gdLst/>
              <a:ahLst/>
              <a:cxnLst>
                <a:cxn ang="0">
                  <a:pos x="8" y="0"/>
                </a:cxn>
                <a:cxn ang="0">
                  <a:pos x="2" y="8"/>
                </a:cxn>
                <a:cxn ang="0">
                  <a:pos x="0" y="6"/>
                </a:cxn>
                <a:cxn ang="0">
                  <a:pos x="3" y="0"/>
                </a:cxn>
                <a:cxn ang="0">
                  <a:pos x="8" y="0"/>
                </a:cxn>
              </a:cxnLst>
              <a:rect l="0" t="0" r="r" b="b"/>
              <a:pathLst>
                <a:path w="8" h="8">
                  <a:moveTo>
                    <a:pt x="8" y="0"/>
                  </a:moveTo>
                  <a:cubicBezTo>
                    <a:pt x="8" y="4"/>
                    <a:pt x="6" y="8"/>
                    <a:pt x="2" y="8"/>
                  </a:cubicBezTo>
                  <a:cubicBezTo>
                    <a:pt x="1" y="8"/>
                    <a:pt x="0" y="6"/>
                    <a:pt x="0" y="6"/>
                  </a:cubicBezTo>
                  <a:cubicBezTo>
                    <a:pt x="0" y="3"/>
                    <a:pt x="2" y="2"/>
                    <a:pt x="3" y="0"/>
                  </a:cubicBezTo>
                  <a:cubicBezTo>
                    <a:pt x="5" y="1"/>
                    <a:pt x="7" y="1"/>
                    <a:pt x="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2" name="Freeform 127">
              <a:extLst>
                <a:ext uri="{FF2B5EF4-FFF2-40B4-BE49-F238E27FC236}">
                  <a16:creationId xmlns:a16="http://schemas.microsoft.com/office/drawing/2014/main" id="{1A5CBCA5-1A7E-234C-879A-4FBD6EC162B2}"/>
                </a:ext>
              </a:extLst>
            </p:cNvPr>
            <p:cNvSpPr>
              <a:spLocks/>
            </p:cNvSpPr>
            <p:nvPr/>
          </p:nvSpPr>
          <p:spPr bwMode="auto">
            <a:xfrm>
              <a:off x="6442075" y="2665413"/>
              <a:ext cx="12700" cy="17463"/>
            </a:xfrm>
            <a:custGeom>
              <a:avLst/>
              <a:gdLst/>
              <a:ahLst/>
              <a:cxnLst>
                <a:cxn ang="0">
                  <a:pos x="0" y="6"/>
                </a:cxn>
                <a:cxn ang="0">
                  <a:pos x="0" y="0"/>
                </a:cxn>
                <a:cxn ang="0">
                  <a:pos x="4" y="0"/>
                </a:cxn>
                <a:cxn ang="0">
                  <a:pos x="10" y="10"/>
                </a:cxn>
                <a:cxn ang="0">
                  <a:pos x="6" y="6"/>
                </a:cxn>
                <a:cxn ang="0">
                  <a:pos x="0" y="6"/>
                </a:cxn>
              </a:cxnLst>
              <a:rect l="0" t="0" r="r" b="b"/>
              <a:pathLst>
                <a:path w="10" h="12">
                  <a:moveTo>
                    <a:pt x="0" y="6"/>
                  </a:moveTo>
                  <a:cubicBezTo>
                    <a:pt x="0" y="3"/>
                    <a:pt x="0" y="2"/>
                    <a:pt x="0" y="0"/>
                  </a:cubicBezTo>
                  <a:cubicBezTo>
                    <a:pt x="4" y="0"/>
                    <a:pt x="4" y="0"/>
                    <a:pt x="4" y="0"/>
                  </a:cubicBezTo>
                  <a:cubicBezTo>
                    <a:pt x="5" y="4"/>
                    <a:pt x="10" y="5"/>
                    <a:pt x="10" y="10"/>
                  </a:cubicBezTo>
                  <a:cubicBezTo>
                    <a:pt x="10" y="12"/>
                    <a:pt x="6" y="8"/>
                    <a:pt x="6" y="6"/>
                  </a:cubicBezTo>
                  <a:cubicBezTo>
                    <a:pt x="4" y="5"/>
                    <a:pt x="2" y="6"/>
                    <a:pt x="0"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3" name="Freeform 128">
              <a:extLst>
                <a:ext uri="{FF2B5EF4-FFF2-40B4-BE49-F238E27FC236}">
                  <a16:creationId xmlns:a16="http://schemas.microsoft.com/office/drawing/2014/main" id="{9281A451-56F4-4243-86A6-248729E30FCC}"/>
                </a:ext>
              </a:extLst>
            </p:cNvPr>
            <p:cNvSpPr>
              <a:spLocks/>
            </p:cNvSpPr>
            <p:nvPr/>
          </p:nvSpPr>
          <p:spPr bwMode="auto">
            <a:xfrm>
              <a:off x="6397625" y="2649538"/>
              <a:ext cx="19050" cy="20638"/>
            </a:xfrm>
            <a:custGeom>
              <a:avLst/>
              <a:gdLst/>
              <a:ahLst/>
              <a:cxnLst>
                <a:cxn ang="0">
                  <a:pos x="11" y="15"/>
                </a:cxn>
                <a:cxn ang="0">
                  <a:pos x="0" y="0"/>
                </a:cxn>
                <a:cxn ang="0">
                  <a:pos x="4" y="0"/>
                </a:cxn>
                <a:cxn ang="0">
                  <a:pos x="14" y="7"/>
                </a:cxn>
                <a:cxn ang="0">
                  <a:pos x="11" y="15"/>
                </a:cxn>
              </a:cxnLst>
              <a:rect l="0" t="0" r="r" b="b"/>
              <a:pathLst>
                <a:path w="15" h="15">
                  <a:moveTo>
                    <a:pt x="11" y="15"/>
                  </a:moveTo>
                  <a:cubicBezTo>
                    <a:pt x="9" y="15"/>
                    <a:pt x="0" y="0"/>
                    <a:pt x="0" y="0"/>
                  </a:cubicBezTo>
                  <a:cubicBezTo>
                    <a:pt x="4" y="0"/>
                    <a:pt x="4" y="0"/>
                    <a:pt x="4" y="0"/>
                  </a:cubicBezTo>
                  <a:cubicBezTo>
                    <a:pt x="8" y="3"/>
                    <a:pt x="13" y="2"/>
                    <a:pt x="14" y="7"/>
                  </a:cubicBezTo>
                  <a:cubicBezTo>
                    <a:pt x="15" y="10"/>
                    <a:pt x="13" y="15"/>
                    <a:pt x="11"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4" name="Freeform 129">
              <a:extLst>
                <a:ext uri="{FF2B5EF4-FFF2-40B4-BE49-F238E27FC236}">
                  <a16:creationId xmlns:a16="http://schemas.microsoft.com/office/drawing/2014/main" id="{A03B98BA-6119-F044-AA9C-F976D8D764EC}"/>
                </a:ext>
              </a:extLst>
            </p:cNvPr>
            <p:cNvSpPr>
              <a:spLocks/>
            </p:cNvSpPr>
            <p:nvPr/>
          </p:nvSpPr>
          <p:spPr bwMode="auto">
            <a:xfrm>
              <a:off x="6416675" y="2652713"/>
              <a:ext cx="6350" cy="1588"/>
            </a:xfrm>
            <a:custGeom>
              <a:avLst/>
              <a:gdLst/>
              <a:ahLst/>
              <a:cxnLst>
                <a:cxn ang="0">
                  <a:pos x="0" y="0"/>
                </a:cxn>
                <a:cxn ang="0">
                  <a:pos x="4" y="1"/>
                </a:cxn>
                <a:cxn ang="0">
                  <a:pos x="0" y="0"/>
                </a:cxn>
              </a:cxnLst>
              <a:rect l="0" t="0" r="r" b="b"/>
              <a:pathLst>
                <a:path w="4" h="1">
                  <a:moveTo>
                    <a:pt x="0" y="0"/>
                  </a:moveTo>
                  <a:cubicBezTo>
                    <a:pt x="1" y="1"/>
                    <a:pt x="3" y="1"/>
                    <a:pt x="4" y="1"/>
                  </a:cubicBezTo>
                  <a:cubicBezTo>
                    <a:pt x="3" y="0"/>
                    <a:pt x="1" y="0"/>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5" name="Freeform 130">
              <a:extLst>
                <a:ext uri="{FF2B5EF4-FFF2-40B4-BE49-F238E27FC236}">
                  <a16:creationId xmlns:a16="http://schemas.microsoft.com/office/drawing/2014/main" id="{41F36F7F-F19F-F246-8468-F43602F3D1F5}"/>
                </a:ext>
              </a:extLst>
            </p:cNvPr>
            <p:cNvSpPr>
              <a:spLocks/>
            </p:cNvSpPr>
            <p:nvPr/>
          </p:nvSpPr>
          <p:spPr bwMode="auto">
            <a:xfrm>
              <a:off x="6388100" y="2441575"/>
              <a:ext cx="36513" cy="50800"/>
            </a:xfrm>
            <a:custGeom>
              <a:avLst/>
              <a:gdLst/>
              <a:ahLst/>
              <a:cxnLst>
                <a:cxn ang="0">
                  <a:pos x="8" y="39"/>
                </a:cxn>
                <a:cxn ang="0">
                  <a:pos x="1" y="26"/>
                </a:cxn>
                <a:cxn ang="0">
                  <a:pos x="16" y="0"/>
                </a:cxn>
                <a:cxn ang="0">
                  <a:pos x="8" y="39"/>
                </a:cxn>
              </a:cxnLst>
              <a:rect l="0" t="0" r="r" b="b"/>
              <a:pathLst>
                <a:path w="27" h="39">
                  <a:moveTo>
                    <a:pt x="8" y="39"/>
                  </a:moveTo>
                  <a:cubicBezTo>
                    <a:pt x="0" y="39"/>
                    <a:pt x="1" y="33"/>
                    <a:pt x="1" y="26"/>
                  </a:cubicBezTo>
                  <a:cubicBezTo>
                    <a:pt x="1" y="17"/>
                    <a:pt x="10" y="0"/>
                    <a:pt x="16" y="0"/>
                  </a:cubicBezTo>
                  <a:cubicBezTo>
                    <a:pt x="27" y="0"/>
                    <a:pt x="18" y="39"/>
                    <a:pt x="8" y="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6" name="Freeform 131">
              <a:extLst>
                <a:ext uri="{FF2B5EF4-FFF2-40B4-BE49-F238E27FC236}">
                  <a16:creationId xmlns:a16="http://schemas.microsoft.com/office/drawing/2014/main" id="{D5E0B10A-EF6D-AC42-AD52-DBC1728F7A12}"/>
                </a:ext>
              </a:extLst>
            </p:cNvPr>
            <p:cNvSpPr>
              <a:spLocks/>
            </p:cNvSpPr>
            <p:nvPr/>
          </p:nvSpPr>
          <p:spPr bwMode="auto">
            <a:xfrm>
              <a:off x="6194425" y="2532063"/>
              <a:ext cx="41275" cy="34925"/>
            </a:xfrm>
            <a:custGeom>
              <a:avLst/>
              <a:gdLst/>
              <a:ahLst/>
              <a:cxnLst>
                <a:cxn ang="0">
                  <a:pos x="2" y="11"/>
                </a:cxn>
                <a:cxn ang="0">
                  <a:pos x="26" y="0"/>
                </a:cxn>
                <a:cxn ang="0">
                  <a:pos x="31" y="7"/>
                </a:cxn>
                <a:cxn ang="0">
                  <a:pos x="11" y="27"/>
                </a:cxn>
                <a:cxn ang="0">
                  <a:pos x="2" y="18"/>
                </a:cxn>
                <a:cxn ang="0">
                  <a:pos x="2" y="11"/>
                </a:cxn>
              </a:cxnLst>
              <a:rect l="0" t="0" r="r" b="b"/>
              <a:pathLst>
                <a:path w="31" h="27">
                  <a:moveTo>
                    <a:pt x="2" y="11"/>
                  </a:moveTo>
                  <a:cubicBezTo>
                    <a:pt x="5" y="11"/>
                    <a:pt x="20" y="0"/>
                    <a:pt x="26" y="0"/>
                  </a:cubicBezTo>
                  <a:cubicBezTo>
                    <a:pt x="28" y="0"/>
                    <a:pt x="31" y="4"/>
                    <a:pt x="31" y="7"/>
                  </a:cubicBezTo>
                  <a:cubicBezTo>
                    <a:pt x="31" y="13"/>
                    <a:pt x="18" y="27"/>
                    <a:pt x="11" y="27"/>
                  </a:cubicBezTo>
                  <a:cubicBezTo>
                    <a:pt x="5" y="27"/>
                    <a:pt x="2" y="24"/>
                    <a:pt x="2" y="18"/>
                  </a:cubicBezTo>
                  <a:cubicBezTo>
                    <a:pt x="2" y="15"/>
                    <a:pt x="0" y="11"/>
                    <a:pt x="2"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7" name="Freeform 132">
              <a:extLst>
                <a:ext uri="{FF2B5EF4-FFF2-40B4-BE49-F238E27FC236}">
                  <a16:creationId xmlns:a16="http://schemas.microsoft.com/office/drawing/2014/main" id="{23A33134-DC30-474B-9CD0-5D0B55AEAAB4}"/>
                </a:ext>
              </a:extLst>
            </p:cNvPr>
            <p:cNvSpPr>
              <a:spLocks/>
            </p:cNvSpPr>
            <p:nvPr/>
          </p:nvSpPr>
          <p:spPr bwMode="auto">
            <a:xfrm>
              <a:off x="6015038" y="2476500"/>
              <a:ext cx="195263" cy="374650"/>
            </a:xfrm>
            <a:custGeom>
              <a:avLst/>
              <a:gdLst/>
              <a:ahLst/>
              <a:cxnLst>
                <a:cxn ang="0">
                  <a:pos x="12" y="172"/>
                </a:cxn>
                <a:cxn ang="0">
                  <a:pos x="21" y="152"/>
                </a:cxn>
                <a:cxn ang="0">
                  <a:pos x="25" y="147"/>
                </a:cxn>
                <a:cxn ang="0">
                  <a:pos x="15" y="119"/>
                </a:cxn>
                <a:cxn ang="0">
                  <a:pos x="8" y="109"/>
                </a:cxn>
                <a:cxn ang="0">
                  <a:pos x="8" y="105"/>
                </a:cxn>
                <a:cxn ang="0">
                  <a:pos x="8" y="106"/>
                </a:cxn>
                <a:cxn ang="0">
                  <a:pos x="12" y="96"/>
                </a:cxn>
                <a:cxn ang="0">
                  <a:pos x="9" y="77"/>
                </a:cxn>
                <a:cxn ang="0">
                  <a:pos x="0" y="65"/>
                </a:cxn>
                <a:cxn ang="0">
                  <a:pos x="8" y="47"/>
                </a:cxn>
                <a:cxn ang="0">
                  <a:pos x="19" y="43"/>
                </a:cxn>
                <a:cxn ang="0">
                  <a:pos x="45" y="19"/>
                </a:cxn>
                <a:cxn ang="0">
                  <a:pos x="47" y="19"/>
                </a:cxn>
                <a:cxn ang="0">
                  <a:pos x="50" y="24"/>
                </a:cxn>
                <a:cxn ang="0">
                  <a:pos x="52" y="20"/>
                </a:cxn>
                <a:cxn ang="0">
                  <a:pos x="52" y="9"/>
                </a:cxn>
                <a:cxn ang="0">
                  <a:pos x="64" y="6"/>
                </a:cxn>
                <a:cxn ang="0">
                  <a:pos x="78" y="6"/>
                </a:cxn>
                <a:cxn ang="0">
                  <a:pos x="96" y="0"/>
                </a:cxn>
                <a:cxn ang="0">
                  <a:pos x="115" y="5"/>
                </a:cxn>
                <a:cxn ang="0">
                  <a:pos x="130" y="22"/>
                </a:cxn>
                <a:cxn ang="0">
                  <a:pos x="100" y="58"/>
                </a:cxn>
                <a:cxn ang="0">
                  <a:pos x="104" y="64"/>
                </a:cxn>
                <a:cxn ang="0">
                  <a:pos x="129" y="93"/>
                </a:cxn>
                <a:cxn ang="0">
                  <a:pos x="147" y="134"/>
                </a:cxn>
                <a:cxn ang="0">
                  <a:pos x="142" y="156"/>
                </a:cxn>
                <a:cxn ang="0">
                  <a:pos x="115" y="170"/>
                </a:cxn>
                <a:cxn ang="0">
                  <a:pos x="105" y="180"/>
                </a:cxn>
                <a:cxn ang="0">
                  <a:pos x="104" y="176"/>
                </a:cxn>
                <a:cxn ang="0">
                  <a:pos x="104" y="181"/>
                </a:cxn>
                <a:cxn ang="0">
                  <a:pos x="93" y="192"/>
                </a:cxn>
                <a:cxn ang="0">
                  <a:pos x="90" y="183"/>
                </a:cxn>
                <a:cxn ang="0">
                  <a:pos x="91" y="177"/>
                </a:cxn>
                <a:cxn ang="0">
                  <a:pos x="88" y="170"/>
                </a:cxn>
                <a:cxn ang="0">
                  <a:pos x="73" y="161"/>
                </a:cxn>
                <a:cxn ang="0">
                  <a:pos x="63" y="149"/>
                </a:cxn>
                <a:cxn ang="0">
                  <a:pos x="43" y="141"/>
                </a:cxn>
                <a:cxn ang="0">
                  <a:pos x="41" y="135"/>
                </a:cxn>
                <a:cxn ang="0">
                  <a:pos x="30" y="129"/>
                </a:cxn>
                <a:cxn ang="0">
                  <a:pos x="27" y="134"/>
                </a:cxn>
                <a:cxn ang="0">
                  <a:pos x="29" y="142"/>
                </a:cxn>
                <a:cxn ang="0">
                  <a:pos x="16" y="171"/>
                </a:cxn>
                <a:cxn ang="0">
                  <a:pos x="31" y="192"/>
                </a:cxn>
                <a:cxn ang="0">
                  <a:pos x="30" y="192"/>
                </a:cxn>
                <a:cxn ang="0">
                  <a:pos x="35" y="206"/>
                </a:cxn>
                <a:cxn ang="0">
                  <a:pos x="73" y="243"/>
                </a:cxn>
                <a:cxn ang="0">
                  <a:pos x="71" y="251"/>
                </a:cxn>
                <a:cxn ang="0">
                  <a:pos x="80" y="267"/>
                </a:cxn>
                <a:cxn ang="0">
                  <a:pos x="84" y="280"/>
                </a:cxn>
                <a:cxn ang="0">
                  <a:pos x="78" y="280"/>
                </a:cxn>
                <a:cxn ang="0">
                  <a:pos x="75" y="282"/>
                </a:cxn>
                <a:cxn ang="0">
                  <a:pos x="68" y="278"/>
                </a:cxn>
                <a:cxn ang="0">
                  <a:pos x="37" y="246"/>
                </a:cxn>
                <a:cxn ang="0">
                  <a:pos x="27" y="214"/>
                </a:cxn>
                <a:cxn ang="0">
                  <a:pos x="14" y="192"/>
                </a:cxn>
                <a:cxn ang="0">
                  <a:pos x="8" y="192"/>
                </a:cxn>
                <a:cxn ang="0">
                  <a:pos x="8" y="189"/>
                </a:cxn>
                <a:cxn ang="0">
                  <a:pos x="10" y="172"/>
                </a:cxn>
                <a:cxn ang="0">
                  <a:pos x="11" y="172"/>
                </a:cxn>
                <a:cxn ang="0">
                  <a:pos x="12" y="172"/>
                </a:cxn>
              </a:cxnLst>
              <a:rect l="0" t="0" r="r" b="b"/>
              <a:pathLst>
                <a:path w="147" h="282">
                  <a:moveTo>
                    <a:pt x="12" y="172"/>
                  </a:moveTo>
                  <a:cubicBezTo>
                    <a:pt x="16" y="165"/>
                    <a:pt x="17" y="160"/>
                    <a:pt x="21" y="152"/>
                  </a:cubicBezTo>
                  <a:cubicBezTo>
                    <a:pt x="22" y="150"/>
                    <a:pt x="25" y="149"/>
                    <a:pt x="25" y="147"/>
                  </a:cubicBezTo>
                  <a:cubicBezTo>
                    <a:pt x="25" y="143"/>
                    <a:pt x="19" y="123"/>
                    <a:pt x="15" y="119"/>
                  </a:cubicBezTo>
                  <a:cubicBezTo>
                    <a:pt x="12" y="116"/>
                    <a:pt x="8" y="114"/>
                    <a:pt x="8" y="109"/>
                  </a:cubicBezTo>
                  <a:cubicBezTo>
                    <a:pt x="8" y="108"/>
                    <a:pt x="8" y="107"/>
                    <a:pt x="8" y="105"/>
                  </a:cubicBezTo>
                  <a:cubicBezTo>
                    <a:pt x="8" y="106"/>
                    <a:pt x="8" y="106"/>
                    <a:pt x="8" y="106"/>
                  </a:cubicBezTo>
                  <a:cubicBezTo>
                    <a:pt x="9" y="105"/>
                    <a:pt x="12" y="100"/>
                    <a:pt x="12" y="96"/>
                  </a:cubicBezTo>
                  <a:cubicBezTo>
                    <a:pt x="12" y="91"/>
                    <a:pt x="12" y="82"/>
                    <a:pt x="9" y="77"/>
                  </a:cubicBezTo>
                  <a:cubicBezTo>
                    <a:pt x="6" y="73"/>
                    <a:pt x="0" y="73"/>
                    <a:pt x="0" y="65"/>
                  </a:cubicBezTo>
                  <a:cubicBezTo>
                    <a:pt x="0" y="57"/>
                    <a:pt x="3" y="51"/>
                    <a:pt x="8" y="47"/>
                  </a:cubicBezTo>
                  <a:cubicBezTo>
                    <a:pt x="10" y="44"/>
                    <a:pt x="15" y="45"/>
                    <a:pt x="19" y="43"/>
                  </a:cubicBezTo>
                  <a:cubicBezTo>
                    <a:pt x="29" y="36"/>
                    <a:pt x="36" y="33"/>
                    <a:pt x="45" y="19"/>
                  </a:cubicBezTo>
                  <a:cubicBezTo>
                    <a:pt x="47" y="19"/>
                    <a:pt x="47" y="19"/>
                    <a:pt x="47" y="19"/>
                  </a:cubicBezTo>
                  <a:cubicBezTo>
                    <a:pt x="47" y="23"/>
                    <a:pt x="49" y="24"/>
                    <a:pt x="50" y="24"/>
                  </a:cubicBezTo>
                  <a:cubicBezTo>
                    <a:pt x="51" y="24"/>
                    <a:pt x="52" y="22"/>
                    <a:pt x="52" y="20"/>
                  </a:cubicBezTo>
                  <a:cubicBezTo>
                    <a:pt x="52" y="16"/>
                    <a:pt x="52" y="13"/>
                    <a:pt x="52" y="9"/>
                  </a:cubicBezTo>
                  <a:cubicBezTo>
                    <a:pt x="52" y="9"/>
                    <a:pt x="62" y="6"/>
                    <a:pt x="64" y="6"/>
                  </a:cubicBezTo>
                  <a:cubicBezTo>
                    <a:pt x="78" y="6"/>
                    <a:pt x="78" y="6"/>
                    <a:pt x="78" y="6"/>
                  </a:cubicBezTo>
                  <a:cubicBezTo>
                    <a:pt x="84" y="9"/>
                    <a:pt x="89" y="0"/>
                    <a:pt x="96" y="0"/>
                  </a:cubicBezTo>
                  <a:cubicBezTo>
                    <a:pt x="103" y="0"/>
                    <a:pt x="107" y="5"/>
                    <a:pt x="115" y="5"/>
                  </a:cubicBezTo>
                  <a:cubicBezTo>
                    <a:pt x="115" y="16"/>
                    <a:pt x="123" y="20"/>
                    <a:pt x="130" y="22"/>
                  </a:cubicBezTo>
                  <a:cubicBezTo>
                    <a:pt x="121" y="36"/>
                    <a:pt x="100" y="39"/>
                    <a:pt x="100" y="58"/>
                  </a:cubicBezTo>
                  <a:cubicBezTo>
                    <a:pt x="100" y="62"/>
                    <a:pt x="102" y="63"/>
                    <a:pt x="104" y="64"/>
                  </a:cubicBezTo>
                  <a:cubicBezTo>
                    <a:pt x="114" y="74"/>
                    <a:pt x="118" y="86"/>
                    <a:pt x="129" y="93"/>
                  </a:cubicBezTo>
                  <a:cubicBezTo>
                    <a:pt x="140" y="100"/>
                    <a:pt x="147" y="119"/>
                    <a:pt x="147" y="134"/>
                  </a:cubicBezTo>
                  <a:cubicBezTo>
                    <a:pt x="147" y="144"/>
                    <a:pt x="142" y="148"/>
                    <a:pt x="142" y="156"/>
                  </a:cubicBezTo>
                  <a:cubicBezTo>
                    <a:pt x="127" y="160"/>
                    <a:pt x="126" y="164"/>
                    <a:pt x="115" y="170"/>
                  </a:cubicBezTo>
                  <a:cubicBezTo>
                    <a:pt x="109" y="173"/>
                    <a:pt x="110" y="180"/>
                    <a:pt x="105" y="180"/>
                  </a:cubicBezTo>
                  <a:cubicBezTo>
                    <a:pt x="104" y="180"/>
                    <a:pt x="104" y="177"/>
                    <a:pt x="104" y="176"/>
                  </a:cubicBezTo>
                  <a:cubicBezTo>
                    <a:pt x="104" y="179"/>
                    <a:pt x="104" y="180"/>
                    <a:pt x="104" y="181"/>
                  </a:cubicBezTo>
                  <a:cubicBezTo>
                    <a:pt x="104" y="185"/>
                    <a:pt x="95" y="192"/>
                    <a:pt x="93" y="192"/>
                  </a:cubicBezTo>
                  <a:cubicBezTo>
                    <a:pt x="91" y="192"/>
                    <a:pt x="90" y="186"/>
                    <a:pt x="90" y="183"/>
                  </a:cubicBezTo>
                  <a:cubicBezTo>
                    <a:pt x="90" y="179"/>
                    <a:pt x="90" y="178"/>
                    <a:pt x="91" y="177"/>
                  </a:cubicBezTo>
                  <a:cubicBezTo>
                    <a:pt x="90" y="176"/>
                    <a:pt x="89" y="172"/>
                    <a:pt x="88" y="170"/>
                  </a:cubicBezTo>
                  <a:cubicBezTo>
                    <a:pt x="82" y="170"/>
                    <a:pt x="73" y="168"/>
                    <a:pt x="73" y="161"/>
                  </a:cubicBezTo>
                  <a:cubicBezTo>
                    <a:pt x="63" y="161"/>
                    <a:pt x="68" y="155"/>
                    <a:pt x="63" y="149"/>
                  </a:cubicBezTo>
                  <a:cubicBezTo>
                    <a:pt x="56" y="143"/>
                    <a:pt x="50" y="143"/>
                    <a:pt x="43" y="141"/>
                  </a:cubicBezTo>
                  <a:cubicBezTo>
                    <a:pt x="42" y="141"/>
                    <a:pt x="41" y="135"/>
                    <a:pt x="41" y="135"/>
                  </a:cubicBezTo>
                  <a:cubicBezTo>
                    <a:pt x="40" y="130"/>
                    <a:pt x="34" y="129"/>
                    <a:pt x="30" y="129"/>
                  </a:cubicBezTo>
                  <a:cubicBezTo>
                    <a:pt x="26" y="129"/>
                    <a:pt x="27" y="132"/>
                    <a:pt x="27" y="134"/>
                  </a:cubicBezTo>
                  <a:cubicBezTo>
                    <a:pt x="27" y="138"/>
                    <a:pt x="29" y="139"/>
                    <a:pt x="29" y="142"/>
                  </a:cubicBezTo>
                  <a:cubicBezTo>
                    <a:pt x="29" y="156"/>
                    <a:pt x="16" y="159"/>
                    <a:pt x="16" y="171"/>
                  </a:cubicBezTo>
                  <a:cubicBezTo>
                    <a:pt x="16" y="185"/>
                    <a:pt x="31" y="179"/>
                    <a:pt x="31" y="192"/>
                  </a:cubicBezTo>
                  <a:cubicBezTo>
                    <a:pt x="30" y="192"/>
                    <a:pt x="30" y="192"/>
                    <a:pt x="30" y="192"/>
                  </a:cubicBezTo>
                  <a:cubicBezTo>
                    <a:pt x="32" y="195"/>
                    <a:pt x="32" y="203"/>
                    <a:pt x="35" y="206"/>
                  </a:cubicBezTo>
                  <a:cubicBezTo>
                    <a:pt x="47" y="218"/>
                    <a:pt x="73" y="221"/>
                    <a:pt x="73" y="243"/>
                  </a:cubicBezTo>
                  <a:cubicBezTo>
                    <a:pt x="73" y="247"/>
                    <a:pt x="71" y="247"/>
                    <a:pt x="71" y="251"/>
                  </a:cubicBezTo>
                  <a:cubicBezTo>
                    <a:pt x="71" y="259"/>
                    <a:pt x="78" y="262"/>
                    <a:pt x="80" y="267"/>
                  </a:cubicBezTo>
                  <a:cubicBezTo>
                    <a:pt x="82" y="273"/>
                    <a:pt x="82" y="275"/>
                    <a:pt x="84" y="280"/>
                  </a:cubicBezTo>
                  <a:cubicBezTo>
                    <a:pt x="80" y="280"/>
                    <a:pt x="80" y="280"/>
                    <a:pt x="78" y="280"/>
                  </a:cubicBezTo>
                  <a:cubicBezTo>
                    <a:pt x="77" y="280"/>
                    <a:pt x="76" y="282"/>
                    <a:pt x="75" y="282"/>
                  </a:cubicBezTo>
                  <a:cubicBezTo>
                    <a:pt x="71" y="282"/>
                    <a:pt x="70" y="279"/>
                    <a:pt x="68" y="278"/>
                  </a:cubicBezTo>
                  <a:cubicBezTo>
                    <a:pt x="54" y="274"/>
                    <a:pt x="41" y="261"/>
                    <a:pt x="37" y="246"/>
                  </a:cubicBezTo>
                  <a:cubicBezTo>
                    <a:pt x="33" y="233"/>
                    <a:pt x="32" y="224"/>
                    <a:pt x="27" y="214"/>
                  </a:cubicBezTo>
                  <a:cubicBezTo>
                    <a:pt x="24" y="208"/>
                    <a:pt x="21" y="192"/>
                    <a:pt x="14" y="192"/>
                  </a:cubicBezTo>
                  <a:cubicBezTo>
                    <a:pt x="9" y="192"/>
                    <a:pt x="12" y="194"/>
                    <a:pt x="8" y="192"/>
                  </a:cubicBezTo>
                  <a:cubicBezTo>
                    <a:pt x="7" y="192"/>
                    <a:pt x="8" y="190"/>
                    <a:pt x="8" y="189"/>
                  </a:cubicBezTo>
                  <a:cubicBezTo>
                    <a:pt x="8" y="183"/>
                    <a:pt x="9" y="179"/>
                    <a:pt x="10" y="172"/>
                  </a:cubicBezTo>
                  <a:cubicBezTo>
                    <a:pt x="11" y="172"/>
                    <a:pt x="11" y="172"/>
                    <a:pt x="11" y="172"/>
                  </a:cubicBezTo>
                  <a:lnTo>
                    <a:pt x="12" y="17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8" name="Freeform 133">
              <a:extLst>
                <a:ext uri="{FF2B5EF4-FFF2-40B4-BE49-F238E27FC236}">
                  <a16:creationId xmlns:a16="http://schemas.microsoft.com/office/drawing/2014/main" id="{0B59F142-C25D-C441-B12D-544C6CD40D33}"/>
                </a:ext>
              </a:extLst>
            </p:cNvPr>
            <p:cNvSpPr>
              <a:spLocks/>
            </p:cNvSpPr>
            <p:nvPr/>
          </p:nvSpPr>
          <p:spPr bwMode="auto">
            <a:xfrm>
              <a:off x="6142038" y="2898775"/>
              <a:ext cx="26988" cy="25400"/>
            </a:xfrm>
            <a:custGeom>
              <a:avLst/>
              <a:gdLst/>
              <a:ahLst/>
              <a:cxnLst>
                <a:cxn ang="0">
                  <a:pos x="12" y="17"/>
                </a:cxn>
                <a:cxn ang="0">
                  <a:pos x="9" y="11"/>
                </a:cxn>
                <a:cxn ang="0">
                  <a:pos x="0" y="6"/>
                </a:cxn>
                <a:cxn ang="0">
                  <a:pos x="9" y="0"/>
                </a:cxn>
                <a:cxn ang="0">
                  <a:pos x="20" y="15"/>
                </a:cxn>
                <a:cxn ang="0">
                  <a:pos x="21" y="19"/>
                </a:cxn>
                <a:cxn ang="0">
                  <a:pos x="17" y="19"/>
                </a:cxn>
                <a:cxn ang="0">
                  <a:pos x="12" y="17"/>
                </a:cxn>
              </a:cxnLst>
              <a:rect l="0" t="0" r="r" b="b"/>
              <a:pathLst>
                <a:path w="21" h="19">
                  <a:moveTo>
                    <a:pt x="12" y="17"/>
                  </a:moveTo>
                  <a:cubicBezTo>
                    <a:pt x="11" y="17"/>
                    <a:pt x="9" y="12"/>
                    <a:pt x="9" y="11"/>
                  </a:cubicBezTo>
                  <a:cubicBezTo>
                    <a:pt x="7" y="7"/>
                    <a:pt x="0" y="9"/>
                    <a:pt x="0" y="6"/>
                  </a:cubicBezTo>
                  <a:cubicBezTo>
                    <a:pt x="0" y="3"/>
                    <a:pt x="6" y="0"/>
                    <a:pt x="9" y="0"/>
                  </a:cubicBezTo>
                  <a:cubicBezTo>
                    <a:pt x="11" y="7"/>
                    <a:pt x="14" y="15"/>
                    <a:pt x="20" y="15"/>
                  </a:cubicBezTo>
                  <a:cubicBezTo>
                    <a:pt x="20" y="16"/>
                    <a:pt x="20" y="18"/>
                    <a:pt x="21" y="19"/>
                  </a:cubicBezTo>
                  <a:cubicBezTo>
                    <a:pt x="20" y="19"/>
                    <a:pt x="18" y="19"/>
                    <a:pt x="17" y="19"/>
                  </a:cubicBezTo>
                  <a:cubicBezTo>
                    <a:pt x="15" y="19"/>
                    <a:pt x="14" y="17"/>
                    <a:pt x="12"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9" name="Freeform 134">
              <a:extLst>
                <a:ext uri="{FF2B5EF4-FFF2-40B4-BE49-F238E27FC236}">
                  <a16:creationId xmlns:a16="http://schemas.microsoft.com/office/drawing/2014/main" id="{89F7392B-3173-3642-8DD1-72EFDD141A11}"/>
                </a:ext>
              </a:extLst>
            </p:cNvPr>
            <p:cNvSpPr>
              <a:spLocks/>
            </p:cNvSpPr>
            <p:nvPr/>
          </p:nvSpPr>
          <p:spPr bwMode="auto">
            <a:xfrm>
              <a:off x="6183313" y="2917825"/>
              <a:ext cx="11113" cy="11113"/>
            </a:xfrm>
            <a:custGeom>
              <a:avLst/>
              <a:gdLst/>
              <a:ahLst/>
              <a:cxnLst>
                <a:cxn ang="0">
                  <a:pos x="1" y="0"/>
                </a:cxn>
                <a:cxn ang="0">
                  <a:pos x="5" y="0"/>
                </a:cxn>
                <a:cxn ang="0">
                  <a:pos x="9" y="3"/>
                </a:cxn>
                <a:cxn ang="0">
                  <a:pos x="4" y="8"/>
                </a:cxn>
                <a:cxn ang="0">
                  <a:pos x="1" y="3"/>
                </a:cxn>
                <a:cxn ang="0">
                  <a:pos x="1" y="0"/>
                </a:cxn>
              </a:cxnLst>
              <a:rect l="0" t="0" r="r" b="b"/>
              <a:pathLst>
                <a:path w="9" h="8">
                  <a:moveTo>
                    <a:pt x="1" y="0"/>
                  </a:moveTo>
                  <a:cubicBezTo>
                    <a:pt x="2" y="0"/>
                    <a:pt x="4" y="0"/>
                    <a:pt x="5" y="0"/>
                  </a:cubicBezTo>
                  <a:cubicBezTo>
                    <a:pt x="6" y="0"/>
                    <a:pt x="8" y="2"/>
                    <a:pt x="9" y="3"/>
                  </a:cubicBezTo>
                  <a:cubicBezTo>
                    <a:pt x="9" y="5"/>
                    <a:pt x="7" y="8"/>
                    <a:pt x="4" y="8"/>
                  </a:cubicBezTo>
                  <a:cubicBezTo>
                    <a:pt x="1" y="8"/>
                    <a:pt x="1" y="5"/>
                    <a:pt x="1" y="3"/>
                  </a:cubicBezTo>
                  <a:cubicBezTo>
                    <a:pt x="1" y="2"/>
                    <a:pt x="0"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0" name="Freeform 135">
              <a:extLst>
                <a:ext uri="{FF2B5EF4-FFF2-40B4-BE49-F238E27FC236}">
                  <a16:creationId xmlns:a16="http://schemas.microsoft.com/office/drawing/2014/main" id="{02C1B4D3-5A70-C84E-BB26-DA7C5D5684C6}"/>
                </a:ext>
              </a:extLst>
            </p:cNvPr>
            <p:cNvSpPr>
              <a:spLocks/>
            </p:cNvSpPr>
            <p:nvPr/>
          </p:nvSpPr>
          <p:spPr bwMode="auto">
            <a:xfrm>
              <a:off x="6035675" y="2892425"/>
              <a:ext cx="9525" cy="15875"/>
            </a:xfrm>
            <a:custGeom>
              <a:avLst/>
              <a:gdLst/>
              <a:ahLst/>
              <a:cxnLst>
                <a:cxn ang="0">
                  <a:pos x="1" y="0"/>
                </a:cxn>
                <a:cxn ang="0">
                  <a:pos x="8" y="12"/>
                </a:cxn>
                <a:cxn ang="0">
                  <a:pos x="0" y="2"/>
                </a:cxn>
                <a:cxn ang="0">
                  <a:pos x="0" y="0"/>
                </a:cxn>
                <a:cxn ang="0">
                  <a:pos x="3" y="0"/>
                </a:cxn>
                <a:cxn ang="0">
                  <a:pos x="3" y="2"/>
                </a:cxn>
                <a:cxn ang="0">
                  <a:pos x="1" y="0"/>
                </a:cxn>
              </a:cxnLst>
              <a:rect l="0" t="0" r="r" b="b"/>
              <a:pathLst>
                <a:path w="8" h="12">
                  <a:moveTo>
                    <a:pt x="1" y="0"/>
                  </a:moveTo>
                  <a:cubicBezTo>
                    <a:pt x="5" y="4"/>
                    <a:pt x="8" y="7"/>
                    <a:pt x="8" y="12"/>
                  </a:cubicBezTo>
                  <a:cubicBezTo>
                    <a:pt x="5" y="12"/>
                    <a:pt x="0" y="5"/>
                    <a:pt x="0" y="2"/>
                  </a:cubicBezTo>
                  <a:cubicBezTo>
                    <a:pt x="0" y="1"/>
                    <a:pt x="0" y="1"/>
                    <a:pt x="0" y="0"/>
                  </a:cubicBezTo>
                  <a:cubicBezTo>
                    <a:pt x="3" y="0"/>
                    <a:pt x="3" y="0"/>
                    <a:pt x="3" y="0"/>
                  </a:cubicBezTo>
                  <a:cubicBezTo>
                    <a:pt x="3" y="1"/>
                    <a:pt x="3" y="2"/>
                    <a:pt x="3" y="2"/>
                  </a:cubicBezTo>
                  <a:lnTo>
                    <a:pt x="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1" name="Freeform 136">
              <a:extLst>
                <a:ext uri="{FF2B5EF4-FFF2-40B4-BE49-F238E27FC236}">
                  <a16:creationId xmlns:a16="http://schemas.microsoft.com/office/drawing/2014/main" id="{19316DD6-AD2B-7046-91B6-164DCA99AB36}"/>
                </a:ext>
              </a:extLst>
            </p:cNvPr>
            <p:cNvSpPr>
              <a:spLocks/>
            </p:cNvSpPr>
            <p:nvPr/>
          </p:nvSpPr>
          <p:spPr bwMode="auto">
            <a:xfrm>
              <a:off x="6013450" y="2855913"/>
              <a:ext cx="15875" cy="15875"/>
            </a:xfrm>
            <a:custGeom>
              <a:avLst/>
              <a:gdLst/>
              <a:ahLst/>
              <a:cxnLst>
                <a:cxn ang="0">
                  <a:pos x="2" y="0"/>
                </a:cxn>
                <a:cxn ang="0">
                  <a:pos x="8" y="11"/>
                </a:cxn>
                <a:cxn ang="0">
                  <a:pos x="0" y="1"/>
                </a:cxn>
                <a:cxn ang="0">
                  <a:pos x="0" y="1"/>
                </a:cxn>
                <a:cxn ang="0">
                  <a:pos x="2" y="0"/>
                </a:cxn>
              </a:cxnLst>
              <a:rect l="0" t="0" r="r" b="b"/>
              <a:pathLst>
                <a:path w="12" h="11">
                  <a:moveTo>
                    <a:pt x="2" y="0"/>
                  </a:moveTo>
                  <a:cubicBezTo>
                    <a:pt x="5" y="2"/>
                    <a:pt x="12" y="11"/>
                    <a:pt x="8" y="11"/>
                  </a:cubicBezTo>
                  <a:cubicBezTo>
                    <a:pt x="6" y="11"/>
                    <a:pt x="1" y="4"/>
                    <a:pt x="0" y="1"/>
                  </a:cubicBezTo>
                  <a:cubicBezTo>
                    <a:pt x="0" y="1"/>
                    <a:pt x="0" y="1"/>
                    <a:pt x="0" y="1"/>
                  </a:cubicBezTo>
                  <a:lnTo>
                    <a:pt x="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2" name="Freeform 137">
              <a:extLst>
                <a:ext uri="{FF2B5EF4-FFF2-40B4-BE49-F238E27FC236}">
                  <a16:creationId xmlns:a16="http://schemas.microsoft.com/office/drawing/2014/main" id="{AEC6B5C0-457B-A547-8134-DF902B1A0755}"/>
                </a:ext>
              </a:extLst>
            </p:cNvPr>
            <p:cNvSpPr>
              <a:spLocks/>
            </p:cNvSpPr>
            <p:nvPr/>
          </p:nvSpPr>
          <p:spPr bwMode="auto">
            <a:xfrm>
              <a:off x="6548438" y="2284413"/>
              <a:ext cx="41275" cy="49213"/>
            </a:xfrm>
            <a:custGeom>
              <a:avLst/>
              <a:gdLst/>
              <a:ahLst/>
              <a:cxnLst>
                <a:cxn ang="0">
                  <a:pos x="12" y="22"/>
                </a:cxn>
                <a:cxn ang="0">
                  <a:pos x="14" y="16"/>
                </a:cxn>
                <a:cxn ang="0">
                  <a:pos x="10" y="10"/>
                </a:cxn>
                <a:cxn ang="0">
                  <a:pos x="10" y="14"/>
                </a:cxn>
                <a:cxn ang="0">
                  <a:pos x="5" y="16"/>
                </a:cxn>
                <a:cxn ang="0">
                  <a:pos x="0" y="11"/>
                </a:cxn>
                <a:cxn ang="0">
                  <a:pos x="14" y="0"/>
                </a:cxn>
                <a:cxn ang="0">
                  <a:pos x="26" y="3"/>
                </a:cxn>
                <a:cxn ang="0">
                  <a:pos x="26" y="8"/>
                </a:cxn>
                <a:cxn ang="0">
                  <a:pos x="30" y="11"/>
                </a:cxn>
                <a:cxn ang="0">
                  <a:pos x="30" y="16"/>
                </a:cxn>
                <a:cxn ang="0">
                  <a:pos x="26" y="16"/>
                </a:cxn>
                <a:cxn ang="0">
                  <a:pos x="15" y="37"/>
                </a:cxn>
                <a:cxn ang="0">
                  <a:pos x="14" y="33"/>
                </a:cxn>
                <a:cxn ang="0">
                  <a:pos x="14" y="36"/>
                </a:cxn>
                <a:cxn ang="0">
                  <a:pos x="7" y="29"/>
                </a:cxn>
                <a:cxn ang="0">
                  <a:pos x="12" y="22"/>
                </a:cxn>
              </a:cxnLst>
              <a:rect l="0" t="0" r="r" b="b"/>
              <a:pathLst>
                <a:path w="30" h="37">
                  <a:moveTo>
                    <a:pt x="12" y="22"/>
                  </a:moveTo>
                  <a:cubicBezTo>
                    <a:pt x="14" y="16"/>
                    <a:pt x="14" y="16"/>
                    <a:pt x="14" y="16"/>
                  </a:cubicBezTo>
                  <a:cubicBezTo>
                    <a:pt x="11" y="15"/>
                    <a:pt x="11" y="12"/>
                    <a:pt x="10" y="10"/>
                  </a:cubicBezTo>
                  <a:cubicBezTo>
                    <a:pt x="10" y="11"/>
                    <a:pt x="9" y="13"/>
                    <a:pt x="10" y="14"/>
                  </a:cubicBezTo>
                  <a:cubicBezTo>
                    <a:pt x="8" y="14"/>
                    <a:pt x="6" y="16"/>
                    <a:pt x="5" y="16"/>
                  </a:cubicBezTo>
                  <a:cubicBezTo>
                    <a:pt x="3" y="16"/>
                    <a:pt x="0" y="13"/>
                    <a:pt x="0" y="11"/>
                  </a:cubicBezTo>
                  <a:cubicBezTo>
                    <a:pt x="0" y="8"/>
                    <a:pt x="13" y="0"/>
                    <a:pt x="14" y="0"/>
                  </a:cubicBezTo>
                  <a:cubicBezTo>
                    <a:pt x="18" y="0"/>
                    <a:pt x="20" y="3"/>
                    <a:pt x="26" y="3"/>
                  </a:cubicBezTo>
                  <a:cubicBezTo>
                    <a:pt x="26" y="5"/>
                    <a:pt x="25" y="8"/>
                    <a:pt x="26" y="8"/>
                  </a:cubicBezTo>
                  <a:cubicBezTo>
                    <a:pt x="30" y="11"/>
                    <a:pt x="30" y="11"/>
                    <a:pt x="30" y="11"/>
                  </a:cubicBezTo>
                  <a:cubicBezTo>
                    <a:pt x="30" y="13"/>
                    <a:pt x="29" y="14"/>
                    <a:pt x="30" y="16"/>
                  </a:cubicBezTo>
                  <a:cubicBezTo>
                    <a:pt x="29" y="16"/>
                    <a:pt x="27" y="16"/>
                    <a:pt x="26" y="16"/>
                  </a:cubicBezTo>
                  <a:cubicBezTo>
                    <a:pt x="25" y="24"/>
                    <a:pt x="21" y="37"/>
                    <a:pt x="15" y="37"/>
                  </a:cubicBezTo>
                  <a:cubicBezTo>
                    <a:pt x="14" y="37"/>
                    <a:pt x="14" y="35"/>
                    <a:pt x="14" y="33"/>
                  </a:cubicBezTo>
                  <a:cubicBezTo>
                    <a:pt x="14" y="36"/>
                    <a:pt x="14" y="36"/>
                    <a:pt x="14" y="36"/>
                  </a:cubicBezTo>
                  <a:cubicBezTo>
                    <a:pt x="10" y="36"/>
                    <a:pt x="7" y="31"/>
                    <a:pt x="7" y="29"/>
                  </a:cubicBezTo>
                  <a:cubicBezTo>
                    <a:pt x="7" y="28"/>
                    <a:pt x="12" y="22"/>
                    <a:pt x="12" y="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3" name="Freeform 138">
              <a:extLst>
                <a:ext uri="{FF2B5EF4-FFF2-40B4-BE49-F238E27FC236}">
                  <a16:creationId xmlns:a16="http://schemas.microsoft.com/office/drawing/2014/main" id="{09D73DD2-83FE-964D-AF58-5C62E52F072B}"/>
                </a:ext>
              </a:extLst>
            </p:cNvPr>
            <p:cNvSpPr>
              <a:spLocks/>
            </p:cNvSpPr>
            <p:nvPr/>
          </p:nvSpPr>
          <p:spPr bwMode="auto">
            <a:xfrm>
              <a:off x="6596063" y="2271713"/>
              <a:ext cx="42863" cy="30163"/>
            </a:xfrm>
            <a:custGeom>
              <a:avLst/>
              <a:gdLst/>
              <a:ahLst/>
              <a:cxnLst>
                <a:cxn ang="0">
                  <a:pos x="23" y="15"/>
                </a:cxn>
                <a:cxn ang="0">
                  <a:pos x="17" y="12"/>
                </a:cxn>
                <a:cxn ang="0">
                  <a:pos x="6" y="23"/>
                </a:cxn>
                <a:cxn ang="0">
                  <a:pos x="3" y="17"/>
                </a:cxn>
                <a:cxn ang="0">
                  <a:pos x="0" y="12"/>
                </a:cxn>
                <a:cxn ang="0">
                  <a:pos x="8" y="5"/>
                </a:cxn>
                <a:cxn ang="0">
                  <a:pos x="23" y="0"/>
                </a:cxn>
                <a:cxn ang="0">
                  <a:pos x="23" y="15"/>
                </a:cxn>
              </a:cxnLst>
              <a:rect l="0" t="0" r="r" b="b"/>
              <a:pathLst>
                <a:path w="33" h="23">
                  <a:moveTo>
                    <a:pt x="23" y="15"/>
                  </a:moveTo>
                  <a:cubicBezTo>
                    <a:pt x="20" y="15"/>
                    <a:pt x="18" y="13"/>
                    <a:pt x="17" y="12"/>
                  </a:cubicBezTo>
                  <a:cubicBezTo>
                    <a:pt x="13" y="16"/>
                    <a:pt x="12" y="23"/>
                    <a:pt x="6" y="23"/>
                  </a:cubicBezTo>
                  <a:cubicBezTo>
                    <a:pt x="4" y="23"/>
                    <a:pt x="3" y="19"/>
                    <a:pt x="3" y="17"/>
                  </a:cubicBezTo>
                  <a:cubicBezTo>
                    <a:pt x="1" y="15"/>
                    <a:pt x="0" y="14"/>
                    <a:pt x="0" y="12"/>
                  </a:cubicBezTo>
                  <a:cubicBezTo>
                    <a:pt x="0" y="12"/>
                    <a:pt x="8" y="6"/>
                    <a:pt x="8" y="5"/>
                  </a:cubicBezTo>
                  <a:cubicBezTo>
                    <a:pt x="16" y="7"/>
                    <a:pt x="17" y="0"/>
                    <a:pt x="23" y="0"/>
                  </a:cubicBezTo>
                  <a:cubicBezTo>
                    <a:pt x="33" y="0"/>
                    <a:pt x="28" y="15"/>
                    <a:pt x="23"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4" name="Freeform 139">
              <a:extLst>
                <a:ext uri="{FF2B5EF4-FFF2-40B4-BE49-F238E27FC236}">
                  <a16:creationId xmlns:a16="http://schemas.microsoft.com/office/drawing/2014/main" id="{B8F83ACB-3EB6-C34C-98A5-0CF415660F09}"/>
                </a:ext>
              </a:extLst>
            </p:cNvPr>
            <p:cNvSpPr>
              <a:spLocks/>
            </p:cNvSpPr>
            <p:nvPr/>
          </p:nvSpPr>
          <p:spPr bwMode="auto">
            <a:xfrm>
              <a:off x="6572250" y="2136775"/>
              <a:ext cx="185738" cy="153988"/>
            </a:xfrm>
            <a:custGeom>
              <a:avLst/>
              <a:gdLst/>
              <a:ahLst/>
              <a:cxnLst>
                <a:cxn ang="0">
                  <a:pos x="55" y="110"/>
                </a:cxn>
                <a:cxn ang="0">
                  <a:pos x="55" y="107"/>
                </a:cxn>
                <a:cxn ang="0">
                  <a:pos x="56" y="99"/>
                </a:cxn>
                <a:cxn ang="0">
                  <a:pos x="43" y="95"/>
                </a:cxn>
                <a:cxn ang="0">
                  <a:pos x="39" y="99"/>
                </a:cxn>
                <a:cxn ang="0">
                  <a:pos x="29" y="100"/>
                </a:cxn>
                <a:cxn ang="0">
                  <a:pos x="6" y="106"/>
                </a:cxn>
                <a:cxn ang="0">
                  <a:pos x="0" y="104"/>
                </a:cxn>
                <a:cxn ang="0">
                  <a:pos x="5" y="101"/>
                </a:cxn>
                <a:cxn ang="0">
                  <a:pos x="30" y="84"/>
                </a:cxn>
                <a:cxn ang="0">
                  <a:pos x="57" y="84"/>
                </a:cxn>
                <a:cxn ang="0">
                  <a:pos x="72" y="70"/>
                </a:cxn>
                <a:cxn ang="0">
                  <a:pos x="79" y="59"/>
                </a:cxn>
                <a:cxn ang="0">
                  <a:pos x="77" y="64"/>
                </a:cxn>
                <a:cxn ang="0">
                  <a:pos x="79" y="66"/>
                </a:cxn>
                <a:cxn ang="0">
                  <a:pos x="92" y="60"/>
                </a:cxn>
                <a:cxn ang="0">
                  <a:pos x="116" y="25"/>
                </a:cxn>
                <a:cxn ang="0">
                  <a:pos x="114" y="19"/>
                </a:cxn>
                <a:cxn ang="0">
                  <a:pos x="125" y="3"/>
                </a:cxn>
                <a:cxn ang="0">
                  <a:pos x="130" y="4"/>
                </a:cxn>
                <a:cxn ang="0">
                  <a:pos x="129" y="4"/>
                </a:cxn>
                <a:cxn ang="0">
                  <a:pos x="128" y="0"/>
                </a:cxn>
                <a:cxn ang="0">
                  <a:pos x="133" y="2"/>
                </a:cxn>
                <a:cxn ang="0">
                  <a:pos x="134" y="11"/>
                </a:cxn>
                <a:cxn ang="0">
                  <a:pos x="140" y="26"/>
                </a:cxn>
                <a:cxn ang="0">
                  <a:pos x="134" y="40"/>
                </a:cxn>
                <a:cxn ang="0">
                  <a:pos x="134" y="43"/>
                </a:cxn>
                <a:cxn ang="0">
                  <a:pos x="130" y="44"/>
                </a:cxn>
                <a:cxn ang="0">
                  <a:pos x="127" y="63"/>
                </a:cxn>
                <a:cxn ang="0">
                  <a:pos x="122" y="76"/>
                </a:cxn>
                <a:cxn ang="0">
                  <a:pos x="125" y="84"/>
                </a:cxn>
                <a:cxn ang="0">
                  <a:pos x="114" y="93"/>
                </a:cxn>
                <a:cxn ang="0">
                  <a:pos x="114" y="86"/>
                </a:cxn>
                <a:cxn ang="0">
                  <a:pos x="102" y="96"/>
                </a:cxn>
                <a:cxn ang="0">
                  <a:pos x="100" y="94"/>
                </a:cxn>
                <a:cxn ang="0">
                  <a:pos x="96" y="94"/>
                </a:cxn>
                <a:cxn ang="0">
                  <a:pos x="87" y="100"/>
                </a:cxn>
                <a:cxn ang="0">
                  <a:pos x="74" y="92"/>
                </a:cxn>
                <a:cxn ang="0">
                  <a:pos x="72" y="96"/>
                </a:cxn>
                <a:cxn ang="0">
                  <a:pos x="76" y="103"/>
                </a:cxn>
                <a:cxn ang="0">
                  <a:pos x="72" y="103"/>
                </a:cxn>
                <a:cxn ang="0">
                  <a:pos x="61" y="115"/>
                </a:cxn>
                <a:cxn ang="0">
                  <a:pos x="55" y="110"/>
                </a:cxn>
              </a:cxnLst>
              <a:rect l="0" t="0" r="r" b="b"/>
              <a:pathLst>
                <a:path w="140" h="115">
                  <a:moveTo>
                    <a:pt x="55" y="110"/>
                  </a:moveTo>
                  <a:cubicBezTo>
                    <a:pt x="53" y="110"/>
                    <a:pt x="55" y="108"/>
                    <a:pt x="55" y="107"/>
                  </a:cubicBezTo>
                  <a:cubicBezTo>
                    <a:pt x="55" y="104"/>
                    <a:pt x="56" y="101"/>
                    <a:pt x="56" y="99"/>
                  </a:cubicBezTo>
                  <a:cubicBezTo>
                    <a:pt x="51" y="98"/>
                    <a:pt x="48" y="95"/>
                    <a:pt x="43" y="95"/>
                  </a:cubicBezTo>
                  <a:cubicBezTo>
                    <a:pt x="40" y="95"/>
                    <a:pt x="40" y="98"/>
                    <a:pt x="39" y="99"/>
                  </a:cubicBezTo>
                  <a:cubicBezTo>
                    <a:pt x="35" y="100"/>
                    <a:pt x="32" y="98"/>
                    <a:pt x="29" y="100"/>
                  </a:cubicBezTo>
                  <a:cubicBezTo>
                    <a:pt x="23" y="103"/>
                    <a:pt x="15" y="106"/>
                    <a:pt x="6" y="106"/>
                  </a:cubicBezTo>
                  <a:cubicBezTo>
                    <a:pt x="3" y="106"/>
                    <a:pt x="0" y="106"/>
                    <a:pt x="0" y="104"/>
                  </a:cubicBezTo>
                  <a:cubicBezTo>
                    <a:pt x="0" y="103"/>
                    <a:pt x="4" y="102"/>
                    <a:pt x="5" y="101"/>
                  </a:cubicBezTo>
                  <a:cubicBezTo>
                    <a:pt x="15" y="95"/>
                    <a:pt x="19" y="84"/>
                    <a:pt x="30" y="84"/>
                  </a:cubicBezTo>
                  <a:cubicBezTo>
                    <a:pt x="43" y="84"/>
                    <a:pt x="47" y="84"/>
                    <a:pt x="57" y="84"/>
                  </a:cubicBezTo>
                  <a:cubicBezTo>
                    <a:pt x="65" y="84"/>
                    <a:pt x="68" y="70"/>
                    <a:pt x="72" y="70"/>
                  </a:cubicBezTo>
                  <a:cubicBezTo>
                    <a:pt x="72" y="70"/>
                    <a:pt x="78" y="60"/>
                    <a:pt x="79" y="59"/>
                  </a:cubicBezTo>
                  <a:cubicBezTo>
                    <a:pt x="78" y="61"/>
                    <a:pt x="77" y="62"/>
                    <a:pt x="77" y="64"/>
                  </a:cubicBezTo>
                  <a:cubicBezTo>
                    <a:pt x="77" y="65"/>
                    <a:pt x="78" y="66"/>
                    <a:pt x="79" y="66"/>
                  </a:cubicBezTo>
                  <a:cubicBezTo>
                    <a:pt x="86" y="66"/>
                    <a:pt x="87" y="62"/>
                    <a:pt x="92" y="60"/>
                  </a:cubicBezTo>
                  <a:cubicBezTo>
                    <a:pt x="101" y="57"/>
                    <a:pt x="116" y="39"/>
                    <a:pt x="116" y="25"/>
                  </a:cubicBezTo>
                  <a:cubicBezTo>
                    <a:pt x="116" y="22"/>
                    <a:pt x="114" y="22"/>
                    <a:pt x="114" y="19"/>
                  </a:cubicBezTo>
                  <a:cubicBezTo>
                    <a:pt x="114" y="14"/>
                    <a:pt x="119" y="3"/>
                    <a:pt x="125" y="3"/>
                  </a:cubicBezTo>
                  <a:cubicBezTo>
                    <a:pt x="125" y="3"/>
                    <a:pt x="125" y="9"/>
                    <a:pt x="130" y="4"/>
                  </a:cubicBezTo>
                  <a:cubicBezTo>
                    <a:pt x="130" y="4"/>
                    <a:pt x="129" y="4"/>
                    <a:pt x="129" y="4"/>
                  </a:cubicBezTo>
                  <a:cubicBezTo>
                    <a:pt x="128" y="4"/>
                    <a:pt x="127" y="0"/>
                    <a:pt x="128" y="0"/>
                  </a:cubicBezTo>
                  <a:cubicBezTo>
                    <a:pt x="131" y="0"/>
                    <a:pt x="133" y="1"/>
                    <a:pt x="133" y="2"/>
                  </a:cubicBezTo>
                  <a:cubicBezTo>
                    <a:pt x="135" y="5"/>
                    <a:pt x="134" y="8"/>
                    <a:pt x="134" y="11"/>
                  </a:cubicBezTo>
                  <a:cubicBezTo>
                    <a:pt x="134" y="17"/>
                    <a:pt x="140" y="20"/>
                    <a:pt x="140" y="26"/>
                  </a:cubicBezTo>
                  <a:cubicBezTo>
                    <a:pt x="140" y="33"/>
                    <a:pt x="134" y="34"/>
                    <a:pt x="134" y="40"/>
                  </a:cubicBezTo>
                  <a:cubicBezTo>
                    <a:pt x="134" y="41"/>
                    <a:pt x="134" y="42"/>
                    <a:pt x="134" y="43"/>
                  </a:cubicBezTo>
                  <a:cubicBezTo>
                    <a:pt x="133" y="44"/>
                    <a:pt x="132" y="43"/>
                    <a:pt x="130" y="44"/>
                  </a:cubicBezTo>
                  <a:cubicBezTo>
                    <a:pt x="126" y="45"/>
                    <a:pt x="127" y="59"/>
                    <a:pt x="127" y="63"/>
                  </a:cubicBezTo>
                  <a:cubicBezTo>
                    <a:pt x="127" y="67"/>
                    <a:pt x="122" y="70"/>
                    <a:pt x="122" y="76"/>
                  </a:cubicBezTo>
                  <a:cubicBezTo>
                    <a:pt x="122" y="80"/>
                    <a:pt x="124" y="81"/>
                    <a:pt x="125" y="84"/>
                  </a:cubicBezTo>
                  <a:cubicBezTo>
                    <a:pt x="119" y="87"/>
                    <a:pt x="119" y="91"/>
                    <a:pt x="114" y="93"/>
                  </a:cubicBezTo>
                  <a:cubicBezTo>
                    <a:pt x="112" y="89"/>
                    <a:pt x="114" y="89"/>
                    <a:pt x="114" y="86"/>
                  </a:cubicBezTo>
                  <a:cubicBezTo>
                    <a:pt x="108" y="90"/>
                    <a:pt x="104" y="90"/>
                    <a:pt x="102" y="96"/>
                  </a:cubicBezTo>
                  <a:cubicBezTo>
                    <a:pt x="102" y="96"/>
                    <a:pt x="100" y="95"/>
                    <a:pt x="100" y="94"/>
                  </a:cubicBezTo>
                  <a:cubicBezTo>
                    <a:pt x="96" y="94"/>
                    <a:pt x="96" y="94"/>
                    <a:pt x="96" y="94"/>
                  </a:cubicBezTo>
                  <a:cubicBezTo>
                    <a:pt x="93" y="97"/>
                    <a:pt x="91" y="100"/>
                    <a:pt x="87" y="100"/>
                  </a:cubicBezTo>
                  <a:cubicBezTo>
                    <a:pt x="78" y="100"/>
                    <a:pt x="78" y="92"/>
                    <a:pt x="74" y="92"/>
                  </a:cubicBezTo>
                  <a:cubicBezTo>
                    <a:pt x="73" y="92"/>
                    <a:pt x="72" y="94"/>
                    <a:pt x="72" y="96"/>
                  </a:cubicBezTo>
                  <a:cubicBezTo>
                    <a:pt x="72" y="97"/>
                    <a:pt x="76" y="103"/>
                    <a:pt x="76" y="103"/>
                  </a:cubicBezTo>
                  <a:cubicBezTo>
                    <a:pt x="75" y="103"/>
                    <a:pt x="73" y="103"/>
                    <a:pt x="72" y="103"/>
                  </a:cubicBezTo>
                  <a:cubicBezTo>
                    <a:pt x="68" y="103"/>
                    <a:pt x="63" y="110"/>
                    <a:pt x="61" y="115"/>
                  </a:cubicBezTo>
                  <a:cubicBezTo>
                    <a:pt x="57" y="114"/>
                    <a:pt x="58" y="110"/>
                    <a:pt x="55" y="1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5" name="Freeform 140">
              <a:extLst>
                <a:ext uri="{FF2B5EF4-FFF2-40B4-BE49-F238E27FC236}">
                  <a16:creationId xmlns:a16="http://schemas.microsoft.com/office/drawing/2014/main" id="{7267E409-435F-B14D-8FF2-7A60E50C4468}"/>
                </a:ext>
              </a:extLst>
            </p:cNvPr>
            <p:cNvSpPr>
              <a:spLocks/>
            </p:cNvSpPr>
            <p:nvPr/>
          </p:nvSpPr>
          <p:spPr bwMode="auto">
            <a:xfrm>
              <a:off x="6721475" y="2054225"/>
              <a:ext cx="96838" cy="80963"/>
            </a:xfrm>
            <a:custGeom>
              <a:avLst/>
              <a:gdLst/>
              <a:ahLst/>
              <a:cxnLst>
                <a:cxn ang="0">
                  <a:pos x="11" y="33"/>
                </a:cxn>
                <a:cxn ang="0">
                  <a:pos x="15" y="33"/>
                </a:cxn>
                <a:cxn ang="0">
                  <a:pos x="26" y="10"/>
                </a:cxn>
                <a:cxn ang="0">
                  <a:pos x="23" y="6"/>
                </a:cxn>
                <a:cxn ang="0">
                  <a:pos x="26" y="0"/>
                </a:cxn>
                <a:cxn ang="0">
                  <a:pos x="60" y="22"/>
                </a:cxn>
                <a:cxn ang="0">
                  <a:pos x="70" y="21"/>
                </a:cxn>
                <a:cxn ang="0">
                  <a:pos x="67" y="26"/>
                </a:cxn>
                <a:cxn ang="0">
                  <a:pos x="72" y="32"/>
                </a:cxn>
                <a:cxn ang="0">
                  <a:pos x="59" y="36"/>
                </a:cxn>
                <a:cxn ang="0">
                  <a:pos x="43" y="51"/>
                </a:cxn>
                <a:cxn ang="0">
                  <a:pos x="24" y="41"/>
                </a:cxn>
                <a:cxn ang="0">
                  <a:pos x="21" y="45"/>
                </a:cxn>
                <a:cxn ang="0">
                  <a:pos x="8" y="48"/>
                </a:cxn>
                <a:cxn ang="0">
                  <a:pos x="16" y="54"/>
                </a:cxn>
                <a:cxn ang="0">
                  <a:pos x="5" y="61"/>
                </a:cxn>
                <a:cxn ang="0">
                  <a:pos x="3" y="61"/>
                </a:cxn>
                <a:cxn ang="0">
                  <a:pos x="3" y="51"/>
                </a:cxn>
                <a:cxn ang="0">
                  <a:pos x="0" y="46"/>
                </a:cxn>
                <a:cxn ang="0">
                  <a:pos x="8" y="35"/>
                </a:cxn>
                <a:cxn ang="0">
                  <a:pos x="8" y="32"/>
                </a:cxn>
                <a:cxn ang="0">
                  <a:pos x="12" y="34"/>
                </a:cxn>
                <a:cxn ang="0">
                  <a:pos x="11" y="33"/>
                </a:cxn>
              </a:cxnLst>
              <a:rect l="0" t="0" r="r" b="b"/>
              <a:pathLst>
                <a:path w="72" h="61">
                  <a:moveTo>
                    <a:pt x="11" y="33"/>
                  </a:moveTo>
                  <a:cubicBezTo>
                    <a:pt x="12" y="33"/>
                    <a:pt x="14" y="33"/>
                    <a:pt x="15" y="33"/>
                  </a:cubicBezTo>
                  <a:cubicBezTo>
                    <a:pt x="23" y="33"/>
                    <a:pt x="26" y="16"/>
                    <a:pt x="26" y="10"/>
                  </a:cubicBezTo>
                  <a:cubicBezTo>
                    <a:pt x="26" y="8"/>
                    <a:pt x="23" y="7"/>
                    <a:pt x="23" y="6"/>
                  </a:cubicBezTo>
                  <a:cubicBezTo>
                    <a:pt x="23" y="2"/>
                    <a:pt x="25" y="1"/>
                    <a:pt x="26" y="0"/>
                  </a:cubicBezTo>
                  <a:cubicBezTo>
                    <a:pt x="38" y="8"/>
                    <a:pt x="43" y="22"/>
                    <a:pt x="60" y="22"/>
                  </a:cubicBezTo>
                  <a:cubicBezTo>
                    <a:pt x="64" y="22"/>
                    <a:pt x="67" y="19"/>
                    <a:pt x="70" y="21"/>
                  </a:cubicBezTo>
                  <a:cubicBezTo>
                    <a:pt x="69" y="23"/>
                    <a:pt x="67" y="24"/>
                    <a:pt x="67" y="26"/>
                  </a:cubicBezTo>
                  <a:cubicBezTo>
                    <a:pt x="67" y="29"/>
                    <a:pt x="71" y="32"/>
                    <a:pt x="72" y="32"/>
                  </a:cubicBezTo>
                  <a:cubicBezTo>
                    <a:pt x="68" y="35"/>
                    <a:pt x="65" y="36"/>
                    <a:pt x="59" y="36"/>
                  </a:cubicBezTo>
                  <a:cubicBezTo>
                    <a:pt x="49" y="36"/>
                    <a:pt x="46" y="46"/>
                    <a:pt x="43" y="51"/>
                  </a:cubicBezTo>
                  <a:cubicBezTo>
                    <a:pt x="36" y="47"/>
                    <a:pt x="31" y="46"/>
                    <a:pt x="24" y="41"/>
                  </a:cubicBezTo>
                  <a:cubicBezTo>
                    <a:pt x="23" y="42"/>
                    <a:pt x="21" y="43"/>
                    <a:pt x="21" y="45"/>
                  </a:cubicBezTo>
                  <a:cubicBezTo>
                    <a:pt x="15" y="45"/>
                    <a:pt x="8" y="40"/>
                    <a:pt x="8" y="48"/>
                  </a:cubicBezTo>
                  <a:cubicBezTo>
                    <a:pt x="8" y="52"/>
                    <a:pt x="14" y="52"/>
                    <a:pt x="16" y="54"/>
                  </a:cubicBezTo>
                  <a:cubicBezTo>
                    <a:pt x="12" y="59"/>
                    <a:pt x="9" y="57"/>
                    <a:pt x="5" y="61"/>
                  </a:cubicBezTo>
                  <a:cubicBezTo>
                    <a:pt x="3" y="61"/>
                    <a:pt x="3" y="61"/>
                    <a:pt x="3" y="61"/>
                  </a:cubicBezTo>
                  <a:cubicBezTo>
                    <a:pt x="3" y="58"/>
                    <a:pt x="3" y="51"/>
                    <a:pt x="3" y="51"/>
                  </a:cubicBezTo>
                  <a:cubicBezTo>
                    <a:pt x="3" y="49"/>
                    <a:pt x="0" y="48"/>
                    <a:pt x="0" y="46"/>
                  </a:cubicBezTo>
                  <a:cubicBezTo>
                    <a:pt x="0" y="41"/>
                    <a:pt x="8" y="38"/>
                    <a:pt x="8" y="35"/>
                  </a:cubicBezTo>
                  <a:cubicBezTo>
                    <a:pt x="8" y="32"/>
                    <a:pt x="8" y="32"/>
                    <a:pt x="8" y="32"/>
                  </a:cubicBezTo>
                  <a:cubicBezTo>
                    <a:pt x="9" y="32"/>
                    <a:pt x="10" y="33"/>
                    <a:pt x="12" y="34"/>
                  </a:cubicBezTo>
                  <a:lnTo>
                    <a:pt x="11" y="3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6" name="Freeform 141">
              <a:extLst>
                <a:ext uri="{FF2B5EF4-FFF2-40B4-BE49-F238E27FC236}">
                  <a16:creationId xmlns:a16="http://schemas.microsoft.com/office/drawing/2014/main" id="{A78165DD-DCCC-6C40-8647-AA67C551D84A}"/>
                </a:ext>
              </a:extLst>
            </p:cNvPr>
            <p:cNvSpPr>
              <a:spLocks/>
            </p:cNvSpPr>
            <p:nvPr/>
          </p:nvSpPr>
          <p:spPr bwMode="auto">
            <a:xfrm>
              <a:off x="6816725" y="2073275"/>
              <a:ext cx="15875" cy="14288"/>
            </a:xfrm>
            <a:custGeom>
              <a:avLst/>
              <a:gdLst/>
              <a:ahLst/>
              <a:cxnLst>
                <a:cxn ang="0">
                  <a:pos x="10" y="0"/>
                </a:cxn>
                <a:cxn ang="0">
                  <a:pos x="12" y="2"/>
                </a:cxn>
                <a:cxn ang="0">
                  <a:pos x="1" y="11"/>
                </a:cxn>
                <a:cxn ang="0">
                  <a:pos x="1" y="7"/>
                </a:cxn>
                <a:cxn ang="0">
                  <a:pos x="11" y="0"/>
                </a:cxn>
                <a:cxn ang="0">
                  <a:pos x="10" y="0"/>
                </a:cxn>
              </a:cxnLst>
              <a:rect l="0" t="0" r="r" b="b"/>
              <a:pathLst>
                <a:path w="12" h="11">
                  <a:moveTo>
                    <a:pt x="10" y="0"/>
                  </a:moveTo>
                  <a:cubicBezTo>
                    <a:pt x="12" y="2"/>
                    <a:pt x="12" y="2"/>
                    <a:pt x="12" y="2"/>
                  </a:cubicBezTo>
                  <a:cubicBezTo>
                    <a:pt x="10" y="4"/>
                    <a:pt x="5" y="11"/>
                    <a:pt x="1" y="11"/>
                  </a:cubicBezTo>
                  <a:cubicBezTo>
                    <a:pt x="0" y="11"/>
                    <a:pt x="0" y="8"/>
                    <a:pt x="1" y="7"/>
                  </a:cubicBezTo>
                  <a:cubicBezTo>
                    <a:pt x="3" y="4"/>
                    <a:pt x="8" y="0"/>
                    <a:pt x="11" y="0"/>
                  </a:cubicBezTo>
                  <a:lnTo>
                    <a:pt x="1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7" name="Freeform 142">
              <a:extLst>
                <a:ext uri="{FF2B5EF4-FFF2-40B4-BE49-F238E27FC236}">
                  <a16:creationId xmlns:a16="http://schemas.microsoft.com/office/drawing/2014/main" id="{021FD9AE-76D7-BB4D-8BB6-1B904CE0B13D}"/>
                </a:ext>
              </a:extLst>
            </p:cNvPr>
            <p:cNvSpPr>
              <a:spLocks/>
            </p:cNvSpPr>
            <p:nvPr/>
          </p:nvSpPr>
          <p:spPr bwMode="auto">
            <a:xfrm>
              <a:off x="6848475" y="2052638"/>
              <a:ext cx="22225" cy="15875"/>
            </a:xfrm>
            <a:custGeom>
              <a:avLst/>
              <a:gdLst/>
              <a:ahLst/>
              <a:cxnLst>
                <a:cxn ang="0">
                  <a:pos x="17" y="3"/>
                </a:cxn>
                <a:cxn ang="0">
                  <a:pos x="1" y="12"/>
                </a:cxn>
                <a:cxn ang="0">
                  <a:pos x="1" y="10"/>
                </a:cxn>
                <a:cxn ang="0">
                  <a:pos x="10" y="0"/>
                </a:cxn>
                <a:cxn ang="0">
                  <a:pos x="17" y="0"/>
                </a:cxn>
                <a:cxn ang="0">
                  <a:pos x="17" y="3"/>
                </a:cxn>
              </a:cxnLst>
              <a:rect l="0" t="0" r="r" b="b"/>
              <a:pathLst>
                <a:path w="17" h="12">
                  <a:moveTo>
                    <a:pt x="17" y="3"/>
                  </a:moveTo>
                  <a:cubicBezTo>
                    <a:pt x="7" y="3"/>
                    <a:pt x="7" y="12"/>
                    <a:pt x="1" y="12"/>
                  </a:cubicBezTo>
                  <a:cubicBezTo>
                    <a:pt x="0" y="12"/>
                    <a:pt x="1" y="10"/>
                    <a:pt x="1" y="10"/>
                  </a:cubicBezTo>
                  <a:cubicBezTo>
                    <a:pt x="1" y="10"/>
                    <a:pt x="5" y="0"/>
                    <a:pt x="10" y="0"/>
                  </a:cubicBezTo>
                  <a:cubicBezTo>
                    <a:pt x="13" y="0"/>
                    <a:pt x="15" y="0"/>
                    <a:pt x="17" y="0"/>
                  </a:cubicBezTo>
                  <a:lnTo>
                    <a:pt x="17" y="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8" name="Freeform 143">
              <a:extLst>
                <a:ext uri="{FF2B5EF4-FFF2-40B4-BE49-F238E27FC236}">
                  <a16:creationId xmlns:a16="http://schemas.microsoft.com/office/drawing/2014/main" id="{1222230B-4F03-5849-8619-9FD0579B9D4F}"/>
                </a:ext>
              </a:extLst>
            </p:cNvPr>
            <p:cNvSpPr>
              <a:spLocks/>
            </p:cNvSpPr>
            <p:nvPr/>
          </p:nvSpPr>
          <p:spPr bwMode="auto">
            <a:xfrm>
              <a:off x="6888163" y="2035175"/>
              <a:ext cx="12700" cy="11113"/>
            </a:xfrm>
            <a:custGeom>
              <a:avLst/>
              <a:gdLst/>
              <a:ahLst/>
              <a:cxnLst>
                <a:cxn ang="0">
                  <a:pos x="1" y="6"/>
                </a:cxn>
                <a:cxn ang="0">
                  <a:pos x="2" y="3"/>
                </a:cxn>
                <a:cxn ang="0">
                  <a:pos x="9" y="0"/>
                </a:cxn>
                <a:cxn ang="0">
                  <a:pos x="1" y="9"/>
                </a:cxn>
                <a:cxn ang="0">
                  <a:pos x="1" y="6"/>
                </a:cxn>
              </a:cxnLst>
              <a:rect l="0" t="0" r="r" b="b"/>
              <a:pathLst>
                <a:path w="9" h="9">
                  <a:moveTo>
                    <a:pt x="1" y="6"/>
                  </a:moveTo>
                  <a:cubicBezTo>
                    <a:pt x="3" y="6"/>
                    <a:pt x="1" y="4"/>
                    <a:pt x="2" y="3"/>
                  </a:cubicBezTo>
                  <a:cubicBezTo>
                    <a:pt x="3" y="0"/>
                    <a:pt x="8" y="0"/>
                    <a:pt x="9" y="0"/>
                  </a:cubicBezTo>
                  <a:cubicBezTo>
                    <a:pt x="8" y="3"/>
                    <a:pt x="5" y="9"/>
                    <a:pt x="1" y="9"/>
                  </a:cubicBezTo>
                  <a:cubicBezTo>
                    <a:pt x="0" y="9"/>
                    <a:pt x="0" y="6"/>
                    <a:pt x="1"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9" name="Freeform 144">
              <a:extLst>
                <a:ext uri="{FF2B5EF4-FFF2-40B4-BE49-F238E27FC236}">
                  <a16:creationId xmlns:a16="http://schemas.microsoft.com/office/drawing/2014/main" id="{A88DA8F9-21D9-7E4E-9DF6-DCF9C4EC6767}"/>
                </a:ext>
              </a:extLst>
            </p:cNvPr>
            <p:cNvSpPr>
              <a:spLocks/>
            </p:cNvSpPr>
            <p:nvPr/>
          </p:nvSpPr>
          <p:spPr bwMode="auto">
            <a:xfrm>
              <a:off x="6753225" y="1855788"/>
              <a:ext cx="47625" cy="184150"/>
            </a:xfrm>
            <a:custGeom>
              <a:avLst/>
              <a:gdLst/>
              <a:ahLst/>
              <a:cxnLst>
                <a:cxn ang="0">
                  <a:pos x="26" y="84"/>
                </a:cxn>
                <a:cxn ang="0">
                  <a:pos x="13" y="109"/>
                </a:cxn>
                <a:cxn ang="0">
                  <a:pos x="26" y="132"/>
                </a:cxn>
                <a:cxn ang="0">
                  <a:pos x="25" y="132"/>
                </a:cxn>
                <a:cxn ang="0">
                  <a:pos x="20" y="128"/>
                </a:cxn>
                <a:cxn ang="0">
                  <a:pos x="16" y="128"/>
                </a:cxn>
                <a:cxn ang="0">
                  <a:pos x="5" y="138"/>
                </a:cxn>
                <a:cxn ang="0">
                  <a:pos x="5" y="125"/>
                </a:cxn>
                <a:cxn ang="0">
                  <a:pos x="7" y="105"/>
                </a:cxn>
                <a:cxn ang="0">
                  <a:pos x="4" y="93"/>
                </a:cxn>
                <a:cxn ang="0">
                  <a:pos x="7" y="79"/>
                </a:cxn>
                <a:cxn ang="0">
                  <a:pos x="7" y="53"/>
                </a:cxn>
                <a:cxn ang="0">
                  <a:pos x="0" y="37"/>
                </a:cxn>
                <a:cxn ang="0">
                  <a:pos x="9" y="15"/>
                </a:cxn>
                <a:cxn ang="0">
                  <a:pos x="11" y="9"/>
                </a:cxn>
                <a:cxn ang="0">
                  <a:pos x="11" y="0"/>
                </a:cxn>
                <a:cxn ang="0">
                  <a:pos x="14" y="0"/>
                </a:cxn>
                <a:cxn ang="0">
                  <a:pos x="19" y="20"/>
                </a:cxn>
                <a:cxn ang="0">
                  <a:pos x="21" y="37"/>
                </a:cxn>
                <a:cxn ang="0">
                  <a:pos x="21" y="47"/>
                </a:cxn>
                <a:cxn ang="0">
                  <a:pos x="24" y="59"/>
                </a:cxn>
                <a:cxn ang="0">
                  <a:pos x="36" y="90"/>
                </a:cxn>
                <a:cxn ang="0">
                  <a:pos x="26" y="84"/>
                </a:cxn>
              </a:cxnLst>
              <a:rect l="0" t="0" r="r" b="b"/>
              <a:pathLst>
                <a:path w="36" h="138">
                  <a:moveTo>
                    <a:pt x="26" y="84"/>
                  </a:moveTo>
                  <a:cubicBezTo>
                    <a:pt x="15" y="84"/>
                    <a:pt x="13" y="98"/>
                    <a:pt x="13" y="109"/>
                  </a:cubicBezTo>
                  <a:cubicBezTo>
                    <a:pt x="13" y="120"/>
                    <a:pt x="22" y="124"/>
                    <a:pt x="26" y="132"/>
                  </a:cubicBezTo>
                  <a:cubicBezTo>
                    <a:pt x="26" y="132"/>
                    <a:pt x="25" y="132"/>
                    <a:pt x="25" y="132"/>
                  </a:cubicBezTo>
                  <a:cubicBezTo>
                    <a:pt x="23" y="133"/>
                    <a:pt x="21" y="130"/>
                    <a:pt x="20" y="128"/>
                  </a:cubicBezTo>
                  <a:cubicBezTo>
                    <a:pt x="19" y="128"/>
                    <a:pt x="17" y="128"/>
                    <a:pt x="16" y="128"/>
                  </a:cubicBezTo>
                  <a:cubicBezTo>
                    <a:pt x="11" y="128"/>
                    <a:pt x="11" y="138"/>
                    <a:pt x="5" y="138"/>
                  </a:cubicBezTo>
                  <a:cubicBezTo>
                    <a:pt x="4" y="138"/>
                    <a:pt x="5" y="127"/>
                    <a:pt x="5" y="125"/>
                  </a:cubicBezTo>
                  <a:cubicBezTo>
                    <a:pt x="5" y="117"/>
                    <a:pt x="7" y="112"/>
                    <a:pt x="7" y="105"/>
                  </a:cubicBezTo>
                  <a:cubicBezTo>
                    <a:pt x="7" y="99"/>
                    <a:pt x="4" y="98"/>
                    <a:pt x="4" y="93"/>
                  </a:cubicBezTo>
                  <a:cubicBezTo>
                    <a:pt x="4" y="86"/>
                    <a:pt x="7" y="84"/>
                    <a:pt x="7" y="79"/>
                  </a:cubicBezTo>
                  <a:cubicBezTo>
                    <a:pt x="7" y="68"/>
                    <a:pt x="7" y="64"/>
                    <a:pt x="7" y="53"/>
                  </a:cubicBezTo>
                  <a:cubicBezTo>
                    <a:pt x="7" y="46"/>
                    <a:pt x="0" y="44"/>
                    <a:pt x="0" y="37"/>
                  </a:cubicBezTo>
                  <a:cubicBezTo>
                    <a:pt x="0" y="28"/>
                    <a:pt x="3" y="16"/>
                    <a:pt x="9" y="15"/>
                  </a:cubicBezTo>
                  <a:cubicBezTo>
                    <a:pt x="9" y="12"/>
                    <a:pt x="11" y="11"/>
                    <a:pt x="11" y="9"/>
                  </a:cubicBezTo>
                  <a:cubicBezTo>
                    <a:pt x="11" y="4"/>
                    <a:pt x="11" y="3"/>
                    <a:pt x="11" y="0"/>
                  </a:cubicBezTo>
                  <a:cubicBezTo>
                    <a:pt x="12" y="0"/>
                    <a:pt x="13" y="0"/>
                    <a:pt x="14" y="0"/>
                  </a:cubicBezTo>
                  <a:cubicBezTo>
                    <a:pt x="14" y="8"/>
                    <a:pt x="18" y="14"/>
                    <a:pt x="19" y="20"/>
                  </a:cubicBezTo>
                  <a:cubicBezTo>
                    <a:pt x="21" y="26"/>
                    <a:pt x="18" y="30"/>
                    <a:pt x="21" y="37"/>
                  </a:cubicBezTo>
                  <a:cubicBezTo>
                    <a:pt x="21" y="47"/>
                    <a:pt x="21" y="47"/>
                    <a:pt x="21" y="47"/>
                  </a:cubicBezTo>
                  <a:cubicBezTo>
                    <a:pt x="20" y="52"/>
                    <a:pt x="23" y="57"/>
                    <a:pt x="24" y="59"/>
                  </a:cubicBezTo>
                  <a:cubicBezTo>
                    <a:pt x="27" y="70"/>
                    <a:pt x="33" y="79"/>
                    <a:pt x="36" y="90"/>
                  </a:cubicBezTo>
                  <a:cubicBezTo>
                    <a:pt x="34" y="86"/>
                    <a:pt x="30" y="84"/>
                    <a:pt x="26" y="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0" name="Freeform 145">
              <a:extLst>
                <a:ext uri="{FF2B5EF4-FFF2-40B4-BE49-F238E27FC236}">
                  <a16:creationId xmlns:a16="http://schemas.microsoft.com/office/drawing/2014/main" id="{7C0DBE48-8D79-D74D-B4C8-1FC22CD07A3A}"/>
                </a:ext>
              </a:extLst>
            </p:cNvPr>
            <p:cNvSpPr>
              <a:spLocks/>
            </p:cNvSpPr>
            <p:nvPr/>
          </p:nvSpPr>
          <p:spPr bwMode="auto">
            <a:xfrm>
              <a:off x="5241925" y="1219200"/>
              <a:ext cx="292100" cy="214313"/>
            </a:xfrm>
            <a:custGeom>
              <a:avLst/>
              <a:gdLst/>
              <a:ahLst/>
              <a:cxnLst>
                <a:cxn ang="0">
                  <a:pos x="76" y="161"/>
                </a:cxn>
                <a:cxn ang="0">
                  <a:pos x="50" y="131"/>
                </a:cxn>
                <a:cxn ang="0">
                  <a:pos x="103" y="67"/>
                </a:cxn>
                <a:cxn ang="0">
                  <a:pos x="125" y="55"/>
                </a:cxn>
                <a:cxn ang="0">
                  <a:pos x="134" y="45"/>
                </a:cxn>
                <a:cxn ang="0">
                  <a:pos x="175" y="34"/>
                </a:cxn>
                <a:cxn ang="0">
                  <a:pos x="220" y="11"/>
                </a:cxn>
                <a:cxn ang="0">
                  <a:pos x="203" y="0"/>
                </a:cxn>
                <a:cxn ang="0">
                  <a:pos x="136" y="25"/>
                </a:cxn>
                <a:cxn ang="0">
                  <a:pos x="123" y="19"/>
                </a:cxn>
                <a:cxn ang="0">
                  <a:pos x="109" y="25"/>
                </a:cxn>
                <a:cxn ang="0">
                  <a:pos x="69" y="46"/>
                </a:cxn>
                <a:cxn ang="0">
                  <a:pos x="52" y="49"/>
                </a:cxn>
                <a:cxn ang="0">
                  <a:pos x="47" y="53"/>
                </a:cxn>
                <a:cxn ang="0">
                  <a:pos x="50" y="61"/>
                </a:cxn>
                <a:cxn ang="0">
                  <a:pos x="27" y="88"/>
                </a:cxn>
                <a:cxn ang="0">
                  <a:pos x="34" y="98"/>
                </a:cxn>
                <a:cxn ang="0">
                  <a:pos x="13" y="110"/>
                </a:cxn>
                <a:cxn ang="0">
                  <a:pos x="13" y="117"/>
                </a:cxn>
                <a:cxn ang="0">
                  <a:pos x="0" y="134"/>
                </a:cxn>
                <a:cxn ang="0">
                  <a:pos x="8" y="143"/>
                </a:cxn>
                <a:cxn ang="0">
                  <a:pos x="21" y="143"/>
                </a:cxn>
                <a:cxn ang="0">
                  <a:pos x="27" y="158"/>
                </a:cxn>
                <a:cxn ang="0">
                  <a:pos x="39" y="158"/>
                </a:cxn>
                <a:cxn ang="0">
                  <a:pos x="42" y="161"/>
                </a:cxn>
                <a:cxn ang="0">
                  <a:pos x="76" y="161"/>
                </a:cxn>
                <a:cxn ang="0">
                  <a:pos x="72" y="156"/>
                </a:cxn>
                <a:cxn ang="0">
                  <a:pos x="76" y="161"/>
                </a:cxn>
              </a:cxnLst>
              <a:rect l="0" t="0" r="r" b="b"/>
              <a:pathLst>
                <a:path w="220" h="161">
                  <a:moveTo>
                    <a:pt x="76" y="161"/>
                  </a:moveTo>
                  <a:cubicBezTo>
                    <a:pt x="66" y="151"/>
                    <a:pt x="50" y="147"/>
                    <a:pt x="50" y="131"/>
                  </a:cubicBezTo>
                  <a:cubicBezTo>
                    <a:pt x="50" y="102"/>
                    <a:pt x="81" y="73"/>
                    <a:pt x="103" y="67"/>
                  </a:cubicBezTo>
                  <a:cubicBezTo>
                    <a:pt x="111" y="64"/>
                    <a:pt x="113" y="55"/>
                    <a:pt x="125" y="55"/>
                  </a:cubicBezTo>
                  <a:cubicBezTo>
                    <a:pt x="130" y="55"/>
                    <a:pt x="132" y="46"/>
                    <a:pt x="134" y="45"/>
                  </a:cubicBezTo>
                  <a:cubicBezTo>
                    <a:pt x="149" y="38"/>
                    <a:pt x="160" y="41"/>
                    <a:pt x="175" y="34"/>
                  </a:cubicBezTo>
                  <a:cubicBezTo>
                    <a:pt x="186" y="28"/>
                    <a:pt x="220" y="26"/>
                    <a:pt x="220" y="11"/>
                  </a:cubicBezTo>
                  <a:cubicBezTo>
                    <a:pt x="220" y="6"/>
                    <a:pt x="208" y="0"/>
                    <a:pt x="203" y="0"/>
                  </a:cubicBezTo>
                  <a:cubicBezTo>
                    <a:pt x="181" y="0"/>
                    <a:pt x="160" y="25"/>
                    <a:pt x="136" y="25"/>
                  </a:cubicBezTo>
                  <a:cubicBezTo>
                    <a:pt x="131" y="25"/>
                    <a:pt x="128" y="19"/>
                    <a:pt x="123" y="19"/>
                  </a:cubicBezTo>
                  <a:cubicBezTo>
                    <a:pt x="115" y="19"/>
                    <a:pt x="115" y="25"/>
                    <a:pt x="109" y="25"/>
                  </a:cubicBezTo>
                  <a:cubicBezTo>
                    <a:pt x="93" y="25"/>
                    <a:pt x="80" y="46"/>
                    <a:pt x="69" y="46"/>
                  </a:cubicBezTo>
                  <a:cubicBezTo>
                    <a:pt x="63" y="46"/>
                    <a:pt x="58" y="49"/>
                    <a:pt x="52" y="49"/>
                  </a:cubicBezTo>
                  <a:cubicBezTo>
                    <a:pt x="49" y="49"/>
                    <a:pt x="47" y="52"/>
                    <a:pt x="47" y="53"/>
                  </a:cubicBezTo>
                  <a:cubicBezTo>
                    <a:pt x="47" y="56"/>
                    <a:pt x="50" y="58"/>
                    <a:pt x="50" y="61"/>
                  </a:cubicBezTo>
                  <a:cubicBezTo>
                    <a:pt x="50" y="74"/>
                    <a:pt x="27" y="80"/>
                    <a:pt x="27" y="88"/>
                  </a:cubicBezTo>
                  <a:cubicBezTo>
                    <a:pt x="27" y="91"/>
                    <a:pt x="34" y="92"/>
                    <a:pt x="34" y="98"/>
                  </a:cubicBezTo>
                  <a:cubicBezTo>
                    <a:pt x="27" y="99"/>
                    <a:pt x="13" y="102"/>
                    <a:pt x="13" y="110"/>
                  </a:cubicBezTo>
                  <a:cubicBezTo>
                    <a:pt x="13" y="115"/>
                    <a:pt x="13" y="117"/>
                    <a:pt x="13" y="117"/>
                  </a:cubicBezTo>
                  <a:cubicBezTo>
                    <a:pt x="13" y="124"/>
                    <a:pt x="0" y="124"/>
                    <a:pt x="0" y="134"/>
                  </a:cubicBezTo>
                  <a:cubicBezTo>
                    <a:pt x="0" y="139"/>
                    <a:pt x="8" y="143"/>
                    <a:pt x="8" y="143"/>
                  </a:cubicBezTo>
                  <a:cubicBezTo>
                    <a:pt x="8" y="143"/>
                    <a:pt x="20" y="143"/>
                    <a:pt x="21" y="143"/>
                  </a:cubicBezTo>
                  <a:cubicBezTo>
                    <a:pt x="28" y="145"/>
                    <a:pt x="24" y="152"/>
                    <a:pt x="27" y="158"/>
                  </a:cubicBezTo>
                  <a:cubicBezTo>
                    <a:pt x="28" y="161"/>
                    <a:pt x="35" y="158"/>
                    <a:pt x="39" y="158"/>
                  </a:cubicBezTo>
                  <a:cubicBezTo>
                    <a:pt x="40" y="158"/>
                    <a:pt x="41" y="161"/>
                    <a:pt x="42" y="161"/>
                  </a:cubicBezTo>
                  <a:cubicBezTo>
                    <a:pt x="76" y="161"/>
                    <a:pt x="76" y="161"/>
                    <a:pt x="76" y="161"/>
                  </a:cubicBezTo>
                  <a:cubicBezTo>
                    <a:pt x="75" y="159"/>
                    <a:pt x="73" y="157"/>
                    <a:pt x="72" y="156"/>
                  </a:cubicBezTo>
                  <a:lnTo>
                    <a:pt x="76" y="16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1" name="Freeform 146">
              <a:extLst>
                <a:ext uri="{FF2B5EF4-FFF2-40B4-BE49-F238E27FC236}">
                  <a16:creationId xmlns:a16="http://schemas.microsoft.com/office/drawing/2014/main" id="{FBC1F8E9-17B7-A846-B0BA-362FCC643550}"/>
                </a:ext>
              </a:extLst>
            </p:cNvPr>
            <p:cNvSpPr>
              <a:spLocks/>
            </p:cNvSpPr>
            <p:nvPr/>
          </p:nvSpPr>
          <p:spPr bwMode="auto">
            <a:xfrm>
              <a:off x="4713288" y="1196975"/>
              <a:ext cx="2847975" cy="1058863"/>
            </a:xfrm>
            <a:custGeom>
              <a:avLst/>
              <a:gdLst/>
              <a:ahLst/>
              <a:cxnLst>
                <a:cxn ang="0">
                  <a:pos x="1515" y="585"/>
                </a:cxn>
                <a:cxn ang="0">
                  <a:pos x="1460" y="485"/>
                </a:cxn>
                <a:cxn ang="0">
                  <a:pos x="1665" y="408"/>
                </a:cxn>
                <a:cxn ang="0">
                  <a:pos x="1804" y="346"/>
                </a:cxn>
                <a:cxn ang="0">
                  <a:pos x="1709" y="465"/>
                </a:cxn>
                <a:cxn ang="0">
                  <a:pos x="1793" y="452"/>
                </a:cxn>
                <a:cxn ang="0">
                  <a:pos x="1989" y="313"/>
                </a:cxn>
                <a:cxn ang="0">
                  <a:pos x="2112" y="287"/>
                </a:cxn>
                <a:cxn ang="0">
                  <a:pos x="1892" y="194"/>
                </a:cxn>
                <a:cxn ang="0">
                  <a:pos x="1660" y="159"/>
                </a:cxn>
                <a:cxn ang="0">
                  <a:pos x="1435" y="157"/>
                </a:cxn>
                <a:cxn ang="0">
                  <a:pos x="1314" y="97"/>
                </a:cxn>
                <a:cxn ang="0">
                  <a:pos x="1102" y="104"/>
                </a:cxn>
                <a:cxn ang="0">
                  <a:pos x="1016" y="27"/>
                </a:cxn>
                <a:cxn ang="0">
                  <a:pos x="758" y="117"/>
                </a:cxn>
                <a:cxn ang="0">
                  <a:pos x="668" y="148"/>
                </a:cxn>
                <a:cxn ang="0">
                  <a:pos x="644" y="121"/>
                </a:cxn>
                <a:cxn ang="0">
                  <a:pos x="511" y="207"/>
                </a:cxn>
                <a:cxn ang="0">
                  <a:pos x="322" y="247"/>
                </a:cxn>
                <a:cxn ang="0">
                  <a:pos x="214" y="296"/>
                </a:cxn>
                <a:cxn ang="0">
                  <a:pos x="229" y="227"/>
                </a:cxn>
                <a:cxn ang="0">
                  <a:pos x="127" y="236"/>
                </a:cxn>
                <a:cxn ang="0">
                  <a:pos x="136" y="312"/>
                </a:cxn>
                <a:cxn ang="0">
                  <a:pos x="117" y="395"/>
                </a:cxn>
                <a:cxn ang="0">
                  <a:pos x="50" y="446"/>
                </a:cxn>
                <a:cxn ang="0">
                  <a:pos x="16" y="495"/>
                </a:cxn>
                <a:cxn ang="0">
                  <a:pos x="54" y="558"/>
                </a:cxn>
                <a:cxn ang="0">
                  <a:pos x="88" y="597"/>
                </a:cxn>
                <a:cxn ang="0">
                  <a:pos x="112" y="644"/>
                </a:cxn>
                <a:cxn ang="0">
                  <a:pos x="208" y="647"/>
                </a:cxn>
                <a:cxn ang="0">
                  <a:pos x="225" y="626"/>
                </a:cxn>
                <a:cxn ang="0">
                  <a:pos x="284" y="701"/>
                </a:cxn>
                <a:cxn ang="0">
                  <a:pos x="350" y="732"/>
                </a:cxn>
                <a:cxn ang="0">
                  <a:pos x="366" y="742"/>
                </a:cxn>
                <a:cxn ang="0">
                  <a:pos x="349" y="634"/>
                </a:cxn>
                <a:cxn ang="0">
                  <a:pos x="412" y="645"/>
                </a:cxn>
                <a:cxn ang="0">
                  <a:pos x="427" y="700"/>
                </a:cxn>
                <a:cxn ang="0">
                  <a:pos x="428" y="746"/>
                </a:cxn>
                <a:cxn ang="0">
                  <a:pos x="447" y="755"/>
                </a:cxn>
                <a:cxn ang="0">
                  <a:pos x="522" y="777"/>
                </a:cxn>
                <a:cxn ang="0">
                  <a:pos x="559" y="781"/>
                </a:cxn>
                <a:cxn ang="0">
                  <a:pos x="608" y="770"/>
                </a:cxn>
                <a:cxn ang="0">
                  <a:pos x="654" y="772"/>
                </a:cxn>
                <a:cxn ang="0">
                  <a:pos x="677" y="748"/>
                </a:cxn>
                <a:cxn ang="0">
                  <a:pos x="829" y="593"/>
                </a:cxn>
                <a:cxn ang="0">
                  <a:pos x="994" y="534"/>
                </a:cxn>
                <a:cxn ang="0">
                  <a:pos x="1224" y="569"/>
                </a:cxn>
                <a:cxn ang="0">
                  <a:pos x="1411" y="607"/>
                </a:cxn>
                <a:cxn ang="0">
                  <a:pos x="1400" y="655"/>
                </a:cxn>
              </a:cxnLst>
              <a:rect l="0" t="0" r="r" b="b"/>
              <a:pathLst>
                <a:path w="2139" h="795">
                  <a:moveTo>
                    <a:pt x="1398" y="684"/>
                  </a:moveTo>
                  <a:cubicBezTo>
                    <a:pt x="1398" y="684"/>
                    <a:pt x="1415" y="688"/>
                    <a:pt x="1429" y="688"/>
                  </a:cubicBezTo>
                  <a:cubicBezTo>
                    <a:pt x="1454" y="688"/>
                    <a:pt x="1478" y="635"/>
                    <a:pt x="1495" y="618"/>
                  </a:cubicBezTo>
                  <a:cubicBezTo>
                    <a:pt x="1502" y="610"/>
                    <a:pt x="1512" y="596"/>
                    <a:pt x="1515" y="585"/>
                  </a:cubicBezTo>
                  <a:cubicBezTo>
                    <a:pt x="1518" y="572"/>
                    <a:pt x="1513" y="564"/>
                    <a:pt x="1520" y="551"/>
                  </a:cubicBezTo>
                  <a:cubicBezTo>
                    <a:pt x="1522" y="547"/>
                    <a:pt x="1527" y="537"/>
                    <a:pt x="1527" y="527"/>
                  </a:cubicBezTo>
                  <a:cubicBezTo>
                    <a:pt x="1527" y="515"/>
                    <a:pt x="1508" y="492"/>
                    <a:pt x="1499" y="499"/>
                  </a:cubicBezTo>
                  <a:cubicBezTo>
                    <a:pt x="1473" y="518"/>
                    <a:pt x="1460" y="488"/>
                    <a:pt x="1460" y="485"/>
                  </a:cubicBezTo>
                  <a:cubicBezTo>
                    <a:pt x="1460" y="473"/>
                    <a:pt x="1483" y="459"/>
                    <a:pt x="1493" y="450"/>
                  </a:cubicBezTo>
                  <a:cubicBezTo>
                    <a:pt x="1506" y="436"/>
                    <a:pt x="1524" y="413"/>
                    <a:pt x="1543" y="408"/>
                  </a:cubicBezTo>
                  <a:cubicBezTo>
                    <a:pt x="1560" y="404"/>
                    <a:pt x="1613" y="399"/>
                    <a:pt x="1627" y="399"/>
                  </a:cubicBezTo>
                  <a:cubicBezTo>
                    <a:pt x="1645" y="399"/>
                    <a:pt x="1654" y="408"/>
                    <a:pt x="1665" y="408"/>
                  </a:cubicBezTo>
                  <a:cubicBezTo>
                    <a:pt x="1671" y="408"/>
                    <a:pt x="1675" y="408"/>
                    <a:pt x="1689" y="408"/>
                  </a:cubicBezTo>
                  <a:cubicBezTo>
                    <a:pt x="1696" y="379"/>
                    <a:pt x="1709" y="362"/>
                    <a:pt x="1740" y="362"/>
                  </a:cubicBezTo>
                  <a:cubicBezTo>
                    <a:pt x="1748" y="362"/>
                    <a:pt x="1751" y="360"/>
                    <a:pt x="1766" y="362"/>
                  </a:cubicBezTo>
                  <a:cubicBezTo>
                    <a:pt x="1759" y="368"/>
                    <a:pt x="1756" y="406"/>
                    <a:pt x="1804" y="346"/>
                  </a:cubicBezTo>
                  <a:cubicBezTo>
                    <a:pt x="1809" y="346"/>
                    <a:pt x="1832" y="355"/>
                    <a:pt x="1797" y="377"/>
                  </a:cubicBezTo>
                  <a:cubicBezTo>
                    <a:pt x="1785" y="385"/>
                    <a:pt x="1774" y="381"/>
                    <a:pt x="1766" y="393"/>
                  </a:cubicBezTo>
                  <a:cubicBezTo>
                    <a:pt x="1757" y="406"/>
                    <a:pt x="1749" y="423"/>
                    <a:pt x="1735" y="430"/>
                  </a:cubicBezTo>
                  <a:cubicBezTo>
                    <a:pt x="1724" y="436"/>
                    <a:pt x="1709" y="447"/>
                    <a:pt x="1709" y="465"/>
                  </a:cubicBezTo>
                  <a:cubicBezTo>
                    <a:pt x="1709" y="482"/>
                    <a:pt x="1714" y="535"/>
                    <a:pt x="1726" y="545"/>
                  </a:cubicBezTo>
                  <a:cubicBezTo>
                    <a:pt x="1735" y="532"/>
                    <a:pt x="1741" y="507"/>
                    <a:pt x="1760" y="503"/>
                  </a:cubicBezTo>
                  <a:cubicBezTo>
                    <a:pt x="1757" y="491"/>
                    <a:pt x="1777" y="488"/>
                    <a:pt x="1777" y="479"/>
                  </a:cubicBezTo>
                  <a:cubicBezTo>
                    <a:pt x="1777" y="464"/>
                    <a:pt x="1793" y="460"/>
                    <a:pt x="1793" y="452"/>
                  </a:cubicBezTo>
                  <a:cubicBezTo>
                    <a:pt x="1793" y="447"/>
                    <a:pt x="1788" y="442"/>
                    <a:pt x="1793" y="432"/>
                  </a:cubicBezTo>
                  <a:cubicBezTo>
                    <a:pt x="1828" y="356"/>
                    <a:pt x="1861" y="397"/>
                    <a:pt x="1874" y="397"/>
                  </a:cubicBezTo>
                  <a:cubicBezTo>
                    <a:pt x="1914" y="397"/>
                    <a:pt x="1941" y="347"/>
                    <a:pt x="1976" y="346"/>
                  </a:cubicBezTo>
                  <a:cubicBezTo>
                    <a:pt x="2041" y="345"/>
                    <a:pt x="1989" y="320"/>
                    <a:pt x="1989" y="313"/>
                  </a:cubicBezTo>
                  <a:cubicBezTo>
                    <a:pt x="1989" y="294"/>
                    <a:pt x="2015" y="297"/>
                    <a:pt x="2020" y="287"/>
                  </a:cubicBezTo>
                  <a:cubicBezTo>
                    <a:pt x="2022" y="282"/>
                    <a:pt x="2018" y="271"/>
                    <a:pt x="2026" y="271"/>
                  </a:cubicBezTo>
                  <a:cubicBezTo>
                    <a:pt x="2054" y="271"/>
                    <a:pt x="2077" y="309"/>
                    <a:pt x="2097" y="309"/>
                  </a:cubicBezTo>
                  <a:cubicBezTo>
                    <a:pt x="2106" y="309"/>
                    <a:pt x="2108" y="293"/>
                    <a:pt x="2112" y="287"/>
                  </a:cubicBezTo>
                  <a:cubicBezTo>
                    <a:pt x="2120" y="278"/>
                    <a:pt x="2127" y="279"/>
                    <a:pt x="2139" y="275"/>
                  </a:cubicBezTo>
                  <a:cubicBezTo>
                    <a:pt x="2123" y="254"/>
                    <a:pt x="2071" y="242"/>
                    <a:pt x="2046" y="227"/>
                  </a:cubicBezTo>
                  <a:cubicBezTo>
                    <a:pt x="2011" y="207"/>
                    <a:pt x="1965" y="185"/>
                    <a:pt x="1914" y="185"/>
                  </a:cubicBezTo>
                  <a:cubicBezTo>
                    <a:pt x="1900" y="185"/>
                    <a:pt x="1890" y="188"/>
                    <a:pt x="1892" y="194"/>
                  </a:cubicBezTo>
                  <a:cubicBezTo>
                    <a:pt x="1906" y="237"/>
                    <a:pt x="1872" y="194"/>
                    <a:pt x="1863" y="194"/>
                  </a:cubicBezTo>
                  <a:cubicBezTo>
                    <a:pt x="1762" y="192"/>
                    <a:pt x="1762" y="192"/>
                    <a:pt x="1762" y="192"/>
                  </a:cubicBezTo>
                  <a:cubicBezTo>
                    <a:pt x="1756" y="169"/>
                    <a:pt x="1741" y="161"/>
                    <a:pt x="1711" y="161"/>
                  </a:cubicBezTo>
                  <a:cubicBezTo>
                    <a:pt x="1695" y="161"/>
                    <a:pt x="1670" y="167"/>
                    <a:pt x="1660" y="159"/>
                  </a:cubicBezTo>
                  <a:cubicBezTo>
                    <a:pt x="1652" y="151"/>
                    <a:pt x="1651" y="141"/>
                    <a:pt x="1638" y="137"/>
                  </a:cubicBezTo>
                  <a:cubicBezTo>
                    <a:pt x="1611" y="128"/>
                    <a:pt x="1582" y="121"/>
                    <a:pt x="1548" y="121"/>
                  </a:cubicBezTo>
                  <a:cubicBezTo>
                    <a:pt x="1513" y="121"/>
                    <a:pt x="1509" y="140"/>
                    <a:pt x="1506" y="157"/>
                  </a:cubicBezTo>
                  <a:cubicBezTo>
                    <a:pt x="1473" y="157"/>
                    <a:pt x="1457" y="157"/>
                    <a:pt x="1435" y="157"/>
                  </a:cubicBezTo>
                  <a:cubicBezTo>
                    <a:pt x="1423" y="157"/>
                    <a:pt x="1421" y="147"/>
                    <a:pt x="1407" y="146"/>
                  </a:cubicBezTo>
                  <a:cubicBezTo>
                    <a:pt x="1405" y="152"/>
                    <a:pt x="1403" y="166"/>
                    <a:pt x="1396" y="166"/>
                  </a:cubicBezTo>
                  <a:cubicBezTo>
                    <a:pt x="1377" y="166"/>
                    <a:pt x="1369" y="143"/>
                    <a:pt x="1369" y="130"/>
                  </a:cubicBezTo>
                  <a:cubicBezTo>
                    <a:pt x="1369" y="127"/>
                    <a:pt x="1405" y="105"/>
                    <a:pt x="1314" y="97"/>
                  </a:cubicBezTo>
                  <a:cubicBezTo>
                    <a:pt x="1303" y="96"/>
                    <a:pt x="1296" y="101"/>
                    <a:pt x="1296" y="115"/>
                  </a:cubicBezTo>
                  <a:cubicBezTo>
                    <a:pt x="1248" y="115"/>
                    <a:pt x="1248" y="115"/>
                    <a:pt x="1248" y="115"/>
                  </a:cubicBezTo>
                  <a:cubicBezTo>
                    <a:pt x="1233" y="111"/>
                    <a:pt x="1157" y="102"/>
                    <a:pt x="1147" y="86"/>
                  </a:cubicBezTo>
                  <a:cubicBezTo>
                    <a:pt x="1089" y="133"/>
                    <a:pt x="1102" y="104"/>
                    <a:pt x="1102" y="104"/>
                  </a:cubicBezTo>
                  <a:cubicBezTo>
                    <a:pt x="1116" y="87"/>
                    <a:pt x="1249" y="51"/>
                    <a:pt x="1140" y="24"/>
                  </a:cubicBezTo>
                  <a:cubicBezTo>
                    <a:pt x="1094" y="24"/>
                    <a:pt x="1094" y="24"/>
                    <a:pt x="1094" y="24"/>
                  </a:cubicBezTo>
                  <a:cubicBezTo>
                    <a:pt x="1089" y="12"/>
                    <a:pt x="1079" y="0"/>
                    <a:pt x="1060" y="0"/>
                  </a:cubicBezTo>
                  <a:cubicBezTo>
                    <a:pt x="1038" y="0"/>
                    <a:pt x="1028" y="17"/>
                    <a:pt x="1016" y="27"/>
                  </a:cubicBezTo>
                  <a:cubicBezTo>
                    <a:pt x="1008" y="33"/>
                    <a:pt x="951" y="56"/>
                    <a:pt x="956" y="35"/>
                  </a:cubicBezTo>
                  <a:cubicBezTo>
                    <a:pt x="941" y="40"/>
                    <a:pt x="879" y="44"/>
                    <a:pt x="847" y="73"/>
                  </a:cubicBezTo>
                  <a:cubicBezTo>
                    <a:pt x="840" y="79"/>
                    <a:pt x="838" y="97"/>
                    <a:pt x="828" y="97"/>
                  </a:cubicBezTo>
                  <a:cubicBezTo>
                    <a:pt x="813" y="97"/>
                    <a:pt x="758" y="92"/>
                    <a:pt x="758" y="117"/>
                  </a:cubicBezTo>
                  <a:cubicBezTo>
                    <a:pt x="758" y="122"/>
                    <a:pt x="763" y="128"/>
                    <a:pt x="765" y="135"/>
                  </a:cubicBezTo>
                  <a:cubicBezTo>
                    <a:pt x="755" y="141"/>
                    <a:pt x="752" y="135"/>
                    <a:pt x="721" y="135"/>
                  </a:cubicBezTo>
                  <a:cubicBezTo>
                    <a:pt x="695" y="170"/>
                    <a:pt x="697" y="129"/>
                    <a:pt x="691" y="121"/>
                  </a:cubicBezTo>
                  <a:cubicBezTo>
                    <a:pt x="689" y="136"/>
                    <a:pt x="679" y="142"/>
                    <a:pt x="668" y="148"/>
                  </a:cubicBezTo>
                  <a:cubicBezTo>
                    <a:pt x="671" y="160"/>
                    <a:pt x="690" y="173"/>
                    <a:pt x="677" y="188"/>
                  </a:cubicBezTo>
                  <a:cubicBezTo>
                    <a:pt x="667" y="198"/>
                    <a:pt x="695" y="230"/>
                    <a:pt x="680" y="230"/>
                  </a:cubicBezTo>
                  <a:cubicBezTo>
                    <a:pt x="662" y="230"/>
                    <a:pt x="657" y="164"/>
                    <a:pt x="657" y="150"/>
                  </a:cubicBezTo>
                  <a:cubicBezTo>
                    <a:pt x="657" y="135"/>
                    <a:pt x="681" y="129"/>
                    <a:pt x="644" y="121"/>
                  </a:cubicBezTo>
                  <a:cubicBezTo>
                    <a:pt x="625" y="118"/>
                    <a:pt x="589" y="149"/>
                    <a:pt x="589" y="166"/>
                  </a:cubicBezTo>
                  <a:cubicBezTo>
                    <a:pt x="589" y="186"/>
                    <a:pt x="598" y="199"/>
                    <a:pt x="608" y="210"/>
                  </a:cubicBezTo>
                  <a:cubicBezTo>
                    <a:pt x="633" y="248"/>
                    <a:pt x="574" y="205"/>
                    <a:pt x="552" y="200"/>
                  </a:cubicBezTo>
                  <a:cubicBezTo>
                    <a:pt x="492" y="184"/>
                    <a:pt x="512" y="204"/>
                    <a:pt x="511" y="207"/>
                  </a:cubicBezTo>
                  <a:cubicBezTo>
                    <a:pt x="509" y="241"/>
                    <a:pt x="495" y="214"/>
                    <a:pt x="487" y="214"/>
                  </a:cubicBezTo>
                  <a:cubicBezTo>
                    <a:pt x="473" y="214"/>
                    <a:pt x="445" y="233"/>
                    <a:pt x="425" y="223"/>
                  </a:cubicBezTo>
                  <a:cubicBezTo>
                    <a:pt x="415" y="197"/>
                    <a:pt x="349" y="256"/>
                    <a:pt x="333" y="256"/>
                  </a:cubicBezTo>
                  <a:cubicBezTo>
                    <a:pt x="327" y="256"/>
                    <a:pt x="320" y="252"/>
                    <a:pt x="322" y="247"/>
                  </a:cubicBezTo>
                  <a:cubicBezTo>
                    <a:pt x="329" y="229"/>
                    <a:pt x="319" y="191"/>
                    <a:pt x="300" y="249"/>
                  </a:cubicBezTo>
                  <a:cubicBezTo>
                    <a:pt x="298" y="253"/>
                    <a:pt x="306" y="255"/>
                    <a:pt x="306" y="263"/>
                  </a:cubicBezTo>
                  <a:cubicBezTo>
                    <a:pt x="306" y="278"/>
                    <a:pt x="283" y="267"/>
                    <a:pt x="271" y="271"/>
                  </a:cubicBezTo>
                  <a:cubicBezTo>
                    <a:pt x="259" y="275"/>
                    <a:pt x="265" y="318"/>
                    <a:pt x="214" y="296"/>
                  </a:cubicBezTo>
                  <a:cubicBezTo>
                    <a:pt x="214" y="313"/>
                    <a:pt x="214" y="313"/>
                    <a:pt x="214" y="313"/>
                  </a:cubicBezTo>
                  <a:cubicBezTo>
                    <a:pt x="189" y="311"/>
                    <a:pt x="192" y="284"/>
                    <a:pt x="183" y="271"/>
                  </a:cubicBezTo>
                  <a:cubicBezTo>
                    <a:pt x="202" y="271"/>
                    <a:pt x="212" y="271"/>
                    <a:pt x="230" y="276"/>
                  </a:cubicBezTo>
                  <a:cubicBezTo>
                    <a:pt x="255" y="282"/>
                    <a:pt x="304" y="251"/>
                    <a:pt x="229" y="227"/>
                  </a:cubicBezTo>
                  <a:cubicBezTo>
                    <a:pt x="208" y="220"/>
                    <a:pt x="160" y="196"/>
                    <a:pt x="145" y="196"/>
                  </a:cubicBezTo>
                  <a:cubicBezTo>
                    <a:pt x="144" y="196"/>
                    <a:pt x="144" y="195"/>
                    <a:pt x="133" y="196"/>
                  </a:cubicBezTo>
                  <a:cubicBezTo>
                    <a:pt x="127" y="200"/>
                    <a:pt x="111" y="208"/>
                    <a:pt x="111" y="219"/>
                  </a:cubicBezTo>
                  <a:cubicBezTo>
                    <a:pt x="111" y="227"/>
                    <a:pt x="127" y="226"/>
                    <a:pt x="127" y="236"/>
                  </a:cubicBezTo>
                  <a:cubicBezTo>
                    <a:pt x="127" y="244"/>
                    <a:pt x="119" y="247"/>
                    <a:pt x="119" y="255"/>
                  </a:cubicBezTo>
                  <a:cubicBezTo>
                    <a:pt x="119" y="263"/>
                    <a:pt x="128" y="268"/>
                    <a:pt x="128" y="277"/>
                  </a:cubicBezTo>
                  <a:cubicBezTo>
                    <a:pt x="128" y="282"/>
                    <a:pt x="123" y="285"/>
                    <a:pt x="123" y="290"/>
                  </a:cubicBezTo>
                  <a:cubicBezTo>
                    <a:pt x="123" y="300"/>
                    <a:pt x="136" y="302"/>
                    <a:pt x="136" y="312"/>
                  </a:cubicBezTo>
                  <a:cubicBezTo>
                    <a:pt x="136" y="315"/>
                    <a:pt x="132" y="317"/>
                    <a:pt x="131" y="318"/>
                  </a:cubicBezTo>
                  <a:cubicBezTo>
                    <a:pt x="135" y="325"/>
                    <a:pt x="145" y="327"/>
                    <a:pt x="145" y="336"/>
                  </a:cubicBezTo>
                  <a:cubicBezTo>
                    <a:pt x="145" y="351"/>
                    <a:pt x="115" y="367"/>
                    <a:pt x="106" y="379"/>
                  </a:cubicBezTo>
                  <a:cubicBezTo>
                    <a:pt x="109" y="384"/>
                    <a:pt x="114" y="387"/>
                    <a:pt x="117" y="395"/>
                  </a:cubicBezTo>
                  <a:cubicBezTo>
                    <a:pt x="111" y="398"/>
                    <a:pt x="98" y="405"/>
                    <a:pt x="92" y="405"/>
                  </a:cubicBezTo>
                  <a:cubicBezTo>
                    <a:pt x="85" y="405"/>
                    <a:pt x="80" y="402"/>
                    <a:pt x="70" y="402"/>
                  </a:cubicBezTo>
                  <a:cubicBezTo>
                    <a:pt x="61" y="402"/>
                    <a:pt x="38" y="410"/>
                    <a:pt x="45" y="417"/>
                  </a:cubicBezTo>
                  <a:cubicBezTo>
                    <a:pt x="67" y="438"/>
                    <a:pt x="56" y="446"/>
                    <a:pt x="50" y="446"/>
                  </a:cubicBezTo>
                  <a:cubicBezTo>
                    <a:pt x="42" y="446"/>
                    <a:pt x="40" y="435"/>
                    <a:pt x="33" y="435"/>
                  </a:cubicBezTo>
                  <a:cubicBezTo>
                    <a:pt x="25" y="435"/>
                    <a:pt x="15" y="455"/>
                    <a:pt x="15" y="465"/>
                  </a:cubicBezTo>
                  <a:cubicBezTo>
                    <a:pt x="15" y="483"/>
                    <a:pt x="1" y="480"/>
                    <a:pt x="0" y="496"/>
                  </a:cubicBezTo>
                  <a:cubicBezTo>
                    <a:pt x="6" y="495"/>
                    <a:pt x="11" y="495"/>
                    <a:pt x="16" y="495"/>
                  </a:cubicBezTo>
                  <a:cubicBezTo>
                    <a:pt x="24" y="495"/>
                    <a:pt x="30" y="494"/>
                    <a:pt x="39" y="494"/>
                  </a:cubicBezTo>
                  <a:cubicBezTo>
                    <a:pt x="48" y="494"/>
                    <a:pt x="52" y="510"/>
                    <a:pt x="52" y="520"/>
                  </a:cubicBezTo>
                  <a:cubicBezTo>
                    <a:pt x="52" y="526"/>
                    <a:pt x="46" y="529"/>
                    <a:pt x="46" y="535"/>
                  </a:cubicBezTo>
                  <a:cubicBezTo>
                    <a:pt x="46" y="544"/>
                    <a:pt x="54" y="550"/>
                    <a:pt x="54" y="558"/>
                  </a:cubicBezTo>
                  <a:cubicBezTo>
                    <a:pt x="54" y="563"/>
                    <a:pt x="46" y="565"/>
                    <a:pt x="44" y="568"/>
                  </a:cubicBezTo>
                  <a:cubicBezTo>
                    <a:pt x="39" y="576"/>
                    <a:pt x="37" y="583"/>
                    <a:pt x="37" y="593"/>
                  </a:cubicBezTo>
                  <a:cubicBezTo>
                    <a:pt x="37" y="606"/>
                    <a:pt x="46" y="603"/>
                    <a:pt x="56" y="603"/>
                  </a:cubicBezTo>
                  <a:cubicBezTo>
                    <a:pt x="70" y="603"/>
                    <a:pt x="77" y="597"/>
                    <a:pt x="88" y="597"/>
                  </a:cubicBezTo>
                  <a:cubicBezTo>
                    <a:pt x="99" y="597"/>
                    <a:pt x="97" y="620"/>
                    <a:pt x="108" y="620"/>
                  </a:cubicBezTo>
                  <a:cubicBezTo>
                    <a:pt x="108" y="638"/>
                    <a:pt x="108" y="638"/>
                    <a:pt x="108" y="638"/>
                  </a:cubicBezTo>
                  <a:cubicBezTo>
                    <a:pt x="108" y="640"/>
                    <a:pt x="109" y="641"/>
                    <a:pt x="110" y="641"/>
                  </a:cubicBezTo>
                  <a:cubicBezTo>
                    <a:pt x="112" y="644"/>
                    <a:pt x="112" y="644"/>
                    <a:pt x="112" y="644"/>
                  </a:cubicBezTo>
                  <a:cubicBezTo>
                    <a:pt x="114" y="644"/>
                    <a:pt x="120" y="642"/>
                    <a:pt x="123" y="641"/>
                  </a:cubicBezTo>
                  <a:cubicBezTo>
                    <a:pt x="132" y="639"/>
                    <a:pt x="133" y="627"/>
                    <a:pt x="143" y="627"/>
                  </a:cubicBezTo>
                  <a:cubicBezTo>
                    <a:pt x="151" y="627"/>
                    <a:pt x="171" y="660"/>
                    <a:pt x="177" y="660"/>
                  </a:cubicBezTo>
                  <a:cubicBezTo>
                    <a:pt x="184" y="660"/>
                    <a:pt x="205" y="651"/>
                    <a:pt x="208" y="647"/>
                  </a:cubicBezTo>
                  <a:cubicBezTo>
                    <a:pt x="207" y="647"/>
                    <a:pt x="196" y="645"/>
                    <a:pt x="196" y="645"/>
                  </a:cubicBezTo>
                  <a:cubicBezTo>
                    <a:pt x="194" y="645"/>
                    <a:pt x="189" y="644"/>
                    <a:pt x="189" y="638"/>
                  </a:cubicBezTo>
                  <a:cubicBezTo>
                    <a:pt x="189" y="635"/>
                    <a:pt x="221" y="623"/>
                    <a:pt x="233" y="619"/>
                  </a:cubicBezTo>
                  <a:cubicBezTo>
                    <a:pt x="233" y="619"/>
                    <a:pt x="227" y="625"/>
                    <a:pt x="225" y="626"/>
                  </a:cubicBezTo>
                  <a:cubicBezTo>
                    <a:pt x="226" y="629"/>
                    <a:pt x="237" y="641"/>
                    <a:pt x="211" y="647"/>
                  </a:cubicBezTo>
                  <a:cubicBezTo>
                    <a:pt x="223" y="673"/>
                    <a:pt x="273" y="669"/>
                    <a:pt x="273" y="704"/>
                  </a:cubicBezTo>
                  <a:cubicBezTo>
                    <a:pt x="275" y="703"/>
                    <a:pt x="275" y="703"/>
                    <a:pt x="275" y="703"/>
                  </a:cubicBezTo>
                  <a:cubicBezTo>
                    <a:pt x="278" y="702"/>
                    <a:pt x="280" y="701"/>
                    <a:pt x="284" y="701"/>
                  </a:cubicBezTo>
                  <a:cubicBezTo>
                    <a:pt x="298" y="701"/>
                    <a:pt x="297" y="710"/>
                    <a:pt x="302" y="719"/>
                  </a:cubicBezTo>
                  <a:cubicBezTo>
                    <a:pt x="303" y="721"/>
                    <a:pt x="312" y="726"/>
                    <a:pt x="312" y="726"/>
                  </a:cubicBezTo>
                  <a:cubicBezTo>
                    <a:pt x="320" y="729"/>
                    <a:pt x="322" y="742"/>
                    <a:pt x="335" y="742"/>
                  </a:cubicBezTo>
                  <a:cubicBezTo>
                    <a:pt x="344" y="742"/>
                    <a:pt x="344" y="734"/>
                    <a:pt x="350" y="732"/>
                  </a:cubicBezTo>
                  <a:cubicBezTo>
                    <a:pt x="354" y="731"/>
                    <a:pt x="353" y="731"/>
                    <a:pt x="357" y="731"/>
                  </a:cubicBezTo>
                  <a:cubicBezTo>
                    <a:pt x="358" y="733"/>
                    <a:pt x="358" y="737"/>
                    <a:pt x="360" y="739"/>
                  </a:cubicBezTo>
                  <a:cubicBezTo>
                    <a:pt x="359" y="739"/>
                    <a:pt x="360" y="740"/>
                    <a:pt x="360" y="741"/>
                  </a:cubicBezTo>
                  <a:cubicBezTo>
                    <a:pt x="366" y="742"/>
                    <a:pt x="366" y="742"/>
                    <a:pt x="366" y="742"/>
                  </a:cubicBezTo>
                  <a:cubicBezTo>
                    <a:pt x="371" y="735"/>
                    <a:pt x="371" y="724"/>
                    <a:pt x="378" y="721"/>
                  </a:cubicBezTo>
                  <a:cubicBezTo>
                    <a:pt x="366" y="714"/>
                    <a:pt x="348" y="688"/>
                    <a:pt x="348" y="673"/>
                  </a:cubicBezTo>
                  <a:cubicBezTo>
                    <a:pt x="348" y="668"/>
                    <a:pt x="338" y="662"/>
                    <a:pt x="338" y="655"/>
                  </a:cubicBezTo>
                  <a:cubicBezTo>
                    <a:pt x="338" y="653"/>
                    <a:pt x="347" y="637"/>
                    <a:pt x="349" y="634"/>
                  </a:cubicBezTo>
                  <a:cubicBezTo>
                    <a:pt x="351" y="635"/>
                    <a:pt x="365" y="628"/>
                    <a:pt x="366" y="627"/>
                  </a:cubicBezTo>
                  <a:cubicBezTo>
                    <a:pt x="377" y="623"/>
                    <a:pt x="384" y="620"/>
                    <a:pt x="399" y="620"/>
                  </a:cubicBezTo>
                  <a:cubicBezTo>
                    <a:pt x="423" y="620"/>
                    <a:pt x="427" y="631"/>
                    <a:pt x="436" y="645"/>
                  </a:cubicBezTo>
                  <a:cubicBezTo>
                    <a:pt x="429" y="650"/>
                    <a:pt x="420" y="645"/>
                    <a:pt x="412" y="645"/>
                  </a:cubicBezTo>
                  <a:cubicBezTo>
                    <a:pt x="400" y="645"/>
                    <a:pt x="383" y="656"/>
                    <a:pt x="381" y="656"/>
                  </a:cubicBezTo>
                  <a:cubicBezTo>
                    <a:pt x="382" y="665"/>
                    <a:pt x="389" y="664"/>
                    <a:pt x="391" y="669"/>
                  </a:cubicBezTo>
                  <a:cubicBezTo>
                    <a:pt x="400" y="684"/>
                    <a:pt x="412" y="690"/>
                    <a:pt x="412" y="707"/>
                  </a:cubicBezTo>
                  <a:cubicBezTo>
                    <a:pt x="415" y="705"/>
                    <a:pt x="424" y="701"/>
                    <a:pt x="427" y="700"/>
                  </a:cubicBezTo>
                  <a:cubicBezTo>
                    <a:pt x="427" y="707"/>
                    <a:pt x="434" y="710"/>
                    <a:pt x="434" y="717"/>
                  </a:cubicBezTo>
                  <a:cubicBezTo>
                    <a:pt x="421" y="717"/>
                    <a:pt x="421" y="717"/>
                    <a:pt x="421" y="717"/>
                  </a:cubicBezTo>
                  <a:cubicBezTo>
                    <a:pt x="417" y="717"/>
                    <a:pt x="413" y="721"/>
                    <a:pt x="412" y="728"/>
                  </a:cubicBezTo>
                  <a:cubicBezTo>
                    <a:pt x="421" y="729"/>
                    <a:pt x="428" y="738"/>
                    <a:pt x="428" y="746"/>
                  </a:cubicBezTo>
                  <a:cubicBezTo>
                    <a:pt x="428" y="751"/>
                    <a:pt x="424" y="753"/>
                    <a:pt x="424" y="757"/>
                  </a:cubicBezTo>
                  <a:cubicBezTo>
                    <a:pt x="424" y="761"/>
                    <a:pt x="428" y="765"/>
                    <a:pt x="429" y="766"/>
                  </a:cubicBezTo>
                  <a:cubicBezTo>
                    <a:pt x="429" y="762"/>
                    <a:pt x="434" y="762"/>
                    <a:pt x="438" y="761"/>
                  </a:cubicBezTo>
                  <a:cubicBezTo>
                    <a:pt x="443" y="759"/>
                    <a:pt x="442" y="757"/>
                    <a:pt x="447" y="755"/>
                  </a:cubicBezTo>
                  <a:cubicBezTo>
                    <a:pt x="455" y="752"/>
                    <a:pt x="460" y="754"/>
                    <a:pt x="466" y="749"/>
                  </a:cubicBezTo>
                  <a:cubicBezTo>
                    <a:pt x="476" y="755"/>
                    <a:pt x="482" y="755"/>
                    <a:pt x="491" y="758"/>
                  </a:cubicBezTo>
                  <a:cubicBezTo>
                    <a:pt x="502" y="762"/>
                    <a:pt x="505" y="772"/>
                    <a:pt x="518" y="772"/>
                  </a:cubicBezTo>
                  <a:cubicBezTo>
                    <a:pt x="518" y="774"/>
                    <a:pt x="521" y="775"/>
                    <a:pt x="522" y="777"/>
                  </a:cubicBezTo>
                  <a:cubicBezTo>
                    <a:pt x="523" y="781"/>
                    <a:pt x="522" y="787"/>
                    <a:pt x="524" y="793"/>
                  </a:cubicBezTo>
                  <a:cubicBezTo>
                    <a:pt x="529" y="787"/>
                    <a:pt x="533" y="795"/>
                    <a:pt x="537" y="795"/>
                  </a:cubicBezTo>
                  <a:cubicBezTo>
                    <a:pt x="542" y="795"/>
                    <a:pt x="544" y="791"/>
                    <a:pt x="547" y="788"/>
                  </a:cubicBezTo>
                  <a:cubicBezTo>
                    <a:pt x="551" y="784"/>
                    <a:pt x="556" y="784"/>
                    <a:pt x="559" y="781"/>
                  </a:cubicBezTo>
                  <a:cubicBezTo>
                    <a:pt x="567" y="773"/>
                    <a:pt x="568" y="762"/>
                    <a:pt x="579" y="762"/>
                  </a:cubicBezTo>
                  <a:cubicBezTo>
                    <a:pt x="583" y="762"/>
                    <a:pt x="582" y="764"/>
                    <a:pt x="586" y="764"/>
                  </a:cubicBezTo>
                  <a:cubicBezTo>
                    <a:pt x="587" y="769"/>
                    <a:pt x="597" y="765"/>
                    <a:pt x="600" y="765"/>
                  </a:cubicBezTo>
                  <a:cubicBezTo>
                    <a:pt x="604" y="765"/>
                    <a:pt x="605" y="770"/>
                    <a:pt x="608" y="770"/>
                  </a:cubicBezTo>
                  <a:cubicBezTo>
                    <a:pt x="617" y="770"/>
                    <a:pt x="624" y="765"/>
                    <a:pt x="627" y="759"/>
                  </a:cubicBezTo>
                  <a:cubicBezTo>
                    <a:pt x="628" y="760"/>
                    <a:pt x="629" y="759"/>
                    <a:pt x="630" y="759"/>
                  </a:cubicBezTo>
                  <a:cubicBezTo>
                    <a:pt x="634" y="759"/>
                    <a:pt x="636" y="749"/>
                    <a:pt x="645" y="749"/>
                  </a:cubicBezTo>
                  <a:cubicBezTo>
                    <a:pt x="654" y="749"/>
                    <a:pt x="644" y="772"/>
                    <a:pt x="654" y="772"/>
                  </a:cubicBezTo>
                  <a:cubicBezTo>
                    <a:pt x="664" y="772"/>
                    <a:pt x="668" y="764"/>
                    <a:pt x="677" y="764"/>
                  </a:cubicBezTo>
                  <a:cubicBezTo>
                    <a:pt x="682" y="764"/>
                    <a:pt x="686" y="764"/>
                    <a:pt x="692" y="765"/>
                  </a:cubicBezTo>
                  <a:cubicBezTo>
                    <a:pt x="692" y="763"/>
                    <a:pt x="692" y="763"/>
                    <a:pt x="692" y="763"/>
                  </a:cubicBezTo>
                  <a:cubicBezTo>
                    <a:pt x="690" y="753"/>
                    <a:pt x="688" y="750"/>
                    <a:pt x="677" y="748"/>
                  </a:cubicBezTo>
                  <a:cubicBezTo>
                    <a:pt x="678" y="739"/>
                    <a:pt x="687" y="719"/>
                    <a:pt x="694" y="719"/>
                  </a:cubicBezTo>
                  <a:cubicBezTo>
                    <a:pt x="735" y="719"/>
                    <a:pt x="763" y="698"/>
                    <a:pt x="763" y="649"/>
                  </a:cubicBezTo>
                  <a:cubicBezTo>
                    <a:pt x="785" y="645"/>
                    <a:pt x="787" y="618"/>
                    <a:pt x="800" y="620"/>
                  </a:cubicBezTo>
                  <a:cubicBezTo>
                    <a:pt x="836" y="624"/>
                    <a:pt x="822" y="600"/>
                    <a:pt x="829" y="593"/>
                  </a:cubicBezTo>
                  <a:cubicBezTo>
                    <a:pt x="847" y="578"/>
                    <a:pt x="873" y="578"/>
                    <a:pt x="895" y="565"/>
                  </a:cubicBezTo>
                  <a:cubicBezTo>
                    <a:pt x="898" y="563"/>
                    <a:pt x="906" y="554"/>
                    <a:pt x="913" y="554"/>
                  </a:cubicBezTo>
                  <a:cubicBezTo>
                    <a:pt x="924" y="554"/>
                    <a:pt x="943" y="567"/>
                    <a:pt x="961" y="567"/>
                  </a:cubicBezTo>
                  <a:cubicBezTo>
                    <a:pt x="986" y="567"/>
                    <a:pt x="981" y="534"/>
                    <a:pt x="994" y="534"/>
                  </a:cubicBezTo>
                  <a:cubicBezTo>
                    <a:pt x="1002" y="534"/>
                    <a:pt x="1029" y="538"/>
                    <a:pt x="1032" y="545"/>
                  </a:cubicBezTo>
                  <a:cubicBezTo>
                    <a:pt x="1042" y="573"/>
                    <a:pt x="1060" y="558"/>
                    <a:pt x="1072" y="558"/>
                  </a:cubicBezTo>
                  <a:cubicBezTo>
                    <a:pt x="1099" y="558"/>
                    <a:pt x="1107" y="580"/>
                    <a:pt x="1135" y="580"/>
                  </a:cubicBezTo>
                  <a:cubicBezTo>
                    <a:pt x="1160" y="580"/>
                    <a:pt x="1192" y="557"/>
                    <a:pt x="1224" y="569"/>
                  </a:cubicBezTo>
                  <a:cubicBezTo>
                    <a:pt x="1266" y="586"/>
                    <a:pt x="1245" y="512"/>
                    <a:pt x="1301" y="512"/>
                  </a:cubicBezTo>
                  <a:cubicBezTo>
                    <a:pt x="1340" y="512"/>
                    <a:pt x="1339" y="543"/>
                    <a:pt x="1354" y="567"/>
                  </a:cubicBezTo>
                  <a:cubicBezTo>
                    <a:pt x="1360" y="576"/>
                    <a:pt x="1379" y="577"/>
                    <a:pt x="1387" y="585"/>
                  </a:cubicBezTo>
                  <a:cubicBezTo>
                    <a:pt x="1393" y="590"/>
                    <a:pt x="1398" y="607"/>
                    <a:pt x="1411" y="607"/>
                  </a:cubicBezTo>
                  <a:cubicBezTo>
                    <a:pt x="1426" y="607"/>
                    <a:pt x="1428" y="593"/>
                    <a:pt x="1446" y="593"/>
                  </a:cubicBezTo>
                  <a:cubicBezTo>
                    <a:pt x="1446" y="604"/>
                    <a:pt x="1446" y="604"/>
                    <a:pt x="1446" y="604"/>
                  </a:cubicBezTo>
                  <a:cubicBezTo>
                    <a:pt x="1437" y="614"/>
                    <a:pt x="1433" y="638"/>
                    <a:pt x="1422" y="644"/>
                  </a:cubicBezTo>
                  <a:cubicBezTo>
                    <a:pt x="1412" y="650"/>
                    <a:pt x="1394" y="651"/>
                    <a:pt x="1400" y="655"/>
                  </a:cubicBezTo>
                  <a:cubicBezTo>
                    <a:pt x="1415" y="665"/>
                    <a:pt x="1398" y="684"/>
                    <a:pt x="1398" y="6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2" name="Freeform 147">
              <a:extLst>
                <a:ext uri="{FF2B5EF4-FFF2-40B4-BE49-F238E27FC236}">
                  <a16:creationId xmlns:a16="http://schemas.microsoft.com/office/drawing/2014/main" id="{6B1C8A59-3F2C-6748-8CD7-9C60855319AD}"/>
                </a:ext>
              </a:extLst>
            </p:cNvPr>
            <p:cNvSpPr>
              <a:spLocks/>
            </p:cNvSpPr>
            <p:nvPr/>
          </p:nvSpPr>
          <p:spPr bwMode="auto">
            <a:xfrm>
              <a:off x="5614988" y="1879600"/>
              <a:ext cx="1023938" cy="646113"/>
            </a:xfrm>
            <a:custGeom>
              <a:avLst/>
              <a:gdLst/>
              <a:ahLst/>
              <a:cxnLst>
                <a:cxn ang="0">
                  <a:pos x="585" y="307"/>
                </a:cxn>
                <a:cxn ang="0">
                  <a:pos x="573" y="287"/>
                </a:cxn>
                <a:cxn ang="0">
                  <a:pos x="614" y="256"/>
                </a:cxn>
                <a:cxn ang="0">
                  <a:pos x="588" y="246"/>
                </a:cxn>
                <a:cxn ang="0">
                  <a:pos x="570" y="255"/>
                </a:cxn>
                <a:cxn ang="0">
                  <a:pos x="552" y="236"/>
                </a:cxn>
                <a:cxn ang="0">
                  <a:pos x="590" y="209"/>
                </a:cxn>
                <a:cxn ang="0">
                  <a:pos x="606" y="212"/>
                </a:cxn>
                <a:cxn ang="0">
                  <a:pos x="634" y="216"/>
                </a:cxn>
                <a:cxn ang="0">
                  <a:pos x="648" y="231"/>
                </a:cxn>
                <a:cxn ang="0">
                  <a:pos x="648" y="248"/>
                </a:cxn>
                <a:cxn ang="0">
                  <a:pos x="666" y="254"/>
                </a:cxn>
                <a:cxn ang="0">
                  <a:pos x="659" y="264"/>
                </a:cxn>
                <a:cxn ang="0">
                  <a:pos x="665" y="275"/>
                </a:cxn>
                <a:cxn ang="0">
                  <a:pos x="664" y="290"/>
                </a:cxn>
                <a:cxn ang="0">
                  <a:pos x="668" y="295"/>
                </a:cxn>
                <a:cxn ang="0">
                  <a:pos x="690" y="286"/>
                </a:cxn>
                <a:cxn ang="0">
                  <a:pos x="683" y="232"/>
                </a:cxn>
                <a:cxn ang="0">
                  <a:pos x="688" y="210"/>
                </a:cxn>
                <a:cxn ang="0">
                  <a:pos x="721" y="172"/>
                </a:cxn>
                <a:cxn ang="0">
                  <a:pos x="745" y="132"/>
                </a:cxn>
                <a:cxn ang="0">
                  <a:pos x="769" y="81"/>
                </a:cxn>
                <a:cxn ang="0">
                  <a:pos x="710" y="73"/>
                </a:cxn>
                <a:cxn ang="0">
                  <a:pos x="624" y="0"/>
                </a:cxn>
                <a:cxn ang="0">
                  <a:pos x="458" y="68"/>
                </a:cxn>
                <a:cxn ang="0">
                  <a:pos x="355" y="33"/>
                </a:cxn>
                <a:cxn ang="0">
                  <a:pos x="284" y="55"/>
                </a:cxn>
                <a:cxn ang="0">
                  <a:pos x="218" y="53"/>
                </a:cxn>
                <a:cxn ang="0">
                  <a:pos x="123" y="108"/>
                </a:cxn>
                <a:cxn ang="0">
                  <a:pos x="17" y="207"/>
                </a:cxn>
                <a:cxn ang="0">
                  <a:pos x="15" y="251"/>
                </a:cxn>
                <a:cxn ang="0">
                  <a:pos x="25" y="261"/>
                </a:cxn>
                <a:cxn ang="0">
                  <a:pos x="50" y="280"/>
                </a:cxn>
                <a:cxn ang="0">
                  <a:pos x="83" y="284"/>
                </a:cxn>
                <a:cxn ang="0">
                  <a:pos x="73" y="317"/>
                </a:cxn>
                <a:cxn ang="0">
                  <a:pos x="63" y="326"/>
                </a:cxn>
                <a:cxn ang="0">
                  <a:pos x="73" y="343"/>
                </a:cxn>
                <a:cxn ang="0">
                  <a:pos x="110" y="357"/>
                </a:cxn>
                <a:cxn ang="0">
                  <a:pos x="132" y="373"/>
                </a:cxn>
                <a:cxn ang="0">
                  <a:pos x="160" y="384"/>
                </a:cxn>
                <a:cxn ang="0">
                  <a:pos x="186" y="382"/>
                </a:cxn>
                <a:cxn ang="0">
                  <a:pos x="210" y="381"/>
                </a:cxn>
                <a:cxn ang="0">
                  <a:pos x="255" y="372"/>
                </a:cxn>
                <a:cxn ang="0">
                  <a:pos x="275" y="366"/>
                </a:cxn>
                <a:cxn ang="0">
                  <a:pos x="282" y="362"/>
                </a:cxn>
                <a:cxn ang="0">
                  <a:pos x="316" y="400"/>
                </a:cxn>
                <a:cxn ang="0">
                  <a:pos x="306" y="439"/>
                </a:cxn>
                <a:cxn ang="0">
                  <a:pos x="324" y="450"/>
                </a:cxn>
                <a:cxn ang="0">
                  <a:pos x="346" y="467"/>
                </a:cxn>
                <a:cxn ang="0">
                  <a:pos x="351" y="472"/>
                </a:cxn>
                <a:cxn ang="0">
                  <a:pos x="353" y="457"/>
                </a:cxn>
                <a:cxn ang="0">
                  <a:pos x="379" y="454"/>
                </a:cxn>
                <a:cxn ang="0">
                  <a:pos x="416" y="453"/>
                </a:cxn>
                <a:cxn ang="0">
                  <a:pos x="431" y="470"/>
                </a:cxn>
                <a:cxn ang="0">
                  <a:pos x="454" y="486"/>
                </a:cxn>
                <a:cxn ang="0">
                  <a:pos x="476" y="470"/>
                </a:cxn>
                <a:cxn ang="0">
                  <a:pos x="503" y="455"/>
                </a:cxn>
                <a:cxn ang="0">
                  <a:pos x="552" y="439"/>
                </a:cxn>
                <a:cxn ang="0">
                  <a:pos x="576" y="406"/>
                </a:cxn>
                <a:cxn ang="0">
                  <a:pos x="604" y="355"/>
                </a:cxn>
                <a:cxn ang="0">
                  <a:pos x="586" y="307"/>
                </a:cxn>
              </a:cxnLst>
              <a:rect l="0" t="0" r="r" b="b"/>
              <a:pathLst>
                <a:path w="769" h="486">
                  <a:moveTo>
                    <a:pt x="586" y="307"/>
                  </a:moveTo>
                  <a:cubicBezTo>
                    <a:pt x="585" y="307"/>
                    <a:pt x="585" y="307"/>
                    <a:pt x="585" y="307"/>
                  </a:cubicBezTo>
                  <a:cubicBezTo>
                    <a:pt x="585" y="307"/>
                    <a:pt x="585" y="300"/>
                    <a:pt x="585" y="298"/>
                  </a:cubicBezTo>
                  <a:cubicBezTo>
                    <a:pt x="582" y="298"/>
                    <a:pt x="573" y="294"/>
                    <a:pt x="573" y="287"/>
                  </a:cubicBezTo>
                  <a:cubicBezTo>
                    <a:pt x="573" y="282"/>
                    <a:pt x="581" y="282"/>
                    <a:pt x="582" y="276"/>
                  </a:cubicBezTo>
                  <a:cubicBezTo>
                    <a:pt x="586" y="264"/>
                    <a:pt x="605" y="264"/>
                    <a:pt x="614" y="256"/>
                  </a:cubicBezTo>
                  <a:cubicBezTo>
                    <a:pt x="611" y="251"/>
                    <a:pt x="604" y="256"/>
                    <a:pt x="598" y="252"/>
                  </a:cubicBezTo>
                  <a:cubicBezTo>
                    <a:pt x="595" y="250"/>
                    <a:pt x="593" y="246"/>
                    <a:pt x="588" y="246"/>
                  </a:cubicBezTo>
                  <a:cubicBezTo>
                    <a:pt x="585" y="246"/>
                    <a:pt x="585" y="256"/>
                    <a:pt x="582" y="256"/>
                  </a:cubicBezTo>
                  <a:cubicBezTo>
                    <a:pt x="578" y="256"/>
                    <a:pt x="574" y="257"/>
                    <a:pt x="570" y="255"/>
                  </a:cubicBezTo>
                  <a:cubicBezTo>
                    <a:pt x="565" y="252"/>
                    <a:pt x="567" y="247"/>
                    <a:pt x="562" y="243"/>
                  </a:cubicBezTo>
                  <a:cubicBezTo>
                    <a:pt x="560" y="242"/>
                    <a:pt x="552" y="240"/>
                    <a:pt x="552" y="236"/>
                  </a:cubicBezTo>
                  <a:cubicBezTo>
                    <a:pt x="552" y="227"/>
                    <a:pt x="565" y="230"/>
                    <a:pt x="571" y="225"/>
                  </a:cubicBezTo>
                  <a:cubicBezTo>
                    <a:pt x="577" y="221"/>
                    <a:pt x="587" y="215"/>
                    <a:pt x="590" y="209"/>
                  </a:cubicBezTo>
                  <a:cubicBezTo>
                    <a:pt x="591" y="208"/>
                    <a:pt x="593" y="203"/>
                    <a:pt x="597" y="203"/>
                  </a:cubicBezTo>
                  <a:cubicBezTo>
                    <a:pt x="601" y="203"/>
                    <a:pt x="606" y="209"/>
                    <a:pt x="606" y="212"/>
                  </a:cubicBezTo>
                  <a:cubicBezTo>
                    <a:pt x="606" y="219"/>
                    <a:pt x="597" y="222"/>
                    <a:pt x="597" y="230"/>
                  </a:cubicBezTo>
                  <a:cubicBezTo>
                    <a:pt x="610" y="230"/>
                    <a:pt x="620" y="216"/>
                    <a:pt x="634" y="216"/>
                  </a:cubicBezTo>
                  <a:cubicBezTo>
                    <a:pt x="639" y="216"/>
                    <a:pt x="641" y="221"/>
                    <a:pt x="648" y="221"/>
                  </a:cubicBezTo>
                  <a:cubicBezTo>
                    <a:pt x="646" y="226"/>
                    <a:pt x="648" y="226"/>
                    <a:pt x="648" y="231"/>
                  </a:cubicBezTo>
                  <a:cubicBezTo>
                    <a:pt x="648" y="235"/>
                    <a:pt x="643" y="235"/>
                    <a:pt x="643" y="240"/>
                  </a:cubicBezTo>
                  <a:cubicBezTo>
                    <a:pt x="643" y="242"/>
                    <a:pt x="645" y="248"/>
                    <a:pt x="648" y="248"/>
                  </a:cubicBezTo>
                  <a:cubicBezTo>
                    <a:pt x="649" y="248"/>
                    <a:pt x="651" y="245"/>
                    <a:pt x="654" y="245"/>
                  </a:cubicBezTo>
                  <a:cubicBezTo>
                    <a:pt x="659" y="245"/>
                    <a:pt x="666" y="249"/>
                    <a:pt x="666" y="254"/>
                  </a:cubicBezTo>
                  <a:cubicBezTo>
                    <a:pt x="666" y="257"/>
                    <a:pt x="662" y="260"/>
                    <a:pt x="659" y="260"/>
                  </a:cubicBezTo>
                  <a:cubicBezTo>
                    <a:pt x="659" y="264"/>
                    <a:pt x="659" y="264"/>
                    <a:pt x="659" y="264"/>
                  </a:cubicBezTo>
                  <a:cubicBezTo>
                    <a:pt x="660" y="265"/>
                    <a:pt x="660" y="267"/>
                    <a:pt x="663" y="268"/>
                  </a:cubicBezTo>
                  <a:cubicBezTo>
                    <a:pt x="663" y="270"/>
                    <a:pt x="665" y="272"/>
                    <a:pt x="665" y="275"/>
                  </a:cubicBezTo>
                  <a:cubicBezTo>
                    <a:pt x="665" y="276"/>
                    <a:pt x="661" y="282"/>
                    <a:pt x="661" y="285"/>
                  </a:cubicBezTo>
                  <a:cubicBezTo>
                    <a:pt x="661" y="287"/>
                    <a:pt x="661" y="289"/>
                    <a:pt x="664" y="290"/>
                  </a:cubicBezTo>
                  <a:cubicBezTo>
                    <a:pt x="663" y="292"/>
                    <a:pt x="661" y="293"/>
                    <a:pt x="661" y="295"/>
                  </a:cubicBezTo>
                  <a:cubicBezTo>
                    <a:pt x="668" y="295"/>
                    <a:pt x="668" y="295"/>
                    <a:pt x="668" y="295"/>
                  </a:cubicBezTo>
                  <a:cubicBezTo>
                    <a:pt x="670" y="293"/>
                    <a:pt x="671" y="293"/>
                    <a:pt x="676" y="291"/>
                  </a:cubicBezTo>
                  <a:cubicBezTo>
                    <a:pt x="676" y="287"/>
                    <a:pt x="687" y="287"/>
                    <a:pt x="690" y="286"/>
                  </a:cubicBezTo>
                  <a:cubicBezTo>
                    <a:pt x="696" y="284"/>
                    <a:pt x="699" y="279"/>
                    <a:pt x="699" y="269"/>
                  </a:cubicBezTo>
                  <a:cubicBezTo>
                    <a:pt x="699" y="252"/>
                    <a:pt x="692" y="242"/>
                    <a:pt x="683" y="232"/>
                  </a:cubicBezTo>
                  <a:cubicBezTo>
                    <a:pt x="679" y="228"/>
                    <a:pt x="674" y="224"/>
                    <a:pt x="675" y="217"/>
                  </a:cubicBezTo>
                  <a:cubicBezTo>
                    <a:pt x="680" y="217"/>
                    <a:pt x="685" y="214"/>
                    <a:pt x="688" y="210"/>
                  </a:cubicBezTo>
                  <a:cubicBezTo>
                    <a:pt x="691" y="207"/>
                    <a:pt x="699" y="203"/>
                    <a:pt x="701" y="199"/>
                  </a:cubicBezTo>
                  <a:cubicBezTo>
                    <a:pt x="707" y="187"/>
                    <a:pt x="710" y="180"/>
                    <a:pt x="721" y="172"/>
                  </a:cubicBezTo>
                  <a:cubicBezTo>
                    <a:pt x="721" y="172"/>
                    <a:pt x="738" y="153"/>
                    <a:pt x="723" y="143"/>
                  </a:cubicBezTo>
                  <a:cubicBezTo>
                    <a:pt x="717" y="139"/>
                    <a:pt x="735" y="138"/>
                    <a:pt x="745" y="132"/>
                  </a:cubicBezTo>
                  <a:cubicBezTo>
                    <a:pt x="756" y="126"/>
                    <a:pt x="760" y="102"/>
                    <a:pt x="769" y="92"/>
                  </a:cubicBezTo>
                  <a:cubicBezTo>
                    <a:pt x="769" y="81"/>
                    <a:pt x="769" y="81"/>
                    <a:pt x="769" y="81"/>
                  </a:cubicBezTo>
                  <a:cubicBezTo>
                    <a:pt x="751" y="81"/>
                    <a:pt x="749" y="95"/>
                    <a:pt x="734" y="95"/>
                  </a:cubicBezTo>
                  <a:cubicBezTo>
                    <a:pt x="721" y="95"/>
                    <a:pt x="716" y="78"/>
                    <a:pt x="710" y="73"/>
                  </a:cubicBezTo>
                  <a:cubicBezTo>
                    <a:pt x="702" y="65"/>
                    <a:pt x="683" y="64"/>
                    <a:pt x="677" y="55"/>
                  </a:cubicBezTo>
                  <a:cubicBezTo>
                    <a:pt x="662" y="31"/>
                    <a:pt x="663" y="0"/>
                    <a:pt x="624" y="0"/>
                  </a:cubicBezTo>
                  <a:cubicBezTo>
                    <a:pt x="568" y="0"/>
                    <a:pt x="589" y="74"/>
                    <a:pt x="547" y="57"/>
                  </a:cubicBezTo>
                  <a:cubicBezTo>
                    <a:pt x="515" y="45"/>
                    <a:pt x="483" y="68"/>
                    <a:pt x="458" y="68"/>
                  </a:cubicBezTo>
                  <a:cubicBezTo>
                    <a:pt x="430" y="68"/>
                    <a:pt x="422" y="46"/>
                    <a:pt x="395" y="46"/>
                  </a:cubicBezTo>
                  <a:cubicBezTo>
                    <a:pt x="383" y="46"/>
                    <a:pt x="365" y="61"/>
                    <a:pt x="355" y="33"/>
                  </a:cubicBezTo>
                  <a:cubicBezTo>
                    <a:pt x="352" y="26"/>
                    <a:pt x="325" y="22"/>
                    <a:pt x="317" y="22"/>
                  </a:cubicBezTo>
                  <a:cubicBezTo>
                    <a:pt x="304" y="22"/>
                    <a:pt x="309" y="55"/>
                    <a:pt x="284" y="55"/>
                  </a:cubicBezTo>
                  <a:cubicBezTo>
                    <a:pt x="266" y="55"/>
                    <a:pt x="247" y="42"/>
                    <a:pt x="236" y="42"/>
                  </a:cubicBezTo>
                  <a:cubicBezTo>
                    <a:pt x="229" y="42"/>
                    <a:pt x="221" y="51"/>
                    <a:pt x="218" y="53"/>
                  </a:cubicBezTo>
                  <a:cubicBezTo>
                    <a:pt x="196" y="66"/>
                    <a:pt x="170" y="66"/>
                    <a:pt x="152" y="81"/>
                  </a:cubicBezTo>
                  <a:cubicBezTo>
                    <a:pt x="145" y="88"/>
                    <a:pt x="159" y="112"/>
                    <a:pt x="123" y="108"/>
                  </a:cubicBezTo>
                  <a:cubicBezTo>
                    <a:pt x="110" y="106"/>
                    <a:pt x="108" y="133"/>
                    <a:pt x="86" y="137"/>
                  </a:cubicBezTo>
                  <a:cubicBezTo>
                    <a:pt x="86" y="186"/>
                    <a:pt x="58" y="207"/>
                    <a:pt x="17" y="207"/>
                  </a:cubicBezTo>
                  <a:cubicBezTo>
                    <a:pt x="10" y="207"/>
                    <a:pt x="1" y="227"/>
                    <a:pt x="0" y="236"/>
                  </a:cubicBezTo>
                  <a:cubicBezTo>
                    <a:pt x="11" y="238"/>
                    <a:pt x="13" y="241"/>
                    <a:pt x="15" y="251"/>
                  </a:cubicBezTo>
                  <a:cubicBezTo>
                    <a:pt x="15" y="253"/>
                    <a:pt x="15" y="253"/>
                    <a:pt x="15" y="253"/>
                  </a:cubicBezTo>
                  <a:cubicBezTo>
                    <a:pt x="15" y="261"/>
                    <a:pt x="19" y="259"/>
                    <a:pt x="25" y="261"/>
                  </a:cubicBezTo>
                  <a:cubicBezTo>
                    <a:pt x="30" y="262"/>
                    <a:pt x="28" y="268"/>
                    <a:pt x="31" y="271"/>
                  </a:cubicBezTo>
                  <a:cubicBezTo>
                    <a:pt x="37" y="277"/>
                    <a:pt x="42" y="277"/>
                    <a:pt x="50" y="280"/>
                  </a:cubicBezTo>
                  <a:cubicBezTo>
                    <a:pt x="58" y="279"/>
                    <a:pt x="61" y="272"/>
                    <a:pt x="69" y="272"/>
                  </a:cubicBezTo>
                  <a:cubicBezTo>
                    <a:pt x="73" y="272"/>
                    <a:pt x="83" y="280"/>
                    <a:pt x="83" y="284"/>
                  </a:cubicBezTo>
                  <a:cubicBezTo>
                    <a:pt x="83" y="296"/>
                    <a:pt x="66" y="294"/>
                    <a:pt x="66" y="306"/>
                  </a:cubicBezTo>
                  <a:cubicBezTo>
                    <a:pt x="66" y="311"/>
                    <a:pt x="73" y="312"/>
                    <a:pt x="73" y="317"/>
                  </a:cubicBezTo>
                  <a:cubicBezTo>
                    <a:pt x="73" y="323"/>
                    <a:pt x="68" y="322"/>
                    <a:pt x="63" y="322"/>
                  </a:cubicBezTo>
                  <a:cubicBezTo>
                    <a:pt x="63" y="326"/>
                    <a:pt x="63" y="326"/>
                    <a:pt x="63" y="326"/>
                  </a:cubicBezTo>
                  <a:cubicBezTo>
                    <a:pt x="64" y="331"/>
                    <a:pt x="64" y="335"/>
                    <a:pt x="65" y="340"/>
                  </a:cubicBezTo>
                  <a:cubicBezTo>
                    <a:pt x="66" y="343"/>
                    <a:pt x="71" y="342"/>
                    <a:pt x="73" y="343"/>
                  </a:cubicBezTo>
                  <a:cubicBezTo>
                    <a:pt x="80" y="345"/>
                    <a:pt x="83" y="351"/>
                    <a:pt x="91" y="353"/>
                  </a:cubicBezTo>
                  <a:cubicBezTo>
                    <a:pt x="100" y="355"/>
                    <a:pt x="105" y="352"/>
                    <a:pt x="110" y="357"/>
                  </a:cubicBezTo>
                  <a:cubicBezTo>
                    <a:pt x="116" y="363"/>
                    <a:pt x="120" y="361"/>
                    <a:pt x="127" y="364"/>
                  </a:cubicBezTo>
                  <a:cubicBezTo>
                    <a:pt x="130" y="366"/>
                    <a:pt x="130" y="369"/>
                    <a:pt x="132" y="373"/>
                  </a:cubicBezTo>
                  <a:cubicBezTo>
                    <a:pt x="133" y="376"/>
                    <a:pt x="137" y="372"/>
                    <a:pt x="139" y="373"/>
                  </a:cubicBezTo>
                  <a:cubicBezTo>
                    <a:pt x="146" y="378"/>
                    <a:pt x="150" y="384"/>
                    <a:pt x="160" y="384"/>
                  </a:cubicBezTo>
                  <a:cubicBezTo>
                    <a:pt x="166" y="384"/>
                    <a:pt x="172" y="384"/>
                    <a:pt x="178" y="384"/>
                  </a:cubicBezTo>
                  <a:cubicBezTo>
                    <a:pt x="182" y="384"/>
                    <a:pt x="184" y="382"/>
                    <a:pt x="186" y="382"/>
                  </a:cubicBezTo>
                  <a:cubicBezTo>
                    <a:pt x="189" y="382"/>
                    <a:pt x="190" y="389"/>
                    <a:pt x="191" y="392"/>
                  </a:cubicBezTo>
                  <a:cubicBezTo>
                    <a:pt x="197" y="389"/>
                    <a:pt x="199" y="381"/>
                    <a:pt x="210" y="381"/>
                  </a:cubicBezTo>
                  <a:cubicBezTo>
                    <a:pt x="219" y="381"/>
                    <a:pt x="224" y="386"/>
                    <a:pt x="231" y="386"/>
                  </a:cubicBezTo>
                  <a:cubicBezTo>
                    <a:pt x="238" y="386"/>
                    <a:pt x="252" y="374"/>
                    <a:pt x="255" y="372"/>
                  </a:cubicBezTo>
                  <a:cubicBezTo>
                    <a:pt x="258" y="370"/>
                    <a:pt x="259" y="369"/>
                    <a:pt x="260" y="367"/>
                  </a:cubicBezTo>
                  <a:cubicBezTo>
                    <a:pt x="264" y="363"/>
                    <a:pt x="270" y="368"/>
                    <a:pt x="275" y="366"/>
                  </a:cubicBezTo>
                  <a:cubicBezTo>
                    <a:pt x="279" y="362"/>
                    <a:pt x="279" y="362"/>
                    <a:pt x="279" y="362"/>
                  </a:cubicBezTo>
                  <a:cubicBezTo>
                    <a:pt x="282" y="362"/>
                    <a:pt x="282" y="362"/>
                    <a:pt x="282" y="362"/>
                  </a:cubicBezTo>
                  <a:cubicBezTo>
                    <a:pt x="285" y="377"/>
                    <a:pt x="294" y="376"/>
                    <a:pt x="305" y="381"/>
                  </a:cubicBezTo>
                  <a:cubicBezTo>
                    <a:pt x="309" y="388"/>
                    <a:pt x="316" y="391"/>
                    <a:pt x="316" y="400"/>
                  </a:cubicBezTo>
                  <a:cubicBezTo>
                    <a:pt x="316" y="417"/>
                    <a:pt x="304" y="418"/>
                    <a:pt x="304" y="434"/>
                  </a:cubicBezTo>
                  <a:cubicBezTo>
                    <a:pt x="304" y="436"/>
                    <a:pt x="305" y="439"/>
                    <a:pt x="306" y="439"/>
                  </a:cubicBezTo>
                  <a:cubicBezTo>
                    <a:pt x="309" y="439"/>
                    <a:pt x="312" y="436"/>
                    <a:pt x="315" y="436"/>
                  </a:cubicBezTo>
                  <a:cubicBezTo>
                    <a:pt x="319" y="436"/>
                    <a:pt x="320" y="449"/>
                    <a:pt x="324" y="450"/>
                  </a:cubicBezTo>
                  <a:cubicBezTo>
                    <a:pt x="324" y="459"/>
                    <a:pt x="330" y="468"/>
                    <a:pt x="338" y="468"/>
                  </a:cubicBezTo>
                  <a:cubicBezTo>
                    <a:pt x="342" y="468"/>
                    <a:pt x="343" y="467"/>
                    <a:pt x="346" y="467"/>
                  </a:cubicBezTo>
                  <a:cubicBezTo>
                    <a:pt x="348" y="467"/>
                    <a:pt x="348" y="467"/>
                    <a:pt x="348" y="467"/>
                  </a:cubicBezTo>
                  <a:cubicBezTo>
                    <a:pt x="348" y="471"/>
                    <a:pt x="350" y="472"/>
                    <a:pt x="351" y="472"/>
                  </a:cubicBezTo>
                  <a:cubicBezTo>
                    <a:pt x="352" y="472"/>
                    <a:pt x="353" y="470"/>
                    <a:pt x="353" y="468"/>
                  </a:cubicBezTo>
                  <a:cubicBezTo>
                    <a:pt x="353" y="464"/>
                    <a:pt x="353" y="461"/>
                    <a:pt x="353" y="457"/>
                  </a:cubicBezTo>
                  <a:cubicBezTo>
                    <a:pt x="353" y="457"/>
                    <a:pt x="363" y="454"/>
                    <a:pt x="365" y="454"/>
                  </a:cubicBezTo>
                  <a:cubicBezTo>
                    <a:pt x="379" y="454"/>
                    <a:pt x="379" y="454"/>
                    <a:pt x="379" y="454"/>
                  </a:cubicBezTo>
                  <a:cubicBezTo>
                    <a:pt x="385" y="457"/>
                    <a:pt x="390" y="448"/>
                    <a:pt x="397" y="448"/>
                  </a:cubicBezTo>
                  <a:cubicBezTo>
                    <a:pt x="404" y="448"/>
                    <a:pt x="408" y="453"/>
                    <a:pt x="416" y="453"/>
                  </a:cubicBezTo>
                  <a:cubicBezTo>
                    <a:pt x="416" y="464"/>
                    <a:pt x="424" y="468"/>
                    <a:pt x="431" y="470"/>
                  </a:cubicBezTo>
                  <a:cubicBezTo>
                    <a:pt x="431" y="470"/>
                    <a:pt x="431" y="470"/>
                    <a:pt x="431" y="470"/>
                  </a:cubicBezTo>
                  <a:cubicBezTo>
                    <a:pt x="439" y="474"/>
                    <a:pt x="444" y="471"/>
                    <a:pt x="452" y="475"/>
                  </a:cubicBezTo>
                  <a:cubicBezTo>
                    <a:pt x="452" y="477"/>
                    <a:pt x="451" y="486"/>
                    <a:pt x="454" y="486"/>
                  </a:cubicBezTo>
                  <a:cubicBezTo>
                    <a:pt x="459" y="486"/>
                    <a:pt x="457" y="480"/>
                    <a:pt x="460" y="477"/>
                  </a:cubicBezTo>
                  <a:cubicBezTo>
                    <a:pt x="463" y="474"/>
                    <a:pt x="472" y="472"/>
                    <a:pt x="476" y="470"/>
                  </a:cubicBezTo>
                  <a:cubicBezTo>
                    <a:pt x="484" y="466"/>
                    <a:pt x="492" y="468"/>
                    <a:pt x="498" y="463"/>
                  </a:cubicBezTo>
                  <a:cubicBezTo>
                    <a:pt x="498" y="463"/>
                    <a:pt x="502" y="455"/>
                    <a:pt x="503" y="455"/>
                  </a:cubicBezTo>
                  <a:cubicBezTo>
                    <a:pt x="507" y="455"/>
                    <a:pt x="510" y="458"/>
                    <a:pt x="514" y="458"/>
                  </a:cubicBezTo>
                  <a:cubicBezTo>
                    <a:pt x="534" y="458"/>
                    <a:pt x="539" y="446"/>
                    <a:pt x="552" y="439"/>
                  </a:cubicBezTo>
                  <a:cubicBezTo>
                    <a:pt x="555" y="437"/>
                    <a:pt x="557" y="435"/>
                    <a:pt x="558" y="431"/>
                  </a:cubicBezTo>
                  <a:cubicBezTo>
                    <a:pt x="569" y="431"/>
                    <a:pt x="572" y="414"/>
                    <a:pt x="576" y="406"/>
                  </a:cubicBezTo>
                  <a:cubicBezTo>
                    <a:pt x="578" y="401"/>
                    <a:pt x="590" y="383"/>
                    <a:pt x="597" y="382"/>
                  </a:cubicBezTo>
                  <a:cubicBezTo>
                    <a:pt x="597" y="372"/>
                    <a:pt x="604" y="368"/>
                    <a:pt x="604" y="355"/>
                  </a:cubicBezTo>
                  <a:cubicBezTo>
                    <a:pt x="604" y="336"/>
                    <a:pt x="599" y="329"/>
                    <a:pt x="591" y="317"/>
                  </a:cubicBezTo>
                  <a:cubicBezTo>
                    <a:pt x="590" y="315"/>
                    <a:pt x="590" y="309"/>
                    <a:pt x="586" y="30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3" name="Freeform 148">
              <a:extLst>
                <a:ext uri="{FF2B5EF4-FFF2-40B4-BE49-F238E27FC236}">
                  <a16:creationId xmlns:a16="http://schemas.microsoft.com/office/drawing/2014/main" id="{D6B45828-0B71-0E4D-8238-73EC0D751001}"/>
                </a:ext>
              </a:extLst>
            </p:cNvPr>
            <p:cNvSpPr>
              <a:spLocks/>
            </p:cNvSpPr>
            <p:nvPr/>
          </p:nvSpPr>
          <p:spPr bwMode="auto">
            <a:xfrm>
              <a:off x="7369175" y="1395413"/>
              <a:ext cx="58738" cy="25400"/>
            </a:xfrm>
            <a:custGeom>
              <a:avLst/>
              <a:gdLst/>
              <a:ahLst/>
              <a:cxnLst>
                <a:cxn ang="0">
                  <a:pos x="4" y="19"/>
                </a:cxn>
                <a:cxn ang="0">
                  <a:pos x="0" y="14"/>
                </a:cxn>
                <a:cxn ang="0">
                  <a:pos x="20" y="0"/>
                </a:cxn>
                <a:cxn ang="0">
                  <a:pos x="44" y="11"/>
                </a:cxn>
                <a:cxn ang="0">
                  <a:pos x="4" y="19"/>
                </a:cxn>
              </a:cxnLst>
              <a:rect l="0" t="0" r="r" b="b"/>
              <a:pathLst>
                <a:path w="44" h="19">
                  <a:moveTo>
                    <a:pt x="4" y="19"/>
                  </a:moveTo>
                  <a:cubicBezTo>
                    <a:pt x="1" y="19"/>
                    <a:pt x="0" y="17"/>
                    <a:pt x="0" y="14"/>
                  </a:cubicBezTo>
                  <a:cubicBezTo>
                    <a:pt x="0" y="8"/>
                    <a:pt x="13" y="0"/>
                    <a:pt x="20" y="0"/>
                  </a:cubicBezTo>
                  <a:cubicBezTo>
                    <a:pt x="27" y="0"/>
                    <a:pt x="44" y="4"/>
                    <a:pt x="44" y="11"/>
                  </a:cubicBezTo>
                  <a:cubicBezTo>
                    <a:pt x="44" y="17"/>
                    <a:pt x="9" y="19"/>
                    <a:pt x="4"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4" name="Freeform 149">
              <a:extLst>
                <a:ext uri="{FF2B5EF4-FFF2-40B4-BE49-F238E27FC236}">
                  <a16:creationId xmlns:a16="http://schemas.microsoft.com/office/drawing/2014/main" id="{F2F7FB90-7D40-D944-977A-E8D8268AFC97}"/>
                </a:ext>
              </a:extLst>
            </p:cNvPr>
            <p:cNvSpPr>
              <a:spLocks/>
            </p:cNvSpPr>
            <p:nvPr/>
          </p:nvSpPr>
          <p:spPr bwMode="auto">
            <a:xfrm>
              <a:off x="7191375" y="1443038"/>
              <a:ext cx="23813" cy="14288"/>
            </a:xfrm>
            <a:custGeom>
              <a:avLst/>
              <a:gdLst/>
              <a:ahLst/>
              <a:cxnLst>
                <a:cxn ang="0">
                  <a:pos x="13" y="10"/>
                </a:cxn>
                <a:cxn ang="0">
                  <a:pos x="18" y="6"/>
                </a:cxn>
                <a:cxn ang="0">
                  <a:pos x="15" y="0"/>
                </a:cxn>
                <a:cxn ang="0">
                  <a:pos x="0" y="0"/>
                </a:cxn>
                <a:cxn ang="0">
                  <a:pos x="13" y="10"/>
                </a:cxn>
              </a:cxnLst>
              <a:rect l="0" t="0" r="r" b="b"/>
              <a:pathLst>
                <a:path w="18" h="10">
                  <a:moveTo>
                    <a:pt x="13" y="10"/>
                  </a:moveTo>
                  <a:cubicBezTo>
                    <a:pt x="15" y="10"/>
                    <a:pt x="18" y="8"/>
                    <a:pt x="18" y="6"/>
                  </a:cubicBezTo>
                  <a:cubicBezTo>
                    <a:pt x="18" y="3"/>
                    <a:pt x="15" y="2"/>
                    <a:pt x="15" y="0"/>
                  </a:cubicBezTo>
                  <a:cubicBezTo>
                    <a:pt x="0" y="0"/>
                    <a:pt x="0" y="0"/>
                    <a:pt x="0" y="0"/>
                  </a:cubicBezTo>
                  <a:cubicBezTo>
                    <a:pt x="3" y="6"/>
                    <a:pt x="7" y="10"/>
                    <a:pt x="13"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5" name="Freeform 150">
              <a:extLst>
                <a:ext uri="{FF2B5EF4-FFF2-40B4-BE49-F238E27FC236}">
                  <a16:creationId xmlns:a16="http://schemas.microsoft.com/office/drawing/2014/main" id="{AAFAE7AE-E977-0849-BDA0-25EC9EA1F0ED}"/>
                </a:ext>
              </a:extLst>
            </p:cNvPr>
            <p:cNvSpPr>
              <a:spLocks/>
            </p:cNvSpPr>
            <p:nvPr/>
          </p:nvSpPr>
          <p:spPr bwMode="auto">
            <a:xfrm>
              <a:off x="6645275" y="1257300"/>
              <a:ext cx="11113" cy="12700"/>
            </a:xfrm>
            <a:custGeom>
              <a:avLst/>
              <a:gdLst/>
              <a:ahLst/>
              <a:cxnLst>
                <a:cxn ang="0">
                  <a:pos x="8" y="5"/>
                </a:cxn>
                <a:cxn ang="0">
                  <a:pos x="3" y="0"/>
                </a:cxn>
                <a:cxn ang="0">
                  <a:pos x="0" y="7"/>
                </a:cxn>
                <a:cxn ang="0">
                  <a:pos x="3" y="10"/>
                </a:cxn>
                <a:cxn ang="0">
                  <a:pos x="8" y="4"/>
                </a:cxn>
                <a:cxn ang="0">
                  <a:pos x="6" y="4"/>
                </a:cxn>
                <a:cxn ang="0">
                  <a:pos x="8" y="5"/>
                </a:cxn>
              </a:cxnLst>
              <a:rect l="0" t="0" r="r" b="b"/>
              <a:pathLst>
                <a:path w="8" h="10">
                  <a:moveTo>
                    <a:pt x="8" y="5"/>
                  </a:moveTo>
                  <a:cubicBezTo>
                    <a:pt x="3" y="0"/>
                    <a:pt x="3" y="0"/>
                    <a:pt x="3" y="0"/>
                  </a:cubicBezTo>
                  <a:cubicBezTo>
                    <a:pt x="2" y="2"/>
                    <a:pt x="0" y="4"/>
                    <a:pt x="0" y="7"/>
                  </a:cubicBezTo>
                  <a:cubicBezTo>
                    <a:pt x="0" y="9"/>
                    <a:pt x="1" y="10"/>
                    <a:pt x="3" y="10"/>
                  </a:cubicBezTo>
                  <a:cubicBezTo>
                    <a:pt x="7" y="10"/>
                    <a:pt x="7" y="6"/>
                    <a:pt x="8" y="4"/>
                  </a:cubicBezTo>
                  <a:cubicBezTo>
                    <a:pt x="6" y="4"/>
                    <a:pt x="6" y="4"/>
                    <a:pt x="6" y="4"/>
                  </a:cubicBezTo>
                  <a:lnTo>
                    <a:pt x="8" y="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6" name="Freeform 151">
              <a:extLst>
                <a:ext uri="{FF2B5EF4-FFF2-40B4-BE49-F238E27FC236}">
                  <a16:creationId xmlns:a16="http://schemas.microsoft.com/office/drawing/2014/main" id="{DB029473-71CC-EC44-9194-3B7828A60CBD}"/>
                </a:ext>
              </a:extLst>
            </p:cNvPr>
            <p:cNvSpPr>
              <a:spLocks/>
            </p:cNvSpPr>
            <p:nvPr/>
          </p:nvSpPr>
          <p:spPr bwMode="auto">
            <a:xfrm>
              <a:off x="6249988" y="1300163"/>
              <a:ext cx="26988" cy="15875"/>
            </a:xfrm>
            <a:custGeom>
              <a:avLst/>
              <a:gdLst/>
              <a:ahLst/>
              <a:cxnLst>
                <a:cxn ang="0">
                  <a:pos x="20" y="9"/>
                </a:cxn>
                <a:cxn ang="0">
                  <a:pos x="10" y="12"/>
                </a:cxn>
                <a:cxn ang="0">
                  <a:pos x="0" y="7"/>
                </a:cxn>
                <a:cxn ang="0">
                  <a:pos x="10" y="0"/>
                </a:cxn>
                <a:cxn ang="0">
                  <a:pos x="20" y="7"/>
                </a:cxn>
                <a:cxn ang="0">
                  <a:pos x="17" y="12"/>
                </a:cxn>
                <a:cxn ang="0">
                  <a:pos x="20" y="9"/>
                </a:cxn>
              </a:cxnLst>
              <a:rect l="0" t="0" r="r" b="b"/>
              <a:pathLst>
                <a:path w="20" h="12">
                  <a:moveTo>
                    <a:pt x="20" y="9"/>
                  </a:moveTo>
                  <a:cubicBezTo>
                    <a:pt x="17" y="11"/>
                    <a:pt x="14" y="12"/>
                    <a:pt x="10" y="12"/>
                  </a:cubicBezTo>
                  <a:cubicBezTo>
                    <a:pt x="5" y="12"/>
                    <a:pt x="0" y="11"/>
                    <a:pt x="0" y="7"/>
                  </a:cubicBezTo>
                  <a:cubicBezTo>
                    <a:pt x="0" y="3"/>
                    <a:pt x="6" y="0"/>
                    <a:pt x="10" y="0"/>
                  </a:cubicBezTo>
                  <a:cubicBezTo>
                    <a:pt x="16" y="0"/>
                    <a:pt x="20" y="2"/>
                    <a:pt x="20" y="7"/>
                  </a:cubicBezTo>
                  <a:cubicBezTo>
                    <a:pt x="20" y="10"/>
                    <a:pt x="18" y="11"/>
                    <a:pt x="17" y="12"/>
                  </a:cubicBezTo>
                  <a:lnTo>
                    <a:pt x="20" y="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7" name="Freeform 152">
              <a:extLst>
                <a:ext uri="{FF2B5EF4-FFF2-40B4-BE49-F238E27FC236}">
                  <a16:creationId xmlns:a16="http://schemas.microsoft.com/office/drawing/2014/main" id="{2857D9C1-DBDF-8840-B8F9-1717A12A5312}"/>
                </a:ext>
              </a:extLst>
            </p:cNvPr>
            <p:cNvSpPr>
              <a:spLocks/>
            </p:cNvSpPr>
            <p:nvPr/>
          </p:nvSpPr>
          <p:spPr bwMode="auto">
            <a:xfrm>
              <a:off x="6043613" y="1128713"/>
              <a:ext cx="100013" cy="57150"/>
            </a:xfrm>
            <a:custGeom>
              <a:avLst/>
              <a:gdLst/>
              <a:ahLst/>
              <a:cxnLst>
                <a:cxn ang="0">
                  <a:pos x="6" y="43"/>
                </a:cxn>
                <a:cxn ang="0">
                  <a:pos x="0" y="37"/>
                </a:cxn>
                <a:cxn ang="0">
                  <a:pos x="8" y="27"/>
                </a:cxn>
                <a:cxn ang="0">
                  <a:pos x="39" y="0"/>
                </a:cxn>
                <a:cxn ang="0">
                  <a:pos x="45" y="0"/>
                </a:cxn>
                <a:cxn ang="0">
                  <a:pos x="44" y="10"/>
                </a:cxn>
                <a:cxn ang="0">
                  <a:pos x="52" y="6"/>
                </a:cxn>
                <a:cxn ang="0">
                  <a:pos x="76" y="23"/>
                </a:cxn>
                <a:cxn ang="0">
                  <a:pos x="45" y="34"/>
                </a:cxn>
                <a:cxn ang="0">
                  <a:pos x="30" y="37"/>
                </a:cxn>
                <a:cxn ang="0">
                  <a:pos x="6" y="43"/>
                </a:cxn>
              </a:cxnLst>
              <a:rect l="0" t="0" r="r" b="b"/>
              <a:pathLst>
                <a:path w="76" h="43">
                  <a:moveTo>
                    <a:pt x="6" y="43"/>
                  </a:moveTo>
                  <a:cubicBezTo>
                    <a:pt x="1" y="43"/>
                    <a:pt x="0" y="41"/>
                    <a:pt x="0" y="37"/>
                  </a:cubicBezTo>
                  <a:cubicBezTo>
                    <a:pt x="0" y="30"/>
                    <a:pt x="5" y="30"/>
                    <a:pt x="8" y="27"/>
                  </a:cubicBezTo>
                  <a:cubicBezTo>
                    <a:pt x="18" y="17"/>
                    <a:pt x="22" y="0"/>
                    <a:pt x="39" y="0"/>
                  </a:cubicBezTo>
                  <a:cubicBezTo>
                    <a:pt x="43" y="0"/>
                    <a:pt x="43" y="0"/>
                    <a:pt x="45" y="0"/>
                  </a:cubicBezTo>
                  <a:cubicBezTo>
                    <a:pt x="45" y="7"/>
                    <a:pt x="47" y="7"/>
                    <a:pt x="44" y="10"/>
                  </a:cubicBezTo>
                  <a:cubicBezTo>
                    <a:pt x="47" y="9"/>
                    <a:pt x="49" y="6"/>
                    <a:pt x="52" y="6"/>
                  </a:cubicBezTo>
                  <a:cubicBezTo>
                    <a:pt x="58" y="6"/>
                    <a:pt x="76" y="17"/>
                    <a:pt x="76" y="23"/>
                  </a:cubicBezTo>
                  <a:cubicBezTo>
                    <a:pt x="76" y="34"/>
                    <a:pt x="53" y="36"/>
                    <a:pt x="45" y="34"/>
                  </a:cubicBezTo>
                  <a:cubicBezTo>
                    <a:pt x="43" y="34"/>
                    <a:pt x="30" y="37"/>
                    <a:pt x="30" y="37"/>
                  </a:cubicBezTo>
                  <a:lnTo>
                    <a:pt x="6" y="4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8" name="Freeform 153">
              <a:extLst>
                <a:ext uri="{FF2B5EF4-FFF2-40B4-BE49-F238E27FC236}">
                  <a16:creationId xmlns:a16="http://schemas.microsoft.com/office/drawing/2014/main" id="{2163A4B2-A667-6945-BCA7-1DE6E1E79DD2}"/>
                </a:ext>
              </a:extLst>
            </p:cNvPr>
            <p:cNvSpPr>
              <a:spLocks/>
            </p:cNvSpPr>
            <p:nvPr/>
          </p:nvSpPr>
          <p:spPr bwMode="auto">
            <a:xfrm>
              <a:off x="5900738" y="1101725"/>
              <a:ext cx="39688" cy="20638"/>
            </a:xfrm>
            <a:custGeom>
              <a:avLst/>
              <a:gdLst/>
              <a:ahLst/>
              <a:cxnLst>
                <a:cxn ang="0">
                  <a:pos x="12" y="0"/>
                </a:cxn>
                <a:cxn ang="0">
                  <a:pos x="30" y="7"/>
                </a:cxn>
                <a:cxn ang="0">
                  <a:pos x="9" y="16"/>
                </a:cxn>
                <a:cxn ang="0">
                  <a:pos x="0" y="5"/>
                </a:cxn>
                <a:cxn ang="0">
                  <a:pos x="12" y="0"/>
                </a:cxn>
              </a:cxnLst>
              <a:rect l="0" t="0" r="r" b="b"/>
              <a:pathLst>
                <a:path w="30" h="16">
                  <a:moveTo>
                    <a:pt x="12" y="0"/>
                  </a:moveTo>
                  <a:cubicBezTo>
                    <a:pt x="14" y="0"/>
                    <a:pt x="26" y="6"/>
                    <a:pt x="30" y="7"/>
                  </a:cubicBezTo>
                  <a:cubicBezTo>
                    <a:pt x="29" y="15"/>
                    <a:pt x="14" y="16"/>
                    <a:pt x="9" y="16"/>
                  </a:cubicBezTo>
                  <a:cubicBezTo>
                    <a:pt x="6" y="16"/>
                    <a:pt x="0" y="9"/>
                    <a:pt x="0" y="5"/>
                  </a:cubicBezTo>
                  <a:cubicBezTo>
                    <a:pt x="0" y="0"/>
                    <a:pt x="9" y="0"/>
                    <a:pt x="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9" name="Freeform 154">
              <a:extLst>
                <a:ext uri="{FF2B5EF4-FFF2-40B4-BE49-F238E27FC236}">
                  <a16:creationId xmlns:a16="http://schemas.microsoft.com/office/drawing/2014/main" id="{3B4CC135-00EA-864A-919C-49BED5451F50}"/>
                </a:ext>
              </a:extLst>
            </p:cNvPr>
            <p:cNvSpPr>
              <a:spLocks/>
            </p:cNvSpPr>
            <p:nvPr/>
          </p:nvSpPr>
          <p:spPr bwMode="auto">
            <a:xfrm>
              <a:off x="5913438" y="1057275"/>
              <a:ext cx="139700" cy="98425"/>
            </a:xfrm>
            <a:custGeom>
              <a:avLst/>
              <a:gdLst/>
              <a:ahLst/>
              <a:cxnLst>
                <a:cxn ang="0">
                  <a:pos x="99" y="68"/>
                </a:cxn>
                <a:cxn ang="0">
                  <a:pos x="90" y="74"/>
                </a:cxn>
                <a:cxn ang="0">
                  <a:pos x="41" y="66"/>
                </a:cxn>
                <a:cxn ang="0">
                  <a:pos x="17" y="50"/>
                </a:cxn>
                <a:cxn ang="0">
                  <a:pos x="50" y="36"/>
                </a:cxn>
                <a:cxn ang="0">
                  <a:pos x="32" y="36"/>
                </a:cxn>
                <a:cxn ang="0">
                  <a:pos x="0" y="26"/>
                </a:cxn>
                <a:cxn ang="0">
                  <a:pos x="46" y="0"/>
                </a:cxn>
                <a:cxn ang="0">
                  <a:pos x="72" y="17"/>
                </a:cxn>
                <a:cxn ang="0">
                  <a:pos x="67" y="18"/>
                </a:cxn>
                <a:cxn ang="0">
                  <a:pos x="67" y="27"/>
                </a:cxn>
                <a:cxn ang="0">
                  <a:pos x="59" y="35"/>
                </a:cxn>
                <a:cxn ang="0">
                  <a:pos x="68" y="35"/>
                </a:cxn>
                <a:cxn ang="0">
                  <a:pos x="81" y="39"/>
                </a:cxn>
                <a:cxn ang="0">
                  <a:pos x="90" y="39"/>
                </a:cxn>
                <a:cxn ang="0">
                  <a:pos x="105" y="48"/>
                </a:cxn>
                <a:cxn ang="0">
                  <a:pos x="101" y="57"/>
                </a:cxn>
                <a:cxn ang="0">
                  <a:pos x="92" y="62"/>
                </a:cxn>
                <a:cxn ang="0">
                  <a:pos x="99" y="68"/>
                </a:cxn>
              </a:cxnLst>
              <a:rect l="0" t="0" r="r" b="b"/>
              <a:pathLst>
                <a:path w="105" h="74">
                  <a:moveTo>
                    <a:pt x="99" y="68"/>
                  </a:moveTo>
                  <a:cubicBezTo>
                    <a:pt x="99" y="72"/>
                    <a:pt x="94" y="74"/>
                    <a:pt x="90" y="74"/>
                  </a:cubicBezTo>
                  <a:cubicBezTo>
                    <a:pt x="71" y="74"/>
                    <a:pt x="57" y="66"/>
                    <a:pt x="41" y="66"/>
                  </a:cubicBezTo>
                  <a:cubicBezTo>
                    <a:pt x="35" y="66"/>
                    <a:pt x="24" y="54"/>
                    <a:pt x="17" y="50"/>
                  </a:cubicBezTo>
                  <a:cubicBezTo>
                    <a:pt x="32" y="46"/>
                    <a:pt x="36" y="41"/>
                    <a:pt x="50" y="36"/>
                  </a:cubicBezTo>
                  <a:cubicBezTo>
                    <a:pt x="46" y="36"/>
                    <a:pt x="35" y="36"/>
                    <a:pt x="32" y="36"/>
                  </a:cubicBezTo>
                  <a:cubicBezTo>
                    <a:pt x="20" y="36"/>
                    <a:pt x="11" y="32"/>
                    <a:pt x="0" y="26"/>
                  </a:cubicBezTo>
                  <a:cubicBezTo>
                    <a:pt x="18" y="21"/>
                    <a:pt x="25" y="0"/>
                    <a:pt x="46" y="0"/>
                  </a:cubicBezTo>
                  <a:cubicBezTo>
                    <a:pt x="58" y="0"/>
                    <a:pt x="65" y="12"/>
                    <a:pt x="72" y="17"/>
                  </a:cubicBezTo>
                  <a:cubicBezTo>
                    <a:pt x="68" y="19"/>
                    <a:pt x="69" y="18"/>
                    <a:pt x="67" y="18"/>
                  </a:cubicBezTo>
                  <a:cubicBezTo>
                    <a:pt x="68" y="23"/>
                    <a:pt x="67" y="24"/>
                    <a:pt x="67" y="27"/>
                  </a:cubicBezTo>
                  <a:cubicBezTo>
                    <a:pt x="67" y="29"/>
                    <a:pt x="62" y="33"/>
                    <a:pt x="59" y="35"/>
                  </a:cubicBezTo>
                  <a:cubicBezTo>
                    <a:pt x="63" y="33"/>
                    <a:pt x="65" y="35"/>
                    <a:pt x="68" y="35"/>
                  </a:cubicBezTo>
                  <a:cubicBezTo>
                    <a:pt x="73" y="35"/>
                    <a:pt x="76" y="39"/>
                    <a:pt x="81" y="39"/>
                  </a:cubicBezTo>
                  <a:cubicBezTo>
                    <a:pt x="84" y="39"/>
                    <a:pt x="87" y="39"/>
                    <a:pt x="90" y="39"/>
                  </a:cubicBezTo>
                  <a:cubicBezTo>
                    <a:pt x="99" y="39"/>
                    <a:pt x="99" y="42"/>
                    <a:pt x="105" y="48"/>
                  </a:cubicBezTo>
                  <a:cubicBezTo>
                    <a:pt x="100" y="51"/>
                    <a:pt x="101" y="52"/>
                    <a:pt x="101" y="57"/>
                  </a:cubicBezTo>
                  <a:cubicBezTo>
                    <a:pt x="101" y="61"/>
                    <a:pt x="95" y="62"/>
                    <a:pt x="92" y="62"/>
                  </a:cubicBezTo>
                  <a:cubicBezTo>
                    <a:pt x="95" y="63"/>
                    <a:pt x="99" y="65"/>
                    <a:pt x="99" y="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0" name="Freeform 155">
              <a:extLst>
                <a:ext uri="{FF2B5EF4-FFF2-40B4-BE49-F238E27FC236}">
                  <a16:creationId xmlns:a16="http://schemas.microsoft.com/office/drawing/2014/main" id="{6E645AE7-8425-4B4C-A676-788434C0EDF9}"/>
                </a:ext>
              </a:extLst>
            </p:cNvPr>
            <p:cNvSpPr>
              <a:spLocks/>
            </p:cNvSpPr>
            <p:nvPr/>
          </p:nvSpPr>
          <p:spPr bwMode="auto">
            <a:xfrm>
              <a:off x="5973763" y="1212850"/>
              <a:ext cx="17463" cy="12700"/>
            </a:xfrm>
            <a:custGeom>
              <a:avLst/>
              <a:gdLst/>
              <a:ahLst/>
              <a:cxnLst>
                <a:cxn ang="0">
                  <a:pos x="0" y="5"/>
                </a:cxn>
                <a:cxn ang="0">
                  <a:pos x="7" y="0"/>
                </a:cxn>
                <a:cxn ang="0">
                  <a:pos x="13" y="0"/>
                </a:cxn>
                <a:cxn ang="0">
                  <a:pos x="5" y="9"/>
                </a:cxn>
                <a:cxn ang="0">
                  <a:pos x="0" y="5"/>
                </a:cxn>
              </a:cxnLst>
              <a:rect l="0" t="0" r="r" b="b"/>
              <a:pathLst>
                <a:path w="13" h="9">
                  <a:moveTo>
                    <a:pt x="0" y="5"/>
                  </a:moveTo>
                  <a:cubicBezTo>
                    <a:pt x="3" y="3"/>
                    <a:pt x="5" y="1"/>
                    <a:pt x="7" y="0"/>
                  </a:cubicBezTo>
                  <a:cubicBezTo>
                    <a:pt x="13" y="0"/>
                    <a:pt x="13" y="0"/>
                    <a:pt x="13" y="0"/>
                  </a:cubicBezTo>
                  <a:cubicBezTo>
                    <a:pt x="12" y="6"/>
                    <a:pt x="10" y="9"/>
                    <a:pt x="5" y="9"/>
                  </a:cubicBezTo>
                  <a:cubicBezTo>
                    <a:pt x="2" y="9"/>
                    <a:pt x="1" y="7"/>
                    <a:pt x="0"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1" name="Freeform 156">
              <a:extLst>
                <a:ext uri="{FF2B5EF4-FFF2-40B4-BE49-F238E27FC236}">
                  <a16:creationId xmlns:a16="http://schemas.microsoft.com/office/drawing/2014/main" id="{34F29409-9D8C-354B-A22F-FA853F534ECB}"/>
                </a:ext>
              </a:extLst>
            </p:cNvPr>
            <p:cNvSpPr>
              <a:spLocks/>
            </p:cNvSpPr>
            <p:nvPr/>
          </p:nvSpPr>
          <p:spPr bwMode="auto">
            <a:xfrm>
              <a:off x="5886450" y="1060450"/>
              <a:ext cx="23813" cy="7938"/>
            </a:xfrm>
            <a:custGeom>
              <a:avLst/>
              <a:gdLst/>
              <a:ahLst/>
              <a:cxnLst>
                <a:cxn ang="0">
                  <a:pos x="18" y="4"/>
                </a:cxn>
                <a:cxn ang="0">
                  <a:pos x="0" y="0"/>
                </a:cxn>
                <a:cxn ang="0">
                  <a:pos x="16" y="0"/>
                </a:cxn>
                <a:cxn ang="0">
                  <a:pos x="18" y="4"/>
                </a:cxn>
              </a:cxnLst>
              <a:rect l="0" t="0" r="r" b="b"/>
              <a:pathLst>
                <a:path w="18" h="6">
                  <a:moveTo>
                    <a:pt x="18" y="4"/>
                  </a:moveTo>
                  <a:cubicBezTo>
                    <a:pt x="11" y="5"/>
                    <a:pt x="3" y="6"/>
                    <a:pt x="0" y="0"/>
                  </a:cubicBezTo>
                  <a:cubicBezTo>
                    <a:pt x="16" y="0"/>
                    <a:pt x="16" y="0"/>
                    <a:pt x="16" y="0"/>
                  </a:cubicBezTo>
                  <a:lnTo>
                    <a:pt x="18"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2" name="Freeform 157">
              <a:extLst>
                <a:ext uri="{FF2B5EF4-FFF2-40B4-BE49-F238E27FC236}">
                  <a16:creationId xmlns:a16="http://schemas.microsoft.com/office/drawing/2014/main" id="{6E3ABCC8-E4B0-5646-B658-6A3CEA420D31}"/>
                </a:ext>
              </a:extLst>
            </p:cNvPr>
            <p:cNvSpPr>
              <a:spLocks/>
            </p:cNvSpPr>
            <p:nvPr/>
          </p:nvSpPr>
          <p:spPr bwMode="auto">
            <a:xfrm>
              <a:off x="6162675" y="1173163"/>
              <a:ext cx="20638" cy="9525"/>
            </a:xfrm>
            <a:custGeom>
              <a:avLst/>
              <a:gdLst/>
              <a:ahLst/>
              <a:cxnLst>
                <a:cxn ang="0">
                  <a:pos x="15" y="1"/>
                </a:cxn>
                <a:cxn ang="0">
                  <a:pos x="9" y="7"/>
                </a:cxn>
                <a:cxn ang="0">
                  <a:pos x="0" y="2"/>
                </a:cxn>
                <a:cxn ang="0">
                  <a:pos x="15" y="1"/>
                </a:cxn>
              </a:cxnLst>
              <a:rect l="0" t="0" r="r" b="b"/>
              <a:pathLst>
                <a:path w="15" h="7">
                  <a:moveTo>
                    <a:pt x="15" y="1"/>
                  </a:moveTo>
                  <a:cubicBezTo>
                    <a:pt x="14" y="4"/>
                    <a:pt x="12" y="7"/>
                    <a:pt x="9" y="7"/>
                  </a:cubicBezTo>
                  <a:cubicBezTo>
                    <a:pt x="4" y="7"/>
                    <a:pt x="1" y="4"/>
                    <a:pt x="0" y="2"/>
                  </a:cubicBezTo>
                  <a:cubicBezTo>
                    <a:pt x="9" y="0"/>
                    <a:pt x="11" y="2"/>
                    <a:pt x="15"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3" name="Freeform 158">
              <a:extLst>
                <a:ext uri="{FF2B5EF4-FFF2-40B4-BE49-F238E27FC236}">
                  <a16:creationId xmlns:a16="http://schemas.microsoft.com/office/drawing/2014/main" id="{10BADD3A-FAA4-6A4B-8910-612E55AA16DE}"/>
                </a:ext>
              </a:extLst>
            </p:cNvPr>
            <p:cNvSpPr>
              <a:spLocks/>
            </p:cNvSpPr>
            <p:nvPr/>
          </p:nvSpPr>
          <p:spPr bwMode="auto">
            <a:xfrm>
              <a:off x="5119688" y="1074738"/>
              <a:ext cx="117475" cy="36513"/>
            </a:xfrm>
            <a:custGeom>
              <a:avLst/>
              <a:gdLst/>
              <a:ahLst/>
              <a:cxnLst>
                <a:cxn ang="0">
                  <a:pos x="76" y="14"/>
                </a:cxn>
                <a:cxn ang="0">
                  <a:pos x="58" y="17"/>
                </a:cxn>
                <a:cxn ang="0">
                  <a:pos x="49" y="27"/>
                </a:cxn>
                <a:cxn ang="0">
                  <a:pos x="44" y="23"/>
                </a:cxn>
                <a:cxn ang="0">
                  <a:pos x="44" y="23"/>
                </a:cxn>
                <a:cxn ang="0">
                  <a:pos x="32" y="17"/>
                </a:cxn>
                <a:cxn ang="0">
                  <a:pos x="41" y="14"/>
                </a:cxn>
                <a:cxn ang="0">
                  <a:pos x="33" y="13"/>
                </a:cxn>
                <a:cxn ang="0">
                  <a:pos x="40" y="9"/>
                </a:cxn>
                <a:cxn ang="0">
                  <a:pos x="30" y="5"/>
                </a:cxn>
                <a:cxn ang="0">
                  <a:pos x="10" y="11"/>
                </a:cxn>
                <a:cxn ang="0">
                  <a:pos x="0" y="9"/>
                </a:cxn>
                <a:cxn ang="0">
                  <a:pos x="34" y="0"/>
                </a:cxn>
                <a:cxn ang="0">
                  <a:pos x="60" y="6"/>
                </a:cxn>
                <a:cxn ang="0">
                  <a:pos x="76" y="0"/>
                </a:cxn>
                <a:cxn ang="0">
                  <a:pos x="89" y="5"/>
                </a:cxn>
                <a:cxn ang="0">
                  <a:pos x="78" y="13"/>
                </a:cxn>
                <a:cxn ang="0">
                  <a:pos x="73" y="13"/>
                </a:cxn>
                <a:cxn ang="0">
                  <a:pos x="73" y="17"/>
                </a:cxn>
                <a:cxn ang="0">
                  <a:pos x="76" y="14"/>
                </a:cxn>
              </a:cxnLst>
              <a:rect l="0" t="0" r="r" b="b"/>
              <a:pathLst>
                <a:path w="89" h="27">
                  <a:moveTo>
                    <a:pt x="76" y="14"/>
                  </a:moveTo>
                  <a:cubicBezTo>
                    <a:pt x="69" y="19"/>
                    <a:pt x="65" y="13"/>
                    <a:pt x="58" y="17"/>
                  </a:cubicBezTo>
                  <a:cubicBezTo>
                    <a:pt x="54" y="19"/>
                    <a:pt x="53" y="27"/>
                    <a:pt x="49" y="27"/>
                  </a:cubicBezTo>
                  <a:cubicBezTo>
                    <a:pt x="47" y="26"/>
                    <a:pt x="45" y="24"/>
                    <a:pt x="44" y="23"/>
                  </a:cubicBezTo>
                  <a:cubicBezTo>
                    <a:pt x="44" y="23"/>
                    <a:pt x="44" y="23"/>
                    <a:pt x="44" y="23"/>
                  </a:cubicBezTo>
                  <a:cubicBezTo>
                    <a:pt x="38" y="23"/>
                    <a:pt x="33" y="21"/>
                    <a:pt x="32" y="17"/>
                  </a:cubicBezTo>
                  <a:cubicBezTo>
                    <a:pt x="36" y="15"/>
                    <a:pt x="38" y="15"/>
                    <a:pt x="41" y="14"/>
                  </a:cubicBezTo>
                  <a:cubicBezTo>
                    <a:pt x="37" y="14"/>
                    <a:pt x="35" y="13"/>
                    <a:pt x="33" y="13"/>
                  </a:cubicBezTo>
                  <a:cubicBezTo>
                    <a:pt x="36" y="11"/>
                    <a:pt x="38" y="11"/>
                    <a:pt x="40" y="9"/>
                  </a:cubicBezTo>
                  <a:cubicBezTo>
                    <a:pt x="36" y="8"/>
                    <a:pt x="34" y="5"/>
                    <a:pt x="30" y="5"/>
                  </a:cubicBezTo>
                  <a:cubicBezTo>
                    <a:pt x="25" y="5"/>
                    <a:pt x="17" y="11"/>
                    <a:pt x="10" y="11"/>
                  </a:cubicBezTo>
                  <a:cubicBezTo>
                    <a:pt x="7" y="11"/>
                    <a:pt x="4" y="9"/>
                    <a:pt x="0" y="9"/>
                  </a:cubicBezTo>
                  <a:cubicBezTo>
                    <a:pt x="4" y="2"/>
                    <a:pt x="25" y="0"/>
                    <a:pt x="34" y="0"/>
                  </a:cubicBezTo>
                  <a:cubicBezTo>
                    <a:pt x="45" y="0"/>
                    <a:pt x="52" y="6"/>
                    <a:pt x="60" y="6"/>
                  </a:cubicBezTo>
                  <a:cubicBezTo>
                    <a:pt x="67" y="6"/>
                    <a:pt x="70" y="0"/>
                    <a:pt x="76" y="0"/>
                  </a:cubicBezTo>
                  <a:cubicBezTo>
                    <a:pt x="82" y="0"/>
                    <a:pt x="87" y="4"/>
                    <a:pt x="89" y="5"/>
                  </a:cubicBezTo>
                  <a:cubicBezTo>
                    <a:pt x="89" y="13"/>
                    <a:pt x="83" y="9"/>
                    <a:pt x="78" y="13"/>
                  </a:cubicBezTo>
                  <a:cubicBezTo>
                    <a:pt x="76" y="13"/>
                    <a:pt x="75" y="13"/>
                    <a:pt x="73" y="13"/>
                  </a:cubicBezTo>
                  <a:cubicBezTo>
                    <a:pt x="73" y="17"/>
                    <a:pt x="73" y="17"/>
                    <a:pt x="73" y="17"/>
                  </a:cubicBezTo>
                  <a:lnTo>
                    <a:pt x="76" y="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4" name="Freeform 159">
              <a:extLst>
                <a:ext uri="{FF2B5EF4-FFF2-40B4-BE49-F238E27FC236}">
                  <a16:creationId xmlns:a16="http://schemas.microsoft.com/office/drawing/2014/main" id="{56397B41-1E16-8040-A7CA-4157F5BD8A8F}"/>
                </a:ext>
              </a:extLst>
            </p:cNvPr>
            <p:cNvSpPr>
              <a:spLocks/>
            </p:cNvSpPr>
            <p:nvPr/>
          </p:nvSpPr>
          <p:spPr bwMode="auto">
            <a:xfrm>
              <a:off x="5427663" y="1052513"/>
              <a:ext cx="41275" cy="26988"/>
            </a:xfrm>
            <a:custGeom>
              <a:avLst/>
              <a:gdLst/>
              <a:ahLst/>
              <a:cxnLst>
                <a:cxn ang="0">
                  <a:pos x="7" y="20"/>
                </a:cxn>
                <a:cxn ang="0">
                  <a:pos x="0" y="13"/>
                </a:cxn>
                <a:cxn ang="0">
                  <a:pos x="25" y="0"/>
                </a:cxn>
                <a:cxn ang="0">
                  <a:pos x="31" y="14"/>
                </a:cxn>
                <a:cxn ang="0">
                  <a:pos x="7" y="20"/>
                </a:cxn>
              </a:cxnLst>
              <a:rect l="0" t="0" r="r" b="b"/>
              <a:pathLst>
                <a:path w="31" h="20">
                  <a:moveTo>
                    <a:pt x="7" y="20"/>
                  </a:moveTo>
                  <a:cubicBezTo>
                    <a:pt x="2" y="20"/>
                    <a:pt x="0" y="17"/>
                    <a:pt x="0" y="13"/>
                  </a:cubicBezTo>
                  <a:cubicBezTo>
                    <a:pt x="0" y="7"/>
                    <a:pt x="18" y="0"/>
                    <a:pt x="25" y="0"/>
                  </a:cubicBezTo>
                  <a:cubicBezTo>
                    <a:pt x="31" y="14"/>
                    <a:pt x="31" y="14"/>
                    <a:pt x="31" y="14"/>
                  </a:cubicBezTo>
                  <a:cubicBezTo>
                    <a:pt x="28" y="16"/>
                    <a:pt x="11" y="20"/>
                    <a:pt x="7" y="2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5" name="Freeform 160">
              <a:extLst>
                <a:ext uri="{FF2B5EF4-FFF2-40B4-BE49-F238E27FC236}">
                  <a16:creationId xmlns:a16="http://schemas.microsoft.com/office/drawing/2014/main" id="{6BAF01F8-618F-FB4E-AD24-00F831D7BEDB}"/>
                </a:ext>
              </a:extLst>
            </p:cNvPr>
            <p:cNvSpPr>
              <a:spLocks/>
            </p:cNvSpPr>
            <p:nvPr/>
          </p:nvSpPr>
          <p:spPr bwMode="auto">
            <a:xfrm>
              <a:off x="5373688" y="1069975"/>
              <a:ext cx="44450" cy="25400"/>
            </a:xfrm>
            <a:custGeom>
              <a:avLst/>
              <a:gdLst/>
              <a:ahLst/>
              <a:cxnLst>
                <a:cxn ang="0">
                  <a:pos x="33" y="4"/>
                </a:cxn>
                <a:cxn ang="0">
                  <a:pos x="33" y="10"/>
                </a:cxn>
                <a:cxn ang="0">
                  <a:pos x="22" y="12"/>
                </a:cxn>
                <a:cxn ang="0">
                  <a:pos x="24" y="18"/>
                </a:cxn>
                <a:cxn ang="0">
                  <a:pos x="0" y="18"/>
                </a:cxn>
                <a:cxn ang="0">
                  <a:pos x="9" y="6"/>
                </a:cxn>
                <a:cxn ang="0">
                  <a:pos x="9" y="0"/>
                </a:cxn>
                <a:cxn ang="0">
                  <a:pos x="23" y="0"/>
                </a:cxn>
                <a:cxn ang="0">
                  <a:pos x="19" y="4"/>
                </a:cxn>
                <a:cxn ang="0">
                  <a:pos x="33" y="4"/>
                </a:cxn>
              </a:cxnLst>
              <a:rect l="0" t="0" r="r" b="b"/>
              <a:pathLst>
                <a:path w="33" h="20">
                  <a:moveTo>
                    <a:pt x="33" y="4"/>
                  </a:moveTo>
                  <a:cubicBezTo>
                    <a:pt x="33" y="8"/>
                    <a:pt x="33" y="8"/>
                    <a:pt x="33" y="10"/>
                  </a:cubicBezTo>
                  <a:cubicBezTo>
                    <a:pt x="30" y="14"/>
                    <a:pt x="26" y="12"/>
                    <a:pt x="22" y="12"/>
                  </a:cubicBezTo>
                  <a:cubicBezTo>
                    <a:pt x="24" y="18"/>
                    <a:pt x="24" y="18"/>
                    <a:pt x="24" y="18"/>
                  </a:cubicBezTo>
                  <a:cubicBezTo>
                    <a:pt x="22" y="19"/>
                    <a:pt x="0" y="20"/>
                    <a:pt x="0" y="18"/>
                  </a:cubicBezTo>
                  <a:cubicBezTo>
                    <a:pt x="0" y="11"/>
                    <a:pt x="3" y="8"/>
                    <a:pt x="9" y="6"/>
                  </a:cubicBezTo>
                  <a:cubicBezTo>
                    <a:pt x="8" y="2"/>
                    <a:pt x="9" y="1"/>
                    <a:pt x="9" y="0"/>
                  </a:cubicBezTo>
                  <a:cubicBezTo>
                    <a:pt x="23" y="0"/>
                    <a:pt x="23" y="0"/>
                    <a:pt x="23" y="0"/>
                  </a:cubicBezTo>
                  <a:cubicBezTo>
                    <a:pt x="22" y="2"/>
                    <a:pt x="20" y="4"/>
                    <a:pt x="19" y="4"/>
                  </a:cubicBezTo>
                  <a:cubicBezTo>
                    <a:pt x="22" y="4"/>
                    <a:pt x="29" y="4"/>
                    <a:pt x="33"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6" name="Freeform 161">
              <a:extLst>
                <a:ext uri="{FF2B5EF4-FFF2-40B4-BE49-F238E27FC236}">
                  <a16:creationId xmlns:a16="http://schemas.microsoft.com/office/drawing/2014/main" id="{67DD61A0-AE20-F440-A29A-501663E84BCC}"/>
                </a:ext>
              </a:extLst>
            </p:cNvPr>
            <p:cNvSpPr>
              <a:spLocks/>
            </p:cNvSpPr>
            <p:nvPr/>
          </p:nvSpPr>
          <p:spPr bwMode="auto">
            <a:xfrm>
              <a:off x="5314950" y="1092200"/>
              <a:ext cx="44450" cy="15875"/>
            </a:xfrm>
            <a:custGeom>
              <a:avLst/>
              <a:gdLst/>
              <a:ahLst/>
              <a:cxnLst>
                <a:cxn ang="0">
                  <a:pos x="20" y="12"/>
                </a:cxn>
                <a:cxn ang="0">
                  <a:pos x="11" y="7"/>
                </a:cxn>
                <a:cxn ang="0">
                  <a:pos x="4" y="12"/>
                </a:cxn>
                <a:cxn ang="0">
                  <a:pos x="0" y="9"/>
                </a:cxn>
                <a:cxn ang="0">
                  <a:pos x="22" y="0"/>
                </a:cxn>
                <a:cxn ang="0">
                  <a:pos x="34" y="5"/>
                </a:cxn>
                <a:cxn ang="0">
                  <a:pos x="20" y="12"/>
                </a:cxn>
              </a:cxnLst>
              <a:rect l="0" t="0" r="r" b="b"/>
              <a:pathLst>
                <a:path w="34" h="12">
                  <a:moveTo>
                    <a:pt x="20" y="12"/>
                  </a:moveTo>
                  <a:cubicBezTo>
                    <a:pt x="17" y="12"/>
                    <a:pt x="14" y="7"/>
                    <a:pt x="11" y="7"/>
                  </a:cubicBezTo>
                  <a:cubicBezTo>
                    <a:pt x="10" y="12"/>
                    <a:pt x="8" y="12"/>
                    <a:pt x="4" y="12"/>
                  </a:cubicBezTo>
                  <a:cubicBezTo>
                    <a:pt x="2" y="12"/>
                    <a:pt x="0" y="10"/>
                    <a:pt x="0" y="9"/>
                  </a:cubicBezTo>
                  <a:cubicBezTo>
                    <a:pt x="0" y="2"/>
                    <a:pt x="17" y="0"/>
                    <a:pt x="22" y="0"/>
                  </a:cubicBezTo>
                  <a:cubicBezTo>
                    <a:pt x="28" y="0"/>
                    <a:pt x="32" y="2"/>
                    <a:pt x="34" y="5"/>
                  </a:cubicBezTo>
                  <a:cubicBezTo>
                    <a:pt x="25" y="5"/>
                    <a:pt x="26" y="12"/>
                    <a:pt x="20"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7" name="Freeform 162">
              <a:extLst>
                <a:ext uri="{FF2B5EF4-FFF2-40B4-BE49-F238E27FC236}">
                  <a16:creationId xmlns:a16="http://schemas.microsoft.com/office/drawing/2014/main" id="{DB7F8EC7-B048-3F44-8037-73A536324891}"/>
                </a:ext>
              </a:extLst>
            </p:cNvPr>
            <p:cNvSpPr>
              <a:spLocks/>
            </p:cNvSpPr>
            <p:nvPr/>
          </p:nvSpPr>
          <p:spPr bwMode="auto">
            <a:xfrm>
              <a:off x="5287963" y="1038225"/>
              <a:ext cx="71438" cy="49213"/>
            </a:xfrm>
            <a:custGeom>
              <a:avLst/>
              <a:gdLst/>
              <a:ahLst/>
              <a:cxnLst>
                <a:cxn ang="0">
                  <a:pos x="40" y="31"/>
                </a:cxn>
                <a:cxn ang="0">
                  <a:pos x="22" y="36"/>
                </a:cxn>
                <a:cxn ang="0">
                  <a:pos x="0" y="28"/>
                </a:cxn>
                <a:cxn ang="0">
                  <a:pos x="6" y="23"/>
                </a:cxn>
                <a:cxn ang="0">
                  <a:pos x="24" y="23"/>
                </a:cxn>
                <a:cxn ang="0">
                  <a:pos x="17" y="22"/>
                </a:cxn>
                <a:cxn ang="0">
                  <a:pos x="17" y="16"/>
                </a:cxn>
                <a:cxn ang="0">
                  <a:pos x="43" y="8"/>
                </a:cxn>
                <a:cxn ang="0">
                  <a:pos x="51" y="0"/>
                </a:cxn>
                <a:cxn ang="0">
                  <a:pos x="52" y="5"/>
                </a:cxn>
                <a:cxn ang="0">
                  <a:pos x="48" y="11"/>
                </a:cxn>
                <a:cxn ang="0">
                  <a:pos x="28" y="23"/>
                </a:cxn>
                <a:cxn ang="0">
                  <a:pos x="53" y="29"/>
                </a:cxn>
                <a:cxn ang="0">
                  <a:pos x="40" y="31"/>
                </a:cxn>
              </a:cxnLst>
              <a:rect l="0" t="0" r="r" b="b"/>
              <a:pathLst>
                <a:path w="53" h="36">
                  <a:moveTo>
                    <a:pt x="40" y="31"/>
                  </a:moveTo>
                  <a:cubicBezTo>
                    <a:pt x="34" y="31"/>
                    <a:pt x="27" y="36"/>
                    <a:pt x="22" y="36"/>
                  </a:cubicBezTo>
                  <a:cubicBezTo>
                    <a:pt x="19" y="36"/>
                    <a:pt x="1" y="28"/>
                    <a:pt x="0" y="28"/>
                  </a:cubicBezTo>
                  <a:cubicBezTo>
                    <a:pt x="3" y="26"/>
                    <a:pt x="4" y="25"/>
                    <a:pt x="6" y="23"/>
                  </a:cubicBezTo>
                  <a:cubicBezTo>
                    <a:pt x="24" y="23"/>
                    <a:pt x="24" y="23"/>
                    <a:pt x="24" y="23"/>
                  </a:cubicBezTo>
                  <a:cubicBezTo>
                    <a:pt x="19" y="21"/>
                    <a:pt x="21" y="20"/>
                    <a:pt x="17" y="22"/>
                  </a:cubicBezTo>
                  <a:cubicBezTo>
                    <a:pt x="17" y="16"/>
                    <a:pt x="17" y="16"/>
                    <a:pt x="17" y="16"/>
                  </a:cubicBezTo>
                  <a:cubicBezTo>
                    <a:pt x="30" y="16"/>
                    <a:pt x="30" y="8"/>
                    <a:pt x="43" y="8"/>
                  </a:cubicBezTo>
                  <a:cubicBezTo>
                    <a:pt x="44" y="4"/>
                    <a:pt x="47" y="0"/>
                    <a:pt x="51" y="0"/>
                  </a:cubicBezTo>
                  <a:cubicBezTo>
                    <a:pt x="52" y="0"/>
                    <a:pt x="52" y="4"/>
                    <a:pt x="52" y="5"/>
                  </a:cubicBezTo>
                  <a:cubicBezTo>
                    <a:pt x="50" y="7"/>
                    <a:pt x="48" y="9"/>
                    <a:pt x="48" y="11"/>
                  </a:cubicBezTo>
                  <a:cubicBezTo>
                    <a:pt x="41" y="16"/>
                    <a:pt x="32" y="18"/>
                    <a:pt x="28" y="23"/>
                  </a:cubicBezTo>
                  <a:cubicBezTo>
                    <a:pt x="40" y="24"/>
                    <a:pt x="43" y="25"/>
                    <a:pt x="53" y="29"/>
                  </a:cubicBezTo>
                  <a:cubicBezTo>
                    <a:pt x="49" y="32"/>
                    <a:pt x="45" y="31"/>
                    <a:pt x="40" y="3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8" name="Freeform 164">
              <a:extLst>
                <a:ext uri="{FF2B5EF4-FFF2-40B4-BE49-F238E27FC236}">
                  <a16:creationId xmlns:a16="http://schemas.microsoft.com/office/drawing/2014/main" id="{05042E82-54C8-4441-BCCD-8C20A3C47B01}"/>
                </a:ext>
              </a:extLst>
            </p:cNvPr>
            <p:cNvSpPr>
              <a:spLocks/>
            </p:cNvSpPr>
            <p:nvPr/>
          </p:nvSpPr>
          <p:spPr bwMode="auto">
            <a:xfrm>
              <a:off x="6675438" y="1244600"/>
              <a:ext cx="128588" cy="49213"/>
            </a:xfrm>
            <a:custGeom>
              <a:avLst/>
              <a:gdLst/>
              <a:ahLst/>
              <a:cxnLst>
                <a:cxn ang="0">
                  <a:pos x="77" y="29"/>
                </a:cxn>
                <a:cxn ang="0">
                  <a:pos x="66" y="34"/>
                </a:cxn>
                <a:cxn ang="0">
                  <a:pos x="58" y="29"/>
                </a:cxn>
                <a:cxn ang="0">
                  <a:pos x="50" y="32"/>
                </a:cxn>
                <a:cxn ang="0">
                  <a:pos x="40" y="36"/>
                </a:cxn>
                <a:cxn ang="0">
                  <a:pos x="32" y="31"/>
                </a:cxn>
                <a:cxn ang="0">
                  <a:pos x="22" y="38"/>
                </a:cxn>
                <a:cxn ang="0">
                  <a:pos x="0" y="18"/>
                </a:cxn>
                <a:cxn ang="0">
                  <a:pos x="20" y="0"/>
                </a:cxn>
                <a:cxn ang="0">
                  <a:pos x="47" y="15"/>
                </a:cxn>
                <a:cxn ang="0">
                  <a:pos x="54" y="3"/>
                </a:cxn>
                <a:cxn ang="0">
                  <a:pos x="97" y="15"/>
                </a:cxn>
                <a:cxn ang="0">
                  <a:pos x="89" y="29"/>
                </a:cxn>
                <a:cxn ang="0">
                  <a:pos x="77" y="29"/>
                </a:cxn>
              </a:cxnLst>
              <a:rect l="0" t="0" r="r" b="b"/>
              <a:pathLst>
                <a:path w="97" h="38">
                  <a:moveTo>
                    <a:pt x="77" y="29"/>
                  </a:moveTo>
                  <a:cubicBezTo>
                    <a:pt x="74" y="29"/>
                    <a:pt x="72" y="34"/>
                    <a:pt x="66" y="34"/>
                  </a:cubicBezTo>
                  <a:cubicBezTo>
                    <a:pt x="63" y="34"/>
                    <a:pt x="62" y="29"/>
                    <a:pt x="58" y="29"/>
                  </a:cubicBezTo>
                  <a:cubicBezTo>
                    <a:pt x="55" y="29"/>
                    <a:pt x="53" y="32"/>
                    <a:pt x="50" y="32"/>
                  </a:cubicBezTo>
                  <a:cubicBezTo>
                    <a:pt x="47" y="32"/>
                    <a:pt x="44" y="36"/>
                    <a:pt x="40" y="36"/>
                  </a:cubicBezTo>
                  <a:cubicBezTo>
                    <a:pt x="36" y="36"/>
                    <a:pt x="34" y="34"/>
                    <a:pt x="32" y="31"/>
                  </a:cubicBezTo>
                  <a:cubicBezTo>
                    <a:pt x="29" y="34"/>
                    <a:pt x="27" y="38"/>
                    <a:pt x="22" y="38"/>
                  </a:cubicBezTo>
                  <a:cubicBezTo>
                    <a:pt x="11" y="38"/>
                    <a:pt x="0" y="29"/>
                    <a:pt x="0" y="18"/>
                  </a:cubicBezTo>
                  <a:cubicBezTo>
                    <a:pt x="0" y="8"/>
                    <a:pt x="11" y="0"/>
                    <a:pt x="20" y="0"/>
                  </a:cubicBezTo>
                  <a:cubicBezTo>
                    <a:pt x="34" y="0"/>
                    <a:pt x="35" y="15"/>
                    <a:pt x="47" y="15"/>
                  </a:cubicBezTo>
                  <a:cubicBezTo>
                    <a:pt x="47" y="8"/>
                    <a:pt x="49" y="3"/>
                    <a:pt x="54" y="3"/>
                  </a:cubicBezTo>
                  <a:cubicBezTo>
                    <a:pt x="62" y="3"/>
                    <a:pt x="88" y="12"/>
                    <a:pt x="97" y="15"/>
                  </a:cubicBezTo>
                  <a:cubicBezTo>
                    <a:pt x="95" y="21"/>
                    <a:pt x="89" y="26"/>
                    <a:pt x="89" y="29"/>
                  </a:cubicBezTo>
                  <a:lnTo>
                    <a:pt x="77" y="2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9" name="Freeform 165">
              <a:extLst>
                <a:ext uri="{FF2B5EF4-FFF2-40B4-BE49-F238E27FC236}">
                  <a16:creationId xmlns:a16="http://schemas.microsoft.com/office/drawing/2014/main" id="{65F67F3E-A0CE-014B-B09C-1439BB18679F}"/>
                </a:ext>
              </a:extLst>
            </p:cNvPr>
            <p:cNvSpPr>
              <a:spLocks/>
            </p:cNvSpPr>
            <p:nvPr/>
          </p:nvSpPr>
          <p:spPr bwMode="auto">
            <a:xfrm>
              <a:off x="4924425" y="2252663"/>
              <a:ext cx="34925" cy="17463"/>
            </a:xfrm>
            <a:custGeom>
              <a:avLst/>
              <a:gdLst/>
              <a:ahLst/>
              <a:cxnLst>
                <a:cxn ang="0">
                  <a:pos x="5" y="13"/>
                </a:cxn>
                <a:cxn ang="0">
                  <a:pos x="2" y="11"/>
                </a:cxn>
                <a:cxn ang="0">
                  <a:pos x="0" y="9"/>
                </a:cxn>
                <a:cxn ang="0">
                  <a:pos x="26" y="0"/>
                </a:cxn>
                <a:cxn ang="0">
                  <a:pos x="20" y="4"/>
                </a:cxn>
                <a:cxn ang="0">
                  <a:pos x="19" y="8"/>
                </a:cxn>
                <a:cxn ang="0">
                  <a:pos x="5" y="13"/>
                </a:cxn>
              </a:cxnLst>
              <a:rect l="0" t="0" r="r" b="b"/>
              <a:pathLst>
                <a:path w="26" h="13">
                  <a:moveTo>
                    <a:pt x="5" y="13"/>
                  </a:moveTo>
                  <a:cubicBezTo>
                    <a:pt x="4" y="13"/>
                    <a:pt x="2" y="12"/>
                    <a:pt x="2" y="11"/>
                  </a:cubicBezTo>
                  <a:cubicBezTo>
                    <a:pt x="1" y="11"/>
                    <a:pt x="0" y="9"/>
                    <a:pt x="0" y="9"/>
                  </a:cubicBezTo>
                  <a:cubicBezTo>
                    <a:pt x="7" y="6"/>
                    <a:pt x="18" y="1"/>
                    <a:pt x="26" y="0"/>
                  </a:cubicBezTo>
                  <a:cubicBezTo>
                    <a:pt x="25" y="4"/>
                    <a:pt x="22" y="2"/>
                    <a:pt x="20" y="4"/>
                  </a:cubicBezTo>
                  <a:cubicBezTo>
                    <a:pt x="18" y="4"/>
                    <a:pt x="19" y="7"/>
                    <a:pt x="19" y="8"/>
                  </a:cubicBezTo>
                  <a:cubicBezTo>
                    <a:pt x="18" y="11"/>
                    <a:pt x="9" y="13"/>
                    <a:pt x="5"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0" name="Freeform 166">
              <a:extLst>
                <a:ext uri="{FF2B5EF4-FFF2-40B4-BE49-F238E27FC236}">
                  <a16:creationId xmlns:a16="http://schemas.microsoft.com/office/drawing/2014/main" id="{F3319833-06D1-FB46-AE32-C9CA6CBDE8FC}"/>
                </a:ext>
              </a:extLst>
            </p:cNvPr>
            <p:cNvSpPr>
              <a:spLocks/>
            </p:cNvSpPr>
            <p:nvPr/>
          </p:nvSpPr>
          <p:spPr bwMode="auto">
            <a:xfrm>
              <a:off x="5183188" y="1463675"/>
              <a:ext cx="34925" cy="25400"/>
            </a:xfrm>
            <a:custGeom>
              <a:avLst/>
              <a:gdLst/>
              <a:ahLst/>
              <a:cxnLst>
                <a:cxn ang="0">
                  <a:pos x="5" y="4"/>
                </a:cxn>
                <a:cxn ang="0">
                  <a:pos x="11" y="0"/>
                </a:cxn>
                <a:cxn ang="0">
                  <a:pos x="26" y="6"/>
                </a:cxn>
                <a:cxn ang="0">
                  <a:pos x="26" y="12"/>
                </a:cxn>
                <a:cxn ang="0">
                  <a:pos x="8" y="19"/>
                </a:cxn>
                <a:cxn ang="0">
                  <a:pos x="0" y="14"/>
                </a:cxn>
                <a:cxn ang="0">
                  <a:pos x="5" y="4"/>
                </a:cxn>
              </a:cxnLst>
              <a:rect l="0" t="0" r="r" b="b"/>
              <a:pathLst>
                <a:path w="26" h="19">
                  <a:moveTo>
                    <a:pt x="5" y="4"/>
                  </a:moveTo>
                  <a:cubicBezTo>
                    <a:pt x="8" y="4"/>
                    <a:pt x="8" y="0"/>
                    <a:pt x="11" y="0"/>
                  </a:cubicBezTo>
                  <a:cubicBezTo>
                    <a:pt x="17" y="0"/>
                    <a:pt x="20" y="5"/>
                    <a:pt x="26" y="6"/>
                  </a:cubicBezTo>
                  <a:cubicBezTo>
                    <a:pt x="26" y="12"/>
                    <a:pt x="26" y="12"/>
                    <a:pt x="26" y="12"/>
                  </a:cubicBezTo>
                  <a:cubicBezTo>
                    <a:pt x="20" y="15"/>
                    <a:pt x="15" y="19"/>
                    <a:pt x="8" y="19"/>
                  </a:cubicBezTo>
                  <a:cubicBezTo>
                    <a:pt x="2" y="19"/>
                    <a:pt x="0" y="19"/>
                    <a:pt x="0" y="14"/>
                  </a:cubicBezTo>
                  <a:cubicBezTo>
                    <a:pt x="0" y="12"/>
                    <a:pt x="4" y="4"/>
                    <a:pt x="5"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1" name="Freeform 167">
              <a:extLst>
                <a:ext uri="{FF2B5EF4-FFF2-40B4-BE49-F238E27FC236}">
                  <a16:creationId xmlns:a16="http://schemas.microsoft.com/office/drawing/2014/main" id="{A7200325-6029-3F4D-9741-CF3362D6759F}"/>
                </a:ext>
              </a:extLst>
            </p:cNvPr>
            <p:cNvSpPr>
              <a:spLocks/>
            </p:cNvSpPr>
            <p:nvPr/>
          </p:nvSpPr>
          <p:spPr bwMode="auto">
            <a:xfrm>
              <a:off x="5359400" y="1433513"/>
              <a:ext cx="26988" cy="25400"/>
            </a:xfrm>
            <a:custGeom>
              <a:avLst/>
              <a:gdLst/>
              <a:ahLst/>
              <a:cxnLst>
                <a:cxn ang="0">
                  <a:pos x="21" y="17"/>
                </a:cxn>
                <a:cxn ang="0">
                  <a:pos x="15" y="19"/>
                </a:cxn>
                <a:cxn ang="0">
                  <a:pos x="0" y="8"/>
                </a:cxn>
                <a:cxn ang="0">
                  <a:pos x="21" y="17"/>
                </a:cxn>
              </a:cxnLst>
              <a:rect l="0" t="0" r="r" b="b"/>
              <a:pathLst>
                <a:path w="21" h="20">
                  <a:moveTo>
                    <a:pt x="21" y="17"/>
                  </a:moveTo>
                  <a:cubicBezTo>
                    <a:pt x="21" y="20"/>
                    <a:pt x="15" y="19"/>
                    <a:pt x="15" y="19"/>
                  </a:cubicBezTo>
                  <a:cubicBezTo>
                    <a:pt x="10" y="19"/>
                    <a:pt x="0" y="14"/>
                    <a:pt x="0" y="8"/>
                  </a:cubicBezTo>
                  <a:cubicBezTo>
                    <a:pt x="0" y="0"/>
                    <a:pt x="21" y="8"/>
                    <a:pt x="21"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2" name="Freeform 168">
              <a:extLst>
                <a:ext uri="{FF2B5EF4-FFF2-40B4-BE49-F238E27FC236}">
                  <a16:creationId xmlns:a16="http://schemas.microsoft.com/office/drawing/2014/main" id="{169DBAF0-DA36-0C45-A430-8D190A04D412}"/>
                </a:ext>
              </a:extLst>
            </p:cNvPr>
            <p:cNvSpPr>
              <a:spLocks/>
            </p:cNvSpPr>
            <p:nvPr/>
          </p:nvSpPr>
          <p:spPr bwMode="auto">
            <a:xfrm>
              <a:off x="5549900" y="1338263"/>
              <a:ext cx="25400" cy="17463"/>
            </a:xfrm>
            <a:custGeom>
              <a:avLst/>
              <a:gdLst/>
              <a:ahLst/>
              <a:cxnLst>
                <a:cxn ang="0">
                  <a:pos x="2" y="13"/>
                </a:cxn>
                <a:cxn ang="0">
                  <a:pos x="19" y="8"/>
                </a:cxn>
                <a:cxn ang="0">
                  <a:pos x="8" y="0"/>
                </a:cxn>
                <a:cxn ang="0">
                  <a:pos x="2" y="9"/>
                </a:cxn>
                <a:cxn ang="0">
                  <a:pos x="2" y="13"/>
                </a:cxn>
              </a:cxnLst>
              <a:rect l="0" t="0" r="r" b="b"/>
              <a:pathLst>
                <a:path w="19" h="13">
                  <a:moveTo>
                    <a:pt x="2" y="13"/>
                  </a:moveTo>
                  <a:cubicBezTo>
                    <a:pt x="7" y="13"/>
                    <a:pt x="17" y="10"/>
                    <a:pt x="19" y="8"/>
                  </a:cubicBezTo>
                  <a:cubicBezTo>
                    <a:pt x="15" y="5"/>
                    <a:pt x="13" y="0"/>
                    <a:pt x="8" y="0"/>
                  </a:cubicBezTo>
                  <a:cubicBezTo>
                    <a:pt x="4" y="0"/>
                    <a:pt x="2" y="5"/>
                    <a:pt x="2" y="9"/>
                  </a:cubicBezTo>
                  <a:cubicBezTo>
                    <a:pt x="2" y="10"/>
                    <a:pt x="0" y="13"/>
                    <a:pt x="2"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3" name="Freeform 169">
              <a:extLst>
                <a:ext uri="{FF2B5EF4-FFF2-40B4-BE49-F238E27FC236}">
                  <a16:creationId xmlns:a16="http://schemas.microsoft.com/office/drawing/2014/main" id="{1E25EC8F-C042-2443-80F6-D33CEE883B4F}"/>
                </a:ext>
              </a:extLst>
            </p:cNvPr>
            <p:cNvSpPr>
              <a:spLocks/>
            </p:cNvSpPr>
            <p:nvPr/>
          </p:nvSpPr>
          <p:spPr bwMode="auto">
            <a:xfrm>
              <a:off x="6727825" y="1320800"/>
              <a:ext cx="53975" cy="22225"/>
            </a:xfrm>
            <a:custGeom>
              <a:avLst/>
              <a:gdLst/>
              <a:ahLst/>
              <a:cxnLst>
                <a:cxn ang="0">
                  <a:pos x="0" y="13"/>
                </a:cxn>
                <a:cxn ang="0">
                  <a:pos x="21" y="0"/>
                </a:cxn>
                <a:cxn ang="0">
                  <a:pos x="41" y="17"/>
                </a:cxn>
                <a:cxn ang="0">
                  <a:pos x="28" y="17"/>
                </a:cxn>
                <a:cxn ang="0">
                  <a:pos x="2" y="11"/>
                </a:cxn>
                <a:cxn ang="0">
                  <a:pos x="0" y="13"/>
                </a:cxn>
              </a:cxnLst>
              <a:rect l="0" t="0" r="r" b="b"/>
              <a:pathLst>
                <a:path w="41" h="17">
                  <a:moveTo>
                    <a:pt x="0" y="13"/>
                  </a:moveTo>
                  <a:cubicBezTo>
                    <a:pt x="5" y="6"/>
                    <a:pt x="11" y="0"/>
                    <a:pt x="21" y="0"/>
                  </a:cubicBezTo>
                  <a:cubicBezTo>
                    <a:pt x="32" y="0"/>
                    <a:pt x="41" y="7"/>
                    <a:pt x="41" y="17"/>
                  </a:cubicBezTo>
                  <a:cubicBezTo>
                    <a:pt x="28" y="17"/>
                    <a:pt x="28" y="17"/>
                    <a:pt x="28" y="17"/>
                  </a:cubicBezTo>
                  <a:cubicBezTo>
                    <a:pt x="20" y="13"/>
                    <a:pt x="10" y="14"/>
                    <a:pt x="2" y="11"/>
                  </a:cubicBezTo>
                  <a:lnTo>
                    <a:pt x="0" y="1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4" name="Freeform 170">
              <a:extLst>
                <a:ext uri="{FF2B5EF4-FFF2-40B4-BE49-F238E27FC236}">
                  <a16:creationId xmlns:a16="http://schemas.microsoft.com/office/drawing/2014/main" id="{9A08E342-1365-1149-BF74-5580DAD530D7}"/>
                </a:ext>
              </a:extLst>
            </p:cNvPr>
            <p:cNvSpPr>
              <a:spLocks/>
            </p:cNvSpPr>
            <p:nvPr/>
          </p:nvSpPr>
          <p:spPr bwMode="auto">
            <a:xfrm>
              <a:off x="6832600" y="1266825"/>
              <a:ext cx="74613" cy="26988"/>
            </a:xfrm>
            <a:custGeom>
              <a:avLst/>
              <a:gdLst/>
              <a:ahLst/>
              <a:cxnLst>
                <a:cxn ang="0">
                  <a:pos x="0" y="0"/>
                </a:cxn>
                <a:cxn ang="0">
                  <a:pos x="52" y="9"/>
                </a:cxn>
                <a:cxn ang="0">
                  <a:pos x="56" y="13"/>
                </a:cxn>
                <a:cxn ang="0">
                  <a:pos x="37" y="20"/>
                </a:cxn>
                <a:cxn ang="0">
                  <a:pos x="4" y="3"/>
                </a:cxn>
                <a:cxn ang="0">
                  <a:pos x="0" y="0"/>
                </a:cxn>
              </a:cxnLst>
              <a:rect l="0" t="0" r="r" b="b"/>
              <a:pathLst>
                <a:path w="56" h="20">
                  <a:moveTo>
                    <a:pt x="0" y="0"/>
                  </a:moveTo>
                  <a:cubicBezTo>
                    <a:pt x="4" y="3"/>
                    <a:pt x="50" y="9"/>
                    <a:pt x="52" y="9"/>
                  </a:cubicBezTo>
                  <a:cubicBezTo>
                    <a:pt x="55" y="9"/>
                    <a:pt x="56" y="11"/>
                    <a:pt x="56" y="13"/>
                  </a:cubicBezTo>
                  <a:cubicBezTo>
                    <a:pt x="56" y="18"/>
                    <a:pt x="44" y="20"/>
                    <a:pt x="37" y="20"/>
                  </a:cubicBezTo>
                  <a:cubicBezTo>
                    <a:pt x="25" y="20"/>
                    <a:pt x="4" y="14"/>
                    <a:pt x="4" y="3"/>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5" name="Freeform 171">
              <a:extLst>
                <a:ext uri="{FF2B5EF4-FFF2-40B4-BE49-F238E27FC236}">
                  <a16:creationId xmlns:a16="http://schemas.microsoft.com/office/drawing/2014/main" id="{4C72155C-8815-CA49-9BC3-DBA6407B12CB}"/>
                </a:ext>
              </a:extLst>
            </p:cNvPr>
            <p:cNvSpPr>
              <a:spLocks/>
            </p:cNvSpPr>
            <p:nvPr/>
          </p:nvSpPr>
          <p:spPr bwMode="auto">
            <a:xfrm>
              <a:off x="6726238" y="1303338"/>
              <a:ext cx="15875" cy="17463"/>
            </a:xfrm>
            <a:custGeom>
              <a:avLst/>
              <a:gdLst/>
              <a:ahLst/>
              <a:cxnLst>
                <a:cxn ang="0">
                  <a:pos x="12" y="7"/>
                </a:cxn>
                <a:cxn ang="0">
                  <a:pos x="5" y="13"/>
                </a:cxn>
                <a:cxn ang="0">
                  <a:pos x="0" y="7"/>
                </a:cxn>
                <a:cxn ang="0">
                  <a:pos x="12" y="7"/>
                </a:cxn>
              </a:cxnLst>
              <a:rect l="0" t="0" r="r" b="b"/>
              <a:pathLst>
                <a:path w="12" h="13">
                  <a:moveTo>
                    <a:pt x="12" y="7"/>
                  </a:moveTo>
                  <a:cubicBezTo>
                    <a:pt x="12" y="11"/>
                    <a:pt x="8" y="13"/>
                    <a:pt x="5" y="13"/>
                  </a:cubicBezTo>
                  <a:cubicBezTo>
                    <a:pt x="0" y="13"/>
                    <a:pt x="0" y="11"/>
                    <a:pt x="0" y="7"/>
                  </a:cubicBezTo>
                  <a:cubicBezTo>
                    <a:pt x="0" y="0"/>
                    <a:pt x="12" y="1"/>
                    <a:pt x="12"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76" name="Group 175">
            <a:extLst>
              <a:ext uri="{FF2B5EF4-FFF2-40B4-BE49-F238E27FC236}">
                <a16:creationId xmlns:a16="http://schemas.microsoft.com/office/drawing/2014/main" id="{CE3E140B-24C3-2242-B450-4527960B7F0F}"/>
              </a:ext>
            </a:extLst>
          </p:cNvPr>
          <p:cNvGrpSpPr/>
          <p:nvPr/>
        </p:nvGrpSpPr>
        <p:grpSpPr>
          <a:xfrm>
            <a:off x="0" y="3092505"/>
            <a:ext cx="1650064" cy="2752517"/>
            <a:chOff x="482600" y="3277370"/>
            <a:chExt cx="1650064" cy="3075652"/>
          </a:xfrm>
        </p:grpSpPr>
        <p:sp>
          <p:nvSpPr>
            <p:cNvPr id="177" name="Rectangle 176">
              <a:extLst>
                <a:ext uri="{FF2B5EF4-FFF2-40B4-BE49-F238E27FC236}">
                  <a16:creationId xmlns:a16="http://schemas.microsoft.com/office/drawing/2014/main" id="{C518C45D-5716-B847-ADDD-35A35B24A704}"/>
                </a:ext>
              </a:extLst>
            </p:cNvPr>
            <p:cNvSpPr/>
            <p:nvPr/>
          </p:nvSpPr>
          <p:spPr>
            <a:xfrm>
              <a:off x="482600" y="3277370"/>
              <a:ext cx="1650064" cy="443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North America</a:t>
              </a:r>
            </a:p>
          </p:txBody>
        </p:sp>
        <p:sp>
          <p:nvSpPr>
            <p:cNvPr id="178" name="Rectangle 177">
              <a:extLst>
                <a:ext uri="{FF2B5EF4-FFF2-40B4-BE49-F238E27FC236}">
                  <a16:creationId xmlns:a16="http://schemas.microsoft.com/office/drawing/2014/main" id="{566B9A68-1598-E346-8E5F-55D7547531A7}"/>
                </a:ext>
              </a:extLst>
            </p:cNvPr>
            <p:cNvSpPr/>
            <p:nvPr/>
          </p:nvSpPr>
          <p:spPr>
            <a:xfrm>
              <a:off x="482600" y="3803796"/>
              <a:ext cx="1650064" cy="443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t>South America</a:t>
              </a:r>
            </a:p>
          </p:txBody>
        </p:sp>
        <p:sp>
          <p:nvSpPr>
            <p:cNvPr id="179" name="Rectangle 178">
              <a:extLst>
                <a:ext uri="{FF2B5EF4-FFF2-40B4-BE49-F238E27FC236}">
                  <a16:creationId xmlns:a16="http://schemas.microsoft.com/office/drawing/2014/main" id="{C9F0B584-1F86-C447-B1D8-FB53B884AAF7}"/>
                </a:ext>
              </a:extLst>
            </p:cNvPr>
            <p:cNvSpPr/>
            <p:nvPr/>
          </p:nvSpPr>
          <p:spPr>
            <a:xfrm>
              <a:off x="482600" y="4856648"/>
              <a:ext cx="1650064" cy="4435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t>Africa</a:t>
              </a:r>
            </a:p>
          </p:txBody>
        </p:sp>
        <p:sp>
          <p:nvSpPr>
            <p:cNvPr id="180" name="Rectangle 179">
              <a:extLst>
                <a:ext uri="{FF2B5EF4-FFF2-40B4-BE49-F238E27FC236}">
                  <a16:creationId xmlns:a16="http://schemas.microsoft.com/office/drawing/2014/main" id="{16FC575B-8CB4-8A42-B377-EF59C4338659}"/>
                </a:ext>
              </a:extLst>
            </p:cNvPr>
            <p:cNvSpPr/>
            <p:nvPr/>
          </p:nvSpPr>
          <p:spPr>
            <a:xfrm>
              <a:off x="482600" y="5383074"/>
              <a:ext cx="1650064" cy="4435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t>Asia</a:t>
              </a:r>
            </a:p>
          </p:txBody>
        </p:sp>
        <p:sp>
          <p:nvSpPr>
            <p:cNvPr id="181" name="Rectangle 180">
              <a:extLst>
                <a:ext uri="{FF2B5EF4-FFF2-40B4-BE49-F238E27FC236}">
                  <a16:creationId xmlns:a16="http://schemas.microsoft.com/office/drawing/2014/main" id="{B2279FF3-9FA3-0F4C-B687-80CE63418A02}"/>
                </a:ext>
              </a:extLst>
            </p:cNvPr>
            <p:cNvSpPr/>
            <p:nvPr/>
          </p:nvSpPr>
          <p:spPr>
            <a:xfrm>
              <a:off x="482600" y="5909502"/>
              <a:ext cx="1650064" cy="443520"/>
            </a:xfrm>
            <a:prstGeom prst="rect">
              <a:avLst/>
            </a:prstGeom>
            <a:solidFill>
              <a:schemeClr val="tx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t>Australia</a:t>
              </a:r>
            </a:p>
          </p:txBody>
        </p:sp>
        <p:sp>
          <p:nvSpPr>
            <p:cNvPr id="182" name="Rectangle 181">
              <a:extLst>
                <a:ext uri="{FF2B5EF4-FFF2-40B4-BE49-F238E27FC236}">
                  <a16:creationId xmlns:a16="http://schemas.microsoft.com/office/drawing/2014/main" id="{E97E2204-03EC-DD48-B5F3-DDE04D16776E}"/>
                </a:ext>
              </a:extLst>
            </p:cNvPr>
            <p:cNvSpPr/>
            <p:nvPr/>
          </p:nvSpPr>
          <p:spPr>
            <a:xfrm>
              <a:off x="482600" y="4330222"/>
              <a:ext cx="1649905" cy="443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t>Europe</a:t>
              </a:r>
            </a:p>
          </p:txBody>
        </p:sp>
      </p:grpSp>
      <p:sp>
        <p:nvSpPr>
          <p:cNvPr id="184" name="Date Placeholder 17">
            <a:extLst>
              <a:ext uri="{FF2B5EF4-FFF2-40B4-BE49-F238E27FC236}">
                <a16:creationId xmlns:a16="http://schemas.microsoft.com/office/drawing/2014/main" id="{5ED4C259-FF4C-4BB1-9B52-356B288CF82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64853568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p:txBody>
          <a:bodyPr/>
          <a:lstStyle/>
          <a:p>
            <a:r>
              <a:rPr lang="en-US" dirty="0"/>
              <a:t>World Map</a:t>
            </a:r>
          </a:p>
        </p:txBody>
      </p:sp>
      <p:sp>
        <p:nvSpPr>
          <p:cNvPr id="188" name="Text Placeholder 187">
            <a:extLst>
              <a:ext uri="{FF2B5EF4-FFF2-40B4-BE49-F238E27FC236}">
                <a16:creationId xmlns:a16="http://schemas.microsoft.com/office/drawing/2014/main" id="{FC337860-97F9-4B40-8523-94AC5CADA45B}"/>
              </a:ext>
            </a:extLst>
          </p:cNvPr>
          <p:cNvSpPr>
            <a:spLocks noGrp="1"/>
          </p:cNvSpPr>
          <p:nvPr>
            <p:ph type="body" sz="quarter" idx="18"/>
          </p:nvPr>
        </p:nvSpPr>
        <p:spPr/>
        <p:txBody>
          <a:bodyPr/>
          <a:lstStyle/>
          <a:p>
            <a:r>
              <a:rPr lang="en-US" noProof="1"/>
              <a:t>Lorem ipsum dolor sit amet, consectetur adipiscing elit. Donec sollicitudin dolor a ex rhoncus pharetra. Vestibulum ante ipsum primis in faucibus orci luctus.</a:t>
            </a:r>
          </a:p>
        </p:txBody>
      </p:sp>
      <p:grpSp>
        <p:nvGrpSpPr>
          <p:cNvPr id="3" name="Group 341">
            <a:extLst>
              <a:ext uri="{FF2B5EF4-FFF2-40B4-BE49-F238E27FC236}">
                <a16:creationId xmlns:a16="http://schemas.microsoft.com/office/drawing/2014/main" id="{9B0F8B9C-EF84-004D-81A5-CFE85B141663}"/>
              </a:ext>
            </a:extLst>
          </p:cNvPr>
          <p:cNvGrpSpPr/>
          <p:nvPr/>
        </p:nvGrpSpPr>
        <p:grpSpPr>
          <a:xfrm>
            <a:off x="6605856" y="3363570"/>
            <a:ext cx="1654276" cy="2035131"/>
            <a:chOff x="4097338" y="2217738"/>
            <a:chExt cx="1139825" cy="1274763"/>
          </a:xfrm>
          <a:solidFill>
            <a:schemeClr val="accent4"/>
          </a:solidFill>
        </p:grpSpPr>
        <p:sp>
          <p:nvSpPr>
            <p:cNvPr id="4" name="Freeform 5">
              <a:extLst>
                <a:ext uri="{FF2B5EF4-FFF2-40B4-BE49-F238E27FC236}">
                  <a16:creationId xmlns:a16="http://schemas.microsoft.com/office/drawing/2014/main" id="{93B77102-E3DF-7A49-8BE0-9DFAE89339A6}"/>
                </a:ext>
              </a:extLst>
            </p:cNvPr>
            <p:cNvSpPr>
              <a:spLocks/>
            </p:cNvSpPr>
            <p:nvPr/>
          </p:nvSpPr>
          <p:spPr bwMode="auto">
            <a:xfrm>
              <a:off x="5102225" y="3086100"/>
              <a:ext cx="120650" cy="233363"/>
            </a:xfrm>
            <a:custGeom>
              <a:avLst/>
              <a:gdLst/>
              <a:ahLst/>
              <a:cxnLst>
                <a:cxn ang="0">
                  <a:pos x="9" y="114"/>
                </a:cxn>
                <a:cxn ang="0">
                  <a:pos x="18" y="94"/>
                </a:cxn>
                <a:cxn ang="0">
                  <a:pos x="11" y="71"/>
                </a:cxn>
                <a:cxn ang="0">
                  <a:pos x="40" y="43"/>
                </a:cxn>
                <a:cxn ang="0">
                  <a:pos x="71" y="13"/>
                </a:cxn>
                <a:cxn ang="0">
                  <a:pos x="73" y="0"/>
                </a:cxn>
                <a:cxn ang="0">
                  <a:pos x="91" y="42"/>
                </a:cxn>
                <a:cxn ang="0">
                  <a:pos x="91" y="49"/>
                </a:cxn>
                <a:cxn ang="0">
                  <a:pos x="84" y="47"/>
                </a:cxn>
                <a:cxn ang="0">
                  <a:pos x="64" y="126"/>
                </a:cxn>
                <a:cxn ang="0">
                  <a:pos x="25" y="175"/>
                </a:cxn>
                <a:cxn ang="0">
                  <a:pos x="5" y="151"/>
                </a:cxn>
                <a:cxn ang="0">
                  <a:pos x="5" y="140"/>
                </a:cxn>
                <a:cxn ang="0">
                  <a:pos x="0" y="122"/>
                </a:cxn>
                <a:cxn ang="0">
                  <a:pos x="9" y="114"/>
                </a:cxn>
              </a:cxnLst>
              <a:rect l="0" t="0" r="r" b="b"/>
              <a:pathLst>
                <a:path w="91" h="175">
                  <a:moveTo>
                    <a:pt x="9" y="114"/>
                  </a:moveTo>
                  <a:cubicBezTo>
                    <a:pt x="9" y="114"/>
                    <a:pt x="18" y="95"/>
                    <a:pt x="18" y="94"/>
                  </a:cubicBezTo>
                  <a:cubicBezTo>
                    <a:pt x="18" y="89"/>
                    <a:pt x="11" y="78"/>
                    <a:pt x="11" y="71"/>
                  </a:cubicBezTo>
                  <a:cubicBezTo>
                    <a:pt x="11" y="49"/>
                    <a:pt x="27" y="50"/>
                    <a:pt x="40" y="43"/>
                  </a:cubicBezTo>
                  <a:cubicBezTo>
                    <a:pt x="50" y="37"/>
                    <a:pt x="64" y="20"/>
                    <a:pt x="71" y="13"/>
                  </a:cubicBezTo>
                  <a:cubicBezTo>
                    <a:pt x="73" y="11"/>
                    <a:pt x="72" y="4"/>
                    <a:pt x="73" y="0"/>
                  </a:cubicBezTo>
                  <a:cubicBezTo>
                    <a:pt x="88" y="2"/>
                    <a:pt x="87" y="31"/>
                    <a:pt x="91" y="42"/>
                  </a:cubicBezTo>
                  <a:cubicBezTo>
                    <a:pt x="91" y="49"/>
                    <a:pt x="91" y="49"/>
                    <a:pt x="91" y="49"/>
                  </a:cubicBezTo>
                  <a:cubicBezTo>
                    <a:pt x="89" y="48"/>
                    <a:pt x="85" y="47"/>
                    <a:pt x="84" y="47"/>
                  </a:cubicBezTo>
                  <a:cubicBezTo>
                    <a:pt x="84" y="79"/>
                    <a:pt x="74" y="101"/>
                    <a:pt x="64" y="126"/>
                  </a:cubicBezTo>
                  <a:cubicBezTo>
                    <a:pt x="56" y="146"/>
                    <a:pt x="52" y="175"/>
                    <a:pt x="25" y="175"/>
                  </a:cubicBezTo>
                  <a:cubicBezTo>
                    <a:pt x="14" y="175"/>
                    <a:pt x="5" y="163"/>
                    <a:pt x="5" y="151"/>
                  </a:cubicBezTo>
                  <a:cubicBezTo>
                    <a:pt x="5" y="145"/>
                    <a:pt x="6" y="143"/>
                    <a:pt x="5" y="140"/>
                  </a:cubicBezTo>
                  <a:cubicBezTo>
                    <a:pt x="0" y="136"/>
                    <a:pt x="0" y="129"/>
                    <a:pt x="0" y="122"/>
                  </a:cubicBezTo>
                  <a:cubicBezTo>
                    <a:pt x="0" y="121"/>
                    <a:pt x="8" y="114"/>
                    <a:pt x="9" y="1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 name="Freeform 6">
              <a:extLst>
                <a:ext uri="{FF2B5EF4-FFF2-40B4-BE49-F238E27FC236}">
                  <a16:creationId xmlns:a16="http://schemas.microsoft.com/office/drawing/2014/main" id="{625D241D-73C0-094A-A98A-450D380A492A}"/>
                </a:ext>
              </a:extLst>
            </p:cNvPr>
            <p:cNvSpPr>
              <a:spLocks/>
            </p:cNvSpPr>
            <p:nvPr/>
          </p:nvSpPr>
          <p:spPr bwMode="auto">
            <a:xfrm>
              <a:off x="4097338" y="2217738"/>
              <a:ext cx="1139825" cy="1274763"/>
            </a:xfrm>
            <a:custGeom>
              <a:avLst/>
              <a:gdLst/>
              <a:ahLst/>
              <a:cxnLst>
                <a:cxn ang="0">
                  <a:pos x="499" y="66"/>
                </a:cxn>
                <a:cxn ang="0">
                  <a:pos x="527" y="81"/>
                </a:cxn>
                <a:cxn ang="0">
                  <a:pos x="609" y="86"/>
                </a:cxn>
                <a:cxn ang="0">
                  <a:pos x="644" y="89"/>
                </a:cxn>
                <a:cxn ang="0">
                  <a:pos x="644" y="136"/>
                </a:cxn>
                <a:cxn ang="0">
                  <a:pos x="620" y="115"/>
                </a:cxn>
                <a:cxn ang="0">
                  <a:pos x="679" y="223"/>
                </a:cxn>
                <a:cxn ang="0">
                  <a:pos x="699" y="267"/>
                </a:cxn>
                <a:cxn ang="0">
                  <a:pos x="730" y="310"/>
                </a:cxn>
                <a:cxn ang="0">
                  <a:pos x="755" y="348"/>
                </a:cxn>
                <a:cxn ang="0">
                  <a:pos x="787" y="359"/>
                </a:cxn>
                <a:cxn ang="0">
                  <a:pos x="853" y="346"/>
                </a:cxn>
                <a:cxn ang="0">
                  <a:pos x="826" y="425"/>
                </a:cxn>
                <a:cxn ang="0">
                  <a:pos x="719" y="541"/>
                </a:cxn>
                <a:cxn ang="0">
                  <a:pos x="708" y="600"/>
                </a:cxn>
                <a:cxn ang="0">
                  <a:pos x="721" y="638"/>
                </a:cxn>
                <a:cxn ang="0">
                  <a:pos x="720" y="676"/>
                </a:cxn>
                <a:cxn ang="0">
                  <a:pos x="660" y="745"/>
                </a:cxn>
                <a:cxn ang="0">
                  <a:pos x="659" y="788"/>
                </a:cxn>
                <a:cxn ang="0">
                  <a:pos x="643" y="816"/>
                </a:cxn>
                <a:cxn ang="0">
                  <a:pos x="627" y="846"/>
                </a:cxn>
                <a:cxn ang="0">
                  <a:pos x="592" y="902"/>
                </a:cxn>
                <a:cxn ang="0">
                  <a:pos x="538" y="946"/>
                </a:cxn>
                <a:cxn ang="0">
                  <a:pos x="512" y="944"/>
                </a:cxn>
                <a:cxn ang="0">
                  <a:pos x="452" y="949"/>
                </a:cxn>
                <a:cxn ang="0">
                  <a:pos x="440" y="929"/>
                </a:cxn>
                <a:cxn ang="0">
                  <a:pos x="431" y="893"/>
                </a:cxn>
                <a:cxn ang="0">
                  <a:pos x="395" y="789"/>
                </a:cxn>
                <a:cxn ang="0">
                  <a:pos x="360" y="708"/>
                </a:cxn>
                <a:cxn ang="0">
                  <a:pos x="382" y="621"/>
                </a:cxn>
                <a:cxn ang="0">
                  <a:pos x="364" y="558"/>
                </a:cxn>
                <a:cxn ang="0">
                  <a:pos x="337" y="490"/>
                </a:cxn>
                <a:cxn ang="0">
                  <a:pos x="342" y="461"/>
                </a:cxn>
                <a:cxn ang="0">
                  <a:pos x="295" y="443"/>
                </a:cxn>
                <a:cxn ang="0">
                  <a:pos x="206" y="433"/>
                </a:cxn>
                <a:cxn ang="0">
                  <a:pos x="164" y="434"/>
                </a:cxn>
                <a:cxn ang="0">
                  <a:pos x="109" y="439"/>
                </a:cxn>
                <a:cxn ang="0">
                  <a:pos x="40" y="369"/>
                </a:cxn>
                <a:cxn ang="0">
                  <a:pos x="7" y="338"/>
                </a:cxn>
                <a:cxn ang="0">
                  <a:pos x="7" y="324"/>
                </a:cxn>
                <a:cxn ang="0">
                  <a:pos x="18" y="269"/>
                </a:cxn>
                <a:cxn ang="0">
                  <a:pos x="22" y="199"/>
                </a:cxn>
                <a:cxn ang="0">
                  <a:pos x="77" y="132"/>
                </a:cxn>
                <a:cxn ang="0">
                  <a:pos x="104" y="77"/>
                </a:cxn>
                <a:cxn ang="0">
                  <a:pos x="141" y="36"/>
                </a:cxn>
                <a:cxn ang="0">
                  <a:pos x="187" y="35"/>
                </a:cxn>
                <a:cxn ang="0">
                  <a:pos x="273" y="6"/>
                </a:cxn>
                <a:cxn ang="0">
                  <a:pos x="307" y="4"/>
                </a:cxn>
                <a:cxn ang="0">
                  <a:pos x="338" y="0"/>
                </a:cxn>
                <a:cxn ang="0">
                  <a:pos x="358" y="6"/>
                </a:cxn>
                <a:cxn ang="0">
                  <a:pos x="357" y="27"/>
                </a:cxn>
                <a:cxn ang="0">
                  <a:pos x="371" y="64"/>
                </a:cxn>
                <a:cxn ang="0">
                  <a:pos x="455" y="100"/>
                </a:cxn>
                <a:cxn ang="0">
                  <a:pos x="464" y="84"/>
                </a:cxn>
                <a:cxn ang="0">
                  <a:pos x="490" y="66"/>
                </a:cxn>
              </a:cxnLst>
              <a:rect l="0" t="0" r="r" b="b"/>
              <a:pathLst>
                <a:path w="856" h="957">
                  <a:moveTo>
                    <a:pt x="490" y="66"/>
                  </a:moveTo>
                  <a:cubicBezTo>
                    <a:pt x="499" y="66"/>
                    <a:pt x="499" y="66"/>
                    <a:pt x="499" y="66"/>
                  </a:cubicBezTo>
                  <a:cubicBezTo>
                    <a:pt x="499" y="73"/>
                    <a:pt x="504" y="74"/>
                    <a:pt x="506" y="77"/>
                  </a:cubicBezTo>
                  <a:cubicBezTo>
                    <a:pt x="510" y="82"/>
                    <a:pt x="520" y="78"/>
                    <a:pt x="527" y="81"/>
                  </a:cubicBezTo>
                  <a:cubicBezTo>
                    <a:pt x="541" y="86"/>
                    <a:pt x="561" y="93"/>
                    <a:pt x="576" y="93"/>
                  </a:cubicBezTo>
                  <a:cubicBezTo>
                    <a:pt x="591" y="93"/>
                    <a:pt x="595" y="86"/>
                    <a:pt x="609" y="86"/>
                  </a:cubicBezTo>
                  <a:cubicBezTo>
                    <a:pt x="617" y="86"/>
                    <a:pt x="622" y="92"/>
                    <a:pt x="632" y="92"/>
                  </a:cubicBezTo>
                  <a:cubicBezTo>
                    <a:pt x="638" y="92"/>
                    <a:pt x="638" y="90"/>
                    <a:pt x="644" y="89"/>
                  </a:cubicBezTo>
                  <a:cubicBezTo>
                    <a:pt x="647" y="96"/>
                    <a:pt x="653" y="102"/>
                    <a:pt x="653" y="111"/>
                  </a:cubicBezTo>
                  <a:cubicBezTo>
                    <a:pt x="653" y="115"/>
                    <a:pt x="646" y="131"/>
                    <a:pt x="644" y="136"/>
                  </a:cubicBezTo>
                  <a:cubicBezTo>
                    <a:pt x="635" y="135"/>
                    <a:pt x="627" y="115"/>
                    <a:pt x="620" y="107"/>
                  </a:cubicBezTo>
                  <a:cubicBezTo>
                    <a:pt x="620" y="115"/>
                    <a:pt x="620" y="115"/>
                    <a:pt x="620" y="115"/>
                  </a:cubicBezTo>
                  <a:cubicBezTo>
                    <a:pt x="662" y="189"/>
                    <a:pt x="662" y="189"/>
                    <a:pt x="662" y="189"/>
                  </a:cubicBezTo>
                  <a:cubicBezTo>
                    <a:pt x="659" y="198"/>
                    <a:pt x="673" y="218"/>
                    <a:pt x="679" y="223"/>
                  </a:cubicBezTo>
                  <a:cubicBezTo>
                    <a:pt x="679" y="246"/>
                    <a:pt x="679" y="246"/>
                    <a:pt x="679" y="246"/>
                  </a:cubicBezTo>
                  <a:cubicBezTo>
                    <a:pt x="684" y="258"/>
                    <a:pt x="692" y="258"/>
                    <a:pt x="699" y="267"/>
                  </a:cubicBezTo>
                  <a:cubicBezTo>
                    <a:pt x="707" y="278"/>
                    <a:pt x="702" y="289"/>
                    <a:pt x="710" y="297"/>
                  </a:cubicBezTo>
                  <a:cubicBezTo>
                    <a:pt x="717" y="304"/>
                    <a:pt x="722" y="305"/>
                    <a:pt x="730" y="310"/>
                  </a:cubicBezTo>
                  <a:cubicBezTo>
                    <a:pt x="737" y="316"/>
                    <a:pt x="741" y="334"/>
                    <a:pt x="755" y="334"/>
                  </a:cubicBezTo>
                  <a:cubicBezTo>
                    <a:pt x="755" y="341"/>
                    <a:pt x="759" y="343"/>
                    <a:pt x="755" y="348"/>
                  </a:cubicBezTo>
                  <a:cubicBezTo>
                    <a:pt x="761" y="352"/>
                    <a:pt x="767" y="366"/>
                    <a:pt x="774" y="366"/>
                  </a:cubicBezTo>
                  <a:cubicBezTo>
                    <a:pt x="781" y="366"/>
                    <a:pt x="782" y="361"/>
                    <a:pt x="787" y="359"/>
                  </a:cubicBezTo>
                  <a:cubicBezTo>
                    <a:pt x="794" y="357"/>
                    <a:pt x="798" y="360"/>
                    <a:pt x="805" y="359"/>
                  </a:cubicBezTo>
                  <a:cubicBezTo>
                    <a:pt x="822" y="356"/>
                    <a:pt x="838" y="350"/>
                    <a:pt x="853" y="346"/>
                  </a:cubicBezTo>
                  <a:cubicBezTo>
                    <a:pt x="855" y="348"/>
                    <a:pt x="856" y="350"/>
                    <a:pt x="856" y="352"/>
                  </a:cubicBezTo>
                  <a:cubicBezTo>
                    <a:pt x="856" y="377"/>
                    <a:pt x="837" y="410"/>
                    <a:pt x="826" y="425"/>
                  </a:cubicBezTo>
                  <a:cubicBezTo>
                    <a:pt x="812" y="443"/>
                    <a:pt x="807" y="459"/>
                    <a:pt x="790" y="471"/>
                  </a:cubicBezTo>
                  <a:cubicBezTo>
                    <a:pt x="761" y="494"/>
                    <a:pt x="730" y="501"/>
                    <a:pt x="719" y="541"/>
                  </a:cubicBezTo>
                  <a:cubicBezTo>
                    <a:pt x="716" y="552"/>
                    <a:pt x="704" y="555"/>
                    <a:pt x="704" y="567"/>
                  </a:cubicBezTo>
                  <a:cubicBezTo>
                    <a:pt x="704" y="581"/>
                    <a:pt x="708" y="587"/>
                    <a:pt x="708" y="600"/>
                  </a:cubicBezTo>
                  <a:cubicBezTo>
                    <a:pt x="708" y="615"/>
                    <a:pt x="724" y="623"/>
                    <a:pt x="724" y="631"/>
                  </a:cubicBezTo>
                  <a:cubicBezTo>
                    <a:pt x="724" y="634"/>
                    <a:pt x="722" y="637"/>
                    <a:pt x="721" y="638"/>
                  </a:cubicBezTo>
                  <a:cubicBezTo>
                    <a:pt x="721" y="649"/>
                    <a:pt x="721" y="649"/>
                    <a:pt x="721" y="649"/>
                  </a:cubicBezTo>
                  <a:cubicBezTo>
                    <a:pt x="721" y="656"/>
                    <a:pt x="720" y="664"/>
                    <a:pt x="720" y="676"/>
                  </a:cubicBezTo>
                  <a:cubicBezTo>
                    <a:pt x="722" y="679"/>
                    <a:pt x="723" y="682"/>
                    <a:pt x="723" y="685"/>
                  </a:cubicBezTo>
                  <a:cubicBezTo>
                    <a:pt x="723" y="720"/>
                    <a:pt x="665" y="716"/>
                    <a:pt x="660" y="745"/>
                  </a:cubicBezTo>
                  <a:cubicBezTo>
                    <a:pt x="654" y="746"/>
                    <a:pt x="647" y="753"/>
                    <a:pt x="647" y="758"/>
                  </a:cubicBezTo>
                  <a:cubicBezTo>
                    <a:pt x="647" y="768"/>
                    <a:pt x="659" y="774"/>
                    <a:pt x="659" y="788"/>
                  </a:cubicBezTo>
                  <a:cubicBezTo>
                    <a:pt x="659" y="795"/>
                    <a:pt x="658" y="809"/>
                    <a:pt x="656" y="813"/>
                  </a:cubicBezTo>
                  <a:cubicBezTo>
                    <a:pt x="653" y="817"/>
                    <a:pt x="646" y="815"/>
                    <a:pt x="643" y="816"/>
                  </a:cubicBezTo>
                  <a:cubicBezTo>
                    <a:pt x="632" y="822"/>
                    <a:pt x="626" y="826"/>
                    <a:pt x="621" y="837"/>
                  </a:cubicBezTo>
                  <a:cubicBezTo>
                    <a:pt x="624" y="839"/>
                    <a:pt x="627" y="842"/>
                    <a:pt x="627" y="846"/>
                  </a:cubicBezTo>
                  <a:cubicBezTo>
                    <a:pt x="627" y="859"/>
                    <a:pt x="615" y="868"/>
                    <a:pt x="610" y="874"/>
                  </a:cubicBezTo>
                  <a:cubicBezTo>
                    <a:pt x="600" y="883"/>
                    <a:pt x="599" y="893"/>
                    <a:pt x="592" y="902"/>
                  </a:cubicBezTo>
                  <a:cubicBezTo>
                    <a:pt x="581" y="916"/>
                    <a:pt x="576" y="929"/>
                    <a:pt x="558" y="938"/>
                  </a:cubicBezTo>
                  <a:cubicBezTo>
                    <a:pt x="550" y="941"/>
                    <a:pt x="539" y="938"/>
                    <a:pt x="538" y="946"/>
                  </a:cubicBezTo>
                  <a:cubicBezTo>
                    <a:pt x="532" y="946"/>
                    <a:pt x="529" y="949"/>
                    <a:pt x="525" y="949"/>
                  </a:cubicBezTo>
                  <a:cubicBezTo>
                    <a:pt x="520" y="949"/>
                    <a:pt x="517" y="944"/>
                    <a:pt x="512" y="944"/>
                  </a:cubicBezTo>
                  <a:cubicBezTo>
                    <a:pt x="494" y="944"/>
                    <a:pt x="483" y="957"/>
                    <a:pt x="466" y="957"/>
                  </a:cubicBezTo>
                  <a:cubicBezTo>
                    <a:pt x="459" y="957"/>
                    <a:pt x="455" y="953"/>
                    <a:pt x="452" y="949"/>
                  </a:cubicBezTo>
                  <a:cubicBezTo>
                    <a:pt x="449" y="949"/>
                    <a:pt x="449" y="950"/>
                    <a:pt x="448" y="951"/>
                  </a:cubicBezTo>
                  <a:cubicBezTo>
                    <a:pt x="448" y="942"/>
                    <a:pt x="443" y="932"/>
                    <a:pt x="440" y="929"/>
                  </a:cubicBezTo>
                  <a:cubicBezTo>
                    <a:pt x="443" y="925"/>
                    <a:pt x="445" y="922"/>
                    <a:pt x="445" y="917"/>
                  </a:cubicBezTo>
                  <a:cubicBezTo>
                    <a:pt x="445" y="910"/>
                    <a:pt x="433" y="897"/>
                    <a:pt x="431" y="893"/>
                  </a:cubicBezTo>
                  <a:cubicBezTo>
                    <a:pt x="415" y="866"/>
                    <a:pt x="395" y="840"/>
                    <a:pt x="395" y="801"/>
                  </a:cubicBezTo>
                  <a:cubicBezTo>
                    <a:pt x="395" y="794"/>
                    <a:pt x="395" y="792"/>
                    <a:pt x="395" y="789"/>
                  </a:cubicBezTo>
                  <a:cubicBezTo>
                    <a:pt x="395" y="783"/>
                    <a:pt x="389" y="781"/>
                    <a:pt x="386" y="774"/>
                  </a:cubicBezTo>
                  <a:cubicBezTo>
                    <a:pt x="374" y="754"/>
                    <a:pt x="360" y="737"/>
                    <a:pt x="360" y="708"/>
                  </a:cubicBezTo>
                  <a:cubicBezTo>
                    <a:pt x="360" y="677"/>
                    <a:pt x="388" y="670"/>
                    <a:pt x="388" y="646"/>
                  </a:cubicBezTo>
                  <a:cubicBezTo>
                    <a:pt x="388" y="635"/>
                    <a:pt x="384" y="631"/>
                    <a:pt x="382" y="621"/>
                  </a:cubicBezTo>
                  <a:cubicBezTo>
                    <a:pt x="379" y="602"/>
                    <a:pt x="376" y="596"/>
                    <a:pt x="371" y="585"/>
                  </a:cubicBezTo>
                  <a:cubicBezTo>
                    <a:pt x="368" y="576"/>
                    <a:pt x="370" y="566"/>
                    <a:pt x="364" y="558"/>
                  </a:cubicBezTo>
                  <a:cubicBezTo>
                    <a:pt x="352" y="544"/>
                    <a:pt x="327" y="528"/>
                    <a:pt x="327" y="508"/>
                  </a:cubicBezTo>
                  <a:cubicBezTo>
                    <a:pt x="327" y="503"/>
                    <a:pt x="334" y="492"/>
                    <a:pt x="337" y="490"/>
                  </a:cubicBezTo>
                  <a:cubicBezTo>
                    <a:pt x="336" y="486"/>
                    <a:pt x="337" y="485"/>
                    <a:pt x="337" y="483"/>
                  </a:cubicBezTo>
                  <a:cubicBezTo>
                    <a:pt x="337" y="478"/>
                    <a:pt x="337" y="465"/>
                    <a:pt x="342" y="461"/>
                  </a:cubicBezTo>
                  <a:cubicBezTo>
                    <a:pt x="337" y="451"/>
                    <a:pt x="329" y="443"/>
                    <a:pt x="314" y="443"/>
                  </a:cubicBezTo>
                  <a:cubicBezTo>
                    <a:pt x="306" y="443"/>
                    <a:pt x="299" y="443"/>
                    <a:pt x="295" y="443"/>
                  </a:cubicBezTo>
                  <a:cubicBezTo>
                    <a:pt x="282" y="443"/>
                    <a:pt x="279" y="417"/>
                    <a:pt x="261" y="417"/>
                  </a:cubicBezTo>
                  <a:cubicBezTo>
                    <a:pt x="239" y="417"/>
                    <a:pt x="223" y="427"/>
                    <a:pt x="206" y="433"/>
                  </a:cubicBezTo>
                  <a:cubicBezTo>
                    <a:pt x="199" y="435"/>
                    <a:pt x="197" y="440"/>
                    <a:pt x="191" y="440"/>
                  </a:cubicBezTo>
                  <a:cubicBezTo>
                    <a:pt x="184" y="440"/>
                    <a:pt x="173" y="434"/>
                    <a:pt x="164" y="434"/>
                  </a:cubicBezTo>
                  <a:cubicBezTo>
                    <a:pt x="147" y="434"/>
                    <a:pt x="139" y="443"/>
                    <a:pt x="122" y="443"/>
                  </a:cubicBezTo>
                  <a:cubicBezTo>
                    <a:pt x="117" y="443"/>
                    <a:pt x="111" y="440"/>
                    <a:pt x="109" y="439"/>
                  </a:cubicBezTo>
                  <a:cubicBezTo>
                    <a:pt x="97" y="430"/>
                    <a:pt x="71" y="415"/>
                    <a:pt x="62" y="401"/>
                  </a:cubicBezTo>
                  <a:cubicBezTo>
                    <a:pt x="53" y="388"/>
                    <a:pt x="51" y="377"/>
                    <a:pt x="40" y="369"/>
                  </a:cubicBezTo>
                  <a:cubicBezTo>
                    <a:pt x="37" y="366"/>
                    <a:pt x="13" y="346"/>
                    <a:pt x="13" y="344"/>
                  </a:cubicBezTo>
                  <a:cubicBezTo>
                    <a:pt x="11" y="341"/>
                    <a:pt x="10" y="340"/>
                    <a:pt x="7" y="338"/>
                  </a:cubicBezTo>
                  <a:cubicBezTo>
                    <a:pt x="9" y="338"/>
                    <a:pt x="9" y="338"/>
                    <a:pt x="9" y="338"/>
                  </a:cubicBezTo>
                  <a:cubicBezTo>
                    <a:pt x="9" y="331"/>
                    <a:pt x="7" y="328"/>
                    <a:pt x="7" y="324"/>
                  </a:cubicBezTo>
                  <a:cubicBezTo>
                    <a:pt x="7" y="317"/>
                    <a:pt x="3" y="315"/>
                    <a:pt x="0" y="309"/>
                  </a:cubicBezTo>
                  <a:cubicBezTo>
                    <a:pt x="10" y="304"/>
                    <a:pt x="18" y="280"/>
                    <a:pt x="18" y="269"/>
                  </a:cubicBezTo>
                  <a:cubicBezTo>
                    <a:pt x="18" y="250"/>
                    <a:pt x="10" y="238"/>
                    <a:pt x="10" y="220"/>
                  </a:cubicBezTo>
                  <a:cubicBezTo>
                    <a:pt x="10" y="211"/>
                    <a:pt x="20" y="206"/>
                    <a:pt x="22" y="199"/>
                  </a:cubicBezTo>
                  <a:cubicBezTo>
                    <a:pt x="28" y="182"/>
                    <a:pt x="41" y="158"/>
                    <a:pt x="52" y="144"/>
                  </a:cubicBezTo>
                  <a:cubicBezTo>
                    <a:pt x="58" y="135"/>
                    <a:pt x="69" y="136"/>
                    <a:pt x="77" y="132"/>
                  </a:cubicBezTo>
                  <a:cubicBezTo>
                    <a:pt x="84" y="128"/>
                    <a:pt x="95" y="119"/>
                    <a:pt x="97" y="112"/>
                  </a:cubicBezTo>
                  <a:cubicBezTo>
                    <a:pt x="102" y="96"/>
                    <a:pt x="96" y="89"/>
                    <a:pt x="104" y="77"/>
                  </a:cubicBezTo>
                  <a:cubicBezTo>
                    <a:pt x="116" y="63"/>
                    <a:pt x="131" y="49"/>
                    <a:pt x="142" y="36"/>
                  </a:cubicBezTo>
                  <a:cubicBezTo>
                    <a:pt x="141" y="36"/>
                    <a:pt x="141" y="36"/>
                    <a:pt x="141" y="36"/>
                  </a:cubicBezTo>
                  <a:cubicBezTo>
                    <a:pt x="145" y="31"/>
                    <a:pt x="146" y="27"/>
                    <a:pt x="150" y="24"/>
                  </a:cubicBezTo>
                  <a:cubicBezTo>
                    <a:pt x="161" y="32"/>
                    <a:pt x="172" y="35"/>
                    <a:pt x="187" y="35"/>
                  </a:cubicBezTo>
                  <a:cubicBezTo>
                    <a:pt x="197" y="35"/>
                    <a:pt x="198" y="29"/>
                    <a:pt x="204" y="27"/>
                  </a:cubicBezTo>
                  <a:cubicBezTo>
                    <a:pt x="221" y="18"/>
                    <a:pt x="254" y="6"/>
                    <a:pt x="273" y="6"/>
                  </a:cubicBezTo>
                  <a:cubicBezTo>
                    <a:pt x="280" y="6"/>
                    <a:pt x="285" y="10"/>
                    <a:pt x="289" y="10"/>
                  </a:cubicBezTo>
                  <a:cubicBezTo>
                    <a:pt x="294" y="10"/>
                    <a:pt x="301" y="4"/>
                    <a:pt x="307" y="4"/>
                  </a:cubicBezTo>
                  <a:cubicBezTo>
                    <a:pt x="313" y="4"/>
                    <a:pt x="316" y="7"/>
                    <a:pt x="321" y="7"/>
                  </a:cubicBezTo>
                  <a:cubicBezTo>
                    <a:pt x="329" y="7"/>
                    <a:pt x="330" y="0"/>
                    <a:pt x="338" y="0"/>
                  </a:cubicBezTo>
                  <a:cubicBezTo>
                    <a:pt x="347" y="0"/>
                    <a:pt x="344" y="8"/>
                    <a:pt x="351" y="8"/>
                  </a:cubicBezTo>
                  <a:cubicBezTo>
                    <a:pt x="354" y="8"/>
                    <a:pt x="355" y="6"/>
                    <a:pt x="358" y="6"/>
                  </a:cubicBezTo>
                  <a:cubicBezTo>
                    <a:pt x="358" y="12"/>
                    <a:pt x="351" y="11"/>
                    <a:pt x="351" y="17"/>
                  </a:cubicBezTo>
                  <a:cubicBezTo>
                    <a:pt x="351" y="21"/>
                    <a:pt x="357" y="23"/>
                    <a:pt x="357" y="27"/>
                  </a:cubicBezTo>
                  <a:cubicBezTo>
                    <a:pt x="357" y="33"/>
                    <a:pt x="351" y="37"/>
                    <a:pt x="351" y="44"/>
                  </a:cubicBezTo>
                  <a:cubicBezTo>
                    <a:pt x="351" y="55"/>
                    <a:pt x="363" y="64"/>
                    <a:pt x="371" y="64"/>
                  </a:cubicBezTo>
                  <a:cubicBezTo>
                    <a:pt x="377" y="64"/>
                    <a:pt x="380" y="64"/>
                    <a:pt x="384" y="64"/>
                  </a:cubicBezTo>
                  <a:cubicBezTo>
                    <a:pt x="412" y="64"/>
                    <a:pt x="423" y="100"/>
                    <a:pt x="455" y="100"/>
                  </a:cubicBezTo>
                  <a:cubicBezTo>
                    <a:pt x="459" y="100"/>
                    <a:pt x="464" y="95"/>
                    <a:pt x="464" y="93"/>
                  </a:cubicBezTo>
                  <a:cubicBezTo>
                    <a:pt x="464" y="90"/>
                    <a:pt x="464" y="87"/>
                    <a:pt x="464" y="84"/>
                  </a:cubicBezTo>
                  <a:cubicBezTo>
                    <a:pt x="464" y="70"/>
                    <a:pt x="475" y="70"/>
                    <a:pt x="488" y="66"/>
                  </a:cubicBezTo>
                  <a:lnTo>
                    <a:pt x="490" y="6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6" name="Group 274">
            <a:extLst>
              <a:ext uri="{FF2B5EF4-FFF2-40B4-BE49-F238E27FC236}">
                <a16:creationId xmlns:a16="http://schemas.microsoft.com/office/drawing/2014/main" id="{1D6D654A-0922-0C4B-A994-1506FDB48259}"/>
              </a:ext>
            </a:extLst>
          </p:cNvPr>
          <p:cNvGrpSpPr/>
          <p:nvPr/>
        </p:nvGrpSpPr>
        <p:grpSpPr>
          <a:xfrm>
            <a:off x="5057564" y="4093478"/>
            <a:ext cx="1131266" cy="2009787"/>
            <a:chOff x="3030538" y="2674938"/>
            <a:chExt cx="779463" cy="1258888"/>
          </a:xfrm>
          <a:solidFill>
            <a:schemeClr val="accent2"/>
          </a:solidFill>
        </p:grpSpPr>
        <p:sp>
          <p:nvSpPr>
            <p:cNvPr id="7" name="Freeform 22">
              <a:extLst>
                <a:ext uri="{FF2B5EF4-FFF2-40B4-BE49-F238E27FC236}">
                  <a16:creationId xmlns:a16="http://schemas.microsoft.com/office/drawing/2014/main" id="{B197A2DA-E120-FD49-86D2-04BEFEC6A4C6}"/>
                </a:ext>
              </a:extLst>
            </p:cNvPr>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 name="Freeform 23">
              <a:extLst>
                <a:ext uri="{FF2B5EF4-FFF2-40B4-BE49-F238E27FC236}">
                  <a16:creationId xmlns:a16="http://schemas.microsoft.com/office/drawing/2014/main" id="{C9044AE4-8149-C141-96D4-13E397EF668E}"/>
                </a:ext>
              </a:extLst>
            </p:cNvPr>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9" name="Group 277">
            <a:extLst>
              <a:ext uri="{FF2B5EF4-FFF2-40B4-BE49-F238E27FC236}">
                <a16:creationId xmlns:a16="http://schemas.microsoft.com/office/drawing/2014/main" id="{80FD5907-8257-C648-B5C7-BF7EB8F3DDA6}"/>
              </a:ext>
            </a:extLst>
          </p:cNvPr>
          <p:cNvGrpSpPr/>
          <p:nvPr/>
        </p:nvGrpSpPr>
        <p:grpSpPr>
          <a:xfrm>
            <a:off x="2960919" y="1356320"/>
            <a:ext cx="3760138" cy="2881621"/>
            <a:chOff x="1585913" y="960438"/>
            <a:chExt cx="2590800" cy="1804987"/>
          </a:xfrm>
          <a:solidFill>
            <a:schemeClr val="accent1"/>
          </a:solidFill>
        </p:grpSpPr>
        <p:sp>
          <p:nvSpPr>
            <p:cNvPr id="10" name="Freeform 21">
              <a:extLst>
                <a:ext uri="{FF2B5EF4-FFF2-40B4-BE49-F238E27FC236}">
                  <a16:creationId xmlns:a16="http://schemas.microsoft.com/office/drawing/2014/main" id="{96DAA269-444A-D448-AE0C-088ED1B96D18}"/>
                </a:ext>
              </a:extLst>
            </p:cNvPr>
            <p:cNvSpPr>
              <a:spLocks/>
            </p:cNvSpPr>
            <p:nvPr/>
          </p:nvSpPr>
          <p:spPr bwMode="auto">
            <a:xfrm>
              <a:off x="3359150" y="2703513"/>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 name="Freeform 39">
              <a:extLst>
                <a:ext uri="{FF2B5EF4-FFF2-40B4-BE49-F238E27FC236}">
                  <a16:creationId xmlns:a16="http://schemas.microsoft.com/office/drawing/2014/main" id="{C3A1B68E-CCAC-F444-8FE2-7E46B990BE02}"/>
                </a:ext>
              </a:extLst>
            </p:cNvPr>
            <p:cNvSpPr>
              <a:spLocks/>
            </p:cNvSpPr>
            <p:nvPr/>
          </p:nvSpPr>
          <p:spPr bwMode="auto">
            <a:xfrm>
              <a:off x="3989388" y="1552575"/>
              <a:ext cx="169863" cy="77788"/>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 name="Freeform 40">
              <a:extLst>
                <a:ext uri="{FF2B5EF4-FFF2-40B4-BE49-F238E27FC236}">
                  <a16:creationId xmlns:a16="http://schemas.microsoft.com/office/drawing/2014/main" id="{8C002B8B-3EE7-A64B-B858-C41FEF4571C4}"/>
                </a:ext>
              </a:extLst>
            </p:cNvPr>
            <p:cNvSpPr>
              <a:spLocks/>
            </p:cNvSpPr>
            <p:nvPr/>
          </p:nvSpPr>
          <p:spPr bwMode="auto">
            <a:xfrm>
              <a:off x="2971800" y="2487613"/>
              <a:ext cx="174625" cy="60325"/>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 name="Freeform 41">
              <a:extLst>
                <a:ext uri="{FF2B5EF4-FFF2-40B4-BE49-F238E27FC236}">
                  <a16:creationId xmlns:a16="http://schemas.microsoft.com/office/drawing/2014/main" id="{B4484CF7-ECF5-1B48-978C-FB9BC6AE1F83}"/>
                </a:ext>
              </a:extLst>
            </p:cNvPr>
            <p:cNvSpPr>
              <a:spLocks/>
            </p:cNvSpPr>
            <p:nvPr/>
          </p:nvSpPr>
          <p:spPr bwMode="auto">
            <a:xfrm>
              <a:off x="2995613" y="2509838"/>
              <a:ext cx="9525" cy="11113"/>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 name="Freeform 42">
              <a:extLst>
                <a:ext uri="{FF2B5EF4-FFF2-40B4-BE49-F238E27FC236}">
                  <a16:creationId xmlns:a16="http://schemas.microsoft.com/office/drawing/2014/main" id="{E1E5D5F3-E32B-8E4B-9092-7EF2BA01F814}"/>
                </a:ext>
              </a:extLst>
            </p:cNvPr>
            <p:cNvSpPr>
              <a:spLocks/>
            </p:cNvSpPr>
            <p:nvPr/>
          </p:nvSpPr>
          <p:spPr bwMode="auto">
            <a:xfrm>
              <a:off x="3082925" y="2568575"/>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 name="Freeform 43">
              <a:extLst>
                <a:ext uri="{FF2B5EF4-FFF2-40B4-BE49-F238E27FC236}">
                  <a16:creationId xmlns:a16="http://schemas.microsoft.com/office/drawing/2014/main" id="{EBE7ED5C-8BBA-B141-974C-C1C72F107006}"/>
                </a:ext>
              </a:extLst>
            </p:cNvPr>
            <p:cNvSpPr>
              <a:spLocks/>
            </p:cNvSpPr>
            <p:nvPr/>
          </p:nvSpPr>
          <p:spPr bwMode="auto">
            <a:xfrm>
              <a:off x="3267075" y="2568575"/>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 name="Freeform 44">
              <a:extLst>
                <a:ext uri="{FF2B5EF4-FFF2-40B4-BE49-F238E27FC236}">
                  <a16:creationId xmlns:a16="http://schemas.microsoft.com/office/drawing/2014/main" id="{8C9DDDA1-6069-0741-B14E-411446557AFB}"/>
                </a:ext>
              </a:extLst>
            </p:cNvPr>
            <p:cNvSpPr>
              <a:spLocks/>
            </p:cNvSpPr>
            <p:nvPr/>
          </p:nvSpPr>
          <p:spPr bwMode="auto">
            <a:xfrm>
              <a:off x="3146425" y="2543175"/>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 name="Freeform 45">
              <a:extLst>
                <a:ext uri="{FF2B5EF4-FFF2-40B4-BE49-F238E27FC236}">
                  <a16:creationId xmlns:a16="http://schemas.microsoft.com/office/drawing/2014/main" id="{1307FBA3-394D-DB45-A72D-C09F65404945}"/>
                </a:ext>
              </a:extLst>
            </p:cNvPr>
            <p:cNvSpPr>
              <a:spLocks/>
            </p:cNvSpPr>
            <p:nvPr/>
          </p:nvSpPr>
          <p:spPr bwMode="auto">
            <a:xfrm>
              <a:off x="3076575" y="2455863"/>
              <a:ext cx="9525" cy="11113"/>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 name="Freeform 46">
              <a:extLst>
                <a:ext uri="{FF2B5EF4-FFF2-40B4-BE49-F238E27FC236}">
                  <a16:creationId xmlns:a16="http://schemas.microsoft.com/office/drawing/2014/main" id="{58BAF3B7-FB18-EC40-8E1A-4CDD433EFE9A}"/>
                </a:ext>
              </a:extLst>
            </p:cNvPr>
            <p:cNvSpPr>
              <a:spLocks/>
            </p:cNvSpPr>
            <p:nvPr/>
          </p:nvSpPr>
          <p:spPr bwMode="auto">
            <a:xfrm>
              <a:off x="3068638" y="2422525"/>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 name="Freeform 47">
              <a:extLst>
                <a:ext uri="{FF2B5EF4-FFF2-40B4-BE49-F238E27FC236}">
                  <a16:creationId xmlns:a16="http://schemas.microsoft.com/office/drawing/2014/main" id="{DDC15427-EA32-2C49-A965-EB6AA463BB36}"/>
                </a:ext>
              </a:extLst>
            </p:cNvPr>
            <p:cNvSpPr>
              <a:spLocks/>
            </p:cNvSpPr>
            <p:nvPr/>
          </p:nvSpPr>
          <p:spPr bwMode="auto">
            <a:xfrm>
              <a:off x="3094038" y="2428875"/>
              <a:ext cx="4763" cy="6350"/>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 name="Freeform 48">
              <a:extLst>
                <a:ext uri="{FF2B5EF4-FFF2-40B4-BE49-F238E27FC236}">
                  <a16:creationId xmlns:a16="http://schemas.microsoft.com/office/drawing/2014/main" id="{40536A47-B420-1743-B3EB-B6A803128EF3}"/>
                </a:ext>
              </a:extLst>
            </p:cNvPr>
            <p:cNvSpPr>
              <a:spLocks/>
            </p:cNvSpPr>
            <p:nvPr/>
          </p:nvSpPr>
          <p:spPr bwMode="auto">
            <a:xfrm>
              <a:off x="3154363" y="2517775"/>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 name="Freeform 49">
              <a:extLst>
                <a:ext uri="{FF2B5EF4-FFF2-40B4-BE49-F238E27FC236}">
                  <a16:creationId xmlns:a16="http://schemas.microsoft.com/office/drawing/2014/main" id="{BA60E65C-53E8-0C48-B987-4F3B95D26B27}"/>
                </a:ext>
              </a:extLst>
            </p:cNvPr>
            <p:cNvSpPr>
              <a:spLocks/>
            </p:cNvSpPr>
            <p:nvPr/>
          </p:nvSpPr>
          <p:spPr bwMode="auto">
            <a:xfrm>
              <a:off x="2301875" y="1979613"/>
              <a:ext cx="966788" cy="473075"/>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 name="Freeform 50">
              <a:extLst>
                <a:ext uri="{FF2B5EF4-FFF2-40B4-BE49-F238E27FC236}">
                  <a16:creationId xmlns:a16="http://schemas.microsoft.com/office/drawing/2014/main" id="{D358D0F8-5771-9A4F-B1BC-3271EF6EE0BB}"/>
                </a:ext>
              </a:extLst>
            </p:cNvPr>
            <p:cNvSpPr>
              <a:spLocks/>
            </p:cNvSpPr>
            <p:nvPr/>
          </p:nvSpPr>
          <p:spPr bwMode="auto">
            <a:xfrm>
              <a:off x="2030413" y="1400175"/>
              <a:ext cx="1425575" cy="736600"/>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 name="Freeform 51">
              <a:extLst>
                <a:ext uri="{FF2B5EF4-FFF2-40B4-BE49-F238E27FC236}">
                  <a16:creationId xmlns:a16="http://schemas.microsoft.com/office/drawing/2014/main" id="{3DDD7CB3-50EB-AF4F-9071-193E51F60594}"/>
                </a:ext>
              </a:extLst>
            </p:cNvPr>
            <p:cNvSpPr>
              <a:spLocks/>
            </p:cNvSpPr>
            <p:nvPr/>
          </p:nvSpPr>
          <p:spPr bwMode="auto">
            <a:xfrm>
              <a:off x="1585913" y="1417638"/>
              <a:ext cx="623888" cy="457200"/>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 name="Freeform 52">
              <a:extLst>
                <a:ext uri="{FF2B5EF4-FFF2-40B4-BE49-F238E27FC236}">
                  <a16:creationId xmlns:a16="http://schemas.microsoft.com/office/drawing/2014/main" id="{AE799C89-38B6-FE4B-AE1C-5281F724DA84}"/>
                </a:ext>
              </a:extLst>
            </p:cNvPr>
            <p:cNvSpPr>
              <a:spLocks/>
            </p:cNvSpPr>
            <p:nvPr/>
          </p:nvSpPr>
          <p:spPr bwMode="auto">
            <a:xfrm>
              <a:off x="2149475" y="1820863"/>
              <a:ext cx="28575" cy="38100"/>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 name="Freeform 53">
              <a:extLst>
                <a:ext uri="{FF2B5EF4-FFF2-40B4-BE49-F238E27FC236}">
                  <a16:creationId xmlns:a16="http://schemas.microsoft.com/office/drawing/2014/main" id="{3A4F3579-3911-494D-BF61-18B695BB02DA}"/>
                </a:ext>
              </a:extLst>
            </p:cNvPr>
            <p:cNvSpPr>
              <a:spLocks/>
            </p:cNvSpPr>
            <p:nvPr/>
          </p:nvSpPr>
          <p:spPr bwMode="auto">
            <a:xfrm>
              <a:off x="2105025" y="1776413"/>
              <a:ext cx="30163" cy="46038"/>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6" name="Freeform 54">
              <a:extLst>
                <a:ext uri="{FF2B5EF4-FFF2-40B4-BE49-F238E27FC236}">
                  <a16:creationId xmlns:a16="http://schemas.microsoft.com/office/drawing/2014/main" id="{EFF48A2F-C7FC-1443-8D2B-8240E10092CF}"/>
                </a:ext>
              </a:extLst>
            </p:cNvPr>
            <p:cNvSpPr>
              <a:spLocks/>
            </p:cNvSpPr>
            <p:nvPr/>
          </p:nvSpPr>
          <p:spPr bwMode="auto">
            <a:xfrm>
              <a:off x="2389188" y="1335088"/>
              <a:ext cx="307975" cy="161925"/>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7" name="Freeform 55">
              <a:extLst>
                <a:ext uri="{FF2B5EF4-FFF2-40B4-BE49-F238E27FC236}">
                  <a16:creationId xmlns:a16="http://schemas.microsoft.com/office/drawing/2014/main" id="{1C1CD632-685A-2C49-8EEB-43A9DF545449}"/>
                </a:ext>
              </a:extLst>
            </p:cNvPr>
            <p:cNvSpPr>
              <a:spLocks/>
            </p:cNvSpPr>
            <p:nvPr/>
          </p:nvSpPr>
          <p:spPr bwMode="auto">
            <a:xfrm>
              <a:off x="2274888" y="1309688"/>
              <a:ext cx="173038" cy="114300"/>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8" name="Freeform 56">
              <a:extLst>
                <a:ext uri="{FF2B5EF4-FFF2-40B4-BE49-F238E27FC236}">
                  <a16:creationId xmlns:a16="http://schemas.microsoft.com/office/drawing/2014/main" id="{4E1FACCB-BE96-314A-9FFB-68D42DA28D0E}"/>
                </a:ext>
              </a:extLst>
            </p:cNvPr>
            <p:cNvSpPr>
              <a:spLocks/>
            </p:cNvSpPr>
            <p:nvPr/>
          </p:nvSpPr>
          <p:spPr bwMode="auto">
            <a:xfrm>
              <a:off x="2413000" y="1228725"/>
              <a:ext cx="204788" cy="87313"/>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9" name="Freeform 57">
              <a:extLst>
                <a:ext uri="{FF2B5EF4-FFF2-40B4-BE49-F238E27FC236}">
                  <a16:creationId xmlns:a16="http://schemas.microsoft.com/office/drawing/2014/main" id="{A72AD143-8C90-8641-8504-ACB778CF0329}"/>
                </a:ext>
              </a:extLst>
            </p:cNvPr>
            <p:cNvSpPr>
              <a:spLocks/>
            </p:cNvSpPr>
            <p:nvPr/>
          </p:nvSpPr>
          <p:spPr bwMode="auto">
            <a:xfrm>
              <a:off x="2382838" y="1260475"/>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0" name="Freeform 58">
              <a:extLst>
                <a:ext uri="{FF2B5EF4-FFF2-40B4-BE49-F238E27FC236}">
                  <a16:creationId xmlns:a16="http://schemas.microsoft.com/office/drawing/2014/main" id="{8C173959-148F-D34E-BED0-14BF29AB05E7}"/>
                </a:ext>
              </a:extLst>
            </p:cNvPr>
            <p:cNvSpPr>
              <a:spLocks/>
            </p:cNvSpPr>
            <p:nvPr/>
          </p:nvSpPr>
          <p:spPr bwMode="auto">
            <a:xfrm>
              <a:off x="2457450" y="1230313"/>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1" name="Freeform 59">
              <a:extLst>
                <a:ext uri="{FF2B5EF4-FFF2-40B4-BE49-F238E27FC236}">
                  <a16:creationId xmlns:a16="http://schemas.microsoft.com/office/drawing/2014/main" id="{43BF3A10-5568-3E48-9728-159DA415D617}"/>
                </a:ext>
              </a:extLst>
            </p:cNvPr>
            <p:cNvSpPr>
              <a:spLocks/>
            </p:cNvSpPr>
            <p:nvPr/>
          </p:nvSpPr>
          <p:spPr bwMode="auto">
            <a:xfrm>
              <a:off x="2324100" y="1203325"/>
              <a:ext cx="117475" cy="65088"/>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2" name="Freeform 60">
              <a:extLst>
                <a:ext uri="{FF2B5EF4-FFF2-40B4-BE49-F238E27FC236}">
                  <a16:creationId xmlns:a16="http://schemas.microsoft.com/office/drawing/2014/main" id="{022100F8-30CB-1142-926D-50D7C79251F2}"/>
                </a:ext>
              </a:extLst>
            </p:cNvPr>
            <p:cNvSpPr>
              <a:spLocks/>
            </p:cNvSpPr>
            <p:nvPr/>
          </p:nvSpPr>
          <p:spPr bwMode="auto">
            <a:xfrm>
              <a:off x="2481263" y="1162050"/>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3" name="Freeform 61">
              <a:extLst>
                <a:ext uri="{FF2B5EF4-FFF2-40B4-BE49-F238E27FC236}">
                  <a16:creationId xmlns:a16="http://schemas.microsoft.com/office/drawing/2014/main" id="{43B82C32-C863-7746-B73E-73CBA3A2557B}"/>
                </a:ext>
              </a:extLst>
            </p:cNvPr>
            <p:cNvSpPr>
              <a:spLocks/>
            </p:cNvSpPr>
            <p:nvPr/>
          </p:nvSpPr>
          <p:spPr bwMode="auto">
            <a:xfrm>
              <a:off x="2482850" y="1185863"/>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4" name="Freeform 62">
              <a:extLst>
                <a:ext uri="{FF2B5EF4-FFF2-40B4-BE49-F238E27FC236}">
                  <a16:creationId xmlns:a16="http://schemas.microsoft.com/office/drawing/2014/main" id="{62A11F53-2F7B-6041-8186-AF5EEC2EC6B7}"/>
                </a:ext>
              </a:extLst>
            </p:cNvPr>
            <p:cNvSpPr>
              <a:spLocks/>
            </p:cNvSpPr>
            <p:nvPr/>
          </p:nvSpPr>
          <p:spPr bwMode="auto">
            <a:xfrm>
              <a:off x="2454275" y="1181100"/>
              <a:ext cx="20638"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5" name="Freeform 63">
              <a:extLst>
                <a:ext uri="{FF2B5EF4-FFF2-40B4-BE49-F238E27FC236}">
                  <a16:creationId xmlns:a16="http://schemas.microsoft.com/office/drawing/2014/main" id="{15FA57BD-0044-9D4E-A24A-CFD254D96A7C}"/>
                </a:ext>
              </a:extLst>
            </p:cNvPr>
            <p:cNvSpPr>
              <a:spLocks/>
            </p:cNvSpPr>
            <p:nvPr/>
          </p:nvSpPr>
          <p:spPr bwMode="auto">
            <a:xfrm>
              <a:off x="2671763" y="1335088"/>
              <a:ext cx="100013" cy="80963"/>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6" name="Freeform 64">
              <a:extLst>
                <a:ext uri="{FF2B5EF4-FFF2-40B4-BE49-F238E27FC236}">
                  <a16:creationId xmlns:a16="http://schemas.microsoft.com/office/drawing/2014/main" id="{E0C71581-6849-5D43-9A1C-6AED71045CA3}"/>
                </a:ext>
              </a:extLst>
            </p:cNvPr>
            <p:cNvSpPr>
              <a:spLocks/>
            </p:cNvSpPr>
            <p:nvPr/>
          </p:nvSpPr>
          <p:spPr bwMode="auto">
            <a:xfrm>
              <a:off x="2636838" y="1236663"/>
              <a:ext cx="111125" cy="60325"/>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7" name="Freeform 65">
              <a:extLst>
                <a:ext uri="{FF2B5EF4-FFF2-40B4-BE49-F238E27FC236}">
                  <a16:creationId xmlns:a16="http://schemas.microsoft.com/office/drawing/2014/main" id="{9C011FB3-51E0-604D-BBF1-E481382088C6}"/>
                </a:ext>
              </a:extLst>
            </p:cNvPr>
            <p:cNvSpPr>
              <a:spLocks/>
            </p:cNvSpPr>
            <p:nvPr/>
          </p:nvSpPr>
          <p:spPr bwMode="auto">
            <a:xfrm>
              <a:off x="2720975" y="1462088"/>
              <a:ext cx="65088" cy="38100"/>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8" name="Freeform 66">
              <a:extLst>
                <a:ext uri="{FF2B5EF4-FFF2-40B4-BE49-F238E27FC236}">
                  <a16:creationId xmlns:a16="http://schemas.microsoft.com/office/drawing/2014/main" id="{0B78B77B-690C-624D-87AC-B849530CBD7D}"/>
                </a:ext>
              </a:extLst>
            </p:cNvPr>
            <p:cNvSpPr>
              <a:spLocks/>
            </p:cNvSpPr>
            <p:nvPr/>
          </p:nvSpPr>
          <p:spPr bwMode="auto">
            <a:xfrm>
              <a:off x="2784475" y="1323975"/>
              <a:ext cx="85725" cy="69850"/>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9" name="Freeform 67">
              <a:extLst>
                <a:ext uri="{FF2B5EF4-FFF2-40B4-BE49-F238E27FC236}">
                  <a16:creationId xmlns:a16="http://schemas.microsoft.com/office/drawing/2014/main" id="{FA6F6265-651B-CA4E-9B40-E0AED82CD9FD}"/>
                </a:ext>
              </a:extLst>
            </p:cNvPr>
            <p:cNvSpPr>
              <a:spLocks/>
            </p:cNvSpPr>
            <p:nvPr/>
          </p:nvSpPr>
          <p:spPr bwMode="auto">
            <a:xfrm>
              <a:off x="2608263" y="1198563"/>
              <a:ext cx="28575" cy="23813"/>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0" name="Freeform 68">
              <a:extLst>
                <a:ext uri="{FF2B5EF4-FFF2-40B4-BE49-F238E27FC236}">
                  <a16:creationId xmlns:a16="http://schemas.microsoft.com/office/drawing/2014/main" id="{65081592-4588-7C4A-B7FC-BC88F617C807}"/>
                </a:ext>
              </a:extLst>
            </p:cNvPr>
            <p:cNvSpPr>
              <a:spLocks/>
            </p:cNvSpPr>
            <p:nvPr/>
          </p:nvSpPr>
          <p:spPr bwMode="auto">
            <a:xfrm>
              <a:off x="2625725" y="1277938"/>
              <a:ext cx="19050" cy="15875"/>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1" name="Freeform 69">
              <a:extLst>
                <a:ext uri="{FF2B5EF4-FFF2-40B4-BE49-F238E27FC236}">
                  <a16:creationId xmlns:a16="http://schemas.microsoft.com/office/drawing/2014/main" id="{BA2DBAA2-8455-E043-A25B-7EE1F6A07ED3}"/>
                </a:ext>
              </a:extLst>
            </p:cNvPr>
            <p:cNvSpPr>
              <a:spLocks/>
            </p:cNvSpPr>
            <p:nvPr/>
          </p:nvSpPr>
          <p:spPr bwMode="auto">
            <a:xfrm>
              <a:off x="2614613" y="113982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2" name="Freeform 70">
              <a:extLst>
                <a:ext uri="{FF2B5EF4-FFF2-40B4-BE49-F238E27FC236}">
                  <a16:creationId xmlns:a16="http://schemas.microsoft.com/office/drawing/2014/main" id="{33A8E02C-3A77-D445-9B77-231FBE43D697}"/>
                </a:ext>
              </a:extLst>
            </p:cNvPr>
            <p:cNvSpPr>
              <a:spLocks/>
            </p:cNvSpPr>
            <p:nvPr/>
          </p:nvSpPr>
          <p:spPr bwMode="auto">
            <a:xfrm>
              <a:off x="2657475" y="1189038"/>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3" name="Freeform 71">
              <a:extLst>
                <a:ext uri="{FF2B5EF4-FFF2-40B4-BE49-F238E27FC236}">
                  <a16:creationId xmlns:a16="http://schemas.microsoft.com/office/drawing/2014/main" id="{CC01E247-EB62-A94C-983B-769720CEABFF}"/>
                </a:ext>
              </a:extLst>
            </p:cNvPr>
            <p:cNvSpPr>
              <a:spLocks/>
            </p:cNvSpPr>
            <p:nvPr/>
          </p:nvSpPr>
          <p:spPr bwMode="auto">
            <a:xfrm>
              <a:off x="2765425" y="1223963"/>
              <a:ext cx="287338" cy="90488"/>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4" name="Freeform 72">
              <a:extLst>
                <a:ext uri="{FF2B5EF4-FFF2-40B4-BE49-F238E27FC236}">
                  <a16:creationId xmlns:a16="http://schemas.microsoft.com/office/drawing/2014/main" id="{CA03CD61-EAB6-5B4A-821B-A5D8084EE318}"/>
                </a:ext>
              </a:extLst>
            </p:cNvPr>
            <p:cNvSpPr>
              <a:spLocks/>
            </p:cNvSpPr>
            <p:nvPr/>
          </p:nvSpPr>
          <p:spPr bwMode="auto">
            <a:xfrm>
              <a:off x="2768600" y="1271588"/>
              <a:ext cx="49213" cy="38100"/>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5" name="Freeform 73">
              <a:extLst>
                <a:ext uri="{FF2B5EF4-FFF2-40B4-BE49-F238E27FC236}">
                  <a16:creationId xmlns:a16="http://schemas.microsoft.com/office/drawing/2014/main" id="{3019AABE-3972-BE42-81FE-6B1F1AD2AF98}"/>
                </a:ext>
              </a:extLst>
            </p:cNvPr>
            <p:cNvSpPr>
              <a:spLocks/>
            </p:cNvSpPr>
            <p:nvPr/>
          </p:nvSpPr>
          <p:spPr bwMode="auto">
            <a:xfrm>
              <a:off x="2774950" y="1198563"/>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6" name="Freeform 74">
              <a:extLst>
                <a:ext uri="{FF2B5EF4-FFF2-40B4-BE49-F238E27FC236}">
                  <a16:creationId xmlns:a16="http://schemas.microsoft.com/office/drawing/2014/main" id="{A9743229-9244-FB44-93C2-78ED7A5490BF}"/>
                </a:ext>
              </a:extLst>
            </p:cNvPr>
            <p:cNvSpPr>
              <a:spLocks/>
            </p:cNvSpPr>
            <p:nvPr/>
          </p:nvSpPr>
          <p:spPr bwMode="auto">
            <a:xfrm>
              <a:off x="2740025" y="1154113"/>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7" name="Freeform 75">
              <a:extLst>
                <a:ext uri="{FF2B5EF4-FFF2-40B4-BE49-F238E27FC236}">
                  <a16:creationId xmlns:a16="http://schemas.microsoft.com/office/drawing/2014/main" id="{CEDEFD91-8757-0B48-A858-3B15C09691E4}"/>
                </a:ext>
              </a:extLst>
            </p:cNvPr>
            <p:cNvSpPr>
              <a:spLocks/>
            </p:cNvSpPr>
            <p:nvPr/>
          </p:nvSpPr>
          <p:spPr bwMode="auto">
            <a:xfrm>
              <a:off x="2719388" y="1114425"/>
              <a:ext cx="20638"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8" name="Freeform 76">
              <a:extLst>
                <a:ext uri="{FF2B5EF4-FFF2-40B4-BE49-F238E27FC236}">
                  <a16:creationId xmlns:a16="http://schemas.microsoft.com/office/drawing/2014/main" id="{327112E5-832F-F44A-B97B-6D231975A76B}"/>
                </a:ext>
              </a:extLst>
            </p:cNvPr>
            <p:cNvSpPr>
              <a:spLocks/>
            </p:cNvSpPr>
            <p:nvPr/>
          </p:nvSpPr>
          <p:spPr bwMode="auto">
            <a:xfrm>
              <a:off x="2776538" y="1062038"/>
              <a:ext cx="184150" cy="123825"/>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9" name="Freeform 77">
              <a:extLst>
                <a:ext uri="{FF2B5EF4-FFF2-40B4-BE49-F238E27FC236}">
                  <a16:creationId xmlns:a16="http://schemas.microsoft.com/office/drawing/2014/main" id="{2D0BB792-04FB-5041-9B96-E57F1A7B4978}"/>
                </a:ext>
              </a:extLst>
            </p:cNvPr>
            <p:cNvSpPr>
              <a:spLocks/>
            </p:cNvSpPr>
            <p:nvPr/>
          </p:nvSpPr>
          <p:spPr bwMode="auto">
            <a:xfrm>
              <a:off x="2925763" y="1574800"/>
              <a:ext cx="117475" cy="74613"/>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0" name="Freeform 78">
              <a:extLst>
                <a:ext uri="{FF2B5EF4-FFF2-40B4-BE49-F238E27FC236}">
                  <a16:creationId xmlns:a16="http://schemas.microsoft.com/office/drawing/2014/main" id="{8A6CC720-D162-B640-8348-B81630496F00}"/>
                </a:ext>
              </a:extLst>
            </p:cNvPr>
            <p:cNvSpPr>
              <a:spLocks/>
            </p:cNvSpPr>
            <p:nvPr/>
          </p:nvSpPr>
          <p:spPr bwMode="auto">
            <a:xfrm>
              <a:off x="3094038" y="1500188"/>
              <a:ext cx="36513" cy="36513"/>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1" name="Freeform 79">
              <a:extLst>
                <a:ext uri="{FF2B5EF4-FFF2-40B4-BE49-F238E27FC236}">
                  <a16:creationId xmlns:a16="http://schemas.microsoft.com/office/drawing/2014/main" id="{FD510ABF-A205-1947-BE7F-3C68491A9D9E}"/>
                </a:ext>
              </a:extLst>
            </p:cNvPr>
            <p:cNvSpPr>
              <a:spLocks/>
            </p:cNvSpPr>
            <p:nvPr/>
          </p:nvSpPr>
          <p:spPr bwMode="auto">
            <a:xfrm>
              <a:off x="2984500" y="1652588"/>
              <a:ext cx="30163" cy="23813"/>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2" name="Freeform 80">
              <a:extLst>
                <a:ext uri="{FF2B5EF4-FFF2-40B4-BE49-F238E27FC236}">
                  <a16:creationId xmlns:a16="http://schemas.microsoft.com/office/drawing/2014/main" id="{46DEC84E-F594-8C48-A68B-E09EAA857D04}"/>
                </a:ext>
              </a:extLst>
            </p:cNvPr>
            <p:cNvSpPr>
              <a:spLocks/>
            </p:cNvSpPr>
            <p:nvPr/>
          </p:nvSpPr>
          <p:spPr bwMode="auto">
            <a:xfrm>
              <a:off x="3032125" y="1336675"/>
              <a:ext cx="79375" cy="33338"/>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3" name="Freeform 81">
              <a:extLst>
                <a:ext uri="{FF2B5EF4-FFF2-40B4-BE49-F238E27FC236}">
                  <a16:creationId xmlns:a16="http://schemas.microsoft.com/office/drawing/2014/main" id="{18FF1EC4-6E1A-794D-8DE6-5041A99F73CF}"/>
                </a:ext>
              </a:extLst>
            </p:cNvPr>
            <p:cNvSpPr>
              <a:spLocks/>
            </p:cNvSpPr>
            <p:nvPr/>
          </p:nvSpPr>
          <p:spPr bwMode="auto">
            <a:xfrm>
              <a:off x="3040063" y="1666875"/>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4" name="Freeform 82">
              <a:extLst>
                <a:ext uri="{FF2B5EF4-FFF2-40B4-BE49-F238E27FC236}">
                  <a16:creationId xmlns:a16="http://schemas.microsoft.com/office/drawing/2014/main" id="{B331906C-4A10-3B4A-B2CE-DF5380985985}"/>
                </a:ext>
              </a:extLst>
            </p:cNvPr>
            <p:cNvSpPr>
              <a:spLocks/>
            </p:cNvSpPr>
            <p:nvPr/>
          </p:nvSpPr>
          <p:spPr bwMode="auto">
            <a:xfrm>
              <a:off x="3136900" y="1509713"/>
              <a:ext cx="19050" cy="11113"/>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5" name="Freeform 83">
              <a:extLst>
                <a:ext uri="{FF2B5EF4-FFF2-40B4-BE49-F238E27FC236}">
                  <a16:creationId xmlns:a16="http://schemas.microsoft.com/office/drawing/2014/main" id="{1903EC5A-4B82-7145-A4E1-B6F9826EA620}"/>
                </a:ext>
              </a:extLst>
            </p:cNvPr>
            <p:cNvSpPr>
              <a:spLocks/>
            </p:cNvSpPr>
            <p:nvPr/>
          </p:nvSpPr>
          <p:spPr bwMode="auto">
            <a:xfrm>
              <a:off x="3052763" y="1476375"/>
              <a:ext cx="20638"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6" name="Freeform 84">
              <a:extLst>
                <a:ext uri="{FF2B5EF4-FFF2-40B4-BE49-F238E27FC236}">
                  <a16:creationId xmlns:a16="http://schemas.microsoft.com/office/drawing/2014/main" id="{92E3F11F-A7F2-1D47-BD90-AE97F4FE236F}"/>
                </a:ext>
              </a:extLst>
            </p:cNvPr>
            <p:cNvSpPr>
              <a:spLocks/>
            </p:cNvSpPr>
            <p:nvPr/>
          </p:nvSpPr>
          <p:spPr bwMode="auto">
            <a:xfrm>
              <a:off x="2876550" y="1335088"/>
              <a:ext cx="482600" cy="347663"/>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7" name="Freeform 85">
              <a:extLst>
                <a:ext uri="{FF2B5EF4-FFF2-40B4-BE49-F238E27FC236}">
                  <a16:creationId xmlns:a16="http://schemas.microsoft.com/office/drawing/2014/main" id="{24C1364E-0423-0342-87E9-79E7E2AAC816}"/>
                </a:ext>
              </a:extLst>
            </p:cNvPr>
            <p:cNvSpPr>
              <a:spLocks/>
            </p:cNvSpPr>
            <p:nvPr/>
          </p:nvSpPr>
          <p:spPr bwMode="auto">
            <a:xfrm>
              <a:off x="3073400" y="1635125"/>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8" name="Freeform 86">
              <a:extLst>
                <a:ext uri="{FF2B5EF4-FFF2-40B4-BE49-F238E27FC236}">
                  <a16:creationId xmlns:a16="http://schemas.microsoft.com/office/drawing/2014/main" id="{3783CDF6-114F-EF46-A56B-694A3C375902}"/>
                </a:ext>
              </a:extLst>
            </p:cNvPr>
            <p:cNvSpPr>
              <a:spLocks/>
            </p:cNvSpPr>
            <p:nvPr/>
          </p:nvSpPr>
          <p:spPr bwMode="auto">
            <a:xfrm>
              <a:off x="2974975" y="1568450"/>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9" name="Freeform 87">
              <a:extLst>
                <a:ext uri="{FF2B5EF4-FFF2-40B4-BE49-F238E27FC236}">
                  <a16:creationId xmlns:a16="http://schemas.microsoft.com/office/drawing/2014/main" id="{E9224F0F-3550-9A49-AA8B-4067AE5F832A}"/>
                </a:ext>
              </a:extLst>
            </p:cNvPr>
            <p:cNvSpPr>
              <a:spLocks/>
            </p:cNvSpPr>
            <p:nvPr/>
          </p:nvSpPr>
          <p:spPr bwMode="auto">
            <a:xfrm>
              <a:off x="2847975" y="985838"/>
              <a:ext cx="514350" cy="269875"/>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0" name="Freeform 88">
              <a:extLst>
                <a:ext uri="{FF2B5EF4-FFF2-40B4-BE49-F238E27FC236}">
                  <a16:creationId xmlns:a16="http://schemas.microsoft.com/office/drawing/2014/main" id="{96E2708B-5C41-5745-B865-C66D42EE313A}"/>
                </a:ext>
              </a:extLst>
            </p:cNvPr>
            <p:cNvSpPr>
              <a:spLocks/>
            </p:cNvSpPr>
            <p:nvPr/>
          </p:nvSpPr>
          <p:spPr bwMode="auto">
            <a:xfrm>
              <a:off x="3170238" y="960438"/>
              <a:ext cx="1006475" cy="765175"/>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1" name="Freeform 89">
              <a:extLst>
                <a:ext uri="{FF2B5EF4-FFF2-40B4-BE49-F238E27FC236}">
                  <a16:creationId xmlns:a16="http://schemas.microsoft.com/office/drawing/2014/main" id="{125498F4-7B20-EC41-925F-24C6FDAAC22C}"/>
                </a:ext>
              </a:extLst>
            </p:cNvPr>
            <p:cNvSpPr>
              <a:spLocks/>
            </p:cNvSpPr>
            <p:nvPr/>
          </p:nvSpPr>
          <p:spPr bwMode="auto">
            <a:xfrm>
              <a:off x="3470275" y="1443038"/>
              <a:ext cx="47625"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2" name="Freeform 90">
              <a:extLst>
                <a:ext uri="{FF2B5EF4-FFF2-40B4-BE49-F238E27FC236}">
                  <a16:creationId xmlns:a16="http://schemas.microsoft.com/office/drawing/2014/main" id="{10AE8804-9F3D-584C-9CAB-E982955CACA9}"/>
                </a:ext>
              </a:extLst>
            </p:cNvPr>
            <p:cNvSpPr>
              <a:spLocks/>
            </p:cNvSpPr>
            <p:nvPr/>
          </p:nvSpPr>
          <p:spPr bwMode="auto">
            <a:xfrm>
              <a:off x="4070350" y="1277938"/>
              <a:ext cx="26988" cy="15875"/>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3" name="Freeform 91">
              <a:extLst>
                <a:ext uri="{FF2B5EF4-FFF2-40B4-BE49-F238E27FC236}">
                  <a16:creationId xmlns:a16="http://schemas.microsoft.com/office/drawing/2014/main" id="{02D70CB5-8776-B846-9BA6-C44E447D427E}"/>
                </a:ext>
              </a:extLst>
            </p:cNvPr>
            <p:cNvSpPr>
              <a:spLocks/>
            </p:cNvSpPr>
            <p:nvPr/>
          </p:nvSpPr>
          <p:spPr bwMode="auto">
            <a:xfrm>
              <a:off x="3397250" y="1928813"/>
              <a:ext cx="109538" cy="106363"/>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4" name="Freeform 92">
              <a:extLst>
                <a:ext uri="{FF2B5EF4-FFF2-40B4-BE49-F238E27FC236}">
                  <a16:creationId xmlns:a16="http://schemas.microsoft.com/office/drawing/2014/main" id="{E1E4F768-2339-5844-B338-BC14246560FF}"/>
                </a:ext>
              </a:extLst>
            </p:cNvPr>
            <p:cNvSpPr>
              <a:spLocks/>
            </p:cNvSpPr>
            <p:nvPr/>
          </p:nvSpPr>
          <p:spPr bwMode="auto">
            <a:xfrm>
              <a:off x="2427288" y="2314575"/>
              <a:ext cx="671513" cy="450850"/>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5" name="Freeform 93">
              <a:extLst>
                <a:ext uri="{FF2B5EF4-FFF2-40B4-BE49-F238E27FC236}">
                  <a16:creationId xmlns:a16="http://schemas.microsoft.com/office/drawing/2014/main" id="{EF3C6E8A-747E-654F-A6A5-D5606C0DB89A}"/>
                </a:ext>
              </a:extLst>
            </p:cNvPr>
            <p:cNvSpPr>
              <a:spLocks/>
            </p:cNvSpPr>
            <p:nvPr/>
          </p:nvSpPr>
          <p:spPr bwMode="auto">
            <a:xfrm>
              <a:off x="3016250" y="1895475"/>
              <a:ext cx="20638"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6" name="Freeform 94">
              <a:extLst>
                <a:ext uri="{FF2B5EF4-FFF2-40B4-BE49-F238E27FC236}">
                  <a16:creationId xmlns:a16="http://schemas.microsoft.com/office/drawing/2014/main" id="{24728BB5-400D-8A41-80D2-3B0E0A0EBAE4}"/>
                </a:ext>
              </a:extLst>
            </p:cNvPr>
            <p:cNvSpPr>
              <a:spLocks/>
            </p:cNvSpPr>
            <p:nvPr/>
          </p:nvSpPr>
          <p:spPr bwMode="auto">
            <a:xfrm>
              <a:off x="2239963" y="1951038"/>
              <a:ext cx="79375" cy="50800"/>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7" name="Freeform 95">
              <a:extLst>
                <a:ext uri="{FF2B5EF4-FFF2-40B4-BE49-F238E27FC236}">
                  <a16:creationId xmlns:a16="http://schemas.microsoft.com/office/drawing/2014/main" id="{0674B366-9599-0E43-8E3D-E67700410893}"/>
                </a:ext>
              </a:extLst>
            </p:cNvPr>
            <p:cNvSpPr>
              <a:spLocks/>
            </p:cNvSpPr>
            <p:nvPr/>
          </p:nvSpPr>
          <p:spPr bwMode="auto">
            <a:xfrm>
              <a:off x="2162175" y="1876425"/>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8" name="Freeform 96">
              <a:extLst>
                <a:ext uri="{FF2B5EF4-FFF2-40B4-BE49-F238E27FC236}">
                  <a16:creationId xmlns:a16="http://schemas.microsoft.com/office/drawing/2014/main" id="{BED74114-A320-FF42-A2E0-AB0E9D915A9D}"/>
                </a:ext>
              </a:extLst>
            </p:cNvPr>
            <p:cNvSpPr>
              <a:spLocks/>
            </p:cNvSpPr>
            <p:nvPr/>
          </p:nvSpPr>
          <p:spPr bwMode="auto">
            <a:xfrm>
              <a:off x="1803400" y="1787525"/>
              <a:ext cx="34925" cy="23813"/>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9" name="Freeform 97">
              <a:extLst>
                <a:ext uri="{FF2B5EF4-FFF2-40B4-BE49-F238E27FC236}">
                  <a16:creationId xmlns:a16="http://schemas.microsoft.com/office/drawing/2014/main" id="{7E0D1E6D-73D1-3C4E-A966-EC3D2D847960}"/>
                </a:ext>
              </a:extLst>
            </p:cNvPr>
            <p:cNvSpPr>
              <a:spLocks/>
            </p:cNvSpPr>
            <p:nvPr/>
          </p:nvSpPr>
          <p:spPr bwMode="auto">
            <a:xfrm>
              <a:off x="3311525" y="1963738"/>
              <a:ext cx="42863"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0" name="Freeform 98">
              <a:extLst>
                <a:ext uri="{FF2B5EF4-FFF2-40B4-BE49-F238E27FC236}">
                  <a16:creationId xmlns:a16="http://schemas.microsoft.com/office/drawing/2014/main" id="{5EE31973-C1BA-434D-93DA-A51576743CD2}"/>
                </a:ext>
              </a:extLst>
            </p:cNvPr>
            <p:cNvSpPr>
              <a:spLocks/>
            </p:cNvSpPr>
            <p:nvPr/>
          </p:nvSpPr>
          <p:spPr bwMode="auto">
            <a:xfrm>
              <a:off x="3314700" y="2030413"/>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1" name="Freeform 99">
              <a:extLst>
                <a:ext uri="{FF2B5EF4-FFF2-40B4-BE49-F238E27FC236}">
                  <a16:creationId xmlns:a16="http://schemas.microsoft.com/office/drawing/2014/main" id="{3EE7F15E-0DA1-8C4A-A539-A60514075375}"/>
                </a:ext>
              </a:extLst>
            </p:cNvPr>
            <p:cNvSpPr>
              <a:spLocks/>
            </p:cNvSpPr>
            <p:nvPr/>
          </p:nvSpPr>
          <p:spPr bwMode="auto">
            <a:xfrm>
              <a:off x="3362325" y="2030413"/>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2" name="Freeform 100">
              <a:extLst>
                <a:ext uri="{FF2B5EF4-FFF2-40B4-BE49-F238E27FC236}">
                  <a16:creationId xmlns:a16="http://schemas.microsoft.com/office/drawing/2014/main" id="{12BA3A86-72F5-E442-B2BD-2A24F338F3F2}"/>
                </a:ext>
              </a:extLst>
            </p:cNvPr>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73" name="Group 345">
            <a:extLst>
              <a:ext uri="{FF2B5EF4-FFF2-40B4-BE49-F238E27FC236}">
                <a16:creationId xmlns:a16="http://schemas.microsoft.com/office/drawing/2014/main" id="{C6B403C3-E46E-2546-8883-5B6CB8DCED55}"/>
              </a:ext>
            </a:extLst>
          </p:cNvPr>
          <p:cNvGrpSpPr/>
          <p:nvPr/>
        </p:nvGrpSpPr>
        <p:grpSpPr>
          <a:xfrm>
            <a:off x="6783263" y="1561605"/>
            <a:ext cx="997635" cy="1845052"/>
            <a:chOff x="4219575" y="1089025"/>
            <a:chExt cx="687388" cy="1155701"/>
          </a:xfrm>
          <a:solidFill>
            <a:schemeClr val="accent3"/>
          </a:solidFill>
        </p:grpSpPr>
        <p:sp>
          <p:nvSpPr>
            <p:cNvPr id="74" name="Freeform 36">
              <a:extLst>
                <a:ext uri="{FF2B5EF4-FFF2-40B4-BE49-F238E27FC236}">
                  <a16:creationId xmlns:a16="http://schemas.microsoft.com/office/drawing/2014/main" id="{52C8AC5E-B2B6-5540-AEFC-6D46179A8E84}"/>
                </a:ext>
              </a:extLst>
            </p:cNvPr>
            <p:cNvSpPr>
              <a:spLocks/>
            </p:cNvSpPr>
            <p:nvPr/>
          </p:nvSpPr>
          <p:spPr bwMode="auto">
            <a:xfrm>
              <a:off x="4568825" y="1816100"/>
              <a:ext cx="26988" cy="39688"/>
            </a:xfrm>
            <a:custGeom>
              <a:avLst/>
              <a:gdLst/>
              <a:ahLst/>
              <a:cxnLst>
                <a:cxn ang="0">
                  <a:pos x="3" y="27"/>
                </a:cxn>
                <a:cxn ang="0">
                  <a:pos x="9" y="21"/>
                </a:cxn>
                <a:cxn ang="0">
                  <a:pos x="0" y="14"/>
                </a:cxn>
                <a:cxn ang="0">
                  <a:pos x="9" y="0"/>
                </a:cxn>
                <a:cxn ang="0">
                  <a:pos x="20" y="12"/>
                </a:cxn>
                <a:cxn ang="0">
                  <a:pos x="6" y="30"/>
                </a:cxn>
                <a:cxn ang="0">
                  <a:pos x="0" y="27"/>
                </a:cxn>
                <a:cxn ang="0">
                  <a:pos x="2" y="25"/>
                </a:cxn>
                <a:cxn ang="0">
                  <a:pos x="3" y="27"/>
                </a:cxn>
              </a:cxnLst>
              <a:rect l="0" t="0" r="r" b="b"/>
              <a:pathLst>
                <a:path w="20" h="30">
                  <a:moveTo>
                    <a:pt x="3" y="27"/>
                  </a:moveTo>
                  <a:cubicBezTo>
                    <a:pt x="6" y="26"/>
                    <a:pt x="9" y="23"/>
                    <a:pt x="9" y="21"/>
                  </a:cubicBezTo>
                  <a:cubicBezTo>
                    <a:pt x="5" y="20"/>
                    <a:pt x="0" y="16"/>
                    <a:pt x="0" y="14"/>
                  </a:cubicBezTo>
                  <a:cubicBezTo>
                    <a:pt x="0" y="12"/>
                    <a:pt x="5" y="0"/>
                    <a:pt x="9" y="0"/>
                  </a:cubicBezTo>
                  <a:cubicBezTo>
                    <a:pt x="17" y="0"/>
                    <a:pt x="18" y="4"/>
                    <a:pt x="20" y="12"/>
                  </a:cubicBezTo>
                  <a:cubicBezTo>
                    <a:pt x="12" y="14"/>
                    <a:pt x="16" y="30"/>
                    <a:pt x="6" y="30"/>
                  </a:cubicBezTo>
                  <a:cubicBezTo>
                    <a:pt x="3" y="30"/>
                    <a:pt x="1" y="27"/>
                    <a:pt x="0" y="27"/>
                  </a:cubicBezTo>
                  <a:cubicBezTo>
                    <a:pt x="1" y="26"/>
                    <a:pt x="2" y="25"/>
                    <a:pt x="2" y="25"/>
                  </a:cubicBezTo>
                  <a:lnTo>
                    <a:pt x="3" y="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75" name="Group 343">
              <a:extLst>
                <a:ext uri="{FF2B5EF4-FFF2-40B4-BE49-F238E27FC236}">
                  <a16:creationId xmlns:a16="http://schemas.microsoft.com/office/drawing/2014/main" id="{659EBD0F-0DBE-0145-A9E6-3D77AF8BFA1B}"/>
                </a:ext>
              </a:extLst>
            </p:cNvPr>
            <p:cNvGrpSpPr/>
            <p:nvPr/>
          </p:nvGrpSpPr>
          <p:grpSpPr>
            <a:xfrm>
              <a:off x="4219575" y="1089025"/>
              <a:ext cx="687388" cy="1155701"/>
              <a:chOff x="4219575" y="1089025"/>
              <a:chExt cx="687388" cy="1155701"/>
            </a:xfrm>
            <a:grpFill/>
          </p:grpSpPr>
          <p:sp>
            <p:nvSpPr>
              <p:cNvPr id="76" name="Freeform 24">
                <a:extLst>
                  <a:ext uri="{FF2B5EF4-FFF2-40B4-BE49-F238E27FC236}">
                    <a16:creationId xmlns:a16="http://schemas.microsoft.com/office/drawing/2014/main" id="{87381329-AFBF-724D-B1E0-95D52E240EB4}"/>
                  </a:ext>
                </a:extLst>
              </p:cNvPr>
              <p:cNvSpPr>
                <a:spLocks/>
              </p:cNvSpPr>
              <p:nvPr/>
            </p:nvSpPr>
            <p:spPr bwMode="auto">
              <a:xfrm>
                <a:off x="4230688" y="1782763"/>
                <a:ext cx="646113" cy="461963"/>
              </a:xfrm>
              <a:custGeom>
                <a:avLst/>
                <a:gdLst/>
                <a:ahLst/>
                <a:cxnLst>
                  <a:cxn ang="0">
                    <a:pos x="473" y="233"/>
                  </a:cxn>
                  <a:cxn ang="0">
                    <a:pos x="470" y="273"/>
                  </a:cxn>
                  <a:cxn ang="0">
                    <a:pos x="427" y="274"/>
                  </a:cxn>
                  <a:cxn ang="0">
                    <a:pos x="401" y="283"/>
                  </a:cxn>
                  <a:cxn ang="0">
                    <a:pos x="403" y="303"/>
                  </a:cxn>
                  <a:cxn ang="0">
                    <a:pos x="413" y="322"/>
                  </a:cxn>
                  <a:cxn ang="0">
                    <a:pos x="401" y="319"/>
                  </a:cxn>
                  <a:cxn ang="0">
                    <a:pos x="397" y="336"/>
                  </a:cxn>
                  <a:cxn ang="0">
                    <a:pos x="382" y="315"/>
                  </a:cxn>
                  <a:cxn ang="0">
                    <a:pos x="358" y="278"/>
                  </a:cxn>
                  <a:cxn ang="0">
                    <a:pos x="329" y="238"/>
                  </a:cxn>
                  <a:cxn ang="0">
                    <a:pos x="289" y="213"/>
                  </a:cxn>
                  <a:cxn ang="0">
                    <a:pos x="270" y="212"/>
                  </a:cxn>
                  <a:cxn ang="0">
                    <a:pos x="289" y="244"/>
                  </a:cxn>
                  <a:cxn ang="0">
                    <a:pos x="315" y="264"/>
                  </a:cxn>
                  <a:cxn ang="0">
                    <a:pos x="330" y="283"/>
                  </a:cxn>
                  <a:cxn ang="0">
                    <a:pos x="323" y="305"/>
                  </a:cxn>
                  <a:cxn ang="0">
                    <a:pos x="316" y="303"/>
                  </a:cxn>
                  <a:cxn ang="0">
                    <a:pos x="291" y="273"/>
                  </a:cxn>
                  <a:cxn ang="0">
                    <a:pos x="229" y="223"/>
                  </a:cxn>
                  <a:cxn ang="0">
                    <a:pos x="168" y="237"/>
                  </a:cxn>
                  <a:cxn ang="0">
                    <a:pos x="135" y="272"/>
                  </a:cxn>
                  <a:cxn ang="0">
                    <a:pos x="101" y="326"/>
                  </a:cxn>
                  <a:cxn ang="0">
                    <a:pos x="72" y="338"/>
                  </a:cxn>
                  <a:cxn ang="0">
                    <a:pos x="10" y="334"/>
                  </a:cxn>
                  <a:cxn ang="0">
                    <a:pos x="0" y="306"/>
                  </a:cxn>
                  <a:cxn ang="0">
                    <a:pos x="4" y="246"/>
                  </a:cxn>
                  <a:cxn ang="0">
                    <a:pos x="48" y="235"/>
                  </a:cxn>
                  <a:cxn ang="0">
                    <a:pos x="89" y="240"/>
                  </a:cxn>
                  <a:cxn ang="0">
                    <a:pos x="105" y="206"/>
                  </a:cxn>
                  <a:cxn ang="0">
                    <a:pos x="103" y="193"/>
                  </a:cxn>
                  <a:cxn ang="0">
                    <a:pos x="60" y="163"/>
                  </a:cxn>
                  <a:cxn ang="0">
                    <a:pos x="88" y="157"/>
                  </a:cxn>
                  <a:cxn ang="0">
                    <a:pos x="96" y="143"/>
                  </a:cxn>
                  <a:cxn ang="0">
                    <a:pos x="114" y="145"/>
                  </a:cxn>
                  <a:cxn ang="0">
                    <a:pos x="147" y="118"/>
                  </a:cxn>
                  <a:cxn ang="0">
                    <a:pos x="176" y="89"/>
                  </a:cxn>
                  <a:cxn ang="0">
                    <a:pos x="208" y="73"/>
                  </a:cxn>
                  <a:cxn ang="0">
                    <a:pos x="225" y="54"/>
                  </a:cxn>
                  <a:cxn ang="0">
                    <a:pos x="245" y="5"/>
                  </a:cxn>
                  <a:cxn ang="0">
                    <a:pos x="251" y="25"/>
                  </a:cxn>
                  <a:cxn ang="0">
                    <a:pos x="240" y="54"/>
                  </a:cxn>
                  <a:cxn ang="0">
                    <a:pos x="254" y="66"/>
                  </a:cxn>
                  <a:cxn ang="0">
                    <a:pos x="289" y="68"/>
                  </a:cxn>
                  <a:cxn ang="0">
                    <a:pos x="333" y="50"/>
                  </a:cxn>
                  <a:cxn ang="0">
                    <a:pos x="378" y="55"/>
                  </a:cxn>
                  <a:cxn ang="0">
                    <a:pos x="408" y="95"/>
                  </a:cxn>
                  <a:cxn ang="0">
                    <a:pos x="399" y="153"/>
                  </a:cxn>
                  <a:cxn ang="0">
                    <a:pos x="470" y="180"/>
                  </a:cxn>
                  <a:cxn ang="0">
                    <a:pos x="474" y="204"/>
                  </a:cxn>
                  <a:cxn ang="0">
                    <a:pos x="476" y="216"/>
                  </a:cxn>
                </a:cxnLst>
                <a:rect l="0" t="0" r="r" b="b"/>
                <a:pathLst>
                  <a:path w="485" h="347">
                    <a:moveTo>
                      <a:pt x="476" y="216"/>
                    </a:moveTo>
                    <a:cubicBezTo>
                      <a:pt x="474" y="223"/>
                      <a:pt x="475" y="219"/>
                      <a:pt x="473" y="222"/>
                    </a:cubicBezTo>
                    <a:cubicBezTo>
                      <a:pt x="473" y="233"/>
                      <a:pt x="473" y="233"/>
                      <a:pt x="473" y="233"/>
                    </a:cubicBezTo>
                    <a:cubicBezTo>
                      <a:pt x="469" y="238"/>
                      <a:pt x="461" y="246"/>
                      <a:pt x="461" y="253"/>
                    </a:cubicBezTo>
                    <a:cubicBezTo>
                      <a:pt x="461" y="261"/>
                      <a:pt x="473" y="268"/>
                      <a:pt x="476" y="272"/>
                    </a:cubicBezTo>
                    <a:cubicBezTo>
                      <a:pt x="474" y="273"/>
                      <a:pt x="472" y="273"/>
                      <a:pt x="470" y="273"/>
                    </a:cubicBezTo>
                    <a:cubicBezTo>
                      <a:pt x="466" y="275"/>
                      <a:pt x="463" y="273"/>
                      <a:pt x="459" y="275"/>
                    </a:cubicBezTo>
                    <a:cubicBezTo>
                      <a:pt x="453" y="277"/>
                      <a:pt x="452" y="283"/>
                      <a:pt x="446" y="283"/>
                    </a:cubicBezTo>
                    <a:cubicBezTo>
                      <a:pt x="439" y="283"/>
                      <a:pt x="435" y="274"/>
                      <a:pt x="427" y="274"/>
                    </a:cubicBezTo>
                    <a:cubicBezTo>
                      <a:pt x="420" y="274"/>
                      <a:pt x="419" y="278"/>
                      <a:pt x="413" y="280"/>
                    </a:cubicBezTo>
                    <a:cubicBezTo>
                      <a:pt x="414" y="284"/>
                      <a:pt x="414" y="286"/>
                      <a:pt x="413" y="290"/>
                    </a:cubicBezTo>
                    <a:cubicBezTo>
                      <a:pt x="406" y="290"/>
                      <a:pt x="405" y="283"/>
                      <a:pt x="401" y="283"/>
                    </a:cubicBezTo>
                    <a:cubicBezTo>
                      <a:pt x="399" y="283"/>
                      <a:pt x="397" y="286"/>
                      <a:pt x="397" y="288"/>
                    </a:cubicBezTo>
                    <a:cubicBezTo>
                      <a:pt x="405" y="298"/>
                      <a:pt x="405" y="298"/>
                      <a:pt x="405" y="298"/>
                    </a:cubicBezTo>
                    <a:cubicBezTo>
                      <a:pt x="405" y="300"/>
                      <a:pt x="403" y="302"/>
                      <a:pt x="403" y="303"/>
                    </a:cubicBezTo>
                    <a:cubicBezTo>
                      <a:pt x="403" y="304"/>
                      <a:pt x="415" y="315"/>
                      <a:pt x="419" y="315"/>
                    </a:cubicBezTo>
                    <a:cubicBezTo>
                      <a:pt x="419" y="317"/>
                      <a:pt x="420" y="318"/>
                      <a:pt x="420" y="319"/>
                    </a:cubicBezTo>
                    <a:cubicBezTo>
                      <a:pt x="418" y="321"/>
                      <a:pt x="414" y="319"/>
                      <a:pt x="413" y="322"/>
                    </a:cubicBezTo>
                    <a:cubicBezTo>
                      <a:pt x="412" y="322"/>
                      <a:pt x="412" y="322"/>
                      <a:pt x="412" y="322"/>
                    </a:cubicBezTo>
                    <a:cubicBezTo>
                      <a:pt x="407" y="321"/>
                      <a:pt x="403" y="317"/>
                      <a:pt x="401" y="315"/>
                    </a:cubicBezTo>
                    <a:cubicBezTo>
                      <a:pt x="401" y="319"/>
                      <a:pt x="401" y="319"/>
                      <a:pt x="401" y="319"/>
                    </a:cubicBezTo>
                    <a:cubicBezTo>
                      <a:pt x="402" y="321"/>
                      <a:pt x="403" y="323"/>
                      <a:pt x="403" y="326"/>
                    </a:cubicBezTo>
                    <a:cubicBezTo>
                      <a:pt x="403" y="329"/>
                      <a:pt x="399" y="334"/>
                      <a:pt x="403" y="336"/>
                    </a:cubicBezTo>
                    <a:cubicBezTo>
                      <a:pt x="401" y="336"/>
                      <a:pt x="397" y="336"/>
                      <a:pt x="397" y="336"/>
                    </a:cubicBezTo>
                    <a:cubicBezTo>
                      <a:pt x="390" y="336"/>
                      <a:pt x="384" y="329"/>
                      <a:pt x="384" y="322"/>
                    </a:cubicBezTo>
                    <a:cubicBezTo>
                      <a:pt x="384" y="319"/>
                      <a:pt x="388" y="317"/>
                      <a:pt x="390" y="315"/>
                    </a:cubicBezTo>
                    <a:cubicBezTo>
                      <a:pt x="387" y="315"/>
                      <a:pt x="385" y="315"/>
                      <a:pt x="382" y="315"/>
                    </a:cubicBezTo>
                    <a:cubicBezTo>
                      <a:pt x="380" y="315"/>
                      <a:pt x="379" y="311"/>
                      <a:pt x="379" y="310"/>
                    </a:cubicBezTo>
                    <a:cubicBezTo>
                      <a:pt x="378" y="304"/>
                      <a:pt x="374" y="300"/>
                      <a:pt x="370" y="296"/>
                    </a:cubicBezTo>
                    <a:cubicBezTo>
                      <a:pt x="365" y="291"/>
                      <a:pt x="358" y="287"/>
                      <a:pt x="358" y="278"/>
                    </a:cubicBezTo>
                    <a:cubicBezTo>
                      <a:pt x="358" y="272"/>
                      <a:pt x="358" y="270"/>
                      <a:pt x="358" y="266"/>
                    </a:cubicBezTo>
                    <a:cubicBezTo>
                      <a:pt x="358" y="260"/>
                      <a:pt x="348" y="251"/>
                      <a:pt x="342" y="248"/>
                    </a:cubicBezTo>
                    <a:cubicBezTo>
                      <a:pt x="336" y="245"/>
                      <a:pt x="329" y="244"/>
                      <a:pt x="329" y="238"/>
                    </a:cubicBezTo>
                    <a:cubicBezTo>
                      <a:pt x="326" y="238"/>
                      <a:pt x="325" y="238"/>
                      <a:pt x="323" y="238"/>
                    </a:cubicBezTo>
                    <a:cubicBezTo>
                      <a:pt x="313" y="238"/>
                      <a:pt x="302" y="223"/>
                      <a:pt x="302" y="213"/>
                    </a:cubicBezTo>
                    <a:cubicBezTo>
                      <a:pt x="297" y="213"/>
                      <a:pt x="293" y="213"/>
                      <a:pt x="289" y="213"/>
                    </a:cubicBezTo>
                    <a:cubicBezTo>
                      <a:pt x="283" y="213"/>
                      <a:pt x="285" y="204"/>
                      <a:pt x="283" y="201"/>
                    </a:cubicBezTo>
                    <a:cubicBezTo>
                      <a:pt x="278" y="204"/>
                      <a:pt x="268" y="204"/>
                      <a:pt x="268" y="209"/>
                    </a:cubicBezTo>
                    <a:cubicBezTo>
                      <a:pt x="268" y="210"/>
                      <a:pt x="270" y="212"/>
                      <a:pt x="270" y="212"/>
                    </a:cubicBezTo>
                    <a:cubicBezTo>
                      <a:pt x="270" y="214"/>
                      <a:pt x="269" y="217"/>
                      <a:pt x="269" y="220"/>
                    </a:cubicBezTo>
                    <a:cubicBezTo>
                      <a:pt x="269" y="226"/>
                      <a:pt x="273" y="229"/>
                      <a:pt x="278" y="231"/>
                    </a:cubicBezTo>
                    <a:cubicBezTo>
                      <a:pt x="285" y="233"/>
                      <a:pt x="288" y="240"/>
                      <a:pt x="289" y="244"/>
                    </a:cubicBezTo>
                    <a:cubicBezTo>
                      <a:pt x="291" y="250"/>
                      <a:pt x="294" y="257"/>
                      <a:pt x="298" y="259"/>
                    </a:cubicBezTo>
                    <a:cubicBezTo>
                      <a:pt x="304" y="262"/>
                      <a:pt x="309" y="260"/>
                      <a:pt x="315" y="260"/>
                    </a:cubicBezTo>
                    <a:cubicBezTo>
                      <a:pt x="315" y="261"/>
                      <a:pt x="315" y="263"/>
                      <a:pt x="315" y="264"/>
                    </a:cubicBezTo>
                    <a:cubicBezTo>
                      <a:pt x="313" y="269"/>
                      <a:pt x="323" y="271"/>
                      <a:pt x="326" y="272"/>
                    </a:cubicBezTo>
                    <a:cubicBezTo>
                      <a:pt x="335" y="277"/>
                      <a:pt x="345" y="280"/>
                      <a:pt x="344" y="290"/>
                    </a:cubicBezTo>
                    <a:cubicBezTo>
                      <a:pt x="340" y="289"/>
                      <a:pt x="337" y="283"/>
                      <a:pt x="330" y="283"/>
                    </a:cubicBezTo>
                    <a:cubicBezTo>
                      <a:pt x="325" y="283"/>
                      <a:pt x="320" y="286"/>
                      <a:pt x="320" y="290"/>
                    </a:cubicBezTo>
                    <a:cubicBezTo>
                      <a:pt x="320" y="296"/>
                      <a:pt x="328" y="297"/>
                      <a:pt x="328" y="303"/>
                    </a:cubicBezTo>
                    <a:cubicBezTo>
                      <a:pt x="328" y="305"/>
                      <a:pt x="323" y="305"/>
                      <a:pt x="323" y="305"/>
                    </a:cubicBezTo>
                    <a:cubicBezTo>
                      <a:pt x="319" y="309"/>
                      <a:pt x="319" y="318"/>
                      <a:pt x="313" y="318"/>
                    </a:cubicBezTo>
                    <a:cubicBezTo>
                      <a:pt x="310" y="318"/>
                      <a:pt x="308" y="317"/>
                      <a:pt x="308" y="315"/>
                    </a:cubicBezTo>
                    <a:cubicBezTo>
                      <a:pt x="314" y="315"/>
                      <a:pt x="316" y="309"/>
                      <a:pt x="316" y="303"/>
                    </a:cubicBezTo>
                    <a:cubicBezTo>
                      <a:pt x="316" y="297"/>
                      <a:pt x="312" y="295"/>
                      <a:pt x="311" y="291"/>
                    </a:cubicBezTo>
                    <a:cubicBezTo>
                      <a:pt x="310" y="291"/>
                      <a:pt x="300" y="281"/>
                      <a:pt x="299" y="278"/>
                    </a:cubicBezTo>
                    <a:cubicBezTo>
                      <a:pt x="297" y="278"/>
                      <a:pt x="291" y="276"/>
                      <a:pt x="291" y="273"/>
                    </a:cubicBezTo>
                    <a:cubicBezTo>
                      <a:pt x="277" y="270"/>
                      <a:pt x="274" y="266"/>
                      <a:pt x="266" y="259"/>
                    </a:cubicBezTo>
                    <a:cubicBezTo>
                      <a:pt x="263" y="256"/>
                      <a:pt x="257" y="254"/>
                      <a:pt x="256" y="251"/>
                    </a:cubicBezTo>
                    <a:cubicBezTo>
                      <a:pt x="248" y="241"/>
                      <a:pt x="245" y="223"/>
                      <a:pt x="229" y="223"/>
                    </a:cubicBezTo>
                    <a:cubicBezTo>
                      <a:pt x="221" y="223"/>
                      <a:pt x="220" y="228"/>
                      <a:pt x="216" y="230"/>
                    </a:cubicBezTo>
                    <a:cubicBezTo>
                      <a:pt x="208" y="234"/>
                      <a:pt x="202" y="242"/>
                      <a:pt x="192" y="242"/>
                    </a:cubicBezTo>
                    <a:cubicBezTo>
                      <a:pt x="183" y="242"/>
                      <a:pt x="177" y="237"/>
                      <a:pt x="168" y="237"/>
                    </a:cubicBezTo>
                    <a:cubicBezTo>
                      <a:pt x="161" y="237"/>
                      <a:pt x="154" y="242"/>
                      <a:pt x="154" y="248"/>
                    </a:cubicBezTo>
                    <a:cubicBezTo>
                      <a:pt x="157" y="258"/>
                      <a:pt x="157" y="258"/>
                      <a:pt x="157" y="258"/>
                    </a:cubicBezTo>
                    <a:cubicBezTo>
                      <a:pt x="154" y="267"/>
                      <a:pt x="144" y="270"/>
                      <a:pt x="135" y="272"/>
                    </a:cubicBezTo>
                    <a:cubicBezTo>
                      <a:pt x="127" y="274"/>
                      <a:pt x="114" y="292"/>
                      <a:pt x="114" y="302"/>
                    </a:cubicBezTo>
                    <a:cubicBezTo>
                      <a:pt x="114" y="305"/>
                      <a:pt x="117" y="306"/>
                      <a:pt x="119" y="307"/>
                    </a:cubicBezTo>
                    <a:cubicBezTo>
                      <a:pt x="113" y="316"/>
                      <a:pt x="110" y="321"/>
                      <a:pt x="101" y="326"/>
                    </a:cubicBezTo>
                    <a:cubicBezTo>
                      <a:pt x="96" y="328"/>
                      <a:pt x="95" y="340"/>
                      <a:pt x="86" y="337"/>
                    </a:cubicBezTo>
                    <a:cubicBezTo>
                      <a:pt x="86" y="337"/>
                      <a:pt x="86" y="337"/>
                      <a:pt x="86" y="337"/>
                    </a:cubicBezTo>
                    <a:cubicBezTo>
                      <a:pt x="82" y="336"/>
                      <a:pt x="75" y="338"/>
                      <a:pt x="72" y="338"/>
                    </a:cubicBezTo>
                    <a:cubicBezTo>
                      <a:pt x="62" y="338"/>
                      <a:pt x="56" y="347"/>
                      <a:pt x="46" y="347"/>
                    </a:cubicBezTo>
                    <a:cubicBezTo>
                      <a:pt x="40" y="347"/>
                      <a:pt x="39" y="331"/>
                      <a:pt x="29" y="331"/>
                    </a:cubicBezTo>
                    <a:cubicBezTo>
                      <a:pt x="22" y="331"/>
                      <a:pt x="17" y="334"/>
                      <a:pt x="10" y="334"/>
                    </a:cubicBezTo>
                    <a:cubicBezTo>
                      <a:pt x="8" y="334"/>
                      <a:pt x="7" y="332"/>
                      <a:pt x="7" y="330"/>
                    </a:cubicBezTo>
                    <a:cubicBezTo>
                      <a:pt x="7" y="321"/>
                      <a:pt x="7" y="318"/>
                      <a:pt x="7" y="313"/>
                    </a:cubicBezTo>
                    <a:cubicBezTo>
                      <a:pt x="3" y="313"/>
                      <a:pt x="0" y="310"/>
                      <a:pt x="0" y="306"/>
                    </a:cubicBezTo>
                    <a:cubicBezTo>
                      <a:pt x="0" y="301"/>
                      <a:pt x="4" y="299"/>
                      <a:pt x="4" y="296"/>
                    </a:cubicBezTo>
                    <a:cubicBezTo>
                      <a:pt x="4" y="285"/>
                      <a:pt x="8" y="274"/>
                      <a:pt x="8" y="262"/>
                    </a:cubicBezTo>
                    <a:cubicBezTo>
                      <a:pt x="8" y="256"/>
                      <a:pt x="4" y="250"/>
                      <a:pt x="4" y="246"/>
                    </a:cubicBezTo>
                    <a:cubicBezTo>
                      <a:pt x="4" y="243"/>
                      <a:pt x="19" y="234"/>
                      <a:pt x="21" y="234"/>
                    </a:cubicBezTo>
                    <a:cubicBezTo>
                      <a:pt x="23" y="234"/>
                      <a:pt x="25" y="236"/>
                      <a:pt x="28" y="235"/>
                    </a:cubicBezTo>
                    <a:cubicBezTo>
                      <a:pt x="48" y="235"/>
                      <a:pt x="48" y="235"/>
                      <a:pt x="48" y="235"/>
                    </a:cubicBezTo>
                    <a:cubicBezTo>
                      <a:pt x="49" y="237"/>
                      <a:pt x="53" y="238"/>
                      <a:pt x="55" y="238"/>
                    </a:cubicBezTo>
                    <a:cubicBezTo>
                      <a:pt x="76" y="238"/>
                      <a:pt x="76" y="238"/>
                      <a:pt x="76" y="238"/>
                    </a:cubicBezTo>
                    <a:cubicBezTo>
                      <a:pt x="82" y="237"/>
                      <a:pt x="84" y="240"/>
                      <a:pt x="89" y="240"/>
                    </a:cubicBezTo>
                    <a:cubicBezTo>
                      <a:pt x="92" y="240"/>
                      <a:pt x="98" y="238"/>
                      <a:pt x="100" y="238"/>
                    </a:cubicBezTo>
                    <a:cubicBezTo>
                      <a:pt x="100" y="229"/>
                      <a:pt x="105" y="226"/>
                      <a:pt x="105" y="218"/>
                    </a:cubicBezTo>
                    <a:cubicBezTo>
                      <a:pt x="105" y="216"/>
                      <a:pt x="105" y="208"/>
                      <a:pt x="105" y="206"/>
                    </a:cubicBezTo>
                    <a:cubicBezTo>
                      <a:pt x="104" y="206"/>
                      <a:pt x="104" y="206"/>
                      <a:pt x="104" y="206"/>
                    </a:cubicBezTo>
                    <a:cubicBezTo>
                      <a:pt x="105" y="205"/>
                      <a:pt x="106" y="201"/>
                      <a:pt x="106" y="200"/>
                    </a:cubicBezTo>
                    <a:cubicBezTo>
                      <a:pt x="106" y="196"/>
                      <a:pt x="103" y="197"/>
                      <a:pt x="103" y="193"/>
                    </a:cubicBezTo>
                    <a:cubicBezTo>
                      <a:pt x="94" y="193"/>
                      <a:pt x="92" y="185"/>
                      <a:pt x="92" y="178"/>
                    </a:cubicBezTo>
                    <a:cubicBezTo>
                      <a:pt x="89" y="178"/>
                      <a:pt x="89" y="175"/>
                      <a:pt x="87" y="175"/>
                    </a:cubicBezTo>
                    <a:cubicBezTo>
                      <a:pt x="79" y="173"/>
                      <a:pt x="60" y="169"/>
                      <a:pt x="60" y="163"/>
                    </a:cubicBezTo>
                    <a:cubicBezTo>
                      <a:pt x="60" y="163"/>
                      <a:pt x="60" y="161"/>
                      <a:pt x="60" y="161"/>
                    </a:cubicBezTo>
                    <a:cubicBezTo>
                      <a:pt x="60" y="157"/>
                      <a:pt x="72" y="154"/>
                      <a:pt x="76" y="153"/>
                    </a:cubicBezTo>
                    <a:cubicBezTo>
                      <a:pt x="78" y="156"/>
                      <a:pt x="85" y="157"/>
                      <a:pt x="88" y="157"/>
                    </a:cubicBezTo>
                    <a:cubicBezTo>
                      <a:pt x="92" y="157"/>
                      <a:pt x="97" y="156"/>
                      <a:pt x="98" y="155"/>
                    </a:cubicBezTo>
                    <a:cubicBezTo>
                      <a:pt x="98" y="152"/>
                      <a:pt x="98" y="152"/>
                      <a:pt x="98" y="152"/>
                    </a:cubicBezTo>
                    <a:cubicBezTo>
                      <a:pt x="95" y="151"/>
                      <a:pt x="97" y="145"/>
                      <a:pt x="96" y="143"/>
                    </a:cubicBezTo>
                    <a:cubicBezTo>
                      <a:pt x="96" y="140"/>
                      <a:pt x="96" y="140"/>
                      <a:pt x="96" y="140"/>
                    </a:cubicBezTo>
                    <a:cubicBezTo>
                      <a:pt x="101" y="140"/>
                      <a:pt x="101" y="140"/>
                      <a:pt x="101" y="140"/>
                    </a:cubicBezTo>
                    <a:cubicBezTo>
                      <a:pt x="104" y="143"/>
                      <a:pt x="109" y="145"/>
                      <a:pt x="114" y="145"/>
                    </a:cubicBezTo>
                    <a:cubicBezTo>
                      <a:pt x="117" y="145"/>
                      <a:pt x="120" y="142"/>
                      <a:pt x="121" y="139"/>
                    </a:cubicBezTo>
                    <a:cubicBezTo>
                      <a:pt x="135" y="139"/>
                      <a:pt x="138" y="129"/>
                      <a:pt x="141" y="119"/>
                    </a:cubicBezTo>
                    <a:cubicBezTo>
                      <a:pt x="143" y="119"/>
                      <a:pt x="145" y="118"/>
                      <a:pt x="147" y="118"/>
                    </a:cubicBezTo>
                    <a:cubicBezTo>
                      <a:pt x="150" y="117"/>
                      <a:pt x="167" y="110"/>
                      <a:pt x="169" y="108"/>
                    </a:cubicBezTo>
                    <a:cubicBezTo>
                      <a:pt x="173" y="104"/>
                      <a:pt x="171" y="99"/>
                      <a:pt x="171" y="94"/>
                    </a:cubicBezTo>
                    <a:cubicBezTo>
                      <a:pt x="171" y="92"/>
                      <a:pt x="175" y="89"/>
                      <a:pt x="176" y="89"/>
                    </a:cubicBezTo>
                    <a:cubicBezTo>
                      <a:pt x="182" y="83"/>
                      <a:pt x="188" y="76"/>
                      <a:pt x="198" y="76"/>
                    </a:cubicBezTo>
                    <a:cubicBezTo>
                      <a:pt x="204" y="76"/>
                      <a:pt x="201" y="77"/>
                      <a:pt x="204" y="76"/>
                    </a:cubicBezTo>
                    <a:cubicBezTo>
                      <a:pt x="206" y="77"/>
                      <a:pt x="207" y="74"/>
                      <a:pt x="208" y="73"/>
                    </a:cubicBezTo>
                    <a:cubicBezTo>
                      <a:pt x="211" y="70"/>
                      <a:pt x="215" y="72"/>
                      <a:pt x="219" y="72"/>
                    </a:cubicBezTo>
                    <a:cubicBezTo>
                      <a:pt x="221" y="72"/>
                      <a:pt x="229" y="68"/>
                      <a:pt x="229" y="65"/>
                    </a:cubicBezTo>
                    <a:cubicBezTo>
                      <a:pt x="229" y="63"/>
                      <a:pt x="225" y="54"/>
                      <a:pt x="225" y="54"/>
                    </a:cubicBezTo>
                    <a:cubicBezTo>
                      <a:pt x="224" y="42"/>
                      <a:pt x="217" y="38"/>
                      <a:pt x="217" y="28"/>
                    </a:cubicBezTo>
                    <a:cubicBezTo>
                      <a:pt x="217" y="9"/>
                      <a:pt x="234" y="8"/>
                      <a:pt x="245" y="0"/>
                    </a:cubicBezTo>
                    <a:cubicBezTo>
                      <a:pt x="245" y="5"/>
                      <a:pt x="245" y="5"/>
                      <a:pt x="245" y="5"/>
                    </a:cubicBezTo>
                    <a:cubicBezTo>
                      <a:pt x="243" y="10"/>
                      <a:pt x="242" y="12"/>
                      <a:pt x="242" y="17"/>
                    </a:cubicBezTo>
                    <a:cubicBezTo>
                      <a:pt x="242" y="21"/>
                      <a:pt x="247" y="22"/>
                      <a:pt x="251" y="22"/>
                    </a:cubicBezTo>
                    <a:cubicBezTo>
                      <a:pt x="251" y="23"/>
                      <a:pt x="251" y="24"/>
                      <a:pt x="251" y="25"/>
                    </a:cubicBezTo>
                    <a:cubicBezTo>
                      <a:pt x="251" y="27"/>
                      <a:pt x="247" y="28"/>
                      <a:pt x="245" y="29"/>
                    </a:cubicBezTo>
                    <a:cubicBezTo>
                      <a:pt x="241" y="34"/>
                      <a:pt x="236" y="38"/>
                      <a:pt x="236" y="46"/>
                    </a:cubicBezTo>
                    <a:cubicBezTo>
                      <a:pt x="236" y="50"/>
                      <a:pt x="238" y="53"/>
                      <a:pt x="240" y="54"/>
                    </a:cubicBezTo>
                    <a:cubicBezTo>
                      <a:pt x="240" y="56"/>
                      <a:pt x="241" y="57"/>
                      <a:pt x="240" y="59"/>
                    </a:cubicBezTo>
                    <a:cubicBezTo>
                      <a:pt x="245" y="59"/>
                      <a:pt x="247" y="60"/>
                      <a:pt x="251" y="60"/>
                    </a:cubicBezTo>
                    <a:cubicBezTo>
                      <a:pt x="252" y="63"/>
                      <a:pt x="253" y="66"/>
                      <a:pt x="254" y="66"/>
                    </a:cubicBezTo>
                    <a:cubicBezTo>
                      <a:pt x="266" y="66"/>
                      <a:pt x="274" y="56"/>
                      <a:pt x="285" y="57"/>
                    </a:cubicBezTo>
                    <a:cubicBezTo>
                      <a:pt x="284" y="59"/>
                      <a:pt x="282" y="60"/>
                      <a:pt x="282" y="62"/>
                    </a:cubicBezTo>
                    <a:cubicBezTo>
                      <a:pt x="282" y="63"/>
                      <a:pt x="289" y="68"/>
                      <a:pt x="289" y="68"/>
                    </a:cubicBezTo>
                    <a:cubicBezTo>
                      <a:pt x="294" y="68"/>
                      <a:pt x="295" y="65"/>
                      <a:pt x="297" y="64"/>
                    </a:cubicBezTo>
                    <a:cubicBezTo>
                      <a:pt x="304" y="60"/>
                      <a:pt x="310" y="62"/>
                      <a:pt x="317" y="59"/>
                    </a:cubicBezTo>
                    <a:cubicBezTo>
                      <a:pt x="321" y="57"/>
                      <a:pt x="328" y="50"/>
                      <a:pt x="333" y="50"/>
                    </a:cubicBezTo>
                    <a:cubicBezTo>
                      <a:pt x="339" y="50"/>
                      <a:pt x="345" y="51"/>
                      <a:pt x="348" y="52"/>
                    </a:cubicBezTo>
                    <a:cubicBezTo>
                      <a:pt x="347" y="54"/>
                      <a:pt x="346" y="56"/>
                      <a:pt x="346" y="57"/>
                    </a:cubicBezTo>
                    <a:cubicBezTo>
                      <a:pt x="358" y="57"/>
                      <a:pt x="370" y="55"/>
                      <a:pt x="378" y="55"/>
                    </a:cubicBezTo>
                    <a:cubicBezTo>
                      <a:pt x="386" y="55"/>
                      <a:pt x="392" y="54"/>
                      <a:pt x="401" y="54"/>
                    </a:cubicBezTo>
                    <a:cubicBezTo>
                      <a:pt x="410" y="54"/>
                      <a:pt x="414" y="70"/>
                      <a:pt x="414" y="80"/>
                    </a:cubicBezTo>
                    <a:cubicBezTo>
                      <a:pt x="414" y="86"/>
                      <a:pt x="408" y="89"/>
                      <a:pt x="408" y="95"/>
                    </a:cubicBezTo>
                    <a:cubicBezTo>
                      <a:pt x="408" y="104"/>
                      <a:pt x="416" y="110"/>
                      <a:pt x="416" y="118"/>
                    </a:cubicBezTo>
                    <a:cubicBezTo>
                      <a:pt x="416" y="123"/>
                      <a:pt x="408" y="125"/>
                      <a:pt x="406" y="128"/>
                    </a:cubicBezTo>
                    <a:cubicBezTo>
                      <a:pt x="401" y="136"/>
                      <a:pt x="399" y="143"/>
                      <a:pt x="399" y="153"/>
                    </a:cubicBezTo>
                    <a:cubicBezTo>
                      <a:pt x="399" y="166"/>
                      <a:pt x="408" y="163"/>
                      <a:pt x="418" y="163"/>
                    </a:cubicBezTo>
                    <a:cubicBezTo>
                      <a:pt x="432" y="163"/>
                      <a:pt x="439" y="157"/>
                      <a:pt x="450" y="157"/>
                    </a:cubicBezTo>
                    <a:cubicBezTo>
                      <a:pt x="461" y="157"/>
                      <a:pt x="459" y="180"/>
                      <a:pt x="470" y="180"/>
                    </a:cubicBezTo>
                    <a:cubicBezTo>
                      <a:pt x="470" y="198"/>
                      <a:pt x="470" y="198"/>
                      <a:pt x="470" y="198"/>
                    </a:cubicBezTo>
                    <a:cubicBezTo>
                      <a:pt x="470" y="200"/>
                      <a:pt x="471" y="201"/>
                      <a:pt x="472" y="201"/>
                    </a:cubicBezTo>
                    <a:cubicBezTo>
                      <a:pt x="474" y="204"/>
                      <a:pt x="474" y="204"/>
                      <a:pt x="474" y="204"/>
                    </a:cubicBezTo>
                    <a:cubicBezTo>
                      <a:pt x="476" y="204"/>
                      <a:pt x="482" y="202"/>
                      <a:pt x="485" y="201"/>
                    </a:cubicBezTo>
                    <a:cubicBezTo>
                      <a:pt x="485" y="204"/>
                      <a:pt x="485" y="206"/>
                      <a:pt x="485" y="208"/>
                    </a:cubicBezTo>
                    <a:cubicBezTo>
                      <a:pt x="481" y="209"/>
                      <a:pt x="476" y="211"/>
                      <a:pt x="476" y="2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7" name="Freeform 25">
                <a:extLst>
                  <a:ext uri="{FF2B5EF4-FFF2-40B4-BE49-F238E27FC236}">
                    <a16:creationId xmlns:a16="http://schemas.microsoft.com/office/drawing/2014/main" id="{9A5CE6BB-2101-6445-8411-4AA6A9BFA82B}"/>
                  </a:ext>
                </a:extLst>
              </p:cNvPr>
              <p:cNvSpPr>
                <a:spLocks/>
              </p:cNvSpPr>
              <p:nvPr/>
            </p:nvSpPr>
            <p:spPr bwMode="auto">
              <a:xfrm>
                <a:off x="4470400" y="1416050"/>
                <a:ext cx="436563" cy="423863"/>
              </a:xfrm>
              <a:custGeom>
                <a:avLst/>
                <a:gdLst/>
                <a:ahLst/>
                <a:cxnLst>
                  <a:cxn ang="0">
                    <a:pos x="66" y="236"/>
                  </a:cxn>
                  <a:cxn ang="0">
                    <a:pos x="4" y="254"/>
                  </a:cxn>
                  <a:cxn ang="0">
                    <a:pos x="12" y="241"/>
                  </a:cxn>
                  <a:cxn ang="0">
                    <a:pos x="8" y="231"/>
                  </a:cxn>
                  <a:cxn ang="0">
                    <a:pos x="10" y="190"/>
                  </a:cxn>
                  <a:cxn ang="0">
                    <a:pos x="55" y="163"/>
                  </a:cxn>
                  <a:cxn ang="0">
                    <a:pos x="85" y="129"/>
                  </a:cxn>
                  <a:cxn ang="0">
                    <a:pos x="97" y="102"/>
                  </a:cxn>
                  <a:cxn ang="0">
                    <a:pos x="142" y="55"/>
                  </a:cxn>
                  <a:cxn ang="0">
                    <a:pos x="124" y="57"/>
                  </a:cxn>
                  <a:cxn ang="0">
                    <a:pos x="124" y="49"/>
                  </a:cxn>
                  <a:cxn ang="0">
                    <a:pos x="132" y="44"/>
                  </a:cxn>
                  <a:cxn ang="0">
                    <a:pos x="148" y="57"/>
                  </a:cxn>
                  <a:cxn ang="0">
                    <a:pos x="149" y="45"/>
                  </a:cxn>
                  <a:cxn ang="0">
                    <a:pos x="168" y="37"/>
                  </a:cxn>
                  <a:cxn ang="0">
                    <a:pos x="183" y="28"/>
                  </a:cxn>
                  <a:cxn ang="0">
                    <a:pos x="199" y="21"/>
                  </a:cxn>
                  <a:cxn ang="0">
                    <a:pos x="221" y="17"/>
                  </a:cxn>
                  <a:cxn ang="0">
                    <a:pos x="223" y="5"/>
                  </a:cxn>
                  <a:cxn ang="0">
                    <a:pos x="256" y="6"/>
                  </a:cxn>
                  <a:cxn ang="0">
                    <a:pos x="266" y="7"/>
                  </a:cxn>
                  <a:cxn ang="0">
                    <a:pos x="285" y="2"/>
                  </a:cxn>
                  <a:cxn ang="0">
                    <a:pos x="296" y="6"/>
                  </a:cxn>
                  <a:cxn ang="0">
                    <a:pos x="293" y="24"/>
                  </a:cxn>
                  <a:cxn ang="0">
                    <a:pos x="315" y="32"/>
                  </a:cxn>
                  <a:cxn ang="0">
                    <a:pos x="309" y="72"/>
                  </a:cxn>
                  <a:cxn ang="0">
                    <a:pos x="310" y="113"/>
                  </a:cxn>
                  <a:cxn ang="0">
                    <a:pos x="318" y="148"/>
                  </a:cxn>
                  <a:cxn ang="0">
                    <a:pos x="327" y="172"/>
                  </a:cxn>
                  <a:cxn ang="0">
                    <a:pos x="255" y="224"/>
                  </a:cxn>
                  <a:cxn ang="0">
                    <a:pos x="218" y="225"/>
                  </a:cxn>
                  <a:cxn ang="0">
                    <a:pos x="206" y="200"/>
                  </a:cxn>
                  <a:cxn ang="0">
                    <a:pos x="197" y="174"/>
                  </a:cxn>
                  <a:cxn ang="0">
                    <a:pos x="254" y="130"/>
                  </a:cxn>
                  <a:cxn ang="0">
                    <a:pos x="202" y="135"/>
                  </a:cxn>
                  <a:cxn ang="0">
                    <a:pos x="172" y="169"/>
                  </a:cxn>
                  <a:cxn ang="0">
                    <a:pos x="146" y="201"/>
                  </a:cxn>
                  <a:cxn ang="0">
                    <a:pos x="150" y="218"/>
                  </a:cxn>
                  <a:cxn ang="0">
                    <a:pos x="152" y="253"/>
                  </a:cxn>
                  <a:cxn ang="0">
                    <a:pos x="146" y="283"/>
                  </a:cxn>
                  <a:cxn ang="0">
                    <a:pos x="121" y="304"/>
                  </a:cxn>
                  <a:cxn ang="0">
                    <a:pos x="90" y="297"/>
                  </a:cxn>
                  <a:cxn ang="0">
                    <a:pos x="82" y="269"/>
                  </a:cxn>
                  <a:cxn ang="0">
                    <a:pos x="76" y="245"/>
                  </a:cxn>
                </a:cxnLst>
                <a:rect l="0" t="0" r="r" b="b"/>
                <a:pathLst>
                  <a:path w="327" h="318">
                    <a:moveTo>
                      <a:pt x="76" y="247"/>
                    </a:moveTo>
                    <a:cubicBezTo>
                      <a:pt x="70" y="245"/>
                      <a:pt x="69" y="241"/>
                      <a:pt x="66" y="236"/>
                    </a:cubicBezTo>
                    <a:cubicBezTo>
                      <a:pt x="57" y="249"/>
                      <a:pt x="43" y="266"/>
                      <a:pt x="24" y="266"/>
                    </a:cubicBezTo>
                    <a:cubicBezTo>
                      <a:pt x="22" y="266"/>
                      <a:pt x="4" y="256"/>
                      <a:pt x="4" y="254"/>
                    </a:cubicBezTo>
                    <a:cubicBezTo>
                      <a:pt x="4" y="250"/>
                      <a:pt x="10" y="248"/>
                      <a:pt x="12" y="247"/>
                    </a:cubicBezTo>
                    <a:cubicBezTo>
                      <a:pt x="12" y="241"/>
                      <a:pt x="12" y="241"/>
                      <a:pt x="12" y="241"/>
                    </a:cubicBezTo>
                    <a:cubicBezTo>
                      <a:pt x="6" y="241"/>
                      <a:pt x="6" y="241"/>
                      <a:pt x="0" y="243"/>
                    </a:cubicBezTo>
                    <a:cubicBezTo>
                      <a:pt x="0" y="240"/>
                      <a:pt x="5" y="234"/>
                      <a:pt x="8" y="231"/>
                    </a:cubicBezTo>
                    <a:cubicBezTo>
                      <a:pt x="1" y="223"/>
                      <a:pt x="0" y="212"/>
                      <a:pt x="0" y="200"/>
                    </a:cubicBezTo>
                    <a:cubicBezTo>
                      <a:pt x="0" y="193"/>
                      <a:pt x="7" y="194"/>
                      <a:pt x="10" y="190"/>
                    </a:cubicBezTo>
                    <a:cubicBezTo>
                      <a:pt x="15" y="182"/>
                      <a:pt x="20" y="177"/>
                      <a:pt x="30" y="174"/>
                    </a:cubicBezTo>
                    <a:cubicBezTo>
                      <a:pt x="38" y="172"/>
                      <a:pt x="39" y="162"/>
                      <a:pt x="55" y="163"/>
                    </a:cubicBezTo>
                    <a:cubicBezTo>
                      <a:pt x="50" y="162"/>
                      <a:pt x="49" y="161"/>
                      <a:pt x="45" y="160"/>
                    </a:cubicBezTo>
                    <a:cubicBezTo>
                      <a:pt x="64" y="155"/>
                      <a:pt x="71" y="140"/>
                      <a:pt x="85" y="129"/>
                    </a:cubicBezTo>
                    <a:cubicBezTo>
                      <a:pt x="90" y="126"/>
                      <a:pt x="89" y="112"/>
                      <a:pt x="93" y="112"/>
                    </a:cubicBezTo>
                    <a:cubicBezTo>
                      <a:pt x="93" y="112"/>
                      <a:pt x="97" y="102"/>
                      <a:pt x="97" y="102"/>
                    </a:cubicBezTo>
                    <a:cubicBezTo>
                      <a:pt x="102" y="93"/>
                      <a:pt x="109" y="87"/>
                      <a:pt x="118" y="83"/>
                    </a:cubicBezTo>
                    <a:cubicBezTo>
                      <a:pt x="127" y="80"/>
                      <a:pt x="139" y="65"/>
                      <a:pt x="142" y="55"/>
                    </a:cubicBezTo>
                    <a:cubicBezTo>
                      <a:pt x="131" y="58"/>
                      <a:pt x="126" y="63"/>
                      <a:pt x="116" y="63"/>
                    </a:cubicBezTo>
                    <a:cubicBezTo>
                      <a:pt x="118" y="60"/>
                      <a:pt x="123" y="58"/>
                      <a:pt x="124" y="57"/>
                    </a:cubicBezTo>
                    <a:cubicBezTo>
                      <a:pt x="122" y="57"/>
                      <a:pt x="118" y="56"/>
                      <a:pt x="118" y="56"/>
                    </a:cubicBezTo>
                    <a:cubicBezTo>
                      <a:pt x="119" y="51"/>
                      <a:pt x="121" y="49"/>
                      <a:pt x="124" y="49"/>
                    </a:cubicBezTo>
                    <a:cubicBezTo>
                      <a:pt x="126" y="49"/>
                      <a:pt x="127" y="50"/>
                      <a:pt x="128" y="50"/>
                    </a:cubicBezTo>
                    <a:cubicBezTo>
                      <a:pt x="129" y="47"/>
                      <a:pt x="131" y="46"/>
                      <a:pt x="132" y="44"/>
                    </a:cubicBezTo>
                    <a:cubicBezTo>
                      <a:pt x="134" y="47"/>
                      <a:pt x="135" y="49"/>
                      <a:pt x="133" y="52"/>
                    </a:cubicBezTo>
                    <a:cubicBezTo>
                      <a:pt x="140" y="52"/>
                      <a:pt x="142" y="57"/>
                      <a:pt x="148" y="57"/>
                    </a:cubicBezTo>
                    <a:cubicBezTo>
                      <a:pt x="150" y="57"/>
                      <a:pt x="155" y="46"/>
                      <a:pt x="156" y="46"/>
                    </a:cubicBezTo>
                    <a:cubicBezTo>
                      <a:pt x="153" y="45"/>
                      <a:pt x="153" y="44"/>
                      <a:pt x="149" y="45"/>
                    </a:cubicBezTo>
                    <a:cubicBezTo>
                      <a:pt x="151" y="41"/>
                      <a:pt x="154" y="38"/>
                      <a:pt x="159" y="38"/>
                    </a:cubicBezTo>
                    <a:cubicBezTo>
                      <a:pt x="162" y="38"/>
                      <a:pt x="165" y="39"/>
                      <a:pt x="168" y="37"/>
                    </a:cubicBezTo>
                    <a:cubicBezTo>
                      <a:pt x="165" y="35"/>
                      <a:pt x="166" y="35"/>
                      <a:pt x="164" y="33"/>
                    </a:cubicBezTo>
                    <a:cubicBezTo>
                      <a:pt x="169" y="29"/>
                      <a:pt x="176" y="29"/>
                      <a:pt x="183" y="28"/>
                    </a:cubicBezTo>
                    <a:cubicBezTo>
                      <a:pt x="183" y="33"/>
                      <a:pt x="183" y="33"/>
                      <a:pt x="183" y="33"/>
                    </a:cubicBezTo>
                    <a:cubicBezTo>
                      <a:pt x="189" y="32"/>
                      <a:pt x="190" y="22"/>
                      <a:pt x="199" y="21"/>
                    </a:cubicBezTo>
                    <a:cubicBezTo>
                      <a:pt x="199" y="29"/>
                      <a:pt x="199" y="29"/>
                      <a:pt x="199" y="29"/>
                    </a:cubicBezTo>
                    <a:cubicBezTo>
                      <a:pt x="205" y="18"/>
                      <a:pt x="213" y="21"/>
                      <a:pt x="221" y="17"/>
                    </a:cubicBezTo>
                    <a:cubicBezTo>
                      <a:pt x="217" y="15"/>
                      <a:pt x="214" y="14"/>
                      <a:pt x="214" y="11"/>
                    </a:cubicBezTo>
                    <a:cubicBezTo>
                      <a:pt x="214" y="9"/>
                      <a:pt x="222" y="7"/>
                      <a:pt x="223" y="5"/>
                    </a:cubicBezTo>
                    <a:cubicBezTo>
                      <a:pt x="226" y="8"/>
                      <a:pt x="228" y="11"/>
                      <a:pt x="232" y="11"/>
                    </a:cubicBezTo>
                    <a:cubicBezTo>
                      <a:pt x="239" y="11"/>
                      <a:pt x="256" y="0"/>
                      <a:pt x="256" y="6"/>
                    </a:cubicBezTo>
                    <a:cubicBezTo>
                      <a:pt x="256" y="12"/>
                      <a:pt x="248" y="14"/>
                      <a:pt x="247" y="20"/>
                    </a:cubicBezTo>
                    <a:cubicBezTo>
                      <a:pt x="255" y="21"/>
                      <a:pt x="258" y="11"/>
                      <a:pt x="266" y="7"/>
                    </a:cubicBezTo>
                    <a:cubicBezTo>
                      <a:pt x="267" y="10"/>
                      <a:pt x="267" y="12"/>
                      <a:pt x="268" y="15"/>
                    </a:cubicBezTo>
                    <a:cubicBezTo>
                      <a:pt x="274" y="9"/>
                      <a:pt x="277" y="7"/>
                      <a:pt x="285" y="2"/>
                    </a:cubicBezTo>
                    <a:cubicBezTo>
                      <a:pt x="285" y="8"/>
                      <a:pt x="284" y="12"/>
                      <a:pt x="289" y="13"/>
                    </a:cubicBezTo>
                    <a:cubicBezTo>
                      <a:pt x="290" y="9"/>
                      <a:pt x="292" y="6"/>
                      <a:pt x="296" y="6"/>
                    </a:cubicBezTo>
                    <a:cubicBezTo>
                      <a:pt x="298" y="6"/>
                      <a:pt x="307" y="11"/>
                      <a:pt x="311" y="13"/>
                    </a:cubicBezTo>
                    <a:cubicBezTo>
                      <a:pt x="307" y="24"/>
                      <a:pt x="303" y="20"/>
                      <a:pt x="293" y="24"/>
                    </a:cubicBezTo>
                    <a:cubicBezTo>
                      <a:pt x="298" y="27"/>
                      <a:pt x="301" y="28"/>
                      <a:pt x="301" y="30"/>
                    </a:cubicBezTo>
                    <a:cubicBezTo>
                      <a:pt x="305" y="31"/>
                      <a:pt x="314" y="32"/>
                      <a:pt x="315" y="32"/>
                    </a:cubicBezTo>
                    <a:cubicBezTo>
                      <a:pt x="309" y="36"/>
                      <a:pt x="293" y="44"/>
                      <a:pt x="293" y="55"/>
                    </a:cubicBezTo>
                    <a:cubicBezTo>
                      <a:pt x="293" y="63"/>
                      <a:pt x="309" y="62"/>
                      <a:pt x="309" y="72"/>
                    </a:cubicBezTo>
                    <a:cubicBezTo>
                      <a:pt x="309" y="80"/>
                      <a:pt x="301" y="83"/>
                      <a:pt x="301" y="91"/>
                    </a:cubicBezTo>
                    <a:cubicBezTo>
                      <a:pt x="301" y="99"/>
                      <a:pt x="310" y="104"/>
                      <a:pt x="310" y="113"/>
                    </a:cubicBezTo>
                    <a:cubicBezTo>
                      <a:pt x="310" y="118"/>
                      <a:pt x="305" y="121"/>
                      <a:pt x="305" y="126"/>
                    </a:cubicBezTo>
                    <a:cubicBezTo>
                      <a:pt x="305" y="136"/>
                      <a:pt x="318" y="138"/>
                      <a:pt x="318" y="148"/>
                    </a:cubicBezTo>
                    <a:cubicBezTo>
                      <a:pt x="318" y="151"/>
                      <a:pt x="314" y="153"/>
                      <a:pt x="313" y="154"/>
                    </a:cubicBezTo>
                    <a:cubicBezTo>
                      <a:pt x="317" y="161"/>
                      <a:pt x="327" y="163"/>
                      <a:pt x="327" y="172"/>
                    </a:cubicBezTo>
                    <a:cubicBezTo>
                      <a:pt x="327" y="187"/>
                      <a:pt x="297" y="203"/>
                      <a:pt x="288" y="215"/>
                    </a:cubicBezTo>
                    <a:cubicBezTo>
                      <a:pt x="283" y="224"/>
                      <a:pt x="263" y="226"/>
                      <a:pt x="255" y="224"/>
                    </a:cubicBezTo>
                    <a:cubicBezTo>
                      <a:pt x="246" y="227"/>
                      <a:pt x="236" y="231"/>
                      <a:pt x="228" y="231"/>
                    </a:cubicBezTo>
                    <a:cubicBezTo>
                      <a:pt x="222" y="231"/>
                      <a:pt x="218" y="230"/>
                      <a:pt x="218" y="225"/>
                    </a:cubicBezTo>
                    <a:cubicBezTo>
                      <a:pt x="209" y="225"/>
                      <a:pt x="199" y="219"/>
                      <a:pt x="199" y="210"/>
                    </a:cubicBezTo>
                    <a:cubicBezTo>
                      <a:pt x="199" y="205"/>
                      <a:pt x="204" y="202"/>
                      <a:pt x="206" y="200"/>
                    </a:cubicBezTo>
                    <a:cubicBezTo>
                      <a:pt x="201" y="198"/>
                      <a:pt x="197" y="188"/>
                      <a:pt x="197" y="183"/>
                    </a:cubicBezTo>
                    <a:cubicBezTo>
                      <a:pt x="197" y="180"/>
                      <a:pt x="198" y="178"/>
                      <a:pt x="197" y="174"/>
                    </a:cubicBezTo>
                    <a:cubicBezTo>
                      <a:pt x="216" y="174"/>
                      <a:pt x="225" y="150"/>
                      <a:pt x="237" y="144"/>
                    </a:cubicBezTo>
                    <a:cubicBezTo>
                      <a:pt x="243" y="140"/>
                      <a:pt x="254" y="138"/>
                      <a:pt x="254" y="130"/>
                    </a:cubicBezTo>
                    <a:cubicBezTo>
                      <a:pt x="254" y="119"/>
                      <a:pt x="239" y="117"/>
                      <a:pt x="228" y="117"/>
                    </a:cubicBezTo>
                    <a:cubicBezTo>
                      <a:pt x="213" y="117"/>
                      <a:pt x="202" y="122"/>
                      <a:pt x="202" y="135"/>
                    </a:cubicBezTo>
                    <a:cubicBezTo>
                      <a:pt x="202" y="140"/>
                      <a:pt x="203" y="142"/>
                      <a:pt x="202" y="145"/>
                    </a:cubicBezTo>
                    <a:cubicBezTo>
                      <a:pt x="202" y="155"/>
                      <a:pt x="181" y="164"/>
                      <a:pt x="172" y="169"/>
                    </a:cubicBezTo>
                    <a:cubicBezTo>
                      <a:pt x="165" y="174"/>
                      <a:pt x="157" y="175"/>
                      <a:pt x="152" y="183"/>
                    </a:cubicBezTo>
                    <a:cubicBezTo>
                      <a:pt x="149" y="189"/>
                      <a:pt x="153" y="198"/>
                      <a:pt x="146" y="201"/>
                    </a:cubicBezTo>
                    <a:cubicBezTo>
                      <a:pt x="146" y="210"/>
                      <a:pt x="146" y="210"/>
                      <a:pt x="146" y="210"/>
                    </a:cubicBezTo>
                    <a:cubicBezTo>
                      <a:pt x="149" y="212"/>
                      <a:pt x="150" y="215"/>
                      <a:pt x="150" y="218"/>
                    </a:cubicBezTo>
                    <a:cubicBezTo>
                      <a:pt x="158" y="219"/>
                      <a:pt x="170" y="227"/>
                      <a:pt x="170" y="235"/>
                    </a:cubicBezTo>
                    <a:cubicBezTo>
                      <a:pt x="170" y="242"/>
                      <a:pt x="157" y="253"/>
                      <a:pt x="152" y="253"/>
                    </a:cubicBezTo>
                    <a:cubicBezTo>
                      <a:pt x="143" y="253"/>
                      <a:pt x="140" y="266"/>
                      <a:pt x="140" y="275"/>
                    </a:cubicBezTo>
                    <a:cubicBezTo>
                      <a:pt x="140" y="280"/>
                      <a:pt x="144" y="282"/>
                      <a:pt x="146" y="283"/>
                    </a:cubicBezTo>
                    <a:cubicBezTo>
                      <a:pt x="145" y="294"/>
                      <a:pt x="135" y="295"/>
                      <a:pt x="133" y="304"/>
                    </a:cubicBezTo>
                    <a:cubicBezTo>
                      <a:pt x="127" y="304"/>
                      <a:pt x="125" y="304"/>
                      <a:pt x="121" y="304"/>
                    </a:cubicBezTo>
                    <a:cubicBezTo>
                      <a:pt x="114" y="304"/>
                      <a:pt x="111" y="318"/>
                      <a:pt x="100" y="318"/>
                    </a:cubicBezTo>
                    <a:cubicBezTo>
                      <a:pt x="97" y="318"/>
                      <a:pt x="90" y="299"/>
                      <a:pt x="90" y="297"/>
                    </a:cubicBezTo>
                    <a:cubicBezTo>
                      <a:pt x="90" y="296"/>
                      <a:pt x="91" y="294"/>
                      <a:pt x="91" y="293"/>
                    </a:cubicBezTo>
                    <a:cubicBezTo>
                      <a:pt x="84" y="285"/>
                      <a:pt x="85" y="279"/>
                      <a:pt x="82" y="269"/>
                    </a:cubicBezTo>
                    <a:cubicBezTo>
                      <a:pt x="79" y="263"/>
                      <a:pt x="73" y="261"/>
                      <a:pt x="73" y="253"/>
                    </a:cubicBezTo>
                    <a:cubicBezTo>
                      <a:pt x="73" y="250"/>
                      <a:pt x="75" y="246"/>
                      <a:pt x="76" y="245"/>
                    </a:cubicBezTo>
                    <a:lnTo>
                      <a:pt x="76" y="24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8" name="Freeform 26">
                <a:extLst>
                  <a:ext uri="{FF2B5EF4-FFF2-40B4-BE49-F238E27FC236}">
                    <a16:creationId xmlns:a16="http://schemas.microsoft.com/office/drawing/2014/main" id="{A152B389-BAC0-FC48-9A19-53A8D116BF68}"/>
                  </a:ext>
                </a:extLst>
              </p:cNvPr>
              <p:cNvSpPr>
                <a:spLocks/>
              </p:cNvSpPr>
              <p:nvPr/>
            </p:nvSpPr>
            <p:spPr bwMode="auto">
              <a:xfrm>
                <a:off x="4559300" y="1109663"/>
                <a:ext cx="234950" cy="128588"/>
              </a:xfrm>
              <a:custGeom>
                <a:avLst/>
                <a:gdLst/>
                <a:ahLst/>
                <a:cxnLst>
                  <a:cxn ang="0">
                    <a:pos x="148" y="79"/>
                  </a:cxn>
                  <a:cxn ang="0">
                    <a:pos x="148" y="71"/>
                  </a:cxn>
                  <a:cxn ang="0">
                    <a:pos x="128" y="71"/>
                  </a:cxn>
                  <a:cxn ang="0">
                    <a:pos x="135" y="58"/>
                  </a:cxn>
                  <a:cxn ang="0">
                    <a:pos x="126" y="46"/>
                  </a:cxn>
                  <a:cxn ang="0">
                    <a:pos x="132" y="45"/>
                  </a:cxn>
                  <a:cxn ang="0">
                    <a:pos x="121" y="38"/>
                  </a:cxn>
                  <a:cxn ang="0">
                    <a:pos x="97" y="69"/>
                  </a:cxn>
                  <a:cxn ang="0">
                    <a:pos x="90" y="73"/>
                  </a:cxn>
                  <a:cxn ang="0">
                    <a:pos x="78" y="97"/>
                  </a:cxn>
                  <a:cxn ang="0">
                    <a:pos x="43" y="69"/>
                  </a:cxn>
                  <a:cxn ang="0">
                    <a:pos x="60" y="70"/>
                  </a:cxn>
                  <a:cxn ang="0">
                    <a:pos x="74" y="66"/>
                  </a:cxn>
                  <a:cxn ang="0">
                    <a:pos x="54" y="64"/>
                  </a:cxn>
                  <a:cxn ang="0">
                    <a:pos x="38" y="58"/>
                  </a:cxn>
                  <a:cxn ang="0">
                    <a:pos x="50" y="54"/>
                  </a:cxn>
                  <a:cxn ang="0">
                    <a:pos x="72" y="43"/>
                  </a:cxn>
                  <a:cxn ang="0">
                    <a:pos x="61" y="43"/>
                  </a:cxn>
                  <a:cxn ang="0">
                    <a:pos x="54" y="39"/>
                  </a:cxn>
                  <a:cxn ang="0">
                    <a:pos x="51" y="39"/>
                  </a:cxn>
                  <a:cxn ang="0">
                    <a:pos x="38" y="51"/>
                  </a:cxn>
                  <a:cxn ang="0">
                    <a:pos x="23" y="44"/>
                  </a:cxn>
                  <a:cxn ang="0">
                    <a:pos x="27" y="43"/>
                  </a:cxn>
                  <a:cxn ang="0">
                    <a:pos x="15" y="28"/>
                  </a:cxn>
                  <a:cxn ang="0">
                    <a:pos x="11" y="26"/>
                  </a:cxn>
                  <a:cxn ang="0">
                    <a:pos x="0" y="16"/>
                  </a:cxn>
                  <a:cxn ang="0">
                    <a:pos x="16" y="5"/>
                  </a:cxn>
                  <a:cxn ang="0">
                    <a:pos x="38" y="7"/>
                  </a:cxn>
                  <a:cxn ang="0">
                    <a:pos x="32" y="13"/>
                  </a:cxn>
                  <a:cxn ang="0">
                    <a:pos x="44" y="20"/>
                  </a:cxn>
                  <a:cxn ang="0">
                    <a:pos x="41" y="14"/>
                  </a:cxn>
                  <a:cxn ang="0">
                    <a:pos x="49" y="7"/>
                  </a:cxn>
                  <a:cxn ang="0">
                    <a:pos x="68" y="26"/>
                  </a:cxn>
                  <a:cxn ang="0">
                    <a:pos x="63" y="7"/>
                  </a:cxn>
                  <a:cxn ang="0">
                    <a:pos x="72" y="0"/>
                  </a:cxn>
                  <a:cxn ang="0">
                    <a:pos x="90" y="9"/>
                  </a:cxn>
                  <a:cxn ang="0">
                    <a:pos x="88" y="18"/>
                  </a:cxn>
                  <a:cxn ang="0">
                    <a:pos x="96" y="12"/>
                  </a:cxn>
                  <a:cxn ang="0">
                    <a:pos x="102" y="23"/>
                  </a:cxn>
                  <a:cxn ang="0">
                    <a:pos x="106" y="23"/>
                  </a:cxn>
                  <a:cxn ang="0">
                    <a:pos x="141" y="41"/>
                  </a:cxn>
                  <a:cxn ang="0">
                    <a:pos x="137" y="42"/>
                  </a:cxn>
                  <a:cxn ang="0">
                    <a:pos x="145" y="42"/>
                  </a:cxn>
                  <a:cxn ang="0">
                    <a:pos x="145" y="49"/>
                  </a:cxn>
                  <a:cxn ang="0">
                    <a:pos x="159" y="49"/>
                  </a:cxn>
                  <a:cxn ang="0">
                    <a:pos x="176" y="64"/>
                  </a:cxn>
                  <a:cxn ang="0">
                    <a:pos x="148" y="79"/>
                  </a:cxn>
                </a:cxnLst>
                <a:rect l="0" t="0" r="r" b="b"/>
                <a:pathLst>
                  <a:path w="176" h="97">
                    <a:moveTo>
                      <a:pt x="148" y="79"/>
                    </a:moveTo>
                    <a:cubicBezTo>
                      <a:pt x="147" y="76"/>
                      <a:pt x="147" y="74"/>
                      <a:pt x="148" y="71"/>
                    </a:cubicBezTo>
                    <a:cubicBezTo>
                      <a:pt x="143" y="71"/>
                      <a:pt x="134" y="71"/>
                      <a:pt x="128" y="71"/>
                    </a:cubicBezTo>
                    <a:cubicBezTo>
                      <a:pt x="129" y="63"/>
                      <a:pt x="134" y="65"/>
                      <a:pt x="135" y="58"/>
                    </a:cubicBezTo>
                    <a:cubicBezTo>
                      <a:pt x="132" y="57"/>
                      <a:pt x="128" y="49"/>
                      <a:pt x="126" y="46"/>
                    </a:cubicBezTo>
                    <a:cubicBezTo>
                      <a:pt x="128" y="45"/>
                      <a:pt x="130" y="45"/>
                      <a:pt x="132" y="45"/>
                    </a:cubicBezTo>
                    <a:cubicBezTo>
                      <a:pt x="125" y="44"/>
                      <a:pt x="121" y="38"/>
                      <a:pt x="121" y="38"/>
                    </a:cubicBezTo>
                    <a:cubicBezTo>
                      <a:pt x="106" y="38"/>
                      <a:pt x="102" y="58"/>
                      <a:pt x="97" y="69"/>
                    </a:cubicBezTo>
                    <a:cubicBezTo>
                      <a:pt x="96" y="72"/>
                      <a:pt x="93" y="71"/>
                      <a:pt x="90" y="73"/>
                    </a:cubicBezTo>
                    <a:cubicBezTo>
                      <a:pt x="83" y="79"/>
                      <a:pt x="84" y="91"/>
                      <a:pt x="78" y="97"/>
                    </a:cubicBezTo>
                    <a:cubicBezTo>
                      <a:pt x="67" y="90"/>
                      <a:pt x="43" y="84"/>
                      <a:pt x="43" y="69"/>
                    </a:cubicBezTo>
                    <a:cubicBezTo>
                      <a:pt x="49" y="68"/>
                      <a:pt x="60" y="70"/>
                      <a:pt x="60" y="70"/>
                    </a:cubicBezTo>
                    <a:cubicBezTo>
                      <a:pt x="64" y="66"/>
                      <a:pt x="69" y="67"/>
                      <a:pt x="74" y="66"/>
                    </a:cubicBezTo>
                    <a:cubicBezTo>
                      <a:pt x="72" y="64"/>
                      <a:pt x="57" y="64"/>
                      <a:pt x="54" y="64"/>
                    </a:cubicBezTo>
                    <a:cubicBezTo>
                      <a:pt x="49" y="64"/>
                      <a:pt x="38" y="69"/>
                      <a:pt x="38" y="58"/>
                    </a:cubicBezTo>
                    <a:cubicBezTo>
                      <a:pt x="38" y="54"/>
                      <a:pt x="48" y="54"/>
                      <a:pt x="50" y="54"/>
                    </a:cubicBezTo>
                    <a:cubicBezTo>
                      <a:pt x="56" y="52"/>
                      <a:pt x="68" y="47"/>
                      <a:pt x="72" y="43"/>
                    </a:cubicBezTo>
                    <a:cubicBezTo>
                      <a:pt x="66" y="43"/>
                      <a:pt x="63" y="43"/>
                      <a:pt x="61" y="43"/>
                    </a:cubicBezTo>
                    <a:cubicBezTo>
                      <a:pt x="60" y="43"/>
                      <a:pt x="56" y="40"/>
                      <a:pt x="54" y="39"/>
                    </a:cubicBezTo>
                    <a:cubicBezTo>
                      <a:pt x="53" y="39"/>
                      <a:pt x="52" y="39"/>
                      <a:pt x="51" y="39"/>
                    </a:cubicBezTo>
                    <a:cubicBezTo>
                      <a:pt x="47" y="41"/>
                      <a:pt x="47" y="51"/>
                      <a:pt x="38" y="51"/>
                    </a:cubicBezTo>
                    <a:cubicBezTo>
                      <a:pt x="31" y="51"/>
                      <a:pt x="26" y="48"/>
                      <a:pt x="23" y="44"/>
                    </a:cubicBezTo>
                    <a:cubicBezTo>
                      <a:pt x="25" y="43"/>
                      <a:pt x="26" y="43"/>
                      <a:pt x="27" y="43"/>
                    </a:cubicBezTo>
                    <a:cubicBezTo>
                      <a:pt x="19" y="39"/>
                      <a:pt x="13" y="35"/>
                      <a:pt x="15" y="28"/>
                    </a:cubicBezTo>
                    <a:cubicBezTo>
                      <a:pt x="13" y="28"/>
                      <a:pt x="12" y="26"/>
                      <a:pt x="11" y="26"/>
                    </a:cubicBezTo>
                    <a:cubicBezTo>
                      <a:pt x="8" y="26"/>
                      <a:pt x="3" y="19"/>
                      <a:pt x="0" y="16"/>
                    </a:cubicBezTo>
                    <a:cubicBezTo>
                      <a:pt x="2" y="14"/>
                      <a:pt x="11" y="5"/>
                      <a:pt x="16" y="5"/>
                    </a:cubicBezTo>
                    <a:cubicBezTo>
                      <a:pt x="23" y="5"/>
                      <a:pt x="27" y="5"/>
                      <a:pt x="38" y="7"/>
                    </a:cubicBezTo>
                    <a:cubicBezTo>
                      <a:pt x="35" y="10"/>
                      <a:pt x="34" y="11"/>
                      <a:pt x="32" y="13"/>
                    </a:cubicBezTo>
                    <a:cubicBezTo>
                      <a:pt x="37" y="17"/>
                      <a:pt x="41" y="17"/>
                      <a:pt x="44" y="20"/>
                    </a:cubicBezTo>
                    <a:cubicBezTo>
                      <a:pt x="42" y="19"/>
                      <a:pt x="41" y="17"/>
                      <a:pt x="41" y="14"/>
                    </a:cubicBezTo>
                    <a:cubicBezTo>
                      <a:pt x="41" y="10"/>
                      <a:pt x="45" y="7"/>
                      <a:pt x="49" y="7"/>
                    </a:cubicBezTo>
                    <a:cubicBezTo>
                      <a:pt x="60" y="7"/>
                      <a:pt x="57" y="22"/>
                      <a:pt x="68" y="26"/>
                    </a:cubicBezTo>
                    <a:cubicBezTo>
                      <a:pt x="66" y="19"/>
                      <a:pt x="63" y="15"/>
                      <a:pt x="63" y="7"/>
                    </a:cubicBezTo>
                    <a:cubicBezTo>
                      <a:pt x="63" y="0"/>
                      <a:pt x="66" y="0"/>
                      <a:pt x="72" y="0"/>
                    </a:cubicBezTo>
                    <a:cubicBezTo>
                      <a:pt x="78" y="0"/>
                      <a:pt x="90" y="4"/>
                      <a:pt x="90" y="9"/>
                    </a:cubicBezTo>
                    <a:cubicBezTo>
                      <a:pt x="90" y="12"/>
                      <a:pt x="88" y="15"/>
                      <a:pt x="88" y="18"/>
                    </a:cubicBezTo>
                    <a:cubicBezTo>
                      <a:pt x="92" y="16"/>
                      <a:pt x="93" y="12"/>
                      <a:pt x="96" y="12"/>
                    </a:cubicBezTo>
                    <a:cubicBezTo>
                      <a:pt x="103" y="12"/>
                      <a:pt x="102" y="19"/>
                      <a:pt x="102" y="23"/>
                    </a:cubicBezTo>
                    <a:cubicBezTo>
                      <a:pt x="103" y="23"/>
                      <a:pt x="105" y="23"/>
                      <a:pt x="106" y="23"/>
                    </a:cubicBezTo>
                    <a:cubicBezTo>
                      <a:pt x="113" y="23"/>
                      <a:pt x="137" y="36"/>
                      <a:pt x="141" y="41"/>
                    </a:cubicBezTo>
                    <a:cubicBezTo>
                      <a:pt x="140" y="42"/>
                      <a:pt x="138" y="42"/>
                      <a:pt x="137" y="42"/>
                    </a:cubicBezTo>
                    <a:cubicBezTo>
                      <a:pt x="140" y="43"/>
                      <a:pt x="142" y="42"/>
                      <a:pt x="145" y="42"/>
                    </a:cubicBezTo>
                    <a:cubicBezTo>
                      <a:pt x="146" y="44"/>
                      <a:pt x="146" y="47"/>
                      <a:pt x="145" y="49"/>
                    </a:cubicBezTo>
                    <a:cubicBezTo>
                      <a:pt x="151" y="49"/>
                      <a:pt x="154" y="49"/>
                      <a:pt x="159" y="49"/>
                    </a:cubicBezTo>
                    <a:cubicBezTo>
                      <a:pt x="159" y="62"/>
                      <a:pt x="172" y="59"/>
                      <a:pt x="176" y="64"/>
                    </a:cubicBezTo>
                    <a:cubicBezTo>
                      <a:pt x="164" y="68"/>
                      <a:pt x="159" y="76"/>
                      <a:pt x="148" y="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9" name="Freeform 27">
                <a:extLst>
                  <a:ext uri="{FF2B5EF4-FFF2-40B4-BE49-F238E27FC236}">
                    <a16:creationId xmlns:a16="http://schemas.microsoft.com/office/drawing/2014/main" id="{2A575744-D52E-EE45-B7C1-3A2D8EBB9432}"/>
                  </a:ext>
                </a:extLst>
              </p:cNvPr>
              <p:cNvSpPr>
                <a:spLocks/>
              </p:cNvSpPr>
              <p:nvPr/>
            </p:nvSpPr>
            <p:spPr bwMode="auto">
              <a:xfrm>
                <a:off x="4683125" y="1089025"/>
                <a:ext cx="150813" cy="55563"/>
              </a:xfrm>
              <a:custGeom>
                <a:avLst/>
                <a:gdLst/>
                <a:ahLst/>
                <a:cxnLst>
                  <a:cxn ang="0">
                    <a:pos x="114" y="19"/>
                  </a:cxn>
                  <a:cxn ang="0">
                    <a:pos x="69" y="41"/>
                  </a:cxn>
                  <a:cxn ang="0">
                    <a:pos x="54" y="34"/>
                  </a:cxn>
                  <a:cxn ang="0">
                    <a:pos x="28" y="34"/>
                  </a:cxn>
                  <a:cxn ang="0">
                    <a:pos x="23" y="26"/>
                  </a:cxn>
                  <a:cxn ang="0">
                    <a:pos x="32" y="26"/>
                  </a:cxn>
                  <a:cxn ang="0">
                    <a:pos x="43" y="24"/>
                  </a:cxn>
                  <a:cxn ang="0">
                    <a:pos x="22" y="23"/>
                  </a:cxn>
                  <a:cxn ang="0">
                    <a:pos x="6" y="18"/>
                  </a:cxn>
                  <a:cxn ang="0">
                    <a:pos x="0" y="7"/>
                  </a:cxn>
                  <a:cxn ang="0">
                    <a:pos x="6" y="7"/>
                  </a:cxn>
                  <a:cxn ang="0">
                    <a:pos x="15" y="8"/>
                  </a:cxn>
                  <a:cxn ang="0">
                    <a:pos x="15" y="6"/>
                  </a:cxn>
                  <a:cxn ang="0">
                    <a:pos x="23" y="6"/>
                  </a:cxn>
                  <a:cxn ang="0">
                    <a:pos x="21" y="2"/>
                  </a:cxn>
                  <a:cxn ang="0">
                    <a:pos x="33" y="2"/>
                  </a:cxn>
                  <a:cxn ang="0">
                    <a:pos x="51" y="11"/>
                  </a:cxn>
                  <a:cxn ang="0">
                    <a:pos x="62" y="0"/>
                  </a:cxn>
                  <a:cxn ang="0">
                    <a:pos x="67" y="0"/>
                  </a:cxn>
                  <a:cxn ang="0">
                    <a:pos x="67" y="12"/>
                  </a:cxn>
                  <a:cxn ang="0">
                    <a:pos x="80" y="7"/>
                  </a:cxn>
                  <a:cxn ang="0">
                    <a:pos x="95" y="7"/>
                  </a:cxn>
                  <a:cxn ang="0">
                    <a:pos x="114" y="19"/>
                  </a:cxn>
                </a:cxnLst>
                <a:rect l="0" t="0" r="r" b="b"/>
                <a:pathLst>
                  <a:path w="114" h="41">
                    <a:moveTo>
                      <a:pt x="114" y="19"/>
                    </a:moveTo>
                    <a:cubicBezTo>
                      <a:pt x="104" y="26"/>
                      <a:pt x="82" y="41"/>
                      <a:pt x="69" y="41"/>
                    </a:cubicBezTo>
                    <a:cubicBezTo>
                      <a:pt x="61" y="41"/>
                      <a:pt x="57" y="39"/>
                      <a:pt x="54" y="34"/>
                    </a:cubicBezTo>
                    <a:cubicBezTo>
                      <a:pt x="28" y="34"/>
                      <a:pt x="28" y="34"/>
                      <a:pt x="28" y="34"/>
                    </a:cubicBezTo>
                    <a:cubicBezTo>
                      <a:pt x="25" y="32"/>
                      <a:pt x="23" y="30"/>
                      <a:pt x="23" y="26"/>
                    </a:cubicBezTo>
                    <a:cubicBezTo>
                      <a:pt x="26" y="26"/>
                      <a:pt x="31" y="26"/>
                      <a:pt x="32" y="26"/>
                    </a:cubicBezTo>
                    <a:cubicBezTo>
                      <a:pt x="36" y="25"/>
                      <a:pt x="40" y="25"/>
                      <a:pt x="43" y="24"/>
                    </a:cubicBezTo>
                    <a:cubicBezTo>
                      <a:pt x="41" y="24"/>
                      <a:pt x="23" y="23"/>
                      <a:pt x="22" y="23"/>
                    </a:cubicBezTo>
                    <a:cubicBezTo>
                      <a:pt x="14" y="23"/>
                      <a:pt x="6" y="28"/>
                      <a:pt x="6" y="18"/>
                    </a:cubicBezTo>
                    <a:cubicBezTo>
                      <a:pt x="3" y="15"/>
                      <a:pt x="0" y="12"/>
                      <a:pt x="0" y="7"/>
                    </a:cubicBezTo>
                    <a:cubicBezTo>
                      <a:pt x="6" y="7"/>
                      <a:pt x="6" y="7"/>
                      <a:pt x="6" y="7"/>
                    </a:cubicBezTo>
                    <a:cubicBezTo>
                      <a:pt x="9" y="9"/>
                      <a:pt x="13" y="10"/>
                      <a:pt x="15" y="8"/>
                    </a:cubicBezTo>
                    <a:cubicBezTo>
                      <a:pt x="15" y="6"/>
                      <a:pt x="15" y="6"/>
                      <a:pt x="15" y="6"/>
                    </a:cubicBezTo>
                    <a:cubicBezTo>
                      <a:pt x="23" y="6"/>
                      <a:pt x="23" y="6"/>
                      <a:pt x="23" y="6"/>
                    </a:cubicBezTo>
                    <a:cubicBezTo>
                      <a:pt x="21" y="2"/>
                      <a:pt x="21" y="2"/>
                      <a:pt x="21" y="2"/>
                    </a:cubicBezTo>
                    <a:cubicBezTo>
                      <a:pt x="33" y="2"/>
                      <a:pt x="33" y="2"/>
                      <a:pt x="33" y="2"/>
                    </a:cubicBezTo>
                    <a:cubicBezTo>
                      <a:pt x="36" y="4"/>
                      <a:pt x="48" y="11"/>
                      <a:pt x="51" y="11"/>
                    </a:cubicBezTo>
                    <a:cubicBezTo>
                      <a:pt x="56" y="11"/>
                      <a:pt x="59" y="2"/>
                      <a:pt x="62" y="0"/>
                    </a:cubicBezTo>
                    <a:cubicBezTo>
                      <a:pt x="67" y="0"/>
                      <a:pt x="67" y="0"/>
                      <a:pt x="67" y="0"/>
                    </a:cubicBezTo>
                    <a:cubicBezTo>
                      <a:pt x="67" y="6"/>
                      <a:pt x="66" y="8"/>
                      <a:pt x="67" y="12"/>
                    </a:cubicBezTo>
                    <a:cubicBezTo>
                      <a:pt x="71" y="12"/>
                      <a:pt x="73" y="7"/>
                      <a:pt x="80" y="7"/>
                    </a:cubicBezTo>
                    <a:cubicBezTo>
                      <a:pt x="91" y="7"/>
                      <a:pt x="88" y="7"/>
                      <a:pt x="95" y="7"/>
                    </a:cubicBezTo>
                    <a:cubicBezTo>
                      <a:pt x="103" y="7"/>
                      <a:pt x="112" y="14"/>
                      <a:pt x="114"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0" name="Freeform 28">
                <a:extLst>
                  <a:ext uri="{FF2B5EF4-FFF2-40B4-BE49-F238E27FC236}">
                    <a16:creationId xmlns:a16="http://schemas.microsoft.com/office/drawing/2014/main" id="{CF7C8CA2-A080-434F-8924-9A3C321F1624}"/>
                  </a:ext>
                </a:extLst>
              </p:cNvPr>
              <p:cNvSpPr>
                <a:spLocks/>
              </p:cNvSpPr>
              <p:nvPr/>
            </p:nvSpPr>
            <p:spPr bwMode="auto">
              <a:xfrm>
                <a:off x="4219575" y="1841500"/>
                <a:ext cx="73025" cy="87313"/>
              </a:xfrm>
              <a:custGeom>
                <a:avLst/>
                <a:gdLst/>
                <a:ahLst/>
                <a:cxnLst>
                  <a:cxn ang="0">
                    <a:pos x="9" y="19"/>
                  </a:cxn>
                  <a:cxn ang="0">
                    <a:pos x="22" y="14"/>
                  </a:cxn>
                  <a:cxn ang="0">
                    <a:pos x="19" y="8"/>
                  </a:cxn>
                  <a:cxn ang="0">
                    <a:pos x="32" y="0"/>
                  </a:cxn>
                  <a:cxn ang="0">
                    <a:pos x="40" y="0"/>
                  </a:cxn>
                  <a:cxn ang="0">
                    <a:pos x="55" y="18"/>
                  </a:cxn>
                  <a:cxn ang="0">
                    <a:pos x="47" y="24"/>
                  </a:cxn>
                  <a:cxn ang="0">
                    <a:pos x="47" y="39"/>
                  </a:cxn>
                  <a:cxn ang="0">
                    <a:pos x="47" y="52"/>
                  </a:cxn>
                  <a:cxn ang="0">
                    <a:pos x="35" y="54"/>
                  </a:cxn>
                  <a:cxn ang="0">
                    <a:pos x="19" y="64"/>
                  </a:cxn>
                  <a:cxn ang="0">
                    <a:pos x="11" y="65"/>
                  </a:cxn>
                  <a:cxn ang="0">
                    <a:pos x="0" y="55"/>
                  </a:cxn>
                  <a:cxn ang="0">
                    <a:pos x="13" y="33"/>
                  </a:cxn>
                  <a:cxn ang="0">
                    <a:pos x="4" y="23"/>
                  </a:cxn>
                  <a:cxn ang="0">
                    <a:pos x="9" y="19"/>
                  </a:cxn>
                </a:cxnLst>
                <a:rect l="0" t="0" r="r" b="b"/>
                <a:pathLst>
                  <a:path w="55" h="65">
                    <a:moveTo>
                      <a:pt x="9" y="19"/>
                    </a:moveTo>
                    <a:cubicBezTo>
                      <a:pt x="12" y="19"/>
                      <a:pt x="19" y="16"/>
                      <a:pt x="22" y="14"/>
                    </a:cubicBezTo>
                    <a:cubicBezTo>
                      <a:pt x="20" y="11"/>
                      <a:pt x="19" y="10"/>
                      <a:pt x="19" y="8"/>
                    </a:cubicBezTo>
                    <a:cubicBezTo>
                      <a:pt x="19" y="5"/>
                      <a:pt x="28" y="0"/>
                      <a:pt x="32" y="0"/>
                    </a:cubicBezTo>
                    <a:cubicBezTo>
                      <a:pt x="35" y="0"/>
                      <a:pt x="37" y="0"/>
                      <a:pt x="40" y="0"/>
                    </a:cubicBezTo>
                    <a:cubicBezTo>
                      <a:pt x="50" y="0"/>
                      <a:pt x="55" y="10"/>
                      <a:pt x="55" y="18"/>
                    </a:cubicBezTo>
                    <a:cubicBezTo>
                      <a:pt x="55" y="21"/>
                      <a:pt x="47" y="21"/>
                      <a:pt x="47" y="24"/>
                    </a:cubicBezTo>
                    <a:cubicBezTo>
                      <a:pt x="47" y="27"/>
                      <a:pt x="47" y="39"/>
                      <a:pt x="47" y="39"/>
                    </a:cubicBezTo>
                    <a:cubicBezTo>
                      <a:pt x="47" y="43"/>
                      <a:pt x="50" y="48"/>
                      <a:pt x="47" y="52"/>
                    </a:cubicBezTo>
                    <a:cubicBezTo>
                      <a:pt x="44" y="54"/>
                      <a:pt x="40" y="54"/>
                      <a:pt x="35" y="54"/>
                    </a:cubicBezTo>
                    <a:cubicBezTo>
                      <a:pt x="28" y="54"/>
                      <a:pt x="23" y="61"/>
                      <a:pt x="19" y="64"/>
                    </a:cubicBezTo>
                    <a:cubicBezTo>
                      <a:pt x="17" y="65"/>
                      <a:pt x="13" y="65"/>
                      <a:pt x="11" y="65"/>
                    </a:cubicBezTo>
                    <a:cubicBezTo>
                      <a:pt x="6" y="65"/>
                      <a:pt x="0" y="60"/>
                      <a:pt x="0" y="55"/>
                    </a:cubicBezTo>
                    <a:cubicBezTo>
                      <a:pt x="0" y="44"/>
                      <a:pt x="11" y="43"/>
                      <a:pt x="13" y="33"/>
                    </a:cubicBezTo>
                    <a:cubicBezTo>
                      <a:pt x="8" y="30"/>
                      <a:pt x="4" y="28"/>
                      <a:pt x="4" y="23"/>
                    </a:cubicBezTo>
                    <a:cubicBezTo>
                      <a:pt x="4" y="18"/>
                      <a:pt x="8" y="19"/>
                      <a:pt x="9"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1" name="Freeform 29">
                <a:extLst>
                  <a:ext uri="{FF2B5EF4-FFF2-40B4-BE49-F238E27FC236}">
                    <a16:creationId xmlns:a16="http://schemas.microsoft.com/office/drawing/2014/main" id="{7B25DB70-8583-A34C-9566-A0D57C1423B4}"/>
                  </a:ext>
                </a:extLst>
              </p:cNvPr>
              <p:cNvSpPr>
                <a:spLocks/>
              </p:cNvSpPr>
              <p:nvPr/>
            </p:nvSpPr>
            <p:spPr bwMode="auto">
              <a:xfrm>
                <a:off x="4276725" y="1758950"/>
                <a:ext cx="139700" cy="203200"/>
              </a:xfrm>
              <a:custGeom>
                <a:avLst/>
                <a:gdLst/>
                <a:ahLst/>
                <a:cxnLst>
                  <a:cxn ang="0">
                    <a:pos x="96" y="102"/>
                  </a:cxn>
                  <a:cxn ang="0">
                    <a:pos x="91" y="128"/>
                  </a:cxn>
                  <a:cxn ang="0">
                    <a:pos x="100" y="133"/>
                  </a:cxn>
                  <a:cxn ang="0">
                    <a:pos x="70" y="139"/>
                  </a:cxn>
                  <a:cxn ang="0">
                    <a:pos x="39" y="141"/>
                  </a:cxn>
                  <a:cxn ang="0">
                    <a:pos x="26" y="148"/>
                  </a:cxn>
                  <a:cxn ang="0">
                    <a:pos x="16" y="152"/>
                  </a:cxn>
                  <a:cxn ang="0">
                    <a:pos x="32" y="133"/>
                  </a:cxn>
                  <a:cxn ang="0">
                    <a:pos x="46" y="124"/>
                  </a:cxn>
                  <a:cxn ang="0">
                    <a:pos x="26" y="123"/>
                  </a:cxn>
                  <a:cxn ang="0">
                    <a:pos x="19" y="123"/>
                  </a:cxn>
                  <a:cxn ang="0">
                    <a:pos x="28" y="96"/>
                  </a:cxn>
                  <a:cxn ang="0">
                    <a:pos x="48" y="81"/>
                  </a:cxn>
                  <a:cxn ang="0">
                    <a:pos x="40" y="70"/>
                  </a:cxn>
                  <a:cxn ang="0">
                    <a:pos x="26" y="72"/>
                  </a:cxn>
                  <a:cxn ang="0">
                    <a:pos x="23" y="59"/>
                  </a:cxn>
                  <a:cxn ang="0">
                    <a:pos x="16" y="49"/>
                  </a:cxn>
                  <a:cxn ang="0">
                    <a:pos x="12" y="55"/>
                  </a:cxn>
                  <a:cxn ang="0">
                    <a:pos x="14" y="45"/>
                  </a:cxn>
                  <a:cxn ang="0">
                    <a:pos x="8" y="38"/>
                  </a:cxn>
                  <a:cxn ang="0">
                    <a:pos x="11" y="29"/>
                  </a:cxn>
                  <a:cxn ang="0">
                    <a:pos x="8" y="20"/>
                  </a:cxn>
                  <a:cxn ang="0">
                    <a:pos x="12" y="21"/>
                  </a:cxn>
                  <a:cxn ang="0">
                    <a:pos x="16" y="14"/>
                  </a:cxn>
                  <a:cxn ang="0">
                    <a:pos x="25" y="0"/>
                  </a:cxn>
                  <a:cxn ang="0">
                    <a:pos x="42" y="4"/>
                  </a:cxn>
                  <a:cxn ang="0">
                    <a:pos x="33" y="19"/>
                  </a:cxn>
                  <a:cxn ang="0">
                    <a:pos x="47" y="46"/>
                  </a:cxn>
                  <a:cxn ang="0">
                    <a:pos x="53" y="50"/>
                  </a:cxn>
                  <a:cxn ang="0">
                    <a:pos x="84" y="89"/>
                  </a:cxn>
                  <a:cxn ang="0">
                    <a:pos x="87" y="102"/>
                  </a:cxn>
                  <a:cxn ang="0">
                    <a:pos x="92" y="102"/>
                  </a:cxn>
                </a:cxnLst>
                <a:rect l="0" t="0" r="r" b="b"/>
                <a:pathLst>
                  <a:path w="105" h="152">
                    <a:moveTo>
                      <a:pt x="90" y="103"/>
                    </a:moveTo>
                    <a:cubicBezTo>
                      <a:pt x="93" y="101"/>
                      <a:pt x="92" y="102"/>
                      <a:pt x="96" y="102"/>
                    </a:cubicBezTo>
                    <a:cubicBezTo>
                      <a:pt x="101" y="102"/>
                      <a:pt x="105" y="106"/>
                      <a:pt x="105" y="110"/>
                    </a:cubicBezTo>
                    <a:cubicBezTo>
                      <a:pt x="105" y="118"/>
                      <a:pt x="94" y="122"/>
                      <a:pt x="91" y="128"/>
                    </a:cubicBezTo>
                    <a:cubicBezTo>
                      <a:pt x="95" y="129"/>
                      <a:pt x="97" y="130"/>
                      <a:pt x="100" y="130"/>
                    </a:cubicBezTo>
                    <a:cubicBezTo>
                      <a:pt x="100" y="133"/>
                      <a:pt x="100" y="133"/>
                      <a:pt x="100" y="133"/>
                    </a:cubicBezTo>
                    <a:cubicBezTo>
                      <a:pt x="96" y="137"/>
                      <a:pt x="93" y="139"/>
                      <a:pt x="87" y="139"/>
                    </a:cubicBezTo>
                    <a:cubicBezTo>
                      <a:pt x="82" y="139"/>
                      <a:pt x="72" y="139"/>
                      <a:pt x="70" y="139"/>
                    </a:cubicBezTo>
                    <a:cubicBezTo>
                      <a:pt x="65" y="139"/>
                      <a:pt x="53" y="143"/>
                      <a:pt x="47" y="143"/>
                    </a:cubicBezTo>
                    <a:cubicBezTo>
                      <a:pt x="44" y="143"/>
                      <a:pt x="42" y="141"/>
                      <a:pt x="39" y="141"/>
                    </a:cubicBezTo>
                    <a:cubicBezTo>
                      <a:pt x="34" y="141"/>
                      <a:pt x="32" y="144"/>
                      <a:pt x="32" y="148"/>
                    </a:cubicBezTo>
                    <a:cubicBezTo>
                      <a:pt x="26" y="148"/>
                      <a:pt x="26" y="148"/>
                      <a:pt x="26" y="148"/>
                    </a:cubicBezTo>
                    <a:cubicBezTo>
                      <a:pt x="23" y="148"/>
                      <a:pt x="21" y="150"/>
                      <a:pt x="19" y="152"/>
                    </a:cubicBezTo>
                    <a:cubicBezTo>
                      <a:pt x="16" y="152"/>
                      <a:pt x="16" y="152"/>
                      <a:pt x="16" y="152"/>
                    </a:cubicBezTo>
                    <a:cubicBezTo>
                      <a:pt x="16" y="149"/>
                      <a:pt x="16" y="149"/>
                      <a:pt x="16" y="149"/>
                    </a:cubicBezTo>
                    <a:cubicBezTo>
                      <a:pt x="17" y="147"/>
                      <a:pt x="30" y="133"/>
                      <a:pt x="32" y="133"/>
                    </a:cubicBezTo>
                    <a:cubicBezTo>
                      <a:pt x="38" y="131"/>
                      <a:pt x="47" y="133"/>
                      <a:pt x="47" y="127"/>
                    </a:cubicBezTo>
                    <a:cubicBezTo>
                      <a:pt x="47" y="126"/>
                      <a:pt x="46" y="125"/>
                      <a:pt x="46" y="124"/>
                    </a:cubicBezTo>
                    <a:cubicBezTo>
                      <a:pt x="44" y="126"/>
                      <a:pt x="41" y="128"/>
                      <a:pt x="38" y="128"/>
                    </a:cubicBezTo>
                    <a:cubicBezTo>
                      <a:pt x="32" y="128"/>
                      <a:pt x="30" y="123"/>
                      <a:pt x="26" y="123"/>
                    </a:cubicBezTo>
                    <a:cubicBezTo>
                      <a:pt x="23" y="123"/>
                      <a:pt x="23" y="125"/>
                      <a:pt x="21" y="125"/>
                    </a:cubicBezTo>
                    <a:cubicBezTo>
                      <a:pt x="20" y="125"/>
                      <a:pt x="19" y="124"/>
                      <a:pt x="19" y="123"/>
                    </a:cubicBezTo>
                    <a:cubicBezTo>
                      <a:pt x="19" y="116"/>
                      <a:pt x="31" y="116"/>
                      <a:pt x="31" y="109"/>
                    </a:cubicBezTo>
                    <a:cubicBezTo>
                      <a:pt x="31" y="103"/>
                      <a:pt x="28" y="101"/>
                      <a:pt x="28" y="96"/>
                    </a:cubicBezTo>
                    <a:cubicBezTo>
                      <a:pt x="36" y="96"/>
                      <a:pt x="45" y="92"/>
                      <a:pt x="48" y="88"/>
                    </a:cubicBezTo>
                    <a:cubicBezTo>
                      <a:pt x="48" y="81"/>
                      <a:pt x="48" y="81"/>
                      <a:pt x="48" y="81"/>
                    </a:cubicBezTo>
                    <a:cubicBezTo>
                      <a:pt x="43" y="82"/>
                      <a:pt x="37" y="81"/>
                      <a:pt x="37" y="77"/>
                    </a:cubicBezTo>
                    <a:cubicBezTo>
                      <a:pt x="37" y="73"/>
                      <a:pt x="39" y="72"/>
                      <a:pt x="40" y="70"/>
                    </a:cubicBezTo>
                    <a:cubicBezTo>
                      <a:pt x="39" y="70"/>
                      <a:pt x="38" y="70"/>
                      <a:pt x="36" y="70"/>
                    </a:cubicBezTo>
                    <a:cubicBezTo>
                      <a:pt x="32" y="70"/>
                      <a:pt x="30" y="72"/>
                      <a:pt x="26" y="72"/>
                    </a:cubicBezTo>
                    <a:cubicBezTo>
                      <a:pt x="22" y="72"/>
                      <a:pt x="19" y="72"/>
                      <a:pt x="19" y="69"/>
                    </a:cubicBezTo>
                    <a:cubicBezTo>
                      <a:pt x="19" y="65"/>
                      <a:pt x="23" y="63"/>
                      <a:pt x="23" y="59"/>
                    </a:cubicBezTo>
                    <a:cubicBezTo>
                      <a:pt x="23" y="55"/>
                      <a:pt x="22" y="55"/>
                      <a:pt x="23" y="51"/>
                    </a:cubicBezTo>
                    <a:cubicBezTo>
                      <a:pt x="20" y="51"/>
                      <a:pt x="17" y="50"/>
                      <a:pt x="16" y="49"/>
                    </a:cubicBezTo>
                    <a:cubicBezTo>
                      <a:pt x="14" y="52"/>
                      <a:pt x="15" y="54"/>
                      <a:pt x="16" y="55"/>
                    </a:cubicBezTo>
                    <a:cubicBezTo>
                      <a:pt x="12" y="55"/>
                      <a:pt x="12" y="55"/>
                      <a:pt x="12" y="55"/>
                    </a:cubicBezTo>
                    <a:cubicBezTo>
                      <a:pt x="12" y="52"/>
                      <a:pt x="12" y="51"/>
                      <a:pt x="12" y="48"/>
                    </a:cubicBezTo>
                    <a:cubicBezTo>
                      <a:pt x="12" y="47"/>
                      <a:pt x="13" y="46"/>
                      <a:pt x="14" y="45"/>
                    </a:cubicBezTo>
                    <a:cubicBezTo>
                      <a:pt x="14" y="41"/>
                      <a:pt x="14" y="41"/>
                      <a:pt x="14" y="41"/>
                    </a:cubicBezTo>
                    <a:cubicBezTo>
                      <a:pt x="12" y="41"/>
                      <a:pt x="8" y="40"/>
                      <a:pt x="8" y="38"/>
                    </a:cubicBezTo>
                    <a:cubicBezTo>
                      <a:pt x="8" y="36"/>
                      <a:pt x="11" y="32"/>
                      <a:pt x="11" y="32"/>
                    </a:cubicBezTo>
                    <a:cubicBezTo>
                      <a:pt x="11" y="29"/>
                      <a:pt x="11" y="29"/>
                      <a:pt x="11" y="29"/>
                    </a:cubicBezTo>
                    <a:cubicBezTo>
                      <a:pt x="4" y="27"/>
                      <a:pt x="0" y="26"/>
                      <a:pt x="0" y="20"/>
                    </a:cubicBezTo>
                    <a:cubicBezTo>
                      <a:pt x="8" y="20"/>
                      <a:pt x="8" y="20"/>
                      <a:pt x="8" y="20"/>
                    </a:cubicBezTo>
                    <a:cubicBezTo>
                      <a:pt x="8" y="23"/>
                      <a:pt x="10" y="24"/>
                      <a:pt x="11" y="24"/>
                    </a:cubicBezTo>
                    <a:cubicBezTo>
                      <a:pt x="12" y="24"/>
                      <a:pt x="12" y="22"/>
                      <a:pt x="12" y="21"/>
                    </a:cubicBezTo>
                    <a:cubicBezTo>
                      <a:pt x="12" y="21"/>
                      <a:pt x="10" y="20"/>
                      <a:pt x="10" y="19"/>
                    </a:cubicBezTo>
                    <a:cubicBezTo>
                      <a:pt x="10" y="15"/>
                      <a:pt x="13" y="14"/>
                      <a:pt x="16" y="14"/>
                    </a:cubicBezTo>
                    <a:cubicBezTo>
                      <a:pt x="16" y="10"/>
                      <a:pt x="18" y="8"/>
                      <a:pt x="18" y="6"/>
                    </a:cubicBezTo>
                    <a:cubicBezTo>
                      <a:pt x="18" y="4"/>
                      <a:pt x="23" y="0"/>
                      <a:pt x="25" y="0"/>
                    </a:cubicBezTo>
                    <a:cubicBezTo>
                      <a:pt x="30" y="0"/>
                      <a:pt x="35" y="0"/>
                      <a:pt x="38" y="0"/>
                    </a:cubicBezTo>
                    <a:cubicBezTo>
                      <a:pt x="40" y="0"/>
                      <a:pt x="42" y="3"/>
                      <a:pt x="42" y="4"/>
                    </a:cubicBezTo>
                    <a:cubicBezTo>
                      <a:pt x="42" y="10"/>
                      <a:pt x="33" y="10"/>
                      <a:pt x="31" y="16"/>
                    </a:cubicBezTo>
                    <a:cubicBezTo>
                      <a:pt x="31" y="17"/>
                      <a:pt x="32" y="18"/>
                      <a:pt x="33" y="19"/>
                    </a:cubicBezTo>
                    <a:cubicBezTo>
                      <a:pt x="59" y="19"/>
                      <a:pt x="59" y="19"/>
                      <a:pt x="59" y="19"/>
                    </a:cubicBezTo>
                    <a:cubicBezTo>
                      <a:pt x="60" y="32"/>
                      <a:pt x="47" y="37"/>
                      <a:pt x="47" y="46"/>
                    </a:cubicBezTo>
                    <a:cubicBezTo>
                      <a:pt x="45" y="47"/>
                      <a:pt x="44" y="48"/>
                      <a:pt x="43" y="50"/>
                    </a:cubicBezTo>
                    <a:cubicBezTo>
                      <a:pt x="48" y="51"/>
                      <a:pt x="50" y="49"/>
                      <a:pt x="53" y="50"/>
                    </a:cubicBezTo>
                    <a:cubicBezTo>
                      <a:pt x="62" y="53"/>
                      <a:pt x="60" y="63"/>
                      <a:pt x="66" y="69"/>
                    </a:cubicBezTo>
                    <a:cubicBezTo>
                      <a:pt x="73" y="76"/>
                      <a:pt x="84" y="79"/>
                      <a:pt x="84" y="89"/>
                    </a:cubicBezTo>
                    <a:cubicBezTo>
                      <a:pt x="84" y="93"/>
                      <a:pt x="89" y="95"/>
                      <a:pt x="89" y="99"/>
                    </a:cubicBezTo>
                    <a:cubicBezTo>
                      <a:pt x="89" y="100"/>
                      <a:pt x="88" y="101"/>
                      <a:pt x="87" y="102"/>
                    </a:cubicBezTo>
                    <a:cubicBezTo>
                      <a:pt x="87" y="105"/>
                      <a:pt x="87" y="105"/>
                      <a:pt x="87" y="105"/>
                    </a:cubicBezTo>
                    <a:cubicBezTo>
                      <a:pt x="90" y="104"/>
                      <a:pt x="90" y="103"/>
                      <a:pt x="92" y="102"/>
                    </a:cubicBezTo>
                    <a:lnTo>
                      <a:pt x="90" y="1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2" name="Freeform 31">
                <a:extLst>
                  <a:ext uri="{FF2B5EF4-FFF2-40B4-BE49-F238E27FC236}">
                    <a16:creationId xmlns:a16="http://schemas.microsoft.com/office/drawing/2014/main" id="{C85C12AF-E662-444F-BAFD-90466C12B7EA}"/>
                  </a:ext>
                </a:extLst>
              </p:cNvPr>
              <p:cNvSpPr>
                <a:spLocks/>
              </p:cNvSpPr>
              <p:nvPr/>
            </p:nvSpPr>
            <p:spPr bwMode="auto">
              <a:xfrm>
                <a:off x="4592638" y="2203450"/>
                <a:ext cx="46038" cy="30163"/>
              </a:xfrm>
              <a:custGeom>
                <a:avLst/>
                <a:gdLst/>
                <a:ahLst/>
                <a:cxnLst>
                  <a:cxn ang="0">
                    <a:pos x="0" y="5"/>
                  </a:cxn>
                  <a:cxn ang="0">
                    <a:pos x="0" y="8"/>
                  </a:cxn>
                  <a:cxn ang="0">
                    <a:pos x="7" y="10"/>
                  </a:cxn>
                  <a:cxn ang="0">
                    <a:pos x="27" y="21"/>
                  </a:cxn>
                  <a:cxn ang="0">
                    <a:pos x="30" y="23"/>
                  </a:cxn>
                  <a:cxn ang="0">
                    <a:pos x="33" y="20"/>
                  </a:cxn>
                  <a:cxn ang="0">
                    <a:pos x="31" y="13"/>
                  </a:cxn>
                  <a:cxn ang="0">
                    <a:pos x="33" y="8"/>
                  </a:cxn>
                  <a:cxn ang="0">
                    <a:pos x="35" y="3"/>
                  </a:cxn>
                  <a:cxn ang="0">
                    <a:pos x="20" y="6"/>
                  </a:cxn>
                  <a:cxn ang="0">
                    <a:pos x="0" y="5"/>
                  </a:cxn>
                </a:cxnLst>
                <a:rect l="0" t="0" r="r" b="b"/>
                <a:pathLst>
                  <a:path w="35" h="23">
                    <a:moveTo>
                      <a:pt x="0" y="5"/>
                    </a:moveTo>
                    <a:cubicBezTo>
                      <a:pt x="0" y="8"/>
                      <a:pt x="0" y="8"/>
                      <a:pt x="0" y="8"/>
                    </a:cubicBezTo>
                    <a:cubicBezTo>
                      <a:pt x="2" y="10"/>
                      <a:pt x="5" y="10"/>
                      <a:pt x="7" y="10"/>
                    </a:cubicBezTo>
                    <a:cubicBezTo>
                      <a:pt x="14" y="12"/>
                      <a:pt x="19" y="20"/>
                      <a:pt x="27" y="21"/>
                    </a:cubicBezTo>
                    <a:cubicBezTo>
                      <a:pt x="27" y="23"/>
                      <a:pt x="29" y="23"/>
                      <a:pt x="30" y="23"/>
                    </a:cubicBezTo>
                    <a:cubicBezTo>
                      <a:pt x="32" y="23"/>
                      <a:pt x="33" y="21"/>
                      <a:pt x="33" y="20"/>
                    </a:cubicBezTo>
                    <a:cubicBezTo>
                      <a:pt x="33" y="17"/>
                      <a:pt x="31" y="16"/>
                      <a:pt x="31" y="13"/>
                    </a:cubicBezTo>
                    <a:cubicBezTo>
                      <a:pt x="31" y="11"/>
                      <a:pt x="33" y="8"/>
                      <a:pt x="33" y="8"/>
                    </a:cubicBezTo>
                    <a:cubicBezTo>
                      <a:pt x="35" y="3"/>
                      <a:pt x="35" y="3"/>
                      <a:pt x="35" y="3"/>
                    </a:cubicBezTo>
                    <a:cubicBezTo>
                      <a:pt x="28" y="2"/>
                      <a:pt x="25" y="6"/>
                      <a:pt x="20" y="6"/>
                    </a:cubicBezTo>
                    <a:cubicBezTo>
                      <a:pt x="14" y="6"/>
                      <a:pt x="10" y="0"/>
                      <a:pt x="0"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3" name="Freeform 32">
                <a:extLst>
                  <a:ext uri="{FF2B5EF4-FFF2-40B4-BE49-F238E27FC236}">
                    <a16:creationId xmlns:a16="http://schemas.microsoft.com/office/drawing/2014/main" id="{CA373435-F527-924C-8EF0-AA5C75D88611}"/>
                  </a:ext>
                </a:extLst>
              </p:cNvPr>
              <p:cNvSpPr>
                <a:spLocks/>
              </p:cNvSpPr>
              <p:nvPr/>
            </p:nvSpPr>
            <p:spPr bwMode="auto">
              <a:xfrm>
                <a:off x="4527550" y="2111375"/>
                <a:ext cx="15875" cy="30163"/>
              </a:xfrm>
              <a:custGeom>
                <a:avLst/>
                <a:gdLst/>
                <a:ahLst/>
                <a:cxnLst>
                  <a:cxn ang="0">
                    <a:pos x="3" y="5"/>
                  </a:cxn>
                  <a:cxn ang="0">
                    <a:pos x="10" y="0"/>
                  </a:cxn>
                  <a:cxn ang="0">
                    <a:pos x="12" y="5"/>
                  </a:cxn>
                  <a:cxn ang="0">
                    <a:pos x="8" y="23"/>
                  </a:cxn>
                  <a:cxn ang="0">
                    <a:pos x="0" y="6"/>
                  </a:cxn>
                  <a:cxn ang="0">
                    <a:pos x="3" y="5"/>
                  </a:cxn>
                </a:cxnLst>
                <a:rect l="0" t="0" r="r" b="b"/>
                <a:pathLst>
                  <a:path w="12" h="23">
                    <a:moveTo>
                      <a:pt x="3" y="5"/>
                    </a:moveTo>
                    <a:cubicBezTo>
                      <a:pt x="6" y="5"/>
                      <a:pt x="8" y="1"/>
                      <a:pt x="10" y="0"/>
                    </a:cubicBezTo>
                    <a:cubicBezTo>
                      <a:pt x="10" y="3"/>
                      <a:pt x="11" y="5"/>
                      <a:pt x="12" y="5"/>
                    </a:cubicBezTo>
                    <a:cubicBezTo>
                      <a:pt x="11" y="11"/>
                      <a:pt x="10" y="20"/>
                      <a:pt x="8" y="23"/>
                    </a:cubicBezTo>
                    <a:cubicBezTo>
                      <a:pt x="4" y="22"/>
                      <a:pt x="2" y="9"/>
                      <a:pt x="0" y="6"/>
                    </a:cubicBezTo>
                    <a:cubicBezTo>
                      <a:pt x="1" y="6"/>
                      <a:pt x="2" y="5"/>
                      <a:pt x="3"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4" name="Freeform 33">
                <a:extLst>
                  <a:ext uri="{FF2B5EF4-FFF2-40B4-BE49-F238E27FC236}">
                    <a16:creationId xmlns:a16="http://schemas.microsoft.com/office/drawing/2014/main" id="{2C91A834-DE69-744C-98FF-F09BFB308617}"/>
                  </a:ext>
                </a:extLst>
              </p:cNvPr>
              <p:cNvSpPr>
                <a:spLocks/>
              </p:cNvSpPr>
              <p:nvPr/>
            </p:nvSpPr>
            <p:spPr bwMode="auto">
              <a:xfrm>
                <a:off x="4524375" y="2144713"/>
                <a:ext cx="25400" cy="44450"/>
              </a:xfrm>
              <a:custGeom>
                <a:avLst/>
                <a:gdLst/>
                <a:ahLst/>
                <a:cxnLst>
                  <a:cxn ang="0">
                    <a:pos x="5" y="15"/>
                  </a:cxn>
                  <a:cxn ang="0">
                    <a:pos x="0" y="6"/>
                  </a:cxn>
                  <a:cxn ang="0">
                    <a:pos x="9" y="0"/>
                  </a:cxn>
                  <a:cxn ang="0">
                    <a:pos x="15" y="3"/>
                  </a:cxn>
                  <a:cxn ang="0">
                    <a:pos x="18" y="21"/>
                  </a:cxn>
                  <a:cxn ang="0">
                    <a:pos x="6" y="33"/>
                  </a:cxn>
                  <a:cxn ang="0">
                    <a:pos x="2" y="24"/>
                  </a:cxn>
                  <a:cxn ang="0">
                    <a:pos x="5" y="15"/>
                  </a:cxn>
                </a:cxnLst>
                <a:rect l="0" t="0" r="r" b="b"/>
                <a:pathLst>
                  <a:path w="19" h="33">
                    <a:moveTo>
                      <a:pt x="5" y="15"/>
                    </a:moveTo>
                    <a:cubicBezTo>
                      <a:pt x="5" y="12"/>
                      <a:pt x="1" y="9"/>
                      <a:pt x="0" y="6"/>
                    </a:cubicBezTo>
                    <a:cubicBezTo>
                      <a:pt x="5" y="4"/>
                      <a:pt x="5" y="0"/>
                      <a:pt x="9" y="0"/>
                    </a:cubicBezTo>
                    <a:cubicBezTo>
                      <a:pt x="13" y="0"/>
                      <a:pt x="14" y="3"/>
                      <a:pt x="15" y="3"/>
                    </a:cubicBezTo>
                    <a:cubicBezTo>
                      <a:pt x="19" y="10"/>
                      <a:pt x="18" y="14"/>
                      <a:pt x="18" y="21"/>
                    </a:cubicBezTo>
                    <a:cubicBezTo>
                      <a:pt x="18" y="27"/>
                      <a:pt x="10" y="33"/>
                      <a:pt x="6" y="33"/>
                    </a:cubicBezTo>
                    <a:cubicBezTo>
                      <a:pt x="2" y="33"/>
                      <a:pt x="2" y="27"/>
                      <a:pt x="2" y="24"/>
                    </a:cubicBezTo>
                    <a:cubicBezTo>
                      <a:pt x="2" y="20"/>
                      <a:pt x="5" y="18"/>
                      <a:pt x="5"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5" name="Freeform 34">
                <a:extLst>
                  <a:ext uri="{FF2B5EF4-FFF2-40B4-BE49-F238E27FC236}">
                    <a16:creationId xmlns:a16="http://schemas.microsoft.com/office/drawing/2014/main" id="{86F07866-2BD1-C34E-AD9B-979DAF28F3CA}"/>
                  </a:ext>
                </a:extLst>
              </p:cNvPr>
              <p:cNvSpPr>
                <a:spLocks/>
              </p:cNvSpPr>
              <p:nvPr/>
            </p:nvSpPr>
            <p:spPr bwMode="auto">
              <a:xfrm>
                <a:off x="4429125" y="2171700"/>
                <a:ext cx="12700" cy="9525"/>
              </a:xfrm>
              <a:custGeom>
                <a:avLst/>
                <a:gdLst/>
                <a:ahLst/>
                <a:cxnLst>
                  <a:cxn ang="0">
                    <a:pos x="9" y="5"/>
                  </a:cxn>
                  <a:cxn ang="0">
                    <a:pos x="6" y="7"/>
                  </a:cxn>
                  <a:cxn ang="0">
                    <a:pos x="0" y="3"/>
                  </a:cxn>
                  <a:cxn ang="0">
                    <a:pos x="7" y="0"/>
                  </a:cxn>
                  <a:cxn ang="0">
                    <a:pos x="9" y="5"/>
                  </a:cxn>
                </a:cxnLst>
                <a:rect l="0" t="0" r="r" b="b"/>
                <a:pathLst>
                  <a:path w="9" h="7">
                    <a:moveTo>
                      <a:pt x="9" y="5"/>
                    </a:moveTo>
                    <a:cubicBezTo>
                      <a:pt x="9" y="6"/>
                      <a:pt x="7" y="7"/>
                      <a:pt x="6" y="7"/>
                    </a:cubicBezTo>
                    <a:cubicBezTo>
                      <a:pt x="4" y="7"/>
                      <a:pt x="1" y="3"/>
                      <a:pt x="0" y="3"/>
                    </a:cubicBezTo>
                    <a:cubicBezTo>
                      <a:pt x="3" y="2"/>
                      <a:pt x="5" y="0"/>
                      <a:pt x="7" y="0"/>
                    </a:cubicBezTo>
                    <a:cubicBezTo>
                      <a:pt x="7" y="1"/>
                      <a:pt x="9" y="3"/>
                      <a:pt x="9"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6" name="Freeform 35">
                <a:extLst>
                  <a:ext uri="{FF2B5EF4-FFF2-40B4-BE49-F238E27FC236}">
                    <a16:creationId xmlns:a16="http://schemas.microsoft.com/office/drawing/2014/main" id="{C8587E55-4000-D543-A069-C7381B39007A}"/>
                  </a:ext>
                </a:extLst>
              </p:cNvPr>
              <p:cNvSpPr>
                <a:spLocks/>
              </p:cNvSpPr>
              <p:nvPr/>
            </p:nvSpPr>
            <p:spPr bwMode="auto">
              <a:xfrm>
                <a:off x="4551363" y="1833563"/>
                <a:ext cx="15875" cy="19050"/>
              </a:xfrm>
              <a:custGeom>
                <a:avLst/>
                <a:gdLst/>
                <a:ahLst/>
                <a:cxnLst>
                  <a:cxn ang="0">
                    <a:pos x="11" y="10"/>
                  </a:cxn>
                  <a:cxn ang="0">
                    <a:pos x="0" y="5"/>
                  </a:cxn>
                  <a:cxn ang="0">
                    <a:pos x="0" y="0"/>
                  </a:cxn>
                  <a:cxn ang="0">
                    <a:pos x="9" y="0"/>
                  </a:cxn>
                  <a:cxn ang="0">
                    <a:pos x="12" y="9"/>
                  </a:cxn>
                  <a:cxn ang="0">
                    <a:pos x="11" y="14"/>
                  </a:cxn>
                  <a:cxn ang="0">
                    <a:pos x="11" y="10"/>
                  </a:cxn>
                </a:cxnLst>
                <a:rect l="0" t="0" r="r" b="b"/>
                <a:pathLst>
                  <a:path w="12" h="14">
                    <a:moveTo>
                      <a:pt x="11" y="10"/>
                    </a:moveTo>
                    <a:cubicBezTo>
                      <a:pt x="5" y="10"/>
                      <a:pt x="0" y="9"/>
                      <a:pt x="0" y="5"/>
                    </a:cubicBezTo>
                    <a:cubicBezTo>
                      <a:pt x="0" y="3"/>
                      <a:pt x="0" y="2"/>
                      <a:pt x="0" y="0"/>
                    </a:cubicBezTo>
                    <a:cubicBezTo>
                      <a:pt x="9" y="0"/>
                      <a:pt x="9" y="0"/>
                      <a:pt x="9" y="0"/>
                    </a:cubicBezTo>
                    <a:cubicBezTo>
                      <a:pt x="9" y="6"/>
                      <a:pt x="12" y="5"/>
                      <a:pt x="12" y="9"/>
                    </a:cubicBezTo>
                    <a:cubicBezTo>
                      <a:pt x="12" y="13"/>
                      <a:pt x="11" y="12"/>
                      <a:pt x="11" y="14"/>
                    </a:cubicBezTo>
                    <a:cubicBezTo>
                      <a:pt x="11" y="13"/>
                      <a:pt x="11" y="12"/>
                      <a:pt x="11"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7" name="Freeform 37">
                <a:extLst>
                  <a:ext uri="{FF2B5EF4-FFF2-40B4-BE49-F238E27FC236}">
                    <a16:creationId xmlns:a16="http://schemas.microsoft.com/office/drawing/2014/main" id="{1A97CFF4-75AF-3946-BAD8-8755685D2116}"/>
                  </a:ext>
                </a:extLst>
              </p:cNvPr>
              <p:cNvSpPr>
                <a:spLocks/>
              </p:cNvSpPr>
              <p:nvPr/>
            </p:nvSpPr>
            <p:spPr bwMode="auto">
              <a:xfrm>
                <a:off x="4684713" y="1773238"/>
                <a:ext cx="15875" cy="23813"/>
              </a:xfrm>
              <a:custGeom>
                <a:avLst/>
                <a:gdLst/>
                <a:ahLst/>
                <a:cxnLst>
                  <a:cxn ang="0">
                    <a:pos x="8" y="6"/>
                  </a:cxn>
                  <a:cxn ang="0">
                    <a:pos x="1" y="17"/>
                  </a:cxn>
                  <a:cxn ang="0">
                    <a:pos x="1" y="11"/>
                  </a:cxn>
                  <a:cxn ang="0">
                    <a:pos x="11" y="0"/>
                  </a:cxn>
                  <a:cxn ang="0">
                    <a:pos x="8" y="6"/>
                  </a:cxn>
                </a:cxnLst>
                <a:rect l="0" t="0" r="r" b="b"/>
                <a:pathLst>
                  <a:path w="11" h="17">
                    <a:moveTo>
                      <a:pt x="8" y="6"/>
                    </a:moveTo>
                    <a:cubicBezTo>
                      <a:pt x="8" y="11"/>
                      <a:pt x="4" y="13"/>
                      <a:pt x="1" y="17"/>
                    </a:cubicBezTo>
                    <a:cubicBezTo>
                      <a:pt x="0" y="15"/>
                      <a:pt x="1" y="14"/>
                      <a:pt x="1" y="11"/>
                    </a:cubicBezTo>
                    <a:cubicBezTo>
                      <a:pt x="1" y="9"/>
                      <a:pt x="3" y="1"/>
                      <a:pt x="11" y="0"/>
                    </a:cubicBezTo>
                    <a:cubicBezTo>
                      <a:pt x="10" y="2"/>
                      <a:pt x="8" y="4"/>
                      <a:pt x="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8" name="Freeform 38">
                <a:extLst>
                  <a:ext uri="{FF2B5EF4-FFF2-40B4-BE49-F238E27FC236}">
                    <a16:creationId xmlns:a16="http://schemas.microsoft.com/office/drawing/2014/main" id="{BA962682-7FEE-754A-B0F3-E7106F24C896}"/>
                  </a:ext>
                </a:extLst>
              </p:cNvPr>
              <p:cNvSpPr>
                <a:spLocks/>
              </p:cNvSpPr>
              <p:nvPr/>
            </p:nvSpPr>
            <p:spPr bwMode="auto">
              <a:xfrm>
                <a:off x="4746625" y="1744663"/>
                <a:ext cx="20638" cy="26988"/>
              </a:xfrm>
              <a:custGeom>
                <a:avLst/>
                <a:gdLst/>
                <a:ahLst/>
                <a:cxnLst>
                  <a:cxn ang="0">
                    <a:pos x="12" y="10"/>
                  </a:cxn>
                  <a:cxn ang="0">
                    <a:pos x="12" y="16"/>
                  </a:cxn>
                  <a:cxn ang="0">
                    <a:pos x="5" y="20"/>
                  </a:cxn>
                  <a:cxn ang="0">
                    <a:pos x="0" y="13"/>
                  </a:cxn>
                  <a:cxn ang="0">
                    <a:pos x="10" y="10"/>
                  </a:cxn>
                  <a:cxn ang="0">
                    <a:pos x="7" y="5"/>
                  </a:cxn>
                  <a:cxn ang="0">
                    <a:pos x="11" y="0"/>
                  </a:cxn>
                  <a:cxn ang="0">
                    <a:pos x="16" y="5"/>
                  </a:cxn>
                  <a:cxn ang="0">
                    <a:pos x="12" y="10"/>
                  </a:cxn>
                </a:cxnLst>
                <a:rect l="0" t="0" r="r" b="b"/>
                <a:pathLst>
                  <a:path w="16" h="20">
                    <a:moveTo>
                      <a:pt x="12" y="10"/>
                    </a:moveTo>
                    <a:cubicBezTo>
                      <a:pt x="12" y="12"/>
                      <a:pt x="12" y="14"/>
                      <a:pt x="12" y="16"/>
                    </a:cubicBezTo>
                    <a:cubicBezTo>
                      <a:pt x="12" y="17"/>
                      <a:pt x="6" y="20"/>
                      <a:pt x="5" y="20"/>
                    </a:cubicBezTo>
                    <a:cubicBezTo>
                      <a:pt x="1" y="20"/>
                      <a:pt x="0" y="16"/>
                      <a:pt x="0" y="13"/>
                    </a:cubicBezTo>
                    <a:cubicBezTo>
                      <a:pt x="4" y="13"/>
                      <a:pt x="6" y="10"/>
                      <a:pt x="10" y="10"/>
                    </a:cubicBezTo>
                    <a:cubicBezTo>
                      <a:pt x="9" y="8"/>
                      <a:pt x="7" y="7"/>
                      <a:pt x="7" y="5"/>
                    </a:cubicBezTo>
                    <a:cubicBezTo>
                      <a:pt x="7" y="2"/>
                      <a:pt x="11" y="0"/>
                      <a:pt x="11" y="0"/>
                    </a:cubicBezTo>
                    <a:cubicBezTo>
                      <a:pt x="13" y="3"/>
                      <a:pt x="14" y="4"/>
                      <a:pt x="16" y="5"/>
                    </a:cubicBezTo>
                    <a:cubicBezTo>
                      <a:pt x="15" y="7"/>
                      <a:pt x="13" y="10"/>
                      <a:pt x="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nvGrpSpPr>
          <p:cNvPr id="89" name="Group 363">
            <a:extLst>
              <a:ext uri="{FF2B5EF4-FFF2-40B4-BE49-F238E27FC236}">
                <a16:creationId xmlns:a16="http://schemas.microsoft.com/office/drawing/2014/main" id="{F2D6F943-644B-7B4A-A101-1F0B80CB9653}"/>
              </a:ext>
            </a:extLst>
          </p:cNvPr>
          <p:cNvGrpSpPr/>
          <p:nvPr/>
        </p:nvGrpSpPr>
        <p:grpSpPr>
          <a:xfrm>
            <a:off x="9766951" y="4420417"/>
            <a:ext cx="1403140" cy="1348308"/>
            <a:chOff x="6275388" y="2879725"/>
            <a:chExt cx="966788" cy="844551"/>
          </a:xfrm>
          <a:solidFill>
            <a:schemeClr val="bg1"/>
          </a:solidFill>
        </p:grpSpPr>
        <p:sp>
          <p:nvSpPr>
            <p:cNvPr id="90" name="Freeform 9">
              <a:extLst>
                <a:ext uri="{FF2B5EF4-FFF2-40B4-BE49-F238E27FC236}">
                  <a16:creationId xmlns:a16="http://schemas.microsoft.com/office/drawing/2014/main" id="{924E6737-53C3-AF43-80FE-8089048FD722}"/>
                </a:ext>
              </a:extLst>
            </p:cNvPr>
            <p:cNvSpPr>
              <a:spLocks/>
            </p:cNvSpPr>
            <p:nvPr/>
          </p:nvSpPr>
          <p:spPr bwMode="auto">
            <a:xfrm>
              <a:off x="6567488" y="2879725"/>
              <a:ext cx="339725" cy="176213"/>
            </a:xfrm>
            <a:custGeom>
              <a:avLst/>
              <a:gdLst/>
              <a:ahLst/>
              <a:cxnLst>
                <a:cxn ang="0">
                  <a:pos x="128" y="28"/>
                </a:cxn>
                <a:cxn ang="0">
                  <a:pos x="160" y="39"/>
                </a:cxn>
                <a:cxn ang="0">
                  <a:pos x="173" y="45"/>
                </a:cxn>
                <a:cxn ang="0">
                  <a:pos x="179" y="49"/>
                </a:cxn>
                <a:cxn ang="0">
                  <a:pos x="203" y="71"/>
                </a:cxn>
                <a:cxn ang="0">
                  <a:pos x="217" y="78"/>
                </a:cxn>
                <a:cxn ang="0">
                  <a:pos x="208" y="85"/>
                </a:cxn>
                <a:cxn ang="0">
                  <a:pos x="217" y="96"/>
                </a:cxn>
                <a:cxn ang="0">
                  <a:pos x="224" y="108"/>
                </a:cxn>
                <a:cxn ang="0">
                  <a:pos x="233" y="113"/>
                </a:cxn>
                <a:cxn ang="0">
                  <a:pos x="237" y="118"/>
                </a:cxn>
                <a:cxn ang="0">
                  <a:pos x="242" y="119"/>
                </a:cxn>
                <a:cxn ang="0">
                  <a:pos x="247" y="124"/>
                </a:cxn>
                <a:cxn ang="0">
                  <a:pos x="255" y="126"/>
                </a:cxn>
                <a:cxn ang="0">
                  <a:pos x="250" y="133"/>
                </a:cxn>
                <a:cxn ang="0">
                  <a:pos x="247" y="133"/>
                </a:cxn>
                <a:cxn ang="0">
                  <a:pos x="239" y="127"/>
                </a:cxn>
                <a:cxn ang="0">
                  <a:pos x="227" y="127"/>
                </a:cxn>
                <a:cxn ang="0">
                  <a:pos x="210" y="116"/>
                </a:cxn>
                <a:cxn ang="0">
                  <a:pos x="206" y="113"/>
                </a:cxn>
                <a:cxn ang="0">
                  <a:pos x="175" y="92"/>
                </a:cxn>
                <a:cxn ang="0">
                  <a:pos x="158" y="103"/>
                </a:cxn>
                <a:cxn ang="0">
                  <a:pos x="156" y="113"/>
                </a:cxn>
                <a:cxn ang="0">
                  <a:pos x="139" y="113"/>
                </a:cxn>
                <a:cxn ang="0">
                  <a:pos x="113" y="100"/>
                </a:cxn>
                <a:cxn ang="0">
                  <a:pos x="107" y="102"/>
                </a:cxn>
                <a:cxn ang="0">
                  <a:pos x="98" y="102"/>
                </a:cxn>
                <a:cxn ang="0">
                  <a:pos x="90" y="99"/>
                </a:cxn>
                <a:cxn ang="0">
                  <a:pos x="101" y="90"/>
                </a:cxn>
                <a:cxn ang="0">
                  <a:pos x="96" y="71"/>
                </a:cxn>
                <a:cxn ang="0">
                  <a:pos x="77" y="59"/>
                </a:cxn>
                <a:cxn ang="0">
                  <a:pos x="53" y="54"/>
                </a:cxn>
                <a:cxn ang="0">
                  <a:pos x="37" y="45"/>
                </a:cxn>
                <a:cxn ang="0">
                  <a:pos x="37" y="41"/>
                </a:cxn>
                <a:cxn ang="0">
                  <a:pos x="30" y="49"/>
                </a:cxn>
                <a:cxn ang="0">
                  <a:pos x="26" y="48"/>
                </a:cxn>
                <a:cxn ang="0">
                  <a:pos x="24" y="38"/>
                </a:cxn>
                <a:cxn ang="0">
                  <a:pos x="16" y="33"/>
                </a:cxn>
                <a:cxn ang="0">
                  <a:pos x="38" y="25"/>
                </a:cxn>
                <a:cxn ang="0">
                  <a:pos x="35" y="25"/>
                </a:cxn>
                <a:cxn ang="0">
                  <a:pos x="23" y="27"/>
                </a:cxn>
                <a:cxn ang="0">
                  <a:pos x="16" y="26"/>
                </a:cxn>
                <a:cxn ang="0">
                  <a:pos x="14" y="22"/>
                </a:cxn>
                <a:cxn ang="0">
                  <a:pos x="0" y="12"/>
                </a:cxn>
                <a:cxn ang="0">
                  <a:pos x="6" y="8"/>
                </a:cxn>
                <a:cxn ang="0">
                  <a:pos x="23" y="0"/>
                </a:cxn>
                <a:cxn ang="0">
                  <a:pos x="44" y="9"/>
                </a:cxn>
                <a:cxn ang="0">
                  <a:pos x="44" y="25"/>
                </a:cxn>
                <a:cxn ang="0">
                  <a:pos x="50" y="29"/>
                </a:cxn>
                <a:cxn ang="0">
                  <a:pos x="59" y="38"/>
                </a:cxn>
                <a:cxn ang="0">
                  <a:pos x="67" y="30"/>
                </a:cxn>
                <a:cxn ang="0">
                  <a:pos x="78" y="25"/>
                </a:cxn>
                <a:cxn ang="0">
                  <a:pos x="92" y="14"/>
                </a:cxn>
                <a:cxn ang="0">
                  <a:pos x="98" y="17"/>
                </a:cxn>
                <a:cxn ang="0">
                  <a:pos x="109" y="25"/>
                </a:cxn>
                <a:cxn ang="0">
                  <a:pos x="121" y="25"/>
                </a:cxn>
                <a:cxn ang="0">
                  <a:pos x="130" y="29"/>
                </a:cxn>
                <a:cxn ang="0">
                  <a:pos x="130" y="30"/>
                </a:cxn>
                <a:cxn ang="0">
                  <a:pos x="128" y="28"/>
                </a:cxn>
              </a:cxnLst>
              <a:rect l="0" t="0" r="r" b="b"/>
              <a:pathLst>
                <a:path w="255" h="133">
                  <a:moveTo>
                    <a:pt x="128" y="28"/>
                  </a:moveTo>
                  <a:cubicBezTo>
                    <a:pt x="133" y="33"/>
                    <a:pt x="149" y="39"/>
                    <a:pt x="160" y="39"/>
                  </a:cubicBezTo>
                  <a:cubicBezTo>
                    <a:pt x="165" y="39"/>
                    <a:pt x="168" y="45"/>
                    <a:pt x="173" y="45"/>
                  </a:cubicBezTo>
                  <a:cubicBezTo>
                    <a:pt x="173" y="48"/>
                    <a:pt x="176" y="49"/>
                    <a:pt x="179" y="49"/>
                  </a:cubicBezTo>
                  <a:cubicBezTo>
                    <a:pt x="193" y="54"/>
                    <a:pt x="192" y="66"/>
                    <a:pt x="203" y="71"/>
                  </a:cubicBezTo>
                  <a:cubicBezTo>
                    <a:pt x="207" y="73"/>
                    <a:pt x="217" y="68"/>
                    <a:pt x="217" y="78"/>
                  </a:cubicBezTo>
                  <a:cubicBezTo>
                    <a:pt x="217" y="83"/>
                    <a:pt x="208" y="81"/>
                    <a:pt x="208" y="85"/>
                  </a:cubicBezTo>
                  <a:cubicBezTo>
                    <a:pt x="208" y="87"/>
                    <a:pt x="216" y="95"/>
                    <a:pt x="217" y="96"/>
                  </a:cubicBezTo>
                  <a:cubicBezTo>
                    <a:pt x="221" y="100"/>
                    <a:pt x="220" y="103"/>
                    <a:pt x="224" y="108"/>
                  </a:cubicBezTo>
                  <a:cubicBezTo>
                    <a:pt x="225" y="111"/>
                    <a:pt x="230" y="113"/>
                    <a:pt x="233" y="113"/>
                  </a:cubicBezTo>
                  <a:cubicBezTo>
                    <a:pt x="235" y="113"/>
                    <a:pt x="236" y="116"/>
                    <a:pt x="237" y="118"/>
                  </a:cubicBezTo>
                  <a:cubicBezTo>
                    <a:pt x="238" y="120"/>
                    <a:pt x="240" y="118"/>
                    <a:pt x="242" y="119"/>
                  </a:cubicBezTo>
                  <a:cubicBezTo>
                    <a:pt x="245" y="119"/>
                    <a:pt x="246" y="122"/>
                    <a:pt x="247" y="124"/>
                  </a:cubicBezTo>
                  <a:cubicBezTo>
                    <a:pt x="247" y="126"/>
                    <a:pt x="254" y="125"/>
                    <a:pt x="255" y="126"/>
                  </a:cubicBezTo>
                  <a:cubicBezTo>
                    <a:pt x="253" y="127"/>
                    <a:pt x="250" y="130"/>
                    <a:pt x="250" y="133"/>
                  </a:cubicBezTo>
                  <a:cubicBezTo>
                    <a:pt x="249" y="133"/>
                    <a:pt x="248" y="133"/>
                    <a:pt x="247" y="133"/>
                  </a:cubicBezTo>
                  <a:cubicBezTo>
                    <a:pt x="246" y="133"/>
                    <a:pt x="240" y="128"/>
                    <a:pt x="239" y="127"/>
                  </a:cubicBezTo>
                  <a:cubicBezTo>
                    <a:pt x="227" y="127"/>
                    <a:pt x="227" y="127"/>
                    <a:pt x="227" y="127"/>
                  </a:cubicBezTo>
                  <a:cubicBezTo>
                    <a:pt x="221" y="126"/>
                    <a:pt x="210" y="121"/>
                    <a:pt x="210" y="116"/>
                  </a:cubicBezTo>
                  <a:cubicBezTo>
                    <a:pt x="210" y="115"/>
                    <a:pt x="207" y="114"/>
                    <a:pt x="206" y="113"/>
                  </a:cubicBezTo>
                  <a:cubicBezTo>
                    <a:pt x="197" y="104"/>
                    <a:pt x="189" y="92"/>
                    <a:pt x="175" y="92"/>
                  </a:cubicBezTo>
                  <a:cubicBezTo>
                    <a:pt x="164" y="92"/>
                    <a:pt x="165" y="100"/>
                    <a:pt x="158" y="103"/>
                  </a:cubicBezTo>
                  <a:cubicBezTo>
                    <a:pt x="160" y="108"/>
                    <a:pt x="156" y="110"/>
                    <a:pt x="156" y="113"/>
                  </a:cubicBezTo>
                  <a:cubicBezTo>
                    <a:pt x="146" y="113"/>
                    <a:pt x="144" y="113"/>
                    <a:pt x="139" y="113"/>
                  </a:cubicBezTo>
                  <a:cubicBezTo>
                    <a:pt x="128" y="113"/>
                    <a:pt x="125" y="100"/>
                    <a:pt x="113" y="100"/>
                  </a:cubicBezTo>
                  <a:cubicBezTo>
                    <a:pt x="112" y="100"/>
                    <a:pt x="107" y="100"/>
                    <a:pt x="107" y="102"/>
                  </a:cubicBezTo>
                  <a:cubicBezTo>
                    <a:pt x="98" y="102"/>
                    <a:pt x="98" y="102"/>
                    <a:pt x="98" y="102"/>
                  </a:cubicBezTo>
                  <a:cubicBezTo>
                    <a:pt x="94" y="102"/>
                    <a:pt x="90" y="102"/>
                    <a:pt x="90" y="99"/>
                  </a:cubicBezTo>
                  <a:cubicBezTo>
                    <a:pt x="90" y="93"/>
                    <a:pt x="99" y="91"/>
                    <a:pt x="101" y="90"/>
                  </a:cubicBezTo>
                  <a:cubicBezTo>
                    <a:pt x="95" y="84"/>
                    <a:pt x="98" y="78"/>
                    <a:pt x="96" y="71"/>
                  </a:cubicBezTo>
                  <a:cubicBezTo>
                    <a:pt x="94" y="66"/>
                    <a:pt x="82" y="61"/>
                    <a:pt x="77" y="59"/>
                  </a:cubicBezTo>
                  <a:cubicBezTo>
                    <a:pt x="72" y="56"/>
                    <a:pt x="60" y="54"/>
                    <a:pt x="53" y="54"/>
                  </a:cubicBezTo>
                  <a:cubicBezTo>
                    <a:pt x="47" y="54"/>
                    <a:pt x="44" y="43"/>
                    <a:pt x="37" y="45"/>
                  </a:cubicBezTo>
                  <a:cubicBezTo>
                    <a:pt x="37" y="41"/>
                    <a:pt x="37" y="41"/>
                    <a:pt x="37" y="41"/>
                  </a:cubicBezTo>
                  <a:cubicBezTo>
                    <a:pt x="36" y="44"/>
                    <a:pt x="34" y="49"/>
                    <a:pt x="30" y="49"/>
                  </a:cubicBezTo>
                  <a:cubicBezTo>
                    <a:pt x="29" y="49"/>
                    <a:pt x="26" y="49"/>
                    <a:pt x="26" y="48"/>
                  </a:cubicBezTo>
                  <a:cubicBezTo>
                    <a:pt x="24" y="43"/>
                    <a:pt x="26" y="41"/>
                    <a:pt x="24" y="38"/>
                  </a:cubicBezTo>
                  <a:cubicBezTo>
                    <a:pt x="22" y="34"/>
                    <a:pt x="17" y="36"/>
                    <a:pt x="16" y="33"/>
                  </a:cubicBezTo>
                  <a:cubicBezTo>
                    <a:pt x="22" y="29"/>
                    <a:pt x="35" y="30"/>
                    <a:pt x="38" y="25"/>
                  </a:cubicBezTo>
                  <a:cubicBezTo>
                    <a:pt x="35" y="25"/>
                    <a:pt x="35" y="25"/>
                    <a:pt x="35" y="25"/>
                  </a:cubicBezTo>
                  <a:cubicBezTo>
                    <a:pt x="30" y="26"/>
                    <a:pt x="27" y="27"/>
                    <a:pt x="23" y="27"/>
                  </a:cubicBezTo>
                  <a:cubicBezTo>
                    <a:pt x="20" y="27"/>
                    <a:pt x="19" y="26"/>
                    <a:pt x="16" y="26"/>
                  </a:cubicBezTo>
                  <a:cubicBezTo>
                    <a:pt x="15" y="25"/>
                    <a:pt x="14" y="23"/>
                    <a:pt x="14" y="22"/>
                  </a:cubicBezTo>
                  <a:cubicBezTo>
                    <a:pt x="11" y="15"/>
                    <a:pt x="0" y="18"/>
                    <a:pt x="0" y="12"/>
                  </a:cubicBezTo>
                  <a:cubicBezTo>
                    <a:pt x="0" y="9"/>
                    <a:pt x="4" y="8"/>
                    <a:pt x="6" y="8"/>
                  </a:cubicBezTo>
                  <a:cubicBezTo>
                    <a:pt x="12" y="8"/>
                    <a:pt x="15" y="0"/>
                    <a:pt x="23" y="0"/>
                  </a:cubicBezTo>
                  <a:cubicBezTo>
                    <a:pt x="30" y="0"/>
                    <a:pt x="36" y="7"/>
                    <a:pt x="44" y="9"/>
                  </a:cubicBezTo>
                  <a:cubicBezTo>
                    <a:pt x="44" y="15"/>
                    <a:pt x="44" y="22"/>
                    <a:pt x="44" y="25"/>
                  </a:cubicBezTo>
                  <a:cubicBezTo>
                    <a:pt x="44" y="27"/>
                    <a:pt x="46" y="29"/>
                    <a:pt x="50" y="29"/>
                  </a:cubicBezTo>
                  <a:cubicBezTo>
                    <a:pt x="50" y="31"/>
                    <a:pt x="56" y="38"/>
                    <a:pt x="59" y="38"/>
                  </a:cubicBezTo>
                  <a:cubicBezTo>
                    <a:pt x="62" y="38"/>
                    <a:pt x="66" y="31"/>
                    <a:pt x="67" y="30"/>
                  </a:cubicBezTo>
                  <a:cubicBezTo>
                    <a:pt x="71" y="27"/>
                    <a:pt x="71" y="26"/>
                    <a:pt x="78" y="25"/>
                  </a:cubicBezTo>
                  <a:cubicBezTo>
                    <a:pt x="82" y="23"/>
                    <a:pt x="87" y="15"/>
                    <a:pt x="92" y="14"/>
                  </a:cubicBezTo>
                  <a:cubicBezTo>
                    <a:pt x="93" y="17"/>
                    <a:pt x="96" y="16"/>
                    <a:pt x="98" y="17"/>
                  </a:cubicBezTo>
                  <a:cubicBezTo>
                    <a:pt x="103" y="18"/>
                    <a:pt x="106" y="24"/>
                    <a:pt x="109" y="25"/>
                  </a:cubicBezTo>
                  <a:cubicBezTo>
                    <a:pt x="121" y="25"/>
                    <a:pt x="121" y="25"/>
                    <a:pt x="121" y="25"/>
                  </a:cubicBezTo>
                  <a:cubicBezTo>
                    <a:pt x="123" y="27"/>
                    <a:pt x="128" y="29"/>
                    <a:pt x="130" y="29"/>
                  </a:cubicBezTo>
                  <a:cubicBezTo>
                    <a:pt x="130" y="30"/>
                    <a:pt x="130" y="30"/>
                    <a:pt x="130" y="30"/>
                  </a:cubicBezTo>
                  <a:lnTo>
                    <a:pt x="128" y="2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91" name="Group 361">
              <a:extLst>
                <a:ext uri="{FF2B5EF4-FFF2-40B4-BE49-F238E27FC236}">
                  <a16:creationId xmlns:a16="http://schemas.microsoft.com/office/drawing/2014/main" id="{380EA85C-01BA-4949-B2A3-AAC4344A84E1}"/>
                </a:ext>
              </a:extLst>
            </p:cNvPr>
            <p:cNvGrpSpPr/>
            <p:nvPr/>
          </p:nvGrpSpPr>
          <p:grpSpPr>
            <a:xfrm>
              <a:off x="6275388" y="2917825"/>
              <a:ext cx="966788" cy="806451"/>
              <a:chOff x="6275388" y="2917825"/>
              <a:chExt cx="966788" cy="806451"/>
            </a:xfrm>
            <a:grpFill/>
          </p:grpSpPr>
          <p:sp>
            <p:nvSpPr>
              <p:cNvPr id="92" name="Freeform 7">
                <a:extLst>
                  <a:ext uri="{FF2B5EF4-FFF2-40B4-BE49-F238E27FC236}">
                    <a16:creationId xmlns:a16="http://schemas.microsoft.com/office/drawing/2014/main" id="{4C45EDF5-8279-3947-97C6-EAFD3320DF9F}"/>
                  </a:ext>
                </a:extLst>
              </p:cNvPr>
              <p:cNvSpPr>
                <a:spLocks/>
              </p:cNvSpPr>
              <p:nvPr/>
            </p:nvSpPr>
            <p:spPr bwMode="auto">
              <a:xfrm>
                <a:off x="6623050" y="2968625"/>
                <a:ext cx="11113" cy="25400"/>
              </a:xfrm>
              <a:custGeom>
                <a:avLst/>
                <a:gdLst/>
                <a:ahLst/>
                <a:cxnLst>
                  <a:cxn ang="0">
                    <a:pos x="7" y="0"/>
                  </a:cxn>
                  <a:cxn ang="0">
                    <a:pos x="8" y="5"/>
                  </a:cxn>
                  <a:cxn ang="0">
                    <a:pos x="5" y="9"/>
                  </a:cxn>
                  <a:cxn ang="0">
                    <a:pos x="2" y="19"/>
                  </a:cxn>
                  <a:cxn ang="0">
                    <a:pos x="0" y="15"/>
                  </a:cxn>
                  <a:cxn ang="0">
                    <a:pos x="4" y="8"/>
                  </a:cxn>
                  <a:cxn ang="0">
                    <a:pos x="7" y="0"/>
                  </a:cxn>
                </a:cxnLst>
                <a:rect l="0" t="0" r="r" b="b"/>
                <a:pathLst>
                  <a:path w="8" h="19">
                    <a:moveTo>
                      <a:pt x="7" y="0"/>
                    </a:moveTo>
                    <a:cubicBezTo>
                      <a:pt x="7" y="4"/>
                      <a:pt x="8" y="2"/>
                      <a:pt x="8" y="5"/>
                    </a:cubicBezTo>
                    <a:cubicBezTo>
                      <a:pt x="8" y="8"/>
                      <a:pt x="7" y="9"/>
                      <a:pt x="5" y="9"/>
                    </a:cubicBezTo>
                    <a:cubicBezTo>
                      <a:pt x="5" y="14"/>
                      <a:pt x="6" y="19"/>
                      <a:pt x="2" y="19"/>
                    </a:cubicBezTo>
                    <a:cubicBezTo>
                      <a:pt x="1" y="19"/>
                      <a:pt x="0" y="16"/>
                      <a:pt x="0" y="15"/>
                    </a:cubicBezTo>
                    <a:cubicBezTo>
                      <a:pt x="0" y="11"/>
                      <a:pt x="4" y="10"/>
                      <a:pt x="4" y="8"/>
                    </a:cubicBezTo>
                    <a:cubicBezTo>
                      <a:pt x="4" y="4"/>
                      <a:pt x="3"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3" name="Freeform 8">
                <a:extLst>
                  <a:ext uri="{FF2B5EF4-FFF2-40B4-BE49-F238E27FC236}">
                    <a16:creationId xmlns:a16="http://schemas.microsoft.com/office/drawing/2014/main" id="{E3F86648-61DF-2F48-A0F1-A2B12075B0D9}"/>
                  </a:ext>
                </a:extLst>
              </p:cNvPr>
              <p:cNvSpPr>
                <a:spLocks/>
              </p:cNvSpPr>
              <p:nvPr/>
            </p:nvSpPr>
            <p:spPr bwMode="auto">
              <a:xfrm>
                <a:off x="6867525" y="2944813"/>
                <a:ext cx="65088" cy="38100"/>
              </a:xfrm>
              <a:custGeom>
                <a:avLst/>
                <a:gdLst/>
                <a:ahLst/>
                <a:cxnLst>
                  <a:cxn ang="0">
                    <a:pos x="13" y="27"/>
                  </a:cxn>
                  <a:cxn ang="0">
                    <a:pos x="0" y="18"/>
                  </a:cxn>
                  <a:cxn ang="0">
                    <a:pos x="13" y="18"/>
                  </a:cxn>
                  <a:cxn ang="0">
                    <a:pos x="18" y="17"/>
                  </a:cxn>
                  <a:cxn ang="0">
                    <a:pos x="35" y="13"/>
                  </a:cxn>
                  <a:cxn ang="0">
                    <a:pos x="45" y="0"/>
                  </a:cxn>
                  <a:cxn ang="0">
                    <a:pos x="49" y="7"/>
                  </a:cxn>
                  <a:cxn ang="0">
                    <a:pos x="40" y="22"/>
                  </a:cxn>
                  <a:cxn ang="0">
                    <a:pos x="19" y="29"/>
                  </a:cxn>
                  <a:cxn ang="0">
                    <a:pos x="11" y="25"/>
                  </a:cxn>
                  <a:cxn ang="0">
                    <a:pos x="13" y="27"/>
                  </a:cxn>
                </a:cxnLst>
                <a:rect l="0" t="0" r="r" b="b"/>
                <a:pathLst>
                  <a:path w="49" h="29">
                    <a:moveTo>
                      <a:pt x="13" y="27"/>
                    </a:moveTo>
                    <a:cubicBezTo>
                      <a:pt x="9" y="22"/>
                      <a:pt x="1" y="24"/>
                      <a:pt x="0" y="18"/>
                    </a:cubicBezTo>
                    <a:cubicBezTo>
                      <a:pt x="13" y="18"/>
                      <a:pt x="13" y="18"/>
                      <a:pt x="13" y="18"/>
                    </a:cubicBezTo>
                    <a:cubicBezTo>
                      <a:pt x="14" y="18"/>
                      <a:pt x="18" y="17"/>
                      <a:pt x="18" y="17"/>
                    </a:cubicBezTo>
                    <a:cubicBezTo>
                      <a:pt x="25" y="14"/>
                      <a:pt x="31" y="15"/>
                      <a:pt x="35" y="13"/>
                    </a:cubicBezTo>
                    <a:cubicBezTo>
                      <a:pt x="41" y="10"/>
                      <a:pt x="39" y="0"/>
                      <a:pt x="45" y="0"/>
                    </a:cubicBezTo>
                    <a:cubicBezTo>
                      <a:pt x="48" y="0"/>
                      <a:pt x="49" y="4"/>
                      <a:pt x="49" y="7"/>
                    </a:cubicBezTo>
                    <a:cubicBezTo>
                      <a:pt x="49" y="16"/>
                      <a:pt x="40" y="14"/>
                      <a:pt x="40" y="22"/>
                    </a:cubicBezTo>
                    <a:cubicBezTo>
                      <a:pt x="32" y="24"/>
                      <a:pt x="28" y="29"/>
                      <a:pt x="19" y="29"/>
                    </a:cubicBezTo>
                    <a:cubicBezTo>
                      <a:pt x="17" y="29"/>
                      <a:pt x="11" y="26"/>
                      <a:pt x="11" y="25"/>
                    </a:cubicBezTo>
                    <a:lnTo>
                      <a:pt x="13" y="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4" name="Freeform 10">
                <a:extLst>
                  <a:ext uri="{FF2B5EF4-FFF2-40B4-BE49-F238E27FC236}">
                    <a16:creationId xmlns:a16="http://schemas.microsoft.com/office/drawing/2014/main" id="{4CBDFB3E-1CB1-6A43-958A-917909F42E5A}"/>
                  </a:ext>
                </a:extLst>
              </p:cNvPr>
              <p:cNvSpPr>
                <a:spLocks/>
              </p:cNvSpPr>
              <p:nvPr/>
            </p:nvSpPr>
            <p:spPr bwMode="auto">
              <a:xfrm>
                <a:off x="6911975" y="2917825"/>
                <a:ext cx="34925" cy="34925"/>
              </a:xfrm>
              <a:custGeom>
                <a:avLst/>
                <a:gdLst/>
                <a:ahLst/>
                <a:cxnLst>
                  <a:cxn ang="0">
                    <a:pos x="23" y="25"/>
                  </a:cxn>
                  <a:cxn ang="0">
                    <a:pos x="19" y="17"/>
                  </a:cxn>
                  <a:cxn ang="0">
                    <a:pos x="8" y="6"/>
                  </a:cxn>
                  <a:cxn ang="0">
                    <a:pos x="0" y="0"/>
                  </a:cxn>
                  <a:cxn ang="0">
                    <a:pos x="18" y="13"/>
                  </a:cxn>
                  <a:cxn ang="0">
                    <a:pos x="26" y="22"/>
                  </a:cxn>
                  <a:cxn ang="0">
                    <a:pos x="26" y="25"/>
                  </a:cxn>
                  <a:cxn ang="0">
                    <a:pos x="23" y="25"/>
                  </a:cxn>
                </a:cxnLst>
                <a:rect l="0" t="0" r="r" b="b"/>
                <a:pathLst>
                  <a:path w="26" h="26">
                    <a:moveTo>
                      <a:pt x="23" y="25"/>
                    </a:moveTo>
                    <a:cubicBezTo>
                      <a:pt x="18" y="24"/>
                      <a:pt x="18" y="21"/>
                      <a:pt x="19" y="17"/>
                    </a:cubicBezTo>
                    <a:cubicBezTo>
                      <a:pt x="13" y="14"/>
                      <a:pt x="14" y="9"/>
                      <a:pt x="8" y="6"/>
                    </a:cubicBezTo>
                    <a:cubicBezTo>
                      <a:pt x="5" y="4"/>
                      <a:pt x="2" y="4"/>
                      <a:pt x="0" y="0"/>
                    </a:cubicBezTo>
                    <a:cubicBezTo>
                      <a:pt x="9" y="3"/>
                      <a:pt x="13" y="8"/>
                      <a:pt x="18" y="13"/>
                    </a:cubicBezTo>
                    <a:cubicBezTo>
                      <a:pt x="21" y="17"/>
                      <a:pt x="26" y="16"/>
                      <a:pt x="26" y="22"/>
                    </a:cubicBezTo>
                    <a:cubicBezTo>
                      <a:pt x="26" y="23"/>
                      <a:pt x="26" y="24"/>
                      <a:pt x="26" y="25"/>
                    </a:cubicBezTo>
                    <a:cubicBezTo>
                      <a:pt x="25" y="25"/>
                      <a:pt x="24" y="26"/>
                      <a:pt x="23" y="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5" name="Freeform 11">
                <a:extLst>
                  <a:ext uri="{FF2B5EF4-FFF2-40B4-BE49-F238E27FC236}">
                    <a16:creationId xmlns:a16="http://schemas.microsoft.com/office/drawing/2014/main" id="{046F8D1D-CA9C-2D4B-AE5A-CAB99E5C65C3}"/>
                  </a:ext>
                </a:extLst>
              </p:cNvPr>
              <p:cNvSpPr>
                <a:spLocks/>
              </p:cNvSpPr>
              <p:nvPr/>
            </p:nvSpPr>
            <p:spPr bwMode="auto">
              <a:xfrm>
                <a:off x="6972300" y="2967038"/>
                <a:ext cx="17463" cy="20638"/>
              </a:xfrm>
              <a:custGeom>
                <a:avLst/>
                <a:gdLst/>
                <a:ahLst/>
                <a:cxnLst>
                  <a:cxn ang="0">
                    <a:pos x="7" y="9"/>
                  </a:cxn>
                  <a:cxn ang="0">
                    <a:pos x="1" y="0"/>
                  </a:cxn>
                  <a:cxn ang="0">
                    <a:pos x="13" y="12"/>
                  </a:cxn>
                  <a:cxn ang="0">
                    <a:pos x="10" y="16"/>
                  </a:cxn>
                  <a:cxn ang="0">
                    <a:pos x="7" y="13"/>
                  </a:cxn>
                  <a:cxn ang="0">
                    <a:pos x="7" y="9"/>
                  </a:cxn>
                </a:cxnLst>
                <a:rect l="0" t="0" r="r" b="b"/>
                <a:pathLst>
                  <a:path w="13" h="16">
                    <a:moveTo>
                      <a:pt x="7" y="9"/>
                    </a:moveTo>
                    <a:cubicBezTo>
                      <a:pt x="2" y="9"/>
                      <a:pt x="0" y="4"/>
                      <a:pt x="1" y="0"/>
                    </a:cubicBezTo>
                    <a:cubicBezTo>
                      <a:pt x="4" y="1"/>
                      <a:pt x="13" y="11"/>
                      <a:pt x="13" y="12"/>
                    </a:cubicBezTo>
                    <a:cubicBezTo>
                      <a:pt x="13" y="14"/>
                      <a:pt x="11" y="16"/>
                      <a:pt x="10" y="16"/>
                    </a:cubicBezTo>
                    <a:cubicBezTo>
                      <a:pt x="9" y="16"/>
                      <a:pt x="7" y="14"/>
                      <a:pt x="7" y="13"/>
                    </a:cubicBezTo>
                    <a:cubicBezTo>
                      <a:pt x="7" y="12"/>
                      <a:pt x="7" y="11"/>
                      <a:pt x="7"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6" name="Freeform 12">
                <a:extLst>
                  <a:ext uri="{FF2B5EF4-FFF2-40B4-BE49-F238E27FC236}">
                    <a16:creationId xmlns:a16="http://schemas.microsoft.com/office/drawing/2014/main" id="{0F8E4AA8-FCA5-5844-9444-C4367C19984C}"/>
                  </a:ext>
                </a:extLst>
              </p:cNvPr>
              <p:cNvSpPr>
                <a:spLocks/>
              </p:cNvSpPr>
              <p:nvPr/>
            </p:nvSpPr>
            <p:spPr bwMode="auto">
              <a:xfrm>
                <a:off x="7086600" y="3046413"/>
                <a:ext cx="9525" cy="11113"/>
              </a:xfrm>
              <a:custGeom>
                <a:avLst/>
                <a:gdLst/>
                <a:ahLst/>
                <a:cxnLst>
                  <a:cxn ang="0">
                    <a:pos x="7" y="6"/>
                  </a:cxn>
                  <a:cxn ang="0">
                    <a:pos x="7" y="9"/>
                  </a:cxn>
                  <a:cxn ang="0">
                    <a:pos x="0" y="0"/>
                  </a:cxn>
                  <a:cxn ang="0">
                    <a:pos x="7" y="6"/>
                  </a:cxn>
                </a:cxnLst>
                <a:rect l="0" t="0" r="r" b="b"/>
                <a:pathLst>
                  <a:path w="7" h="9">
                    <a:moveTo>
                      <a:pt x="7" y="6"/>
                    </a:moveTo>
                    <a:cubicBezTo>
                      <a:pt x="7" y="7"/>
                      <a:pt x="7" y="8"/>
                      <a:pt x="7" y="9"/>
                    </a:cubicBezTo>
                    <a:cubicBezTo>
                      <a:pt x="3" y="9"/>
                      <a:pt x="0" y="2"/>
                      <a:pt x="0" y="0"/>
                    </a:cubicBezTo>
                    <a:cubicBezTo>
                      <a:pt x="4" y="2"/>
                      <a:pt x="7" y="3"/>
                      <a:pt x="7"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7" name="Freeform 13">
                <a:extLst>
                  <a:ext uri="{FF2B5EF4-FFF2-40B4-BE49-F238E27FC236}">
                    <a16:creationId xmlns:a16="http://schemas.microsoft.com/office/drawing/2014/main" id="{E5F5C64E-F36C-C343-BC10-E3240074A267}"/>
                  </a:ext>
                </a:extLst>
              </p:cNvPr>
              <p:cNvSpPr>
                <a:spLocks/>
              </p:cNvSpPr>
              <p:nvPr/>
            </p:nvSpPr>
            <p:spPr bwMode="auto">
              <a:xfrm>
                <a:off x="7061200" y="3036888"/>
                <a:ext cx="20638" cy="9525"/>
              </a:xfrm>
              <a:custGeom>
                <a:avLst/>
                <a:gdLst/>
                <a:ahLst/>
                <a:cxnLst>
                  <a:cxn ang="0">
                    <a:pos x="15" y="6"/>
                  </a:cxn>
                  <a:cxn ang="0">
                    <a:pos x="12" y="7"/>
                  </a:cxn>
                  <a:cxn ang="0">
                    <a:pos x="0" y="0"/>
                  </a:cxn>
                  <a:cxn ang="0">
                    <a:pos x="15" y="6"/>
                  </a:cxn>
                </a:cxnLst>
                <a:rect l="0" t="0" r="r" b="b"/>
                <a:pathLst>
                  <a:path w="15" h="7">
                    <a:moveTo>
                      <a:pt x="15" y="6"/>
                    </a:moveTo>
                    <a:cubicBezTo>
                      <a:pt x="14" y="6"/>
                      <a:pt x="13" y="7"/>
                      <a:pt x="12" y="7"/>
                    </a:cubicBezTo>
                    <a:cubicBezTo>
                      <a:pt x="7" y="7"/>
                      <a:pt x="0" y="5"/>
                      <a:pt x="0" y="0"/>
                    </a:cubicBezTo>
                    <a:cubicBezTo>
                      <a:pt x="7" y="0"/>
                      <a:pt x="11" y="1"/>
                      <a:pt x="15"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8" name="Freeform 14">
                <a:extLst>
                  <a:ext uri="{FF2B5EF4-FFF2-40B4-BE49-F238E27FC236}">
                    <a16:creationId xmlns:a16="http://schemas.microsoft.com/office/drawing/2014/main" id="{52BA978F-187F-2242-AF6C-54FA891DE26E}"/>
                  </a:ext>
                </a:extLst>
              </p:cNvPr>
              <p:cNvSpPr>
                <a:spLocks/>
              </p:cNvSpPr>
              <p:nvPr/>
            </p:nvSpPr>
            <p:spPr bwMode="auto">
              <a:xfrm>
                <a:off x="7064375" y="3013075"/>
                <a:ext cx="17463" cy="19050"/>
              </a:xfrm>
              <a:custGeom>
                <a:avLst/>
                <a:gdLst/>
                <a:ahLst/>
                <a:cxnLst>
                  <a:cxn ang="0">
                    <a:pos x="13" y="14"/>
                  </a:cxn>
                  <a:cxn ang="0">
                    <a:pos x="0" y="0"/>
                  </a:cxn>
                  <a:cxn ang="0">
                    <a:pos x="13" y="14"/>
                  </a:cxn>
                </a:cxnLst>
                <a:rect l="0" t="0" r="r" b="b"/>
                <a:pathLst>
                  <a:path w="13" h="14">
                    <a:moveTo>
                      <a:pt x="13" y="14"/>
                    </a:moveTo>
                    <a:cubicBezTo>
                      <a:pt x="9" y="14"/>
                      <a:pt x="1" y="3"/>
                      <a:pt x="0" y="0"/>
                    </a:cubicBezTo>
                    <a:cubicBezTo>
                      <a:pt x="6" y="3"/>
                      <a:pt x="11" y="7"/>
                      <a:pt x="13" y="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9" name="Freeform 15">
                <a:extLst>
                  <a:ext uri="{FF2B5EF4-FFF2-40B4-BE49-F238E27FC236}">
                    <a16:creationId xmlns:a16="http://schemas.microsoft.com/office/drawing/2014/main" id="{A4FBE5A3-296D-1D49-B3B3-924AD70DBE2C}"/>
                  </a:ext>
                </a:extLst>
              </p:cNvPr>
              <p:cNvSpPr>
                <a:spLocks/>
              </p:cNvSpPr>
              <p:nvPr/>
            </p:nvSpPr>
            <p:spPr bwMode="auto">
              <a:xfrm>
                <a:off x="7027863" y="2998788"/>
                <a:ext cx="23813" cy="14288"/>
              </a:xfrm>
              <a:custGeom>
                <a:avLst/>
                <a:gdLst/>
                <a:ahLst/>
                <a:cxnLst>
                  <a:cxn ang="0">
                    <a:pos x="2" y="0"/>
                  </a:cxn>
                  <a:cxn ang="0">
                    <a:pos x="17" y="9"/>
                  </a:cxn>
                  <a:cxn ang="0">
                    <a:pos x="14" y="10"/>
                  </a:cxn>
                  <a:cxn ang="0">
                    <a:pos x="0" y="1"/>
                  </a:cxn>
                  <a:cxn ang="0">
                    <a:pos x="1" y="1"/>
                  </a:cxn>
                  <a:cxn ang="0">
                    <a:pos x="2" y="0"/>
                  </a:cxn>
                </a:cxnLst>
                <a:rect l="0" t="0" r="r" b="b"/>
                <a:pathLst>
                  <a:path w="17" h="10">
                    <a:moveTo>
                      <a:pt x="2" y="0"/>
                    </a:moveTo>
                    <a:cubicBezTo>
                      <a:pt x="6" y="2"/>
                      <a:pt x="15" y="5"/>
                      <a:pt x="17" y="9"/>
                    </a:cubicBezTo>
                    <a:cubicBezTo>
                      <a:pt x="17" y="9"/>
                      <a:pt x="15" y="10"/>
                      <a:pt x="14" y="10"/>
                    </a:cubicBezTo>
                    <a:cubicBezTo>
                      <a:pt x="10" y="10"/>
                      <a:pt x="0" y="6"/>
                      <a:pt x="0" y="1"/>
                    </a:cubicBezTo>
                    <a:cubicBezTo>
                      <a:pt x="1" y="1"/>
                      <a:pt x="1" y="1"/>
                      <a:pt x="1" y="1"/>
                    </a:cubicBezTo>
                    <a:lnTo>
                      <a:pt x="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0" name="Freeform 16">
                <a:extLst>
                  <a:ext uri="{FF2B5EF4-FFF2-40B4-BE49-F238E27FC236}">
                    <a16:creationId xmlns:a16="http://schemas.microsoft.com/office/drawing/2014/main" id="{3A4228E0-7D8A-6A4B-B88E-B4F96F5E8CA2}"/>
                  </a:ext>
                </a:extLst>
              </p:cNvPr>
              <p:cNvSpPr>
                <a:spLocks/>
              </p:cNvSpPr>
              <p:nvPr/>
            </p:nvSpPr>
            <p:spPr bwMode="auto">
              <a:xfrm>
                <a:off x="7002463" y="2984500"/>
                <a:ext cx="14288" cy="7938"/>
              </a:xfrm>
              <a:custGeom>
                <a:avLst/>
                <a:gdLst/>
                <a:ahLst/>
                <a:cxnLst>
                  <a:cxn ang="0">
                    <a:pos x="0" y="0"/>
                  </a:cxn>
                  <a:cxn ang="0">
                    <a:pos x="11" y="6"/>
                  </a:cxn>
                  <a:cxn ang="0">
                    <a:pos x="7" y="6"/>
                  </a:cxn>
                  <a:cxn ang="0">
                    <a:pos x="0" y="2"/>
                  </a:cxn>
                  <a:cxn ang="0">
                    <a:pos x="3" y="1"/>
                  </a:cxn>
                  <a:cxn ang="0">
                    <a:pos x="0" y="0"/>
                  </a:cxn>
                </a:cxnLst>
                <a:rect l="0" t="0" r="r" b="b"/>
                <a:pathLst>
                  <a:path w="11" h="6">
                    <a:moveTo>
                      <a:pt x="0" y="0"/>
                    </a:moveTo>
                    <a:cubicBezTo>
                      <a:pt x="5" y="3"/>
                      <a:pt x="8" y="2"/>
                      <a:pt x="11" y="6"/>
                    </a:cubicBezTo>
                    <a:cubicBezTo>
                      <a:pt x="7" y="6"/>
                      <a:pt x="7" y="6"/>
                      <a:pt x="7" y="6"/>
                    </a:cubicBezTo>
                    <a:cubicBezTo>
                      <a:pt x="0" y="2"/>
                      <a:pt x="0" y="2"/>
                      <a:pt x="0" y="2"/>
                    </a:cubicBezTo>
                    <a:cubicBezTo>
                      <a:pt x="1" y="2"/>
                      <a:pt x="3" y="2"/>
                      <a:pt x="3" y="1"/>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1" name="Freeform 17">
                <a:extLst>
                  <a:ext uri="{FF2B5EF4-FFF2-40B4-BE49-F238E27FC236}">
                    <a16:creationId xmlns:a16="http://schemas.microsoft.com/office/drawing/2014/main" id="{11E2E657-4137-5942-AD7F-35AFDD0B2CC6}"/>
                  </a:ext>
                </a:extLst>
              </p:cNvPr>
              <p:cNvSpPr>
                <a:spLocks/>
              </p:cNvSpPr>
              <p:nvPr/>
            </p:nvSpPr>
            <p:spPr bwMode="auto">
              <a:xfrm>
                <a:off x="6800850" y="3594100"/>
                <a:ext cx="63500" cy="65088"/>
              </a:xfrm>
              <a:custGeom>
                <a:avLst/>
                <a:gdLst/>
                <a:ahLst/>
                <a:cxnLst>
                  <a:cxn ang="0">
                    <a:pos x="24" y="7"/>
                  </a:cxn>
                  <a:cxn ang="0">
                    <a:pos x="43" y="3"/>
                  </a:cxn>
                  <a:cxn ang="0">
                    <a:pos x="48" y="16"/>
                  </a:cxn>
                  <a:cxn ang="0">
                    <a:pos x="27" y="49"/>
                  </a:cxn>
                  <a:cxn ang="0">
                    <a:pos x="0" y="7"/>
                  </a:cxn>
                  <a:cxn ang="0">
                    <a:pos x="24" y="7"/>
                  </a:cxn>
                </a:cxnLst>
                <a:rect l="0" t="0" r="r" b="b"/>
                <a:pathLst>
                  <a:path w="48" h="49">
                    <a:moveTo>
                      <a:pt x="24" y="7"/>
                    </a:moveTo>
                    <a:cubicBezTo>
                      <a:pt x="30" y="7"/>
                      <a:pt x="37" y="5"/>
                      <a:pt x="43" y="3"/>
                    </a:cubicBezTo>
                    <a:cubicBezTo>
                      <a:pt x="45" y="8"/>
                      <a:pt x="48" y="11"/>
                      <a:pt x="48" y="16"/>
                    </a:cubicBezTo>
                    <a:cubicBezTo>
                      <a:pt x="48" y="26"/>
                      <a:pt x="36" y="49"/>
                      <a:pt x="27" y="49"/>
                    </a:cubicBezTo>
                    <a:cubicBezTo>
                      <a:pt x="14" y="49"/>
                      <a:pt x="0" y="16"/>
                      <a:pt x="0" y="7"/>
                    </a:cubicBezTo>
                    <a:cubicBezTo>
                      <a:pt x="0" y="0"/>
                      <a:pt x="24" y="7"/>
                      <a:pt x="24"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2" name="Freeform 18">
                <a:extLst>
                  <a:ext uri="{FF2B5EF4-FFF2-40B4-BE49-F238E27FC236}">
                    <a16:creationId xmlns:a16="http://schemas.microsoft.com/office/drawing/2014/main" id="{5B0888A2-AE55-A74C-B860-8CA5EDBB0126}"/>
                  </a:ext>
                </a:extLst>
              </p:cNvPr>
              <p:cNvSpPr>
                <a:spLocks/>
              </p:cNvSpPr>
              <p:nvPr/>
            </p:nvSpPr>
            <p:spPr bwMode="auto">
              <a:xfrm>
                <a:off x="6275388" y="3057525"/>
                <a:ext cx="676275" cy="509588"/>
              </a:xfrm>
              <a:custGeom>
                <a:avLst/>
                <a:gdLst/>
                <a:ahLst/>
                <a:cxnLst>
                  <a:cxn ang="0">
                    <a:pos x="508" y="232"/>
                  </a:cxn>
                  <a:cxn ang="0">
                    <a:pos x="501" y="272"/>
                  </a:cxn>
                  <a:cxn ang="0">
                    <a:pos x="478" y="312"/>
                  </a:cxn>
                  <a:cxn ang="0">
                    <a:pos x="465" y="351"/>
                  </a:cxn>
                  <a:cxn ang="0">
                    <a:pos x="398" y="370"/>
                  </a:cxn>
                  <a:cxn ang="0">
                    <a:pos x="335" y="350"/>
                  </a:cxn>
                  <a:cxn ang="0">
                    <a:pos x="329" y="330"/>
                  </a:cxn>
                  <a:cxn ang="0">
                    <a:pos x="314" y="333"/>
                  </a:cxn>
                  <a:cxn ang="0">
                    <a:pos x="313" y="315"/>
                  </a:cxn>
                  <a:cxn ang="0">
                    <a:pos x="301" y="329"/>
                  </a:cxn>
                  <a:cxn ang="0">
                    <a:pos x="310" y="292"/>
                  </a:cxn>
                  <a:cxn ang="0">
                    <a:pos x="278" y="315"/>
                  </a:cxn>
                  <a:cxn ang="0">
                    <a:pos x="214" y="276"/>
                  </a:cxn>
                  <a:cxn ang="0">
                    <a:pos x="131" y="308"/>
                  </a:cxn>
                  <a:cxn ang="0">
                    <a:pos x="93" y="311"/>
                  </a:cxn>
                  <a:cxn ang="0">
                    <a:pos x="22" y="310"/>
                  </a:cxn>
                  <a:cxn ang="0">
                    <a:pos x="23" y="262"/>
                  </a:cxn>
                  <a:cxn ang="0">
                    <a:pos x="2" y="204"/>
                  </a:cxn>
                  <a:cxn ang="0">
                    <a:pos x="9" y="204"/>
                  </a:cxn>
                  <a:cxn ang="0">
                    <a:pos x="3" y="176"/>
                  </a:cxn>
                  <a:cxn ang="0">
                    <a:pos x="8" y="145"/>
                  </a:cxn>
                  <a:cxn ang="0">
                    <a:pos x="32" y="132"/>
                  </a:cxn>
                  <a:cxn ang="0">
                    <a:pos x="114" y="95"/>
                  </a:cxn>
                  <a:cxn ang="0">
                    <a:pos x="119" y="76"/>
                  </a:cxn>
                  <a:cxn ang="0">
                    <a:pos x="131" y="71"/>
                  </a:cxn>
                  <a:cxn ang="0">
                    <a:pos x="150" y="50"/>
                  </a:cxn>
                  <a:cxn ang="0">
                    <a:pos x="187" y="58"/>
                  </a:cxn>
                  <a:cxn ang="0">
                    <a:pos x="203" y="56"/>
                  </a:cxn>
                  <a:cxn ang="0">
                    <a:pos x="211" y="30"/>
                  </a:cxn>
                  <a:cxn ang="0">
                    <a:pos x="244" y="17"/>
                  </a:cxn>
                  <a:cxn ang="0">
                    <a:pos x="276" y="19"/>
                  </a:cxn>
                  <a:cxn ang="0">
                    <a:pos x="297" y="23"/>
                  </a:cxn>
                  <a:cxn ang="0">
                    <a:pos x="281" y="54"/>
                  </a:cxn>
                  <a:cxn ang="0">
                    <a:pos x="295" y="68"/>
                  </a:cxn>
                  <a:cxn ang="0">
                    <a:pos x="341" y="90"/>
                  </a:cxn>
                  <a:cxn ang="0">
                    <a:pos x="359" y="15"/>
                  </a:cxn>
                  <a:cxn ang="0">
                    <a:pos x="381" y="28"/>
                  </a:cxn>
                  <a:cxn ang="0">
                    <a:pos x="400" y="50"/>
                  </a:cxn>
                  <a:cxn ang="0">
                    <a:pos x="419" y="104"/>
                  </a:cxn>
                  <a:cxn ang="0">
                    <a:pos x="457" y="146"/>
                  </a:cxn>
                  <a:cxn ang="0">
                    <a:pos x="497" y="185"/>
                  </a:cxn>
                </a:cxnLst>
                <a:rect l="0" t="0" r="r" b="b"/>
                <a:pathLst>
                  <a:path w="508" h="383">
                    <a:moveTo>
                      <a:pt x="496" y="186"/>
                    </a:moveTo>
                    <a:cubicBezTo>
                      <a:pt x="503" y="195"/>
                      <a:pt x="508" y="219"/>
                      <a:pt x="508" y="232"/>
                    </a:cubicBezTo>
                    <a:cubicBezTo>
                      <a:pt x="508" y="242"/>
                      <a:pt x="505" y="256"/>
                      <a:pt x="501" y="260"/>
                    </a:cubicBezTo>
                    <a:cubicBezTo>
                      <a:pt x="501" y="272"/>
                      <a:pt x="501" y="272"/>
                      <a:pt x="501" y="272"/>
                    </a:cubicBezTo>
                    <a:cubicBezTo>
                      <a:pt x="499" y="276"/>
                      <a:pt x="500" y="277"/>
                      <a:pt x="498" y="281"/>
                    </a:cubicBezTo>
                    <a:cubicBezTo>
                      <a:pt x="490" y="293"/>
                      <a:pt x="482" y="298"/>
                      <a:pt x="478" y="312"/>
                    </a:cubicBezTo>
                    <a:cubicBezTo>
                      <a:pt x="474" y="322"/>
                      <a:pt x="465" y="336"/>
                      <a:pt x="465" y="352"/>
                    </a:cubicBezTo>
                    <a:cubicBezTo>
                      <a:pt x="465" y="351"/>
                      <a:pt x="465" y="351"/>
                      <a:pt x="465" y="351"/>
                    </a:cubicBezTo>
                    <a:cubicBezTo>
                      <a:pt x="460" y="371"/>
                      <a:pt x="424" y="362"/>
                      <a:pt x="420" y="383"/>
                    </a:cubicBezTo>
                    <a:cubicBezTo>
                      <a:pt x="417" y="382"/>
                      <a:pt x="399" y="372"/>
                      <a:pt x="398" y="370"/>
                    </a:cubicBezTo>
                    <a:cubicBezTo>
                      <a:pt x="388" y="371"/>
                      <a:pt x="392" y="379"/>
                      <a:pt x="381" y="379"/>
                    </a:cubicBezTo>
                    <a:cubicBezTo>
                      <a:pt x="363" y="379"/>
                      <a:pt x="335" y="368"/>
                      <a:pt x="335" y="350"/>
                    </a:cubicBezTo>
                    <a:cubicBezTo>
                      <a:pt x="335" y="343"/>
                      <a:pt x="329" y="338"/>
                      <a:pt x="329" y="332"/>
                    </a:cubicBezTo>
                    <a:cubicBezTo>
                      <a:pt x="329" y="332"/>
                      <a:pt x="329" y="330"/>
                      <a:pt x="329" y="330"/>
                    </a:cubicBezTo>
                    <a:cubicBezTo>
                      <a:pt x="325" y="332"/>
                      <a:pt x="323" y="332"/>
                      <a:pt x="320" y="333"/>
                    </a:cubicBezTo>
                    <a:cubicBezTo>
                      <a:pt x="314" y="333"/>
                      <a:pt x="314" y="333"/>
                      <a:pt x="314" y="333"/>
                    </a:cubicBezTo>
                    <a:cubicBezTo>
                      <a:pt x="316" y="330"/>
                      <a:pt x="318" y="328"/>
                      <a:pt x="318" y="323"/>
                    </a:cubicBezTo>
                    <a:cubicBezTo>
                      <a:pt x="318" y="318"/>
                      <a:pt x="315" y="316"/>
                      <a:pt x="313" y="315"/>
                    </a:cubicBezTo>
                    <a:cubicBezTo>
                      <a:pt x="313" y="316"/>
                      <a:pt x="312" y="318"/>
                      <a:pt x="312" y="319"/>
                    </a:cubicBezTo>
                    <a:cubicBezTo>
                      <a:pt x="308" y="321"/>
                      <a:pt x="308" y="329"/>
                      <a:pt x="301" y="329"/>
                    </a:cubicBezTo>
                    <a:cubicBezTo>
                      <a:pt x="299" y="329"/>
                      <a:pt x="297" y="326"/>
                      <a:pt x="297" y="324"/>
                    </a:cubicBezTo>
                    <a:cubicBezTo>
                      <a:pt x="308" y="322"/>
                      <a:pt x="310" y="299"/>
                      <a:pt x="310" y="292"/>
                    </a:cubicBezTo>
                    <a:cubicBezTo>
                      <a:pt x="302" y="300"/>
                      <a:pt x="291" y="323"/>
                      <a:pt x="281" y="323"/>
                    </a:cubicBezTo>
                    <a:cubicBezTo>
                      <a:pt x="276" y="323"/>
                      <a:pt x="278" y="315"/>
                      <a:pt x="278" y="315"/>
                    </a:cubicBezTo>
                    <a:cubicBezTo>
                      <a:pt x="275" y="315"/>
                      <a:pt x="265" y="294"/>
                      <a:pt x="262" y="289"/>
                    </a:cubicBezTo>
                    <a:cubicBezTo>
                      <a:pt x="254" y="280"/>
                      <a:pt x="228" y="276"/>
                      <a:pt x="214" y="276"/>
                    </a:cubicBezTo>
                    <a:cubicBezTo>
                      <a:pt x="198" y="276"/>
                      <a:pt x="195" y="283"/>
                      <a:pt x="185" y="286"/>
                    </a:cubicBezTo>
                    <a:cubicBezTo>
                      <a:pt x="163" y="293"/>
                      <a:pt x="135" y="285"/>
                      <a:pt x="131" y="308"/>
                    </a:cubicBezTo>
                    <a:cubicBezTo>
                      <a:pt x="122" y="309"/>
                      <a:pt x="115" y="311"/>
                      <a:pt x="105" y="311"/>
                    </a:cubicBezTo>
                    <a:cubicBezTo>
                      <a:pt x="98" y="307"/>
                      <a:pt x="98" y="311"/>
                      <a:pt x="93" y="311"/>
                    </a:cubicBezTo>
                    <a:cubicBezTo>
                      <a:pt x="77" y="311"/>
                      <a:pt x="71" y="326"/>
                      <a:pt x="51" y="326"/>
                    </a:cubicBezTo>
                    <a:cubicBezTo>
                      <a:pt x="43" y="326"/>
                      <a:pt x="22" y="316"/>
                      <a:pt x="22" y="310"/>
                    </a:cubicBezTo>
                    <a:cubicBezTo>
                      <a:pt x="22" y="303"/>
                      <a:pt x="32" y="300"/>
                      <a:pt x="32" y="290"/>
                    </a:cubicBezTo>
                    <a:cubicBezTo>
                      <a:pt x="32" y="277"/>
                      <a:pt x="26" y="270"/>
                      <a:pt x="23" y="262"/>
                    </a:cubicBezTo>
                    <a:cubicBezTo>
                      <a:pt x="18" y="243"/>
                      <a:pt x="17" y="237"/>
                      <a:pt x="11" y="220"/>
                    </a:cubicBezTo>
                    <a:cubicBezTo>
                      <a:pt x="9" y="213"/>
                      <a:pt x="0" y="211"/>
                      <a:pt x="2" y="204"/>
                    </a:cubicBezTo>
                    <a:cubicBezTo>
                      <a:pt x="3" y="202"/>
                      <a:pt x="3" y="201"/>
                      <a:pt x="5" y="198"/>
                    </a:cubicBezTo>
                    <a:cubicBezTo>
                      <a:pt x="6" y="201"/>
                      <a:pt x="7" y="203"/>
                      <a:pt x="9" y="204"/>
                    </a:cubicBezTo>
                    <a:cubicBezTo>
                      <a:pt x="10" y="202"/>
                      <a:pt x="9" y="201"/>
                      <a:pt x="9" y="198"/>
                    </a:cubicBezTo>
                    <a:cubicBezTo>
                      <a:pt x="9" y="192"/>
                      <a:pt x="3" y="187"/>
                      <a:pt x="3" y="176"/>
                    </a:cubicBezTo>
                    <a:cubicBezTo>
                      <a:pt x="3" y="162"/>
                      <a:pt x="3" y="161"/>
                      <a:pt x="3" y="150"/>
                    </a:cubicBezTo>
                    <a:cubicBezTo>
                      <a:pt x="3" y="146"/>
                      <a:pt x="7" y="146"/>
                      <a:pt x="8" y="145"/>
                    </a:cubicBezTo>
                    <a:cubicBezTo>
                      <a:pt x="9" y="146"/>
                      <a:pt x="9" y="148"/>
                      <a:pt x="9" y="149"/>
                    </a:cubicBezTo>
                    <a:cubicBezTo>
                      <a:pt x="17" y="148"/>
                      <a:pt x="27" y="137"/>
                      <a:pt x="32" y="132"/>
                    </a:cubicBezTo>
                    <a:cubicBezTo>
                      <a:pt x="37" y="127"/>
                      <a:pt x="53" y="126"/>
                      <a:pt x="62" y="125"/>
                    </a:cubicBezTo>
                    <a:cubicBezTo>
                      <a:pt x="78" y="122"/>
                      <a:pt x="114" y="110"/>
                      <a:pt x="114" y="95"/>
                    </a:cubicBezTo>
                    <a:cubicBezTo>
                      <a:pt x="114" y="92"/>
                      <a:pt x="114" y="90"/>
                      <a:pt x="114" y="87"/>
                    </a:cubicBezTo>
                    <a:cubicBezTo>
                      <a:pt x="114" y="83"/>
                      <a:pt x="115" y="79"/>
                      <a:pt x="119" y="76"/>
                    </a:cubicBezTo>
                    <a:cubicBezTo>
                      <a:pt x="122" y="80"/>
                      <a:pt x="124" y="82"/>
                      <a:pt x="126" y="85"/>
                    </a:cubicBezTo>
                    <a:cubicBezTo>
                      <a:pt x="131" y="82"/>
                      <a:pt x="129" y="75"/>
                      <a:pt x="131" y="71"/>
                    </a:cubicBezTo>
                    <a:cubicBezTo>
                      <a:pt x="134" y="72"/>
                      <a:pt x="137" y="74"/>
                      <a:pt x="140" y="74"/>
                    </a:cubicBezTo>
                    <a:cubicBezTo>
                      <a:pt x="140" y="62"/>
                      <a:pt x="149" y="60"/>
                      <a:pt x="150" y="50"/>
                    </a:cubicBezTo>
                    <a:cubicBezTo>
                      <a:pt x="162" y="50"/>
                      <a:pt x="164" y="41"/>
                      <a:pt x="173" y="41"/>
                    </a:cubicBezTo>
                    <a:cubicBezTo>
                      <a:pt x="181" y="41"/>
                      <a:pt x="186" y="50"/>
                      <a:pt x="187" y="58"/>
                    </a:cubicBezTo>
                    <a:cubicBezTo>
                      <a:pt x="189" y="55"/>
                      <a:pt x="192" y="53"/>
                      <a:pt x="196" y="53"/>
                    </a:cubicBezTo>
                    <a:cubicBezTo>
                      <a:pt x="198" y="53"/>
                      <a:pt x="202" y="56"/>
                      <a:pt x="203" y="56"/>
                    </a:cubicBezTo>
                    <a:cubicBezTo>
                      <a:pt x="205" y="52"/>
                      <a:pt x="204" y="49"/>
                      <a:pt x="204" y="45"/>
                    </a:cubicBezTo>
                    <a:cubicBezTo>
                      <a:pt x="204" y="39"/>
                      <a:pt x="211" y="36"/>
                      <a:pt x="211" y="30"/>
                    </a:cubicBezTo>
                    <a:cubicBezTo>
                      <a:pt x="211" y="24"/>
                      <a:pt x="228" y="20"/>
                      <a:pt x="236" y="20"/>
                    </a:cubicBezTo>
                    <a:cubicBezTo>
                      <a:pt x="239" y="20"/>
                      <a:pt x="243" y="17"/>
                      <a:pt x="244" y="17"/>
                    </a:cubicBezTo>
                    <a:cubicBezTo>
                      <a:pt x="241" y="13"/>
                      <a:pt x="237" y="11"/>
                      <a:pt x="236" y="7"/>
                    </a:cubicBezTo>
                    <a:cubicBezTo>
                      <a:pt x="251" y="13"/>
                      <a:pt x="260" y="19"/>
                      <a:pt x="276" y="19"/>
                    </a:cubicBezTo>
                    <a:cubicBezTo>
                      <a:pt x="281" y="19"/>
                      <a:pt x="283" y="15"/>
                      <a:pt x="288" y="15"/>
                    </a:cubicBezTo>
                    <a:cubicBezTo>
                      <a:pt x="291" y="15"/>
                      <a:pt x="297" y="20"/>
                      <a:pt x="297" y="23"/>
                    </a:cubicBezTo>
                    <a:cubicBezTo>
                      <a:pt x="297" y="29"/>
                      <a:pt x="290" y="30"/>
                      <a:pt x="287" y="32"/>
                    </a:cubicBezTo>
                    <a:cubicBezTo>
                      <a:pt x="281" y="54"/>
                      <a:pt x="281" y="54"/>
                      <a:pt x="281" y="54"/>
                    </a:cubicBezTo>
                    <a:cubicBezTo>
                      <a:pt x="281" y="58"/>
                      <a:pt x="288" y="57"/>
                      <a:pt x="290" y="59"/>
                    </a:cubicBezTo>
                    <a:cubicBezTo>
                      <a:pt x="293" y="60"/>
                      <a:pt x="293" y="67"/>
                      <a:pt x="295" y="68"/>
                    </a:cubicBezTo>
                    <a:cubicBezTo>
                      <a:pt x="306" y="72"/>
                      <a:pt x="313" y="74"/>
                      <a:pt x="324" y="79"/>
                    </a:cubicBezTo>
                    <a:cubicBezTo>
                      <a:pt x="330" y="81"/>
                      <a:pt x="333" y="90"/>
                      <a:pt x="341" y="90"/>
                    </a:cubicBezTo>
                    <a:cubicBezTo>
                      <a:pt x="355" y="90"/>
                      <a:pt x="357" y="64"/>
                      <a:pt x="359" y="54"/>
                    </a:cubicBezTo>
                    <a:cubicBezTo>
                      <a:pt x="359" y="15"/>
                      <a:pt x="359" y="15"/>
                      <a:pt x="359" y="15"/>
                    </a:cubicBezTo>
                    <a:cubicBezTo>
                      <a:pt x="366" y="9"/>
                      <a:pt x="364" y="4"/>
                      <a:pt x="372" y="0"/>
                    </a:cubicBezTo>
                    <a:cubicBezTo>
                      <a:pt x="373" y="11"/>
                      <a:pt x="379" y="19"/>
                      <a:pt x="381" y="28"/>
                    </a:cubicBezTo>
                    <a:cubicBezTo>
                      <a:pt x="383" y="34"/>
                      <a:pt x="381" y="42"/>
                      <a:pt x="386" y="45"/>
                    </a:cubicBezTo>
                    <a:cubicBezTo>
                      <a:pt x="390" y="47"/>
                      <a:pt x="399" y="49"/>
                      <a:pt x="400" y="50"/>
                    </a:cubicBezTo>
                    <a:cubicBezTo>
                      <a:pt x="406" y="54"/>
                      <a:pt x="406" y="68"/>
                      <a:pt x="408" y="75"/>
                    </a:cubicBezTo>
                    <a:cubicBezTo>
                      <a:pt x="412" y="87"/>
                      <a:pt x="415" y="93"/>
                      <a:pt x="419" y="104"/>
                    </a:cubicBezTo>
                    <a:cubicBezTo>
                      <a:pt x="422" y="114"/>
                      <a:pt x="441" y="118"/>
                      <a:pt x="449" y="126"/>
                    </a:cubicBezTo>
                    <a:cubicBezTo>
                      <a:pt x="454" y="131"/>
                      <a:pt x="455" y="139"/>
                      <a:pt x="457" y="146"/>
                    </a:cubicBezTo>
                    <a:cubicBezTo>
                      <a:pt x="459" y="151"/>
                      <a:pt x="466" y="151"/>
                      <a:pt x="471" y="151"/>
                    </a:cubicBezTo>
                    <a:cubicBezTo>
                      <a:pt x="471" y="169"/>
                      <a:pt x="488" y="176"/>
                      <a:pt x="497" y="185"/>
                    </a:cubicBezTo>
                    <a:lnTo>
                      <a:pt x="496" y="18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3" name="Freeform 19">
                <a:extLst>
                  <a:ext uri="{FF2B5EF4-FFF2-40B4-BE49-F238E27FC236}">
                    <a16:creationId xmlns:a16="http://schemas.microsoft.com/office/drawing/2014/main" id="{306A7441-ACAD-144C-A693-AEE60C692A3C}"/>
                  </a:ext>
                </a:extLst>
              </p:cNvPr>
              <p:cNvSpPr>
                <a:spLocks/>
              </p:cNvSpPr>
              <p:nvPr/>
            </p:nvSpPr>
            <p:spPr bwMode="auto">
              <a:xfrm>
                <a:off x="7043738" y="3598863"/>
                <a:ext cx="127000" cy="125413"/>
              </a:xfrm>
              <a:custGeom>
                <a:avLst/>
                <a:gdLst/>
                <a:ahLst/>
                <a:cxnLst>
                  <a:cxn ang="0">
                    <a:pos x="58" y="26"/>
                  </a:cxn>
                  <a:cxn ang="0">
                    <a:pos x="59" y="22"/>
                  </a:cxn>
                  <a:cxn ang="0">
                    <a:pos x="67" y="17"/>
                  </a:cxn>
                  <a:cxn ang="0">
                    <a:pos x="67" y="14"/>
                  </a:cxn>
                  <a:cxn ang="0">
                    <a:pos x="78" y="0"/>
                  </a:cxn>
                  <a:cxn ang="0">
                    <a:pos x="81" y="4"/>
                  </a:cxn>
                  <a:cxn ang="0">
                    <a:pos x="83" y="10"/>
                  </a:cxn>
                  <a:cxn ang="0">
                    <a:pos x="90" y="6"/>
                  </a:cxn>
                  <a:cxn ang="0">
                    <a:pos x="94" y="8"/>
                  </a:cxn>
                  <a:cxn ang="0">
                    <a:pos x="96" y="15"/>
                  </a:cxn>
                  <a:cxn ang="0">
                    <a:pos x="79" y="37"/>
                  </a:cxn>
                  <a:cxn ang="0">
                    <a:pos x="79" y="50"/>
                  </a:cxn>
                  <a:cxn ang="0">
                    <a:pos x="63" y="53"/>
                  </a:cxn>
                  <a:cxn ang="0">
                    <a:pos x="49" y="84"/>
                  </a:cxn>
                  <a:cxn ang="0">
                    <a:pos x="32" y="94"/>
                  </a:cxn>
                  <a:cxn ang="0">
                    <a:pos x="23" y="92"/>
                  </a:cxn>
                  <a:cxn ang="0">
                    <a:pos x="3" y="83"/>
                  </a:cxn>
                  <a:cxn ang="0">
                    <a:pos x="0" y="81"/>
                  </a:cxn>
                  <a:cxn ang="0">
                    <a:pos x="18" y="57"/>
                  </a:cxn>
                  <a:cxn ang="0">
                    <a:pos x="25" y="51"/>
                  </a:cxn>
                  <a:cxn ang="0">
                    <a:pos x="50" y="37"/>
                  </a:cxn>
                  <a:cxn ang="0">
                    <a:pos x="58" y="26"/>
                  </a:cxn>
                </a:cxnLst>
                <a:rect l="0" t="0" r="r" b="b"/>
                <a:pathLst>
                  <a:path w="96" h="94">
                    <a:moveTo>
                      <a:pt x="58" y="26"/>
                    </a:moveTo>
                    <a:cubicBezTo>
                      <a:pt x="58" y="26"/>
                      <a:pt x="58" y="23"/>
                      <a:pt x="59" y="22"/>
                    </a:cubicBezTo>
                    <a:cubicBezTo>
                      <a:pt x="60" y="18"/>
                      <a:pt x="63" y="17"/>
                      <a:pt x="67" y="17"/>
                    </a:cubicBezTo>
                    <a:cubicBezTo>
                      <a:pt x="67" y="16"/>
                      <a:pt x="67" y="15"/>
                      <a:pt x="67" y="14"/>
                    </a:cubicBezTo>
                    <a:cubicBezTo>
                      <a:pt x="67" y="8"/>
                      <a:pt x="74" y="2"/>
                      <a:pt x="78" y="0"/>
                    </a:cubicBezTo>
                    <a:cubicBezTo>
                      <a:pt x="78" y="3"/>
                      <a:pt x="79" y="4"/>
                      <a:pt x="81" y="4"/>
                    </a:cubicBezTo>
                    <a:cubicBezTo>
                      <a:pt x="81" y="7"/>
                      <a:pt x="80" y="10"/>
                      <a:pt x="83" y="10"/>
                    </a:cubicBezTo>
                    <a:cubicBezTo>
                      <a:pt x="86" y="10"/>
                      <a:pt x="88" y="7"/>
                      <a:pt x="90" y="6"/>
                    </a:cubicBezTo>
                    <a:cubicBezTo>
                      <a:pt x="91" y="8"/>
                      <a:pt x="92" y="8"/>
                      <a:pt x="94" y="8"/>
                    </a:cubicBezTo>
                    <a:cubicBezTo>
                      <a:pt x="94" y="12"/>
                      <a:pt x="94" y="14"/>
                      <a:pt x="96" y="15"/>
                    </a:cubicBezTo>
                    <a:cubicBezTo>
                      <a:pt x="95" y="21"/>
                      <a:pt x="86" y="37"/>
                      <a:pt x="79" y="37"/>
                    </a:cubicBezTo>
                    <a:cubicBezTo>
                      <a:pt x="78" y="43"/>
                      <a:pt x="80" y="45"/>
                      <a:pt x="79" y="50"/>
                    </a:cubicBezTo>
                    <a:cubicBezTo>
                      <a:pt x="77" y="50"/>
                      <a:pt x="66" y="53"/>
                      <a:pt x="63" y="53"/>
                    </a:cubicBezTo>
                    <a:cubicBezTo>
                      <a:pt x="61" y="58"/>
                      <a:pt x="49" y="84"/>
                      <a:pt x="49" y="84"/>
                    </a:cubicBezTo>
                    <a:cubicBezTo>
                      <a:pt x="45" y="88"/>
                      <a:pt x="37" y="94"/>
                      <a:pt x="32" y="94"/>
                    </a:cubicBezTo>
                    <a:cubicBezTo>
                      <a:pt x="30" y="94"/>
                      <a:pt x="25" y="92"/>
                      <a:pt x="23" y="92"/>
                    </a:cubicBezTo>
                    <a:cubicBezTo>
                      <a:pt x="20" y="92"/>
                      <a:pt x="3" y="85"/>
                      <a:pt x="3" y="83"/>
                    </a:cubicBezTo>
                    <a:cubicBezTo>
                      <a:pt x="2" y="83"/>
                      <a:pt x="0" y="82"/>
                      <a:pt x="0" y="81"/>
                    </a:cubicBezTo>
                    <a:cubicBezTo>
                      <a:pt x="0" y="70"/>
                      <a:pt x="14" y="64"/>
                      <a:pt x="18" y="57"/>
                    </a:cubicBezTo>
                    <a:cubicBezTo>
                      <a:pt x="20" y="54"/>
                      <a:pt x="22" y="51"/>
                      <a:pt x="25" y="51"/>
                    </a:cubicBezTo>
                    <a:cubicBezTo>
                      <a:pt x="36" y="51"/>
                      <a:pt x="42" y="40"/>
                      <a:pt x="50" y="37"/>
                    </a:cubicBezTo>
                    <a:cubicBezTo>
                      <a:pt x="52" y="36"/>
                      <a:pt x="58" y="26"/>
                      <a:pt x="58" y="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4" name="Freeform 20">
                <a:extLst>
                  <a:ext uri="{FF2B5EF4-FFF2-40B4-BE49-F238E27FC236}">
                    <a16:creationId xmlns:a16="http://schemas.microsoft.com/office/drawing/2014/main" id="{1A81000C-A8E1-524D-9528-F61A804CB1F1}"/>
                  </a:ext>
                </a:extLst>
              </p:cNvPr>
              <p:cNvSpPr>
                <a:spLocks/>
              </p:cNvSpPr>
              <p:nvPr/>
            </p:nvSpPr>
            <p:spPr bwMode="auto">
              <a:xfrm>
                <a:off x="7148513" y="3476625"/>
                <a:ext cx="93663" cy="139700"/>
              </a:xfrm>
              <a:custGeom>
                <a:avLst/>
                <a:gdLst/>
                <a:ahLst/>
                <a:cxnLst>
                  <a:cxn ang="0">
                    <a:pos x="22" y="40"/>
                  </a:cxn>
                  <a:cxn ang="0">
                    <a:pos x="17" y="31"/>
                  </a:cxn>
                  <a:cxn ang="0">
                    <a:pos x="19" y="27"/>
                  </a:cxn>
                  <a:cxn ang="0">
                    <a:pos x="0" y="0"/>
                  </a:cxn>
                  <a:cxn ang="0">
                    <a:pos x="16" y="12"/>
                  </a:cxn>
                  <a:cxn ang="0">
                    <a:pos x="22" y="19"/>
                  </a:cxn>
                  <a:cxn ang="0">
                    <a:pos x="20" y="22"/>
                  </a:cxn>
                  <a:cxn ang="0">
                    <a:pos x="27" y="37"/>
                  </a:cxn>
                  <a:cxn ang="0">
                    <a:pos x="30" y="37"/>
                  </a:cxn>
                  <a:cxn ang="0">
                    <a:pos x="34" y="32"/>
                  </a:cxn>
                  <a:cxn ang="0">
                    <a:pos x="37" y="32"/>
                  </a:cxn>
                  <a:cxn ang="0">
                    <a:pos x="53" y="50"/>
                  </a:cxn>
                  <a:cxn ang="0">
                    <a:pos x="68" y="46"/>
                  </a:cxn>
                  <a:cxn ang="0">
                    <a:pos x="71" y="48"/>
                  </a:cxn>
                  <a:cxn ang="0">
                    <a:pos x="63" y="71"/>
                  </a:cxn>
                  <a:cxn ang="0">
                    <a:pos x="61" y="68"/>
                  </a:cxn>
                  <a:cxn ang="0">
                    <a:pos x="60" y="70"/>
                  </a:cxn>
                  <a:cxn ang="0">
                    <a:pos x="51" y="75"/>
                  </a:cxn>
                  <a:cxn ang="0">
                    <a:pos x="52" y="80"/>
                  </a:cxn>
                  <a:cxn ang="0">
                    <a:pos x="46" y="89"/>
                  </a:cxn>
                  <a:cxn ang="0">
                    <a:pos x="30" y="104"/>
                  </a:cxn>
                  <a:cxn ang="0">
                    <a:pos x="23" y="98"/>
                  </a:cxn>
                  <a:cxn ang="0">
                    <a:pos x="29" y="86"/>
                  </a:cxn>
                  <a:cxn ang="0">
                    <a:pos x="12" y="72"/>
                  </a:cxn>
                  <a:cxn ang="0">
                    <a:pos x="19" y="65"/>
                  </a:cxn>
                  <a:cxn ang="0">
                    <a:pos x="24" y="48"/>
                  </a:cxn>
                  <a:cxn ang="0">
                    <a:pos x="22" y="38"/>
                  </a:cxn>
                  <a:cxn ang="0">
                    <a:pos x="22" y="38"/>
                  </a:cxn>
                  <a:cxn ang="0">
                    <a:pos x="22" y="40"/>
                  </a:cxn>
                </a:cxnLst>
                <a:rect l="0" t="0" r="r" b="b"/>
                <a:pathLst>
                  <a:path w="71" h="104">
                    <a:moveTo>
                      <a:pt x="22" y="40"/>
                    </a:moveTo>
                    <a:cubicBezTo>
                      <a:pt x="21" y="36"/>
                      <a:pt x="17" y="35"/>
                      <a:pt x="17" y="31"/>
                    </a:cubicBezTo>
                    <a:cubicBezTo>
                      <a:pt x="17" y="30"/>
                      <a:pt x="18" y="28"/>
                      <a:pt x="19" y="27"/>
                    </a:cubicBezTo>
                    <a:cubicBezTo>
                      <a:pt x="8" y="25"/>
                      <a:pt x="2" y="11"/>
                      <a:pt x="0" y="0"/>
                    </a:cubicBezTo>
                    <a:cubicBezTo>
                      <a:pt x="4" y="7"/>
                      <a:pt x="12" y="8"/>
                      <a:pt x="16" y="12"/>
                    </a:cubicBezTo>
                    <a:cubicBezTo>
                      <a:pt x="19" y="15"/>
                      <a:pt x="19" y="18"/>
                      <a:pt x="22" y="19"/>
                    </a:cubicBezTo>
                    <a:cubicBezTo>
                      <a:pt x="21" y="21"/>
                      <a:pt x="20" y="21"/>
                      <a:pt x="20" y="22"/>
                    </a:cubicBezTo>
                    <a:cubicBezTo>
                      <a:pt x="20" y="25"/>
                      <a:pt x="25" y="34"/>
                      <a:pt x="27" y="37"/>
                    </a:cubicBezTo>
                    <a:cubicBezTo>
                      <a:pt x="30" y="37"/>
                      <a:pt x="30" y="37"/>
                      <a:pt x="30" y="37"/>
                    </a:cubicBezTo>
                    <a:cubicBezTo>
                      <a:pt x="30" y="34"/>
                      <a:pt x="32" y="32"/>
                      <a:pt x="34" y="32"/>
                    </a:cubicBezTo>
                    <a:cubicBezTo>
                      <a:pt x="35" y="32"/>
                      <a:pt x="36" y="32"/>
                      <a:pt x="37" y="32"/>
                    </a:cubicBezTo>
                    <a:cubicBezTo>
                      <a:pt x="37" y="44"/>
                      <a:pt x="42" y="50"/>
                      <a:pt x="53" y="50"/>
                    </a:cubicBezTo>
                    <a:cubicBezTo>
                      <a:pt x="61" y="50"/>
                      <a:pt x="61" y="46"/>
                      <a:pt x="68" y="46"/>
                    </a:cubicBezTo>
                    <a:cubicBezTo>
                      <a:pt x="69" y="46"/>
                      <a:pt x="71" y="47"/>
                      <a:pt x="71" y="48"/>
                    </a:cubicBezTo>
                    <a:cubicBezTo>
                      <a:pt x="65" y="55"/>
                      <a:pt x="67" y="64"/>
                      <a:pt x="63" y="71"/>
                    </a:cubicBezTo>
                    <a:cubicBezTo>
                      <a:pt x="61" y="68"/>
                      <a:pt x="61" y="68"/>
                      <a:pt x="61" y="68"/>
                    </a:cubicBezTo>
                    <a:cubicBezTo>
                      <a:pt x="60" y="68"/>
                      <a:pt x="60" y="70"/>
                      <a:pt x="60" y="70"/>
                    </a:cubicBezTo>
                    <a:cubicBezTo>
                      <a:pt x="55" y="71"/>
                      <a:pt x="51" y="72"/>
                      <a:pt x="51" y="75"/>
                    </a:cubicBezTo>
                    <a:cubicBezTo>
                      <a:pt x="51" y="77"/>
                      <a:pt x="52" y="78"/>
                      <a:pt x="52" y="80"/>
                    </a:cubicBezTo>
                    <a:cubicBezTo>
                      <a:pt x="52" y="83"/>
                      <a:pt x="47" y="87"/>
                      <a:pt x="46" y="89"/>
                    </a:cubicBezTo>
                    <a:cubicBezTo>
                      <a:pt x="42" y="95"/>
                      <a:pt x="39" y="104"/>
                      <a:pt x="30" y="104"/>
                    </a:cubicBezTo>
                    <a:cubicBezTo>
                      <a:pt x="26" y="104"/>
                      <a:pt x="23" y="102"/>
                      <a:pt x="23" y="98"/>
                    </a:cubicBezTo>
                    <a:cubicBezTo>
                      <a:pt x="23" y="93"/>
                      <a:pt x="29" y="91"/>
                      <a:pt x="29" y="86"/>
                    </a:cubicBezTo>
                    <a:cubicBezTo>
                      <a:pt x="29" y="77"/>
                      <a:pt x="12" y="80"/>
                      <a:pt x="12" y="72"/>
                    </a:cubicBezTo>
                    <a:cubicBezTo>
                      <a:pt x="12" y="68"/>
                      <a:pt x="16" y="67"/>
                      <a:pt x="19" y="65"/>
                    </a:cubicBezTo>
                    <a:cubicBezTo>
                      <a:pt x="23" y="61"/>
                      <a:pt x="24" y="55"/>
                      <a:pt x="24" y="48"/>
                    </a:cubicBezTo>
                    <a:cubicBezTo>
                      <a:pt x="24" y="44"/>
                      <a:pt x="22" y="40"/>
                      <a:pt x="22" y="38"/>
                    </a:cubicBezTo>
                    <a:cubicBezTo>
                      <a:pt x="22" y="38"/>
                      <a:pt x="22" y="38"/>
                      <a:pt x="22" y="38"/>
                    </a:cubicBezTo>
                    <a:lnTo>
                      <a:pt x="22" y="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5" name="Freeform 116">
                <a:extLst>
                  <a:ext uri="{FF2B5EF4-FFF2-40B4-BE49-F238E27FC236}">
                    <a16:creationId xmlns:a16="http://schemas.microsoft.com/office/drawing/2014/main" id="{033C2DB3-18B7-AC4D-A5CC-1A5D88DC19B3}"/>
                  </a:ext>
                </a:extLst>
              </p:cNvPr>
              <p:cNvSpPr>
                <a:spLocks/>
              </p:cNvSpPr>
              <p:nvPr/>
            </p:nvSpPr>
            <p:spPr bwMode="auto">
              <a:xfrm>
                <a:off x="6856413" y="3582988"/>
                <a:ext cx="6350" cy="9525"/>
              </a:xfrm>
              <a:custGeom>
                <a:avLst/>
                <a:gdLst/>
                <a:ahLst/>
                <a:cxnLst>
                  <a:cxn ang="0">
                    <a:pos x="5" y="0"/>
                  </a:cxn>
                  <a:cxn ang="0">
                    <a:pos x="4" y="7"/>
                  </a:cxn>
                  <a:cxn ang="0">
                    <a:pos x="0" y="0"/>
                  </a:cxn>
                  <a:cxn ang="0">
                    <a:pos x="5" y="0"/>
                  </a:cxn>
                </a:cxnLst>
                <a:rect l="0" t="0" r="r" b="b"/>
                <a:pathLst>
                  <a:path w="5" h="7">
                    <a:moveTo>
                      <a:pt x="5" y="0"/>
                    </a:moveTo>
                    <a:cubicBezTo>
                      <a:pt x="5" y="4"/>
                      <a:pt x="4" y="5"/>
                      <a:pt x="4" y="7"/>
                    </a:cubicBezTo>
                    <a:cubicBezTo>
                      <a:pt x="0" y="6"/>
                      <a:pt x="0" y="3"/>
                      <a:pt x="0" y="0"/>
                    </a:cubicBezTo>
                    <a:cubicBezTo>
                      <a:pt x="2" y="0"/>
                      <a:pt x="4" y="0"/>
                      <a:pt x="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6" name="Freeform 117">
                <a:extLst>
                  <a:ext uri="{FF2B5EF4-FFF2-40B4-BE49-F238E27FC236}">
                    <a16:creationId xmlns:a16="http://schemas.microsoft.com/office/drawing/2014/main" id="{DAF5CBCF-9173-184C-955F-31364609C6F5}"/>
                  </a:ext>
                </a:extLst>
              </p:cNvPr>
              <p:cNvSpPr>
                <a:spLocks/>
              </p:cNvSpPr>
              <p:nvPr/>
            </p:nvSpPr>
            <p:spPr bwMode="auto">
              <a:xfrm>
                <a:off x="6664325" y="3500438"/>
                <a:ext cx="22225" cy="11113"/>
              </a:xfrm>
              <a:custGeom>
                <a:avLst/>
                <a:gdLst/>
                <a:ahLst/>
                <a:cxnLst>
                  <a:cxn ang="0">
                    <a:pos x="16" y="4"/>
                  </a:cxn>
                  <a:cxn ang="0">
                    <a:pos x="0" y="4"/>
                  </a:cxn>
                  <a:cxn ang="0">
                    <a:pos x="16" y="4"/>
                  </a:cxn>
                </a:cxnLst>
                <a:rect l="0" t="0" r="r" b="b"/>
                <a:pathLst>
                  <a:path w="16" h="8">
                    <a:moveTo>
                      <a:pt x="16" y="4"/>
                    </a:moveTo>
                    <a:cubicBezTo>
                      <a:pt x="11" y="7"/>
                      <a:pt x="4" y="8"/>
                      <a:pt x="0" y="4"/>
                    </a:cubicBezTo>
                    <a:cubicBezTo>
                      <a:pt x="9" y="0"/>
                      <a:pt x="10" y="0"/>
                      <a:pt x="16"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7" name="Freeform 118">
                <a:extLst>
                  <a:ext uri="{FF2B5EF4-FFF2-40B4-BE49-F238E27FC236}">
                    <a16:creationId xmlns:a16="http://schemas.microsoft.com/office/drawing/2014/main" id="{A57B48DE-7CCE-7340-A082-6A10D0632914}"/>
                  </a:ext>
                </a:extLst>
              </p:cNvPr>
              <p:cNvSpPr>
                <a:spLocks/>
              </p:cNvSpPr>
              <p:nvPr/>
            </p:nvSpPr>
            <p:spPr bwMode="auto">
              <a:xfrm>
                <a:off x="6556375" y="3065463"/>
                <a:ext cx="22225" cy="9525"/>
              </a:xfrm>
              <a:custGeom>
                <a:avLst/>
                <a:gdLst/>
                <a:ahLst/>
                <a:cxnLst>
                  <a:cxn ang="0">
                    <a:pos x="17" y="1"/>
                  </a:cxn>
                  <a:cxn ang="0">
                    <a:pos x="17" y="7"/>
                  </a:cxn>
                  <a:cxn ang="0">
                    <a:pos x="13" y="7"/>
                  </a:cxn>
                  <a:cxn ang="0">
                    <a:pos x="0" y="3"/>
                  </a:cxn>
                  <a:cxn ang="0">
                    <a:pos x="17" y="1"/>
                  </a:cxn>
                </a:cxnLst>
                <a:rect l="0" t="0" r="r" b="b"/>
                <a:pathLst>
                  <a:path w="17" h="7">
                    <a:moveTo>
                      <a:pt x="17" y="1"/>
                    </a:moveTo>
                    <a:cubicBezTo>
                      <a:pt x="17" y="7"/>
                      <a:pt x="17" y="7"/>
                      <a:pt x="17" y="7"/>
                    </a:cubicBezTo>
                    <a:cubicBezTo>
                      <a:pt x="16" y="7"/>
                      <a:pt x="14" y="7"/>
                      <a:pt x="13" y="7"/>
                    </a:cubicBezTo>
                    <a:cubicBezTo>
                      <a:pt x="8" y="7"/>
                      <a:pt x="2" y="5"/>
                      <a:pt x="0" y="3"/>
                    </a:cubicBezTo>
                    <a:cubicBezTo>
                      <a:pt x="8" y="1"/>
                      <a:pt x="11" y="0"/>
                      <a:pt x="17"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nvGrpSpPr>
          <p:cNvPr id="108" name="Group 383">
            <a:extLst>
              <a:ext uri="{FF2B5EF4-FFF2-40B4-BE49-F238E27FC236}">
                <a16:creationId xmlns:a16="http://schemas.microsoft.com/office/drawing/2014/main" id="{1DDDF94B-2300-CF42-ADFA-9C85A28C68CF}"/>
              </a:ext>
            </a:extLst>
          </p:cNvPr>
          <p:cNvGrpSpPr/>
          <p:nvPr/>
        </p:nvGrpSpPr>
        <p:grpSpPr>
          <a:xfrm>
            <a:off x="7499810" y="1480506"/>
            <a:ext cx="4133386" cy="3213630"/>
            <a:chOff x="4713288" y="1038225"/>
            <a:chExt cx="2847975" cy="2012950"/>
          </a:xfrm>
          <a:solidFill>
            <a:schemeClr val="accent6"/>
          </a:solidFill>
        </p:grpSpPr>
        <p:sp>
          <p:nvSpPr>
            <p:cNvPr id="109" name="Freeform 101">
              <a:extLst>
                <a:ext uri="{FF2B5EF4-FFF2-40B4-BE49-F238E27FC236}">
                  <a16:creationId xmlns:a16="http://schemas.microsoft.com/office/drawing/2014/main" id="{BC2FA82D-D277-4147-96FA-C8CF51746481}"/>
                </a:ext>
              </a:extLst>
            </p:cNvPr>
            <p:cNvSpPr>
              <a:spLocks/>
            </p:cNvSpPr>
            <p:nvPr/>
          </p:nvSpPr>
          <p:spPr bwMode="auto">
            <a:xfrm>
              <a:off x="4818063" y="2127250"/>
              <a:ext cx="622300" cy="538163"/>
            </a:xfrm>
            <a:custGeom>
              <a:avLst/>
              <a:gdLst/>
              <a:ahLst/>
              <a:cxnLst>
                <a:cxn ang="0">
                  <a:pos x="102" y="154"/>
                </a:cxn>
                <a:cxn ang="0">
                  <a:pos x="113" y="126"/>
                </a:cxn>
                <a:cxn ang="0">
                  <a:pos x="122" y="86"/>
                </a:cxn>
                <a:cxn ang="0">
                  <a:pos x="125" y="77"/>
                </a:cxn>
                <a:cxn ang="0">
                  <a:pos x="108" y="77"/>
                </a:cxn>
                <a:cxn ang="0">
                  <a:pos x="64" y="77"/>
                </a:cxn>
                <a:cxn ang="0">
                  <a:pos x="27" y="79"/>
                </a:cxn>
                <a:cxn ang="0">
                  <a:pos x="26" y="77"/>
                </a:cxn>
                <a:cxn ang="0">
                  <a:pos x="0" y="55"/>
                </a:cxn>
                <a:cxn ang="0">
                  <a:pos x="9" y="37"/>
                </a:cxn>
                <a:cxn ang="0">
                  <a:pos x="41" y="20"/>
                </a:cxn>
                <a:cxn ang="0">
                  <a:pos x="48" y="13"/>
                </a:cxn>
                <a:cxn ang="0">
                  <a:pos x="80" y="4"/>
                </a:cxn>
                <a:cxn ang="0">
                  <a:pos x="127" y="7"/>
                </a:cxn>
                <a:cxn ang="0">
                  <a:pos x="174" y="15"/>
                </a:cxn>
                <a:cxn ang="0">
                  <a:pos x="223" y="21"/>
                </a:cxn>
                <a:cxn ang="0">
                  <a:pos x="256" y="44"/>
                </a:cxn>
                <a:cxn ang="0">
                  <a:pos x="278" y="33"/>
                </a:cxn>
                <a:cxn ang="0">
                  <a:pos x="281" y="43"/>
                </a:cxn>
                <a:cxn ang="0">
                  <a:pos x="289" y="65"/>
                </a:cxn>
                <a:cxn ang="0">
                  <a:pos x="309" y="76"/>
                </a:cxn>
                <a:cxn ang="0">
                  <a:pos x="350" y="76"/>
                </a:cxn>
                <a:cxn ang="0">
                  <a:pos x="359" y="63"/>
                </a:cxn>
                <a:cxn ang="0">
                  <a:pos x="387" y="51"/>
                </a:cxn>
                <a:cxn ang="0">
                  <a:pos x="439" y="74"/>
                </a:cxn>
                <a:cxn ang="0">
                  <a:pos x="445" y="96"/>
                </a:cxn>
                <a:cxn ang="0">
                  <a:pos x="435" y="119"/>
                </a:cxn>
                <a:cxn ang="0">
                  <a:pos x="436" y="138"/>
                </a:cxn>
                <a:cxn ang="0">
                  <a:pos x="449" y="156"/>
                </a:cxn>
                <a:cxn ang="0">
                  <a:pos x="445" y="179"/>
                </a:cxn>
                <a:cxn ang="0">
                  <a:pos x="448" y="232"/>
                </a:cxn>
                <a:cxn ang="0">
                  <a:pos x="448" y="240"/>
                </a:cxn>
                <a:cxn ang="0">
                  <a:pos x="393" y="231"/>
                </a:cxn>
                <a:cxn ang="0">
                  <a:pos x="370" y="220"/>
                </a:cxn>
                <a:cxn ang="0">
                  <a:pos x="333" y="207"/>
                </a:cxn>
                <a:cxn ang="0">
                  <a:pos x="313" y="192"/>
                </a:cxn>
                <a:cxn ang="0">
                  <a:pos x="278" y="183"/>
                </a:cxn>
                <a:cxn ang="0">
                  <a:pos x="304" y="224"/>
                </a:cxn>
                <a:cxn ang="0">
                  <a:pos x="315" y="227"/>
                </a:cxn>
                <a:cxn ang="0">
                  <a:pos x="313" y="246"/>
                </a:cxn>
                <a:cxn ang="0">
                  <a:pos x="379" y="225"/>
                </a:cxn>
                <a:cxn ang="0">
                  <a:pos x="406" y="260"/>
                </a:cxn>
                <a:cxn ang="0">
                  <a:pos x="414" y="270"/>
                </a:cxn>
                <a:cxn ang="0">
                  <a:pos x="410" y="302"/>
                </a:cxn>
                <a:cxn ang="0">
                  <a:pos x="390" y="321"/>
                </a:cxn>
                <a:cxn ang="0">
                  <a:pos x="365" y="347"/>
                </a:cxn>
                <a:cxn ang="0">
                  <a:pos x="328" y="368"/>
                </a:cxn>
                <a:cxn ang="0">
                  <a:pos x="265" y="395"/>
                </a:cxn>
                <a:cxn ang="0">
                  <a:pos x="234" y="404"/>
                </a:cxn>
                <a:cxn ang="0">
                  <a:pos x="217" y="399"/>
                </a:cxn>
                <a:cxn ang="0">
                  <a:pos x="209" y="372"/>
                </a:cxn>
                <a:cxn ang="0">
                  <a:pos x="198" y="340"/>
                </a:cxn>
                <a:cxn ang="0">
                  <a:pos x="162" y="280"/>
                </a:cxn>
                <a:cxn ang="0">
                  <a:pos x="154" y="259"/>
                </a:cxn>
                <a:cxn ang="0">
                  <a:pos x="140" y="251"/>
                </a:cxn>
                <a:cxn ang="0">
                  <a:pos x="131" y="229"/>
                </a:cxn>
                <a:cxn ang="0">
                  <a:pos x="109" y="196"/>
                </a:cxn>
                <a:cxn ang="0">
                  <a:pos x="112" y="177"/>
                </a:cxn>
              </a:cxnLst>
              <a:rect l="0" t="0" r="r" b="b"/>
              <a:pathLst>
                <a:path w="467" h="405">
                  <a:moveTo>
                    <a:pt x="112" y="177"/>
                  </a:moveTo>
                  <a:cubicBezTo>
                    <a:pt x="102" y="154"/>
                    <a:pt x="102" y="154"/>
                    <a:pt x="102" y="154"/>
                  </a:cubicBezTo>
                  <a:cubicBezTo>
                    <a:pt x="102" y="151"/>
                    <a:pt x="105" y="151"/>
                    <a:pt x="106" y="149"/>
                  </a:cubicBezTo>
                  <a:cubicBezTo>
                    <a:pt x="109" y="139"/>
                    <a:pt x="110" y="134"/>
                    <a:pt x="113" y="126"/>
                  </a:cubicBezTo>
                  <a:cubicBezTo>
                    <a:pt x="115" y="117"/>
                    <a:pt x="124" y="115"/>
                    <a:pt x="124" y="104"/>
                  </a:cubicBezTo>
                  <a:cubicBezTo>
                    <a:pt x="124" y="97"/>
                    <a:pt x="122" y="91"/>
                    <a:pt x="122" y="86"/>
                  </a:cubicBezTo>
                  <a:cubicBezTo>
                    <a:pt x="122" y="83"/>
                    <a:pt x="124" y="82"/>
                    <a:pt x="125" y="81"/>
                  </a:cubicBezTo>
                  <a:cubicBezTo>
                    <a:pt x="125" y="77"/>
                    <a:pt x="125" y="77"/>
                    <a:pt x="125" y="77"/>
                  </a:cubicBezTo>
                  <a:cubicBezTo>
                    <a:pt x="121" y="78"/>
                    <a:pt x="120" y="81"/>
                    <a:pt x="117" y="81"/>
                  </a:cubicBezTo>
                  <a:cubicBezTo>
                    <a:pt x="112" y="81"/>
                    <a:pt x="110" y="79"/>
                    <a:pt x="108" y="77"/>
                  </a:cubicBezTo>
                  <a:cubicBezTo>
                    <a:pt x="101" y="82"/>
                    <a:pt x="98" y="88"/>
                    <a:pt x="86" y="88"/>
                  </a:cubicBezTo>
                  <a:cubicBezTo>
                    <a:pt x="76" y="88"/>
                    <a:pt x="73" y="77"/>
                    <a:pt x="64" y="77"/>
                  </a:cubicBezTo>
                  <a:cubicBezTo>
                    <a:pt x="54" y="77"/>
                    <a:pt x="56" y="87"/>
                    <a:pt x="48" y="87"/>
                  </a:cubicBezTo>
                  <a:cubicBezTo>
                    <a:pt x="40" y="87"/>
                    <a:pt x="35" y="75"/>
                    <a:pt x="27" y="79"/>
                  </a:cubicBezTo>
                  <a:cubicBezTo>
                    <a:pt x="22" y="79"/>
                    <a:pt x="22" y="79"/>
                    <a:pt x="22" y="79"/>
                  </a:cubicBezTo>
                  <a:cubicBezTo>
                    <a:pt x="24" y="79"/>
                    <a:pt x="25" y="78"/>
                    <a:pt x="26" y="77"/>
                  </a:cubicBezTo>
                  <a:cubicBezTo>
                    <a:pt x="23" y="74"/>
                    <a:pt x="10" y="67"/>
                    <a:pt x="15" y="63"/>
                  </a:cubicBezTo>
                  <a:cubicBezTo>
                    <a:pt x="11" y="57"/>
                    <a:pt x="6" y="58"/>
                    <a:pt x="0" y="55"/>
                  </a:cubicBezTo>
                  <a:cubicBezTo>
                    <a:pt x="4" y="50"/>
                    <a:pt x="9" y="51"/>
                    <a:pt x="9" y="43"/>
                  </a:cubicBezTo>
                  <a:cubicBezTo>
                    <a:pt x="9" y="40"/>
                    <a:pt x="8" y="40"/>
                    <a:pt x="9" y="37"/>
                  </a:cubicBezTo>
                  <a:cubicBezTo>
                    <a:pt x="6" y="37"/>
                    <a:pt x="1" y="38"/>
                    <a:pt x="1" y="35"/>
                  </a:cubicBezTo>
                  <a:cubicBezTo>
                    <a:pt x="1" y="22"/>
                    <a:pt x="33" y="24"/>
                    <a:pt x="41" y="20"/>
                  </a:cubicBezTo>
                  <a:cubicBezTo>
                    <a:pt x="40" y="17"/>
                    <a:pt x="38" y="18"/>
                    <a:pt x="38" y="15"/>
                  </a:cubicBezTo>
                  <a:cubicBezTo>
                    <a:pt x="38" y="11"/>
                    <a:pt x="46" y="13"/>
                    <a:pt x="48" y="13"/>
                  </a:cubicBezTo>
                  <a:cubicBezTo>
                    <a:pt x="53" y="13"/>
                    <a:pt x="62" y="13"/>
                    <a:pt x="62" y="13"/>
                  </a:cubicBezTo>
                  <a:cubicBezTo>
                    <a:pt x="67" y="13"/>
                    <a:pt x="75" y="7"/>
                    <a:pt x="80" y="4"/>
                  </a:cubicBezTo>
                  <a:cubicBezTo>
                    <a:pt x="86" y="0"/>
                    <a:pt x="98" y="0"/>
                    <a:pt x="106" y="0"/>
                  </a:cubicBezTo>
                  <a:cubicBezTo>
                    <a:pt x="117" y="0"/>
                    <a:pt x="117" y="7"/>
                    <a:pt x="127" y="7"/>
                  </a:cubicBezTo>
                  <a:cubicBezTo>
                    <a:pt x="127" y="12"/>
                    <a:pt x="144" y="15"/>
                    <a:pt x="149" y="15"/>
                  </a:cubicBezTo>
                  <a:cubicBezTo>
                    <a:pt x="162" y="15"/>
                    <a:pt x="170" y="15"/>
                    <a:pt x="174" y="15"/>
                  </a:cubicBezTo>
                  <a:cubicBezTo>
                    <a:pt x="186" y="15"/>
                    <a:pt x="192" y="3"/>
                    <a:pt x="205" y="3"/>
                  </a:cubicBezTo>
                  <a:cubicBezTo>
                    <a:pt x="219" y="3"/>
                    <a:pt x="218" y="12"/>
                    <a:pt x="223" y="21"/>
                  </a:cubicBezTo>
                  <a:cubicBezTo>
                    <a:pt x="224" y="23"/>
                    <a:pt x="233" y="28"/>
                    <a:pt x="233" y="28"/>
                  </a:cubicBezTo>
                  <a:cubicBezTo>
                    <a:pt x="241" y="31"/>
                    <a:pt x="243" y="44"/>
                    <a:pt x="256" y="44"/>
                  </a:cubicBezTo>
                  <a:cubicBezTo>
                    <a:pt x="265" y="44"/>
                    <a:pt x="265" y="36"/>
                    <a:pt x="271" y="34"/>
                  </a:cubicBezTo>
                  <a:cubicBezTo>
                    <a:pt x="275" y="33"/>
                    <a:pt x="274" y="33"/>
                    <a:pt x="278" y="33"/>
                  </a:cubicBezTo>
                  <a:cubicBezTo>
                    <a:pt x="279" y="35"/>
                    <a:pt x="279" y="39"/>
                    <a:pt x="281" y="41"/>
                  </a:cubicBezTo>
                  <a:cubicBezTo>
                    <a:pt x="280" y="41"/>
                    <a:pt x="281" y="42"/>
                    <a:pt x="281" y="43"/>
                  </a:cubicBezTo>
                  <a:cubicBezTo>
                    <a:pt x="281" y="48"/>
                    <a:pt x="284" y="47"/>
                    <a:pt x="286" y="51"/>
                  </a:cubicBezTo>
                  <a:cubicBezTo>
                    <a:pt x="290" y="56"/>
                    <a:pt x="286" y="59"/>
                    <a:pt x="289" y="65"/>
                  </a:cubicBezTo>
                  <a:cubicBezTo>
                    <a:pt x="291" y="70"/>
                    <a:pt x="297" y="67"/>
                    <a:pt x="301" y="68"/>
                  </a:cubicBezTo>
                  <a:cubicBezTo>
                    <a:pt x="305" y="69"/>
                    <a:pt x="306" y="73"/>
                    <a:pt x="309" y="76"/>
                  </a:cubicBezTo>
                  <a:cubicBezTo>
                    <a:pt x="312" y="79"/>
                    <a:pt x="323" y="78"/>
                    <a:pt x="329" y="78"/>
                  </a:cubicBezTo>
                  <a:cubicBezTo>
                    <a:pt x="337" y="78"/>
                    <a:pt x="345" y="77"/>
                    <a:pt x="350" y="76"/>
                  </a:cubicBezTo>
                  <a:cubicBezTo>
                    <a:pt x="350" y="72"/>
                    <a:pt x="350" y="71"/>
                    <a:pt x="350" y="68"/>
                  </a:cubicBezTo>
                  <a:cubicBezTo>
                    <a:pt x="350" y="64"/>
                    <a:pt x="355" y="64"/>
                    <a:pt x="359" y="63"/>
                  </a:cubicBezTo>
                  <a:cubicBezTo>
                    <a:pt x="364" y="61"/>
                    <a:pt x="363" y="59"/>
                    <a:pt x="368" y="57"/>
                  </a:cubicBezTo>
                  <a:cubicBezTo>
                    <a:pt x="376" y="54"/>
                    <a:pt x="381" y="56"/>
                    <a:pt x="387" y="51"/>
                  </a:cubicBezTo>
                  <a:cubicBezTo>
                    <a:pt x="397" y="57"/>
                    <a:pt x="403" y="57"/>
                    <a:pt x="412" y="60"/>
                  </a:cubicBezTo>
                  <a:cubicBezTo>
                    <a:pt x="423" y="64"/>
                    <a:pt x="426" y="74"/>
                    <a:pt x="439" y="74"/>
                  </a:cubicBezTo>
                  <a:cubicBezTo>
                    <a:pt x="439" y="76"/>
                    <a:pt x="442" y="77"/>
                    <a:pt x="443" y="79"/>
                  </a:cubicBezTo>
                  <a:cubicBezTo>
                    <a:pt x="445" y="86"/>
                    <a:pt x="442" y="92"/>
                    <a:pt x="445" y="96"/>
                  </a:cubicBezTo>
                  <a:cubicBezTo>
                    <a:pt x="442" y="98"/>
                    <a:pt x="435" y="114"/>
                    <a:pt x="435" y="115"/>
                  </a:cubicBezTo>
                  <a:cubicBezTo>
                    <a:pt x="435" y="116"/>
                    <a:pt x="436" y="118"/>
                    <a:pt x="435" y="119"/>
                  </a:cubicBezTo>
                  <a:cubicBezTo>
                    <a:pt x="436" y="121"/>
                    <a:pt x="435" y="122"/>
                    <a:pt x="436" y="124"/>
                  </a:cubicBezTo>
                  <a:cubicBezTo>
                    <a:pt x="436" y="138"/>
                    <a:pt x="436" y="138"/>
                    <a:pt x="436" y="138"/>
                  </a:cubicBezTo>
                  <a:cubicBezTo>
                    <a:pt x="438" y="142"/>
                    <a:pt x="437" y="145"/>
                    <a:pt x="439" y="149"/>
                  </a:cubicBezTo>
                  <a:cubicBezTo>
                    <a:pt x="440" y="153"/>
                    <a:pt x="449" y="149"/>
                    <a:pt x="449" y="156"/>
                  </a:cubicBezTo>
                  <a:cubicBezTo>
                    <a:pt x="449" y="165"/>
                    <a:pt x="439" y="164"/>
                    <a:pt x="439" y="171"/>
                  </a:cubicBezTo>
                  <a:cubicBezTo>
                    <a:pt x="439" y="177"/>
                    <a:pt x="443" y="177"/>
                    <a:pt x="445" y="179"/>
                  </a:cubicBezTo>
                  <a:cubicBezTo>
                    <a:pt x="452" y="194"/>
                    <a:pt x="467" y="196"/>
                    <a:pt x="467" y="215"/>
                  </a:cubicBezTo>
                  <a:cubicBezTo>
                    <a:pt x="456" y="218"/>
                    <a:pt x="448" y="220"/>
                    <a:pt x="448" y="232"/>
                  </a:cubicBezTo>
                  <a:cubicBezTo>
                    <a:pt x="448" y="235"/>
                    <a:pt x="450" y="238"/>
                    <a:pt x="450" y="240"/>
                  </a:cubicBezTo>
                  <a:cubicBezTo>
                    <a:pt x="450" y="240"/>
                    <a:pt x="448" y="240"/>
                    <a:pt x="448" y="240"/>
                  </a:cubicBezTo>
                  <a:cubicBezTo>
                    <a:pt x="439" y="240"/>
                    <a:pt x="420" y="235"/>
                    <a:pt x="408" y="235"/>
                  </a:cubicBezTo>
                  <a:cubicBezTo>
                    <a:pt x="406" y="235"/>
                    <a:pt x="393" y="231"/>
                    <a:pt x="393" y="231"/>
                  </a:cubicBezTo>
                  <a:cubicBezTo>
                    <a:pt x="388" y="226"/>
                    <a:pt x="388" y="213"/>
                    <a:pt x="379" y="213"/>
                  </a:cubicBezTo>
                  <a:cubicBezTo>
                    <a:pt x="374" y="213"/>
                    <a:pt x="372" y="217"/>
                    <a:pt x="370" y="220"/>
                  </a:cubicBezTo>
                  <a:cubicBezTo>
                    <a:pt x="348" y="220"/>
                    <a:pt x="348" y="220"/>
                    <a:pt x="348" y="220"/>
                  </a:cubicBezTo>
                  <a:cubicBezTo>
                    <a:pt x="341" y="217"/>
                    <a:pt x="337" y="212"/>
                    <a:pt x="333" y="207"/>
                  </a:cubicBezTo>
                  <a:cubicBezTo>
                    <a:pt x="327" y="202"/>
                    <a:pt x="320" y="205"/>
                    <a:pt x="315" y="200"/>
                  </a:cubicBezTo>
                  <a:cubicBezTo>
                    <a:pt x="313" y="197"/>
                    <a:pt x="314" y="194"/>
                    <a:pt x="313" y="192"/>
                  </a:cubicBezTo>
                  <a:cubicBezTo>
                    <a:pt x="308" y="182"/>
                    <a:pt x="299" y="168"/>
                    <a:pt x="286" y="168"/>
                  </a:cubicBezTo>
                  <a:cubicBezTo>
                    <a:pt x="280" y="168"/>
                    <a:pt x="278" y="176"/>
                    <a:pt x="278" y="183"/>
                  </a:cubicBezTo>
                  <a:cubicBezTo>
                    <a:pt x="278" y="187"/>
                    <a:pt x="278" y="189"/>
                    <a:pt x="278" y="193"/>
                  </a:cubicBezTo>
                  <a:cubicBezTo>
                    <a:pt x="281" y="203"/>
                    <a:pt x="293" y="222"/>
                    <a:pt x="304" y="224"/>
                  </a:cubicBezTo>
                  <a:cubicBezTo>
                    <a:pt x="304" y="229"/>
                    <a:pt x="306" y="231"/>
                    <a:pt x="307" y="235"/>
                  </a:cubicBezTo>
                  <a:cubicBezTo>
                    <a:pt x="312" y="233"/>
                    <a:pt x="311" y="228"/>
                    <a:pt x="315" y="227"/>
                  </a:cubicBezTo>
                  <a:cubicBezTo>
                    <a:pt x="316" y="228"/>
                    <a:pt x="316" y="230"/>
                    <a:pt x="316" y="231"/>
                  </a:cubicBezTo>
                  <a:cubicBezTo>
                    <a:pt x="316" y="237"/>
                    <a:pt x="313" y="240"/>
                    <a:pt x="313" y="246"/>
                  </a:cubicBezTo>
                  <a:cubicBezTo>
                    <a:pt x="313" y="252"/>
                    <a:pt x="324" y="255"/>
                    <a:pt x="331" y="255"/>
                  </a:cubicBezTo>
                  <a:cubicBezTo>
                    <a:pt x="360" y="255"/>
                    <a:pt x="363" y="237"/>
                    <a:pt x="379" y="225"/>
                  </a:cubicBezTo>
                  <a:cubicBezTo>
                    <a:pt x="379" y="241"/>
                    <a:pt x="379" y="241"/>
                    <a:pt x="379" y="241"/>
                  </a:cubicBezTo>
                  <a:cubicBezTo>
                    <a:pt x="385" y="254"/>
                    <a:pt x="393" y="256"/>
                    <a:pt x="406" y="260"/>
                  </a:cubicBezTo>
                  <a:cubicBezTo>
                    <a:pt x="411" y="261"/>
                    <a:pt x="411" y="269"/>
                    <a:pt x="414" y="271"/>
                  </a:cubicBezTo>
                  <a:cubicBezTo>
                    <a:pt x="414" y="270"/>
                    <a:pt x="414" y="270"/>
                    <a:pt x="414" y="270"/>
                  </a:cubicBezTo>
                  <a:cubicBezTo>
                    <a:pt x="416" y="274"/>
                    <a:pt x="423" y="273"/>
                    <a:pt x="423" y="277"/>
                  </a:cubicBezTo>
                  <a:cubicBezTo>
                    <a:pt x="423" y="288"/>
                    <a:pt x="410" y="291"/>
                    <a:pt x="410" y="302"/>
                  </a:cubicBezTo>
                  <a:cubicBezTo>
                    <a:pt x="403" y="302"/>
                    <a:pt x="399" y="303"/>
                    <a:pt x="397" y="309"/>
                  </a:cubicBezTo>
                  <a:cubicBezTo>
                    <a:pt x="395" y="314"/>
                    <a:pt x="396" y="321"/>
                    <a:pt x="390" y="321"/>
                  </a:cubicBezTo>
                  <a:cubicBezTo>
                    <a:pt x="384" y="321"/>
                    <a:pt x="384" y="334"/>
                    <a:pt x="378" y="334"/>
                  </a:cubicBezTo>
                  <a:cubicBezTo>
                    <a:pt x="374" y="334"/>
                    <a:pt x="365" y="342"/>
                    <a:pt x="365" y="347"/>
                  </a:cubicBezTo>
                  <a:cubicBezTo>
                    <a:pt x="353" y="349"/>
                    <a:pt x="327" y="354"/>
                    <a:pt x="327" y="364"/>
                  </a:cubicBezTo>
                  <a:cubicBezTo>
                    <a:pt x="327" y="365"/>
                    <a:pt x="327" y="367"/>
                    <a:pt x="328" y="368"/>
                  </a:cubicBezTo>
                  <a:cubicBezTo>
                    <a:pt x="318" y="373"/>
                    <a:pt x="304" y="376"/>
                    <a:pt x="294" y="378"/>
                  </a:cubicBezTo>
                  <a:cubicBezTo>
                    <a:pt x="289" y="380"/>
                    <a:pt x="271" y="392"/>
                    <a:pt x="265" y="395"/>
                  </a:cubicBezTo>
                  <a:cubicBezTo>
                    <a:pt x="252" y="395"/>
                    <a:pt x="252" y="395"/>
                    <a:pt x="252" y="395"/>
                  </a:cubicBezTo>
                  <a:cubicBezTo>
                    <a:pt x="244" y="400"/>
                    <a:pt x="243" y="404"/>
                    <a:pt x="234" y="404"/>
                  </a:cubicBezTo>
                  <a:cubicBezTo>
                    <a:pt x="231" y="405"/>
                    <a:pt x="231" y="405"/>
                    <a:pt x="231" y="405"/>
                  </a:cubicBezTo>
                  <a:cubicBezTo>
                    <a:pt x="229" y="405"/>
                    <a:pt x="218" y="400"/>
                    <a:pt x="217" y="399"/>
                  </a:cubicBezTo>
                  <a:cubicBezTo>
                    <a:pt x="216" y="399"/>
                    <a:pt x="219" y="399"/>
                    <a:pt x="217" y="394"/>
                  </a:cubicBezTo>
                  <a:cubicBezTo>
                    <a:pt x="212" y="387"/>
                    <a:pt x="209" y="380"/>
                    <a:pt x="209" y="372"/>
                  </a:cubicBezTo>
                  <a:cubicBezTo>
                    <a:pt x="204" y="371"/>
                    <a:pt x="207" y="363"/>
                    <a:pt x="208" y="359"/>
                  </a:cubicBezTo>
                  <a:cubicBezTo>
                    <a:pt x="210" y="349"/>
                    <a:pt x="203" y="345"/>
                    <a:pt x="198" y="340"/>
                  </a:cubicBezTo>
                  <a:cubicBezTo>
                    <a:pt x="193" y="335"/>
                    <a:pt x="181" y="320"/>
                    <a:pt x="181" y="309"/>
                  </a:cubicBezTo>
                  <a:cubicBezTo>
                    <a:pt x="165" y="306"/>
                    <a:pt x="162" y="297"/>
                    <a:pt x="162" y="280"/>
                  </a:cubicBezTo>
                  <a:cubicBezTo>
                    <a:pt x="162" y="270"/>
                    <a:pt x="156" y="268"/>
                    <a:pt x="154" y="259"/>
                  </a:cubicBezTo>
                  <a:cubicBezTo>
                    <a:pt x="154" y="259"/>
                    <a:pt x="154" y="259"/>
                    <a:pt x="154" y="259"/>
                  </a:cubicBezTo>
                  <a:cubicBezTo>
                    <a:pt x="152" y="258"/>
                    <a:pt x="150" y="255"/>
                    <a:pt x="148" y="254"/>
                  </a:cubicBezTo>
                  <a:cubicBezTo>
                    <a:pt x="147" y="252"/>
                    <a:pt x="141" y="253"/>
                    <a:pt x="140" y="251"/>
                  </a:cubicBezTo>
                  <a:cubicBezTo>
                    <a:pt x="137" y="249"/>
                    <a:pt x="138" y="242"/>
                    <a:pt x="137" y="239"/>
                  </a:cubicBezTo>
                  <a:cubicBezTo>
                    <a:pt x="136" y="235"/>
                    <a:pt x="132" y="231"/>
                    <a:pt x="131" y="229"/>
                  </a:cubicBezTo>
                  <a:cubicBezTo>
                    <a:pt x="125" y="221"/>
                    <a:pt x="121" y="214"/>
                    <a:pt x="116" y="207"/>
                  </a:cubicBezTo>
                  <a:cubicBezTo>
                    <a:pt x="115" y="205"/>
                    <a:pt x="109" y="198"/>
                    <a:pt x="109" y="196"/>
                  </a:cubicBezTo>
                  <a:cubicBezTo>
                    <a:pt x="109" y="192"/>
                    <a:pt x="112" y="182"/>
                    <a:pt x="112" y="175"/>
                  </a:cubicBezTo>
                  <a:lnTo>
                    <a:pt x="112" y="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0" name="Freeform 102">
              <a:extLst>
                <a:ext uri="{FF2B5EF4-FFF2-40B4-BE49-F238E27FC236}">
                  <a16:creationId xmlns:a16="http://schemas.microsoft.com/office/drawing/2014/main" id="{395154E3-0858-CA47-BFBF-C9263625B585}"/>
                </a:ext>
              </a:extLst>
            </p:cNvPr>
            <p:cNvSpPr>
              <a:spLocks/>
            </p:cNvSpPr>
            <p:nvPr/>
          </p:nvSpPr>
          <p:spPr bwMode="auto">
            <a:xfrm>
              <a:off x="5713413" y="2714625"/>
              <a:ext cx="33338" cy="63500"/>
            </a:xfrm>
            <a:custGeom>
              <a:avLst/>
              <a:gdLst/>
              <a:ahLst/>
              <a:cxnLst>
                <a:cxn ang="0">
                  <a:pos x="25" y="30"/>
                </a:cxn>
                <a:cxn ang="0">
                  <a:pos x="11" y="48"/>
                </a:cxn>
                <a:cxn ang="0">
                  <a:pos x="0" y="35"/>
                </a:cxn>
                <a:cxn ang="0">
                  <a:pos x="6" y="0"/>
                </a:cxn>
                <a:cxn ang="0">
                  <a:pos x="25" y="30"/>
                </a:cxn>
              </a:cxnLst>
              <a:rect l="0" t="0" r="r" b="b"/>
              <a:pathLst>
                <a:path w="25" h="48">
                  <a:moveTo>
                    <a:pt x="25" y="30"/>
                  </a:moveTo>
                  <a:cubicBezTo>
                    <a:pt x="25" y="37"/>
                    <a:pt x="20" y="48"/>
                    <a:pt x="11" y="48"/>
                  </a:cubicBezTo>
                  <a:cubicBezTo>
                    <a:pt x="5" y="48"/>
                    <a:pt x="0" y="41"/>
                    <a:pt x="0" y="35"/>
                  </a:cubicBezTo>
                  <a:cubicBezTo>
                    <a:pt x="0" y="22"/>
                    <a:pt x="6" y="13"/>
                    <a:pt x="6" y="0"/>
                  </a:cubicBezTo>
                  <a:cubicBezTo>
                    <a:pt x="13" y="10"/>
                    <a:pt x="25" y="15"/>
                    <a:pt x="25" y="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1" name="Freeform 103">
              <a:extLst>
                <a:ext uri="{FF2B5EF4-FFF2-40B4-BE49-F238E27FC236}">
                  <a16:creationId xmlns:a16="http://schemas.microsoft.com/office/drawing/2014/main" id="{C67515C7-7A99-A149-B828-72F54727B9C4}"/>
                </a:ext>
              </a:extLst>
            </p:cNvPr>
            <p:cNvSpPr>
              <a:spLocks/>
            </p:cNvSpPr>
            <p:nvPr/>
          </p:nvSpPr>
          <p:spPr bwMode="auto">
            <a:xfrm>
              <a:off x="5397500" y="2195513"/>
              <a:ext cx="677863" cy="544513"/>
            </a:xfrm>
            <a:custGeom>
              <a:avLst/>
              <a:gdLst/>
              <a:ahLst/>
              <a:cxnLst>
                <a:cxn ang="0">
                  <a:pos x="148" y="270"/>
                </a:cxn>
                <a:cxn ang="0">
                  <a:pos x="174" y="340"/>
                </a:cxn>
                <a:cxn ang="0">
                  <a:pos x="200" y="401"/>
                </a:cxn>
                <a:cxn ang="0">
                  <a:pos x="216" y="401"/>
                </a:cxn>
                <a:cxn ang="0">
                  <a:pos x="237" y="379"/>
                </a:cxn>
                <a:cxn ang="0">
                  <a:pos x="243" y="341"/>
                </a:cxn>
                <a:cxn ang="0">
                  <a:pos x="268" y="298"/>
                </a:cxn>
                <a:cxn ang="0">
                  <a:pos x="326" y="240"/>
                </a:cxn>
                <a:cxn ang="0">
                  <a:pos x="374" y="218"/>
                </a:cxn>
                <a:cxn ang="0">
                  <a:pos x="409" y="259"/>
                </a:cxn>
                <a:cxn ang="0">
                  <a:pos x="423" y="302"/>
                </a:cxn>
                <a:cxn ang="0">
                  <a:pos x="457" y="300"/>
                </a:cxn>
                <a:cxn ang="0">
                  <a:pos x="476" y="367"/>
                </a:cxn>
                <a:cxn ang="0">
                  <a:pos x="489" y="358"/>
                </a:cxn>
                <a:cxn ang="0">
                  <a:pos x="472" y="316"/>
                </a:cxn>
                <a:cxn ang="0">
                  <a:pos x="473" y="288"/>
                </a:cxn>
                <a:cxn ang="0">
                  <a:pos x="483" y="254"/>
                </a:cxn>
                <a:cxn ang="0">
                  <a:pos x="487" y="213"/>
                </a:cxn>
                <a:cxn ang="0">
                  <a:pos x="467" y="197"/>
                </a:cxn>
                <a:cxn ang="0">
                  <a:pos x="445" y="125"/>
                </a:cxn>
                <a:cxn ang="0">
                  <a:pos x="423" y="130"/>
                </a:cxn>
                <a:cxn ang="0">
                  <a:pos x="373" y="144"/>
                </a:cxn>
                <a:cxn ang="0">
                  <a:pos x="341" y="147"/>
                </a:cxn>
                <a:cxn ang="0">
                  <a:pos x="295" y="136"/>
                </a:cxn>
                <a:cxn ang="0">
                  <a:pos x="254" y="116"/>
                </a:cxn>
                <a:cxn ang="0">
                  <a:pos x="226" y="89"/>
                </a:cxn>
                <a:cxn ang="0">
                  <a:pos x="229" y="69"/>
                </a:cxn>
                <a:cxn ang="0">
                  <a:pos x="213" y="43"/>
                </a:cxn>
                <a:cxn ang="0">
                  <a:pos x="178" y="16"/>
                </a:cxn>
                <a:cxn ang="0">
                  <a:pos x="131" y="0"/>
                </a:cxn>
                <a:cxn ang="0">
                  <a:pos x="94" y="21"/>
                </a:cxn>
                <a:cxn ang="0">
                  <a:pos x="65" y="13"/>
                </a:cxn>
                <a:cxn ang="0">
                  <a:pos x="23" y="46"/>
                </a:cxn>
                <a:cxn ang="0">
                  <a:pos x="0" y="64"/>
                </a:cxn>
                <a:cxn ang="0">
                  <a:pos x="1" y="87"/>
                </a:cxn>
                <a:cxn ang="0">
                  <a:pos x="4" y="120"/>
                </a:cxn>
                <a:cxn ang="0">
                  <a:pos x="13" y="181"/>
                </a:cxn>
                <a:cxn ang="0">
                  <a:pos x="34" y="185"/>
                </a:cxn>
                <a:cxn ang="0">
                  <a:pos x="70" y="185"/>
                </a:cxn>
                <a:cxn ang="0">
                  <a:pos x="118" y="219"/>
                </a:cxn>
                <a:cxn ang="0">
                  <a:pos x="127" y="248"/>
                </a:cxn>
                <a:cxn ang="0">
                  <a:pos x="145" y="233"/>
                </a:cxn>
                <a:cxn ang="0">
                  <a:pos x="149" y="265"/>
                </a:cxn>
              </a:cxnLst>
              <a:rect l="0" t="0" r="r" b="b"/>
              <a:pathLst>
                <a:path w="509" h="410">
                  <a:moveTo>
                    <a:pt x="149" y="265"/>
                  </a:moveTo>
                  <a:cubicBezTo>
                    <a:pt x="147" y="263"/>
                    <a:pt x="147" y="263"/>
                    <a:pt x="147" y="263"/>
                  </a:cubicBezTo>
                  <a:cubicBezTo>
                    <a:pt x="147" y="265"/>
                    <a:pt x="148" y="268"/>
                    <a:pt x="148" y="270"/>
                  </a:cubicBezTo>
                  <a:cubicBezTo>
                    <a:pt x="148" y="278"/>
                    <a:pt x="153" y="286"/>
                    <a:pt x="155" y="295"/>
                  </a:cubicBezTo>
                  <a:cubicBezTo>
                    <a:pt x="158" y="305"/>
                    <a:pt x="166" y="319"/>
                    <a:pt x="168" y="326"/>
                  </a:cubicBezTo>
                  <a:cubicBezTo>
                    <a:pt x="170" y="332"/>
                    <a:pt x="170" y="334"/>
                    <a:pt x="174" y="340"/>
                  </a:cubicBezTo>
                  <a:cubicBezTo>
                    <a:pt x="177" y="345"/>
                    <a:pt x="175" y="351"/>
                    <a:pt x="179" y="358"/>
                  </a:cubicBezTo>
                  <a:cubicBezTo>
                    <a:pt x="180" y="362"/>
                    <a:pt x="187" y="366"/>
                    <a:pt x="188" y="372"/>
                  </a:cubicBezTo>
                  <a:cubicBezTo>
                    <a:pt x="191" y="382"/>
                    <a:pt x="196" y="390"/>
                    <a:pt x="200" y="401"/>
                  </a:cubicBezTo>
                  <a:cubicBezTo>
                    <a:pt x="200" y="402"/>
                    <a:pt x="202" y="405"/>
                    <a:pt x="204" y="405"/>
                  </a:cubicBezTo>
                  <a:cubicBezTo>
                    <a:pt x="204" y="409"/>
                    <a:pt x="207" y="410"/>
                    <a:pt x="210" y="410"/>
                  </a:cubicBezTo>
                  <a:cubicBezTo>
                    <a:pt x="214" y="410"/>
                    <a:pt x="214" y="405"/>
                    <a:pt x="216" y="401"/>
                  </a:cubicBezTo>
                  <a:cubicBezTo>
                    <a:pt x="218" y="397"/>
                    <a:pt x="219" y="398"/>
                    <a:pt x="224" y="396"/>
                  </a:cubicBezTo>
                  <a:cubicBezTo>
                    <a:pt x="228" y="394"/>
                    <a:pt x="227" y="382"/>
                    <a:pt x="233" y="381"/>
                  </a:cubicBezTo>
                  <a:cubicBezTo>
                    <a:pt x="234" y="380"/>
                    <a:pt x="237" y="380"/>
                    <a:pt x="237" y="379"/>
                  </a:cubicBezTo>
                  <a:cubicBezTo>
                    <a:pt x="240" y="379"/>
                    <a:pt x="240" y="379"/>
                    <a:pt x="240" y="379"/>
                  </a:cubicBezTo>
                  <a:cubicBezTo>
                    <a:pt x="237" y="367"/>
                    <a:pt x="237" y="367"/>
                    <a:pt x="237" y="367"/>
                  </a:cubicBezTo>
                  <a:cubicBezTo>
                    <a:pt x="237" y="359"/>
                    <a:pt x="243" y="352"/>
                    <a:pt x="243" y="341"/>
                  </a:cubicBezTo>
                  <a:cubicBezTo>
                    <a:pt x="243" y="334"/>
                    <a:pt x="240" y="329"/>
                    <a:pt x="240" y="321"/>
                  </a:cubicBezTo>
                  <a:cubicBezTo>
                    <a:pt x="240" y="312"/>
                    <a:pt x="249" y="311"/>
                    <a:pt x="257" y="308"/>
                  </a:cubicBezTo>
                  <a:cubicBezTo>
                    <a:pt x="260" y="307"/>
                    <a:pt x="265" y="302"/>
                    <a:pt x="268" y="298"/>
                  </a:cubicBezTo>
                  <a:cubicBezTo>
                    <a:pt x="277" y="290"/>
                    <a:pt x="284" y="281"/>
                    <a:pt x="293" y="272"/>
                  </a:cubicBezTo>
                  <a:cubicBezTo>
                    <a:pt x="300" y="265"/>
                    <a:pt x="313" y="263"/>
                    <a:pt x="321" y="255"/>
                  </a:cubicBezTo>
                  <a:cubicBezTo>
                    <a:pt x="325" y="251"/>
                    <a:pt x="325" y="246"/>
                    <a:pt x="326" y="240"/>
                  </a:cubicBezTo>
                  <a:cubicBezTo>
                    <a:pt x="328" y="236"/>
                    <a:pt x="337" y="236"/>
                    <a:pt x="340" y="229"/>
                  </a:cubicBezTo>
                  <a:cubicBezTo>
                    <a:pt x="344" y="231"/>
                    <a:pt x="344" y="233"/>
                    <a:pt x="351" y="233"/>
                  </a:cubicBezTo>
                  <a:cubicBezTo>
                    <a:pt x="362" y="233"/>
                    <a:pt x="374" y="231"/>
                    <a:pt x="374" y="218"/>
                  </a:cubicBezTo>
                  <a:cubicBezTo>
                    <a:pt x="381" y="219"/>
                    <a:pt x="389" y="222"/>
                    <a:pt x="390" y="228"/>
                  </a:cubicBezTo>
                  <a:cubicBezTo>
                    <a:pt x="392" y="233"/>
                    <a:pt x="391" y="240"/>
                    <a:pt x="395" y="245"/>
                  </a:cubicBezTo>
                  <a:cubicBezTo>
                    <a:pt x="398" y="251"/>
                    <a:pt x="403" y="255"/>
                    <a:pt x="409" y="259"/>
                  </a:cubicBezTo>
                  <a:cubicBezTo>
                    <a:pt x="414" y="267"/>
                    <a:pt x="419" y="274"/>
                    <a:pt x="422" y="283"/>
                  </a:cubicBezTo>
                  <a:cubicBezTo>
                    <a:pt x="423" y="285"/>
                    <a:pt x="425" y="286"/>
                    <a:pt x="425" y="289"/>
                  </a:cubicBezTo>
                  <a:cubicBezTo>
                    <a:pt x="425" y="293"/>
                    <a:pt x="423" y="296"/>
                    <a:pt x="423" y="302"/>
                  </a:cubicBezTo>
                  <a:cubicBezTo>
                    <a:pt x="423" y="307"/>
                    <a:pt x="423" y="313"/>
                    <a:pt x="430" y="313"/>
                  </a:cubicBezTo>
                  <a:cubicBezTo>
                    <a:pt x="442" y="313"/>
                    <a:pt x="445" y="300"/>
                    <a:pt x="453" y="293"/>
                  </a:cubicBezTo>
                  <a:cubicBezTo>
                    <a:pt x="455" y="295"/>
                    <a:pt x="454" y="297"/>
                    <a:pt x="457" y="300"/>
                  </a:cubicBezTo>
                  <a:cubicBezTo>
                    <a:pt x="457" y="300"/>
                    <a:pt x="461" y="300"/>
                    <a:pt x="462" y="302"/>
                  </a:cubicBezTo>
                  <a:cubicBezTo>
                    <a:pt x="467" y="308"/>
                    <a:pt x="459" y="322"/>
                    <a:pt x="465" y="322"/>
                  </a:cubicBezTo>
                  <a:cubicBezTo>
                    <a:pt x="465" y="336"/>
                    <a:pt x="476" y="347"/>
                    <a:pt x="476" y="367"/>
                  </a:cubicBezTo>
                  <a:cubicBezTo>
                    <a:pt x="476" y="371"/>
                    <a:pt x="473" y="382"/>
                    <a:pt x="476" y="383"/>
                  </a:cubicBezTo>
                  <a:cubicBezTo>
                    <a:pt x="480" y="376"/>
                    <a:pt x="481" y="371"/>
                    <a:pt x="485" y="363"/>
                  </a:cubicBezTo>
                  <a:cubicBezTo>
                    <a:pt x="486" y="361"/>
                    <a:pt x="489" y="360"/>
                    <a:pt x="489" y="358"/>
                  </a:cubicBezTo>
                  <a:cubicBezTo>
                    <a:pt x="489" y="354"/>
                    <a:pt x="483" y="334"/>
                    <a:pt x="479" y="330"/>
                  </a:cubicBezTo>
                  <a:cubicBezTo>
                    <a:pt x="476" y="327"/>
                    <a:pt x="472" y="325"/>
                    <a:pt x="472" y="320"/>
                  </a:cubicBezTo>
                  <a:cubicBezTo>
                    <a:pt x="472" y="319"/>
                    <a:pt x="472" y="318"/>
                    <a:pt x="472" y="316"/>
                  </a:cubicBezTo>
                  <a:cubicBezTo>
                    <a:pt x="472" y="317"/>
                    <a:pt x="472" y="317"/>
                    <a:pt x="472" y="317"/>
                  </a:cubicBezTo>
                  <a:cubicBezTo>
                    <a:pt x="473" y="316"/>
                    <a:pt x="476" y="311"/>
                    <a:pt x="476" y="307"/>
                  </a:cubicBezTo>
                  <a:cubicBezTo>
                    <a:pt x="476" y="302"/>
                    <a:pt x="476" y="293"/>
                    <a:pt x="473" y="288"/>
                  </a:cubicBezTo>
                  <a:cubicBezTo>
                    <a:pt x="470" y="284"/>
                    <a:pt x="464" y="284"/>
                    <a:pt x="464" y="276"/>
                  </a:cubicBezTo>
                  <a:cubicBezTo>
                    <a:pt x="464" y="268"/>
                    <a:pt x="467" y="262"/>
                    <a:pt x="472" y="258"/>
                  </a:cubicBezTo>
                  <a:cubicBezTo>
                    <a:pt x="474" y="255"/>
                    <a:pt x="479" y="256"/>
                    <a:pt x="483" y="254"/>
                  </a:cubicBezTo>
                  <a:cubicBezTo>
                    <a:pt x="493" y="247"/>
                    <a:pt x="500" y="244"/>
                    <a:pt x="509" y="230"/>
                  </a:cubicBezTo>
                  <a:cubicBezTo>
                    <a:pt x="506" y="230"/>
                    <a:pt x="505" y="231"/>
                    <a:pt x="501" y="231"/>
                  </a:cubicBezTo>
                  <a:cubicBezTo>
                    <a:pt x="493" y="231"/>
                    <a:pt x="487" y="222"/>
                    <a:pt x="487" y="213"/>
                  </a:cubicBezTo>
                  <a:cubicBezTo>
                    <a:pt x="483" y="212"/>
                    <a:pt x="482" y="199"/>
                    <a:pt x="478" y="199"/>
                  </a:cubicBezTo>
                  <a:cubicBezTo>
                    <a:pt x="475" y="199"/>
                    <a:pt x="472" y="202"/>
                    <a:pt x="469" y="202"/>
                  </a:cubicBezTo>
                  <a:cubicBezTo>
                    <a:pt x="468" y="202"/>
                    <a:pt x="467" y="199"/>
                    <a:pt x="467" y="197"/>
                  </a:cubicBezTo>
                  <a:cubicBezTo>
                    <a:pt x="467" y="181"/>
                    <a:pt x="479" y="180"/>
                    <a:pt x="479" y="163"/>
                  </a:cubicBezTo>
                  <a:cubicBezTo>
                    <a:pt x="479" y="154"/>
                    <a:pt x="472" y="151"/>
                    <a:pt x="468" y="144"/>
                  </a:cubicBezTo>
                  <a:cubicBezTo>
                    <a:pt x="457" y="139"/>
                    <a:pt x="448" y="140"/>
                    <a:pt x="445" y="125"/>
                  </a:cubicBezTo>
                  <a:cubicBezTo>
                    <a:pt x="442" y="125"/>
                    <a:pt x="442" y="125"/>
                    <a:pt x="442" y="125"/>
                  </a:cubicBezTo>
                  <a:cubicBezTo>
                    <a:pt x="438" y="129"/>
                    <a:pt x="438" y="129"/>
                    <a:pt x="438" y="129"/>
                  </a:cubicBezTo>
                  <a:cubicBezTo>
                    <a:pt x="433" y="131"/>
                    <a:pt x="427" y="126"/>
                    <a:pt x="423" y="130"/>
                  </a:cubicBezTo>
                  <a:cubicBezTo>
                    <a:pt x="422" y="132"/>
                    <a:pt x="421" y="133"/>
                    <a:pt x="418" y="135"/>
                  </a:cubicBezTo>
                  <a:cubicBezTo>
                    <a:pt x="415" y="137"/>
                    <a:pt x="401" y="149"/>
                    <a:pt x="394" y="149"/>
                  </a:cubicBezTo>
                  <a:cubicBezTo>
                    <a:pt x="387" y="149"/>
                    <a:pt x="382" y="144"/>
                    <a:pt x="373" y="144"/>
                  </a:cubicBezTo>
                  <a:cubicBezTo>
                    <a:pt x="362" y="144"/>
                    <a:pt x="360" y="152"/>
                    <a:pt x="354" y="155"/>
                  </a:cubicBezTo>
                  <a:cubicBezTo>
                    <a:pt x="353" y="152"/>
                    <a:pt x="352" y="145"/>
                    <a:pt x="349" y="145"/>
                  </a:cubicBezTo>
                  <a:cubicBezTo>
                    <a:pt x="347" y="145"/>
                    <a:pt x="345" y="147"/>
                    <a:pt x="341" y="147"/>
                  </a:cubicBezTo>
                  <a:cubicBezTo>
                    <a:pt x="335" y="147"/>
                    <a:pt x="329" y="147"/>
                    <a:pt x="323" y="147"/>
                  </a:cubicBezTo>
                  <a:cubicBezTo>
                    <a:pt x="313" y="147"/>
                    <a:pt x="309" y="141"/>
                    <a:pt x="302" y="136"/>
                  </a:cubicBezTo>
                  <a:cubicBezTo>
                    <a:pt x="300" y="135"/>
                    <a:pt x="296" y="139"/>
                    <a:pt x="295" y="136"/>
                  </a:cubicBezTo>
                  <a:cubicBezTo>
                    <a:pt x="293" y="132"/>
                    <a:pt x="293" y="129"/>
                    <a:pt x="290" y="127"/>
                  </a:cubicBezTo>
                  <a:cubicBezTo>
                    <a:pt x="283" y="124"/>
                    <a:pt x="279" y="126"/>
                    <a:pt x="273" y="120"/>
                  </a:cubicBezTo>
                  <a:cubicBezTo>
                    <a:pt x="268" y="115"/>
                    <a:pt x="263" y="118"/>
                    <a:pt x="254" y="116"/>
                  </a:cubicBezTo>
                  <a:cubicBezTo>
                    <a:pt x="246" y="114"/>
                    <a:pt x="243" y="108"/>
                    <a:pt x="236" y="106"/>
                  </a:cubicBezTo>
                  <a:cubicBezTo>
                    <a:pt x="234" y="105"/>
                    <a:pt x="229" y="106"/>
                    <a:pt x="228" y="103"/>
                  </a:cubicBezTo>
                  <a:cubicBezTo>
                    <a:pt x="227" y="98"/>
                    <a:pt x="227" y="94"/>
                    <a:pt x="226" y="89"/>
                  </a:cubicBezTo>
                  <a:cubicBezTo>
                    <a:pt x="226" y="85"/>
                    <a:pt x="226" y="85"/>
                    <a:pt x="226" y="85"/>
                  </a:cubicBezTo>
                  <a:cubicBezTo>
                    <a:pt x="231" y="85"/>
                    <a:pt x="236" y="86"/>
                    <a:pt x="236" y="80"/>
                  </a:cubicBezTo>
                  <a:cubicBezTo>
                    <a:pt x="236" y="75"/>
                    <a:pt x="229" y="74"/>
                    <a:pt x="229" y="69"/>
                  </a:cubicBezTo>
                  <a:cubicBezTo>
                    <a:pt x="229" y="57"/>
                    <a:pt x="246" y="59"/>
                    <a:pt x="246" y="47"/>
                  </a:cubicBezTo>
                  <a:cubicBezTo>
                    <a:pt x="246" y="43"/>
                    <a:pt x="236" y="35"/>
                    <a:pt x="232" y="35"/>
                  </a:cubicBezTo>
                  <a:cubicBezTo>
                    <a:pt x="224" y="35"/>
                    <a:pt x="221" y="42"/>
                    <a:pt x="213" y="43"/>
                  </a:cubicBezTo>
                  <a:cubicBezTo>
                    <a:pt x="205" y="40"/>
                    <a:pt x="200" y="40"/>
                    <a:pt x="194" y="34"/>
                  </a:cubicBezTo>
                  <a:cubicBezTo>
                    <a:pt x="191" y="31"/>
                    <a:pt x="193" y="25"/>
                    <a:pt x="188" y="24"/>
                  </a:cubicBezTo>
                  <a:cubicBezTo>
                    <a:pt x="182" y="22"/>
                    <a:pt x="178" y="24"/>
                    <a:pt x="178" y="16"/>
                  </a:cubicBezTo>
                  <a:cubicBezTo>
                    <a:pt x="172" y="15"/>
                    <a:pt x="168" y="15"/>
                    <a:pt x="163" y="15"/>
                  </a:cubicBezTo>
                  <a:cubicBezTo>
                    <a:pt x="154" y="15"/>
                    <a:pt x="150" y="23"/>
                    <a:pt x="140" y="23"/>
                  </a:cubicBezTo>
                  <a:cubicBezTo>
                    <a:pt x="130" y="23"/>
                    <a:pt x="140" y="0"/>
                    <a:pt x="131" y="0"/>
                  </a:cubicBezTo>
                  <a:cubicBezTo>
                    <a:pt x="122" y="0"/>
                    <a:pt x="120" y="10"/>
                    <a:pt x="116" y="10"/>
                  </a:cubicBezTo>
                  <a:cubicBezTo>
                    <a:pt x="115" y="10"/>
                    <a:pt x="114" y="11"/>
                    <a:pt x="113" y="10"/>
                  </a:cubicBezTo>
                  <a:cubicBezTo>
                    <a:pt x="110" y="16"/>
                    <a:pt x="103" y="21"/>
                    <a:pt x="94" y="21"/>
                  </a:cubicBezTo>
                  <a:cubicBezTo>
                    <a:pt x="91" y="21"/>
                    <a:pt x="90" y="16"/>
                    <a:pt x="86" y="16"/>
                  </a:cubicBezTo>
                  <a:cubicBezTo>
                    <a:pt x="83" y="16"/>
                    <a:pt x="73" y="20"/>
                    <a:pt x="72" y="15"/>
                  </a:cubicBezTo>
                  <a:cubicBezTo>
                    <a:pt x="68" y="15"/>
                    <a:pt x="69" y="13"/>
                    <a:pt x="65" y="13"/>
                  </a:cubicBezTo>
                  <a:cubicBezTo>
                    <a:pt x="54" y="13"/>
                    <a:pt x="53" y="24"/>
                    <a:pt x="45" y="32"/>
                  </a:cubicBezTo>
                  <a:cubicBezTo>
                    <a:pt x="42" y="35"/>
                    <a:pt x="37" y="35"/>
                    <a:pt x="33" y="39"/>
                  </a:cubicBezTo>
                  <a:cubicBezTo>
                    <a:pt x="30" y="42"/>
                    <a:pt x="28" y="46"/>
                    <a:pt x="23" y="46"/>
                  </a:cubicBezTo>
                  <a:cubicBezTo>
                    <a:pt x="19" y="46"/>
                    <a:pt x="16" y="42"/>
                    <a:pt x="12" y="42"/>
                  </a:cubicBezTo>
                  <a:cubicBezTo>
                    <a:pt x="11" y="42"/>
                    <a:pt x="11" y="45"/>
                    <a:pt x="10" y="45"/>
                  </a:cubicBezTo>
                  <a:cubicBezTo>
                    <a:pt x="7" y="47"/>
                    <a:pt x="0" y="63"/>
                    <a:pt x="0" y="64"/>
                  </a:cubicBezTo>
                  <a:cubicBezTo>
                    <a:pt x="0" y="65"/>
                    <a:pt x="1" y="67"/>
                    <a:pt x="0" y="68"/>
                  </a:cubicBezTo>
                  <a:cubicBezTo>
                    <a:pt x="1" y="70"/>
                    <a:pt x="0" y="71"/>
                    <a:pt x="1" y="73"/>
                  </a:cubicBezTo>
                  <a:cubicBezTo>
                    <a:pt x="1" y="87"/>
                    <a:pt x="1" y="87"/>
                    <a:pt x="1" y="87"/>
                  </a:cubicBezTo>
                  <a:cubicBezTo>
                    <a:pt x="3" y="91"/>
                    <a:pt x="2" y="94"/>
                    <a:pt x="4" y="98"/>
                  </a:cubicBezTo>
                  <a:cubicBezTo>
                    <a:pt x="5" y="102"/>
                    <a:pt x="14" y="98"/>
                    <a:pt x="14" y="105"/>
                  </a:cubicBezTo>
                  <a:cubicBezTo>
                    <a:pt x="14" y="114"/>
                    <a:pt x="4" y="113"/>
                    <a:pt x="4" y="120"/>
                  </a:cubicBezTo>
                  <a:cubicBezTo>
                    <a:pt x="4" y="126"/>
                    <a:pt x="8" y="126"/>
                    <a:pt x="10" y="128"/>
                  </a:cubicBezTo>
                  <a:cubicBezTo>
                    <a:pt x="17" y="143"/>
                    <a:pt x="32" y="145"/>
                    <a:pt x="32" y="164"/>
                  </a:cubicBezTo>
                  <a:cubicBezTo>
                    <a:pt x="21" y="167"/>
                    <a:pt x="13" y="169"/>
                    <a:pt x="13" y="181"/>
                  </a:cubicBezTo>
                  <a:cubicBezTo>
                    <a:pt x="13" y="184"/>
                    <a:pt x="15" y="187"/>
                    <a:pt x="15" y="189"/>
                  </a:cubicBezTo>
                  <a:cubicBezTo>
                    <a:pt x="30" y="188"/>
                    <a:pt x="30" y="188"/>
                    <a:pt x="30" y="188"/>
                  </a:cubicBezTo>
                  <a:cubicBezTo>
                    <a:pt x="31" y="187"/>
                    <a:pt x="33" y="186"/>
                    <a:pt x="34" y="185"/>
                  </a:cubicBezTo>
                  <a:cubicBezTo>
                    <a:pt x="46" y="188"/>
                    <a:pt x="46" y="188"/>
                    <a:pt x="46" y="188"/>
                  </a:cubicBezTo>
                  <a:cubicBezTo>
                    <a:pt x="50" y="188"/>
                    <a:pt x="52" y="184"/>
                    <a:pt x="57" y="184"/>
                  </a:cubicBezTo>
                  <a:cubicBezTo>
                    <a:pt x="62" y="184"/>
                    <a:pt x="65" y="184"/>
                    <a:pt x="70" y="185"/>
                  </a:cubicBezTo>
                  <a:cubicBezTo>
                    <a:pt x="75" y="187"/>
                    <a:pt x="78" y="197"/>
                    <a:pt x="82" y="203"/>
                  </a:cubicBezTo>
                  <a:cubicBezTo>
                    <a:pt x="86" y="209"/>
                    <a:pt x="99" y="218"/>
                    <a:pt x="108" y="218"/>
                  </a:cubicBezTo>
                  <a:cubicBezTo>
                    <a:pt x="111" y="218"/>
                    <a:pt x="114" y="218"/>
                    <a:pt x="118" y="219"/>
                  </a:cubicBezTo>
                  <a:cubicBezTo>
                    <a:pt x="116" y="221"/>
                    <a:pt x="116" y="225"/>
                    <a:pt x="112" y="225"/>
                  </a:cubicBezTo>
                  <a:cubicBezTo>
                    <a:pt x="108" y="227"/>
                    <a:pt x="105" y="225"/>
                    <a:pt x="101" y="227"/>
                  </a:cubicBezTo>
                  <a:cubicBezTo>
                    <a:pt x="108" y="234"/>
                    <a:pt x="113" y="248"/>
                    <a:pt x="127" y="248"/>
                  </a:cubicBezTo>
                  <a:cubicBezTo>
                    <a:pt x="138" y="248"/>
                    <a:pt x="139" y="233"/>
                    <a:pt x="144" y="227"/>
                  </a:cubicBezTo>
                  <a:cubicBezTo>
                    <a:pt x="148" y="227"/>
                    <a:pt x="148" y="227"/>
                    <a:pt x="148" y="227"/>
                  </a:cubicBezTo>
                  <a:cubicBezTo>
                    <a:pt x="148" y="229"/>
                    <a:pt x="145" y="232"/>
                    <a:pt x="145" y="233"/>
                  </a:cubicBezTo>
                  <a:cubicBezTo>
                    <a:pt x="145" y="239"/>
                    <a:pt x="150" y="244"/>
                    <a:pt x="150" y="251"/>
                  </a:cubicBezTo>
                  <a:cubicBezTo>
                    <a:pt x="150" y="257"/>
                    <a:pt x="147" y="258"/>
                    <a:pt x="147" y="264"/>
                  </a:cubicBezTo>
                  <a:lnTo>
                    <a:pt x="149" y="26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2" name="Freeform 104">
              <a:extLst>
                <a:ext uri="{FF2B5EF4-FFF2-40B4-BE49-F238E27FC236}">
                  <a16:creationId xmlns:a16="http://schemas.microsoft.com/office/drawing/2014/main" id="{80468775-F7FF-CF43-B44E-DF126C86D10F}"/>
                </a:ext>
              </a:extLst>
            </p:cNvPr>
            <p:cNvSpPr>
              <a:spLocks/>
            </p:cNvSpPr>
            <p:nvPr/>
          </p:nvSpPr>
          <p:spPr bwMode="auto">
            <a:xfrm>
              <a:off x="5975350" y="2781300"/>
              <a:ext cx="177800" cy="192088"/>
            </a:xfrm>
            <a:custGeom>
              <a:avLst/>
              <a:gdLst/>
              <a:ahLst/>
              <a:cxnLst>
                <a:cxn ang="0">
                  <a:pos x="59" y="74"/>
                </a:cxn>
                <a:cxn ang="0">
                  <a:pos x="58" y="70"/>
                </a:cxn>
                <a:cxn ang="0">
                  <a:pos x="51" y="68"/>
                </a:cxn>
                <a:cxn ang="0">
                  <a:pos x="45" y="53"/>
                </a:cxn>
                <a:cxn ang="0">
                  <a:pos x="28" y="38"/>
                </a:cxn>
                <a:cxn ang="0">
                  <a:pos x="22" y="25"/>
                </a:cxn>
                <a:cxn ang="0">
                  <a:pos x="11" y="21"/>
                </a:cxn>
                <a:cxn ang="0">
                  <a:pos x="0" y="3"/>
                </a:cxn>
                <a:cxn ang="0">
                  <a:pos x="0" y="0"/>
                </a:cxn>
                <a:cxn ang="0">
                  <a:pos x="2" y="0"/>
                </a:cxn>
                <a:cxn ang="0">
                  <a:pos x="11" y="4"/>
                </a:cxn>
                <a:cxn ang="0">
                  <a:pos x="26" y="4"/>
                </a:cxn>
                <a:cxn ang="0">
                  <a:pos x="42" y="20"/>
                </a:cxn>
                <a:cxn ang="0">
                  <a:pos x="47" y="23"/>
                </a:cxn>
                <a:cxn ang="0">
                  <a:pos x="61" y="35"/>
                </a:cxn>
                <a:cxn ang="0">
                  <a:pos x="86" y="53"/>
                </a:cxn>
                <a:cxn ang="0">
                  <a:pos x="101" y="64"/>
                </a:cxn>
                <a:cxn ang="0">
                  <a:pos x="100" y="66"/>
                </a:cxn>
                <a:cxn ang="0">
                  <a:pos x="103" y="66"/>
                </a:cxn>
                <a:cxn ang="0">
                  <a:pos x="107" y="70"/>
                </a:cxn>
                <a:cxn ang="0">
                  <a:pos x="105" y="74"/>
                </a:cxn>
                <a:cxn ang="0">
                  <a:pos x="114" y="81"/>
                </a:cxn>
                <a:cxn ang="0">
                  <a:pos x="124" y="98"/>
                </a:cxn>
                <a:cxn ang="0">
                  <a:pos x="133" y="106"/>
                </a:cxn>
                <a:cxn ang="0">
                  <a:pos x="133" y="125"/>
                </a:cxn>
                <a:cxn ang="0">
                  <a:pos x="131" y="138"/>
                </a:cxn>
                <a:cxn ang="0">
                  <a:pos x="119" y="144"/>
                </a:cxn>
                <a:cxn ang="0">
                  <a:pos x="108" y="132"/>
                </a:cxn>
                <a:cxn ang="0">
                  <a:pos x="84" y="112"/>
                </a:cxn>
                <a:cxn ang="0">
                  <a:pos x="67" y="85"/>
                </a:cxn>
                <a:cxn ang="0">
                  <a:pos x="59" y="74"/>
                </a:cxn>
              </a:cxnLst>
              <a:rect l="0" t="0" r="r" b="b"/>
              <a:pathLst>
                <a:path w="133" h="144">
                  <a:moveTo>
                    <a:pt x="59" y="74"/>
                  </a:moveTo>
                  <a:cubicBezTo>
                    <a:pt x="58" y="74"/>
                    <a:pt x="59" y="72"/>
                    <a:pt x="58" y="70"/>
                  </a:cubicBezTo>
                  <a:cubicBezTo>
                    <a:pt x="57" y="69"/>
                    <a:pt x="52" y="69"/>
                    <a:pt x="51" y="68"/>
                  </a:cubicBezTo>
                  <a:cubicBezTo>
                    <a:pt x="49" y="67"/>
                    <a:pt x="45" y="56"/>
                    <a:pt x="45" y="53"/>
                  </a:cubicBezTo>
                  <a:cubicBezTo>
                    <a:pt x="41" y="43"/>
                    <a:pt x="31" y="44"/>
                    <a:pt x="28" y="38"/>
                  </a:cubicBezTo>
                  <a:cubicBezTo>
                    <a:pt x="26" y="33"/>
                    <a:pt x="24" y="30"/>
                    <a:pt x="22" y="25"/>
                  </a:cubicBezTo>
                  <a:cubicBezTo>
                    <a:pt x="20" y="21"/>
                    <a:pt x="15" y="22"/>
                    <a:pt x="11" y="21"/>
                  </a:cubicBezTo>
                  <a:cubicBezTo>
                    <a:pt x="8" y="20"/>
                    <a:pt x="1" y="8"/>
                    <a:pt x="0" y="3"/>
                  </a:cubicBezTo>
                  <a:cubicBezTo>
                    <a:pt x="0" y="0"/>
                    <a:pt x="0" y="0"/>
                    <a:pt x="0" y="0"/>
                  </a:cubicBezTo>
                  <a:cubicBezTo>
                    <a:pt x="0" y="0"/>
                    <a:pt x="1" y="0"/>
                    <a:pt x="2" y="0"/>
                  </a:cubicBezTo>
                  <a:cubicBezTo>
                    <a:pt x="7" y="0"/>
                    <a:pt x="8" y="2"/>
                    <a:pt x="11" y="4"/>
                  </a:cubicBezTo>
                  <a:cubicBezTo>
                    <a:pt x="26" y="4"/>
                    <a:pt x="26" y="4"/>
                    <a:pt x="26" y="4"/>
                  </a:cubicBezTo>
                  <a:cubicBezTo>
                    <a:pt x="35" y="7"/>
                    <a:pt x="38" y="13"/>
                    <a:pt x="42" y="20"/>
                  </a:cubicBezTo>
                  <a:cubicBezTo>
                    <a:pt x="43" y="23"/>
                    <a:pt x="45" y="22"/>
                    <a:pt x="47" y="23"/>
                  </a:cubicBezTo>
                  <a:cubicBezTo>
                    <a:pt x="53" y="25"/>
                    <a:pt x="56" y="30"/>
                    <a:pt x="61" y="35"/>
                  </a:cubicBezTo>
                  <a:cubicBezTo>
                    <a:pt x="69" y="43"/>
                    <a:pt x="74" y="49"/>
                    <a:pt x="86" y="53"/>
                  </a:cubicBezTo>
                  <a:cubicBezTo>
                    <a:pt x="93" y="55"/>
                    <a:pt x="101" y="57"/>
                    <a:pt x="101" y="64"/>
                  </a:cubicBezTo>
                  <a:cubicBezTo>
                    <a:pt x="101" y="64"/>
                    <a:pt x="100" y="65"/>
                    <a:pt x="100" y="66"/>
                  </a:cubicBezTo>
                  <a:cubicBezTo>
                    <a:pt x="101" y="66"/>
                    <a:pt x="102" y="66"/>
                    <a:pt x="103" y="66"/>
                  </a:cubicBezTo>
                  <a:cubicBezTo>
                    <a:pt x="105" y="66"/>
                    <a:pt x="106" y="68"/>
                    <a:pt x="107" y="70"/>
                  </a:cubicBezTo>
                  <a:cubicBezTo>
                    <a:pt x="105" y="74"/>
                    <a:pt x="105" y="74"/>
                    <a:pt x="105" y="74"/>
                  </a:cubicBezTo>
                  <a:cubicBezTo>
                    <a:pt x="105" y="80"/>
                    <a:pt x="109" y="81"/>
                    <a:pt x="114" y="81"/>
                  </a:cubicBezTo>
                  <a:cubicBezTo>
                    <a:pt x="114" y="91"/>
                    <a:pt x="119" y="93"/>
                    <a:pt x="124" y="98"/>
                  </a:cubicBezTo>
                  <a:cubicBezTo>
                    <a:pt x="127" y="101"/>
                    <a:pt x="133" y="102"/>
                    <a:pt x="133" y="106"/>
                  </a:cubicBezTo>
                  <a:cubicBezTo>
                    <a:pt x="133" y="112"/>
                    <a:pt x="133" y="116"/>
                    <a:pt x="133" y="125"/>
                  </a:cubicBezTo>
                  <a:cubicBezTo>
                    <a:pt x="128" y="127"/>
                    <a:pt x="131" y="133"/>
                    <a:pt x="131" y="138"/>
                  </a:cubicBezTo>
                  <a:cubicBezTo>
                    <a:pt x="131" y="143"/>
                    <a:pt x="122" y="144"/>
                    <a:pt x="119" y="144"/>
                  </a:cubicBezTo>
                  <a:cubicBezTo>
                    <a:pt x="116" y="144"/>
                    <a:pt x="109" y="132"/>
                    <a:pt x="108" y="132"/>
                  </a:cubicBezTo>
                  <a:cubicBezTo>
                    <a:pt x="100" y="124"/>
                    <a:pt x="92" y="120"/>
                    <a:pt x="84" y="112"/>
                  </a:cubicBezTo>
                  <a:cubicBezTo>
                    <a:pt x="75" y="103"/>
                    <a:pt x="71" y="95"/>
                    <a:pt x="67" y="85"/>
                  </a:cubicBezTo>
                  <a:cubicBezTo>
                    <a:pt x="66" y="83"/>
                    <a:pt x="60" y="74"/>
                    <a:pt x="59" y="7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3" name="Freeform 105">
              <a:extLst>
                <a:ext uri="{FF2B5EF4-FFF2-40B4-BE49-F238E27FC236}">
                  <a16:creationId xmlns:a16="http://schemas.microsoft.com/office/drawing/2014/main" id="{1E842394-68EC-8C42-8979-27C83739C5D6}"/>
                </a:ext>
              </a:extLst>
            </p:cNvPr>
            <p:cNvSpPr>
              <a:spLocks/>
            </p:cNvSpPr>
            <p:nvPr/>
          </p:nvSpPr>
          <p:spPr bwMode="auto">
            <a:xfrm>
              <a:off x="6203950" y="2757488"/>
              <a:ext cx="169863" cy="188913"/>
            </a:xfrm>
            <a:custGeom>
              <a:avLst/>
              <a:gdLst/>
              <a:ahLst/>
              <a:cxnLst>
                <a:cxn ang="0">
                  <a:pos x="37" y="130"/>
                </a:cxn>
                <a:cxn ang="0">
                  <a:pos x="36" y="124"/>
                </a:cxn>
                <a:cxn ang="0">
                  <a:pos x="27" y="126"/>
                </a:cxn>
                <a:cxn ang="0">
                  <a:pos x="11" y="102"/>
                </a:cxn>
                <a:cxn ang="0">
                  <a:pos x="12" y="99"/>
                </a:cxn>
                <a:cxn ang="0">
                  <a:pos x="6" y="97"/>
                </a:cxn>
                <a:cxn ang="0">
                  <a:pos x="0" y="78"/>
                </a:cxn>
                <a:cxn ang="0">
                  <a:pos x="15" y="74"/>
                </a:cxn>
                <a:cxn ang="0">
                  <a:pos x="33" y="54"/>
                </a:cxn>
                <a:cxn ang="0">
                  <a:pos x="45" y="50"/>
                </a:cxn>
                <a:cxn ang="0">
                  <a:pos x="56" y="41"/>
                </a:cxn>
                <a:cxn ang="0">
                  <a:pos x="59" y="35"/>
                </a:cxn>
                <a:cxn ang="0">
                  <a:pos x="63" y="32"/>
                </a:cxn>
                <a:cxn ang="0">
                  <a:pos x="66" y="29"/>
                </a:cxn>
                <a:cxn ang="0">
                  <a:pos x="82" y="23"/>
                </a:cxn>
                <a:cxn ang="0">
                  <a:pos x="102" y="0"/>
                </a:cxn>
                <a:cxn ang="0">
                  <a:pos x="109" y="11"/>
                </a:cxn>
                <a:cxn ang="0">
                  <a:pos x="127" y="23"/>
                </a:cxn>
                <a:cxn ang="0">
                  <a:pos x="117" y="29"/>
                </a:cxn>
                <a:cxn ang="0">
                  <a:pos x="119" y="31"/>
                </a:cxn>
                <a:cxn ang="0">
                  <a:pos x="106" y="37"/>
                </a:cxn>
                <a:cxn ang="0">
                  <a:pos x="108" y="41"/>
                </a:cxn>
                <a:cxn ang="0">
                  <a:pos x="105" y="44"/>
                </a:cxn>
                <a:cxn ang="0">
                  <a:pos x="125" y="73"/>
                </a:cxn>
                <a:cxn ang="0">
                  <a:pos x="115" y="77"/>
                </a:cxn>
                <a:cxn ang="0">
                  <a:pos x="111" y="78"/>
                </a:cxn>
                <a:cxn ang="0">
                  <a:pos x="109" y="83"/>
                </a:cxn>
                <a:cxn ang="0">
                  <a:pos x="103" y="102"/>
                </a:cxn>
                <a:cxn ang="0">
                  <a:pos x="93" y="113"/>
                </a:cxn>
                <a:cxn ang="0">
                  <a:pos x="95" y="119"/>
                </a:cxn>
                <a:cxn ang="0">
                  <a:pos x="90" y="134"/>
                </a:cxn>
                <a:cxn ang="0">
                  <a:pos x="76" y="141"/>
                </a:cxn>
                <a:cxn ang="0">
                  <a:pos x="71" y="135"/>
                </a:cxn>
                <a:cxn ang="0">
                  <a:pos x="51" y="128"/>
                </a:cxn>
                <a:cxn ang="0">
                  <a:pos x="40" y="132"/>
                </a:cxn>
                <a:cxn ang="0">
                  <a:pos x="37" y="130"/>
                </a:cxn>
              </a:cxnLst>
              <a:rect l="0" t="0" r="r" b="b"/>
              <a:pathLst>
                <a:path w="127" h="141">
                  <a:moveTo>
                    <a:pt x="37" y="130"/>
                  </a:moveTo>
                  <a:cubicBezTo>
                    <a:pt x="36" y="130"/>
                    <a:pt x="36" y="125"/>
                    <a:pt x="36" y="124"/>
                  </a:cubicBezTo>
                  <a:cubicBezTo>
                    <a:pt x="32" y="123"/>
                    <a:pt x="30" y="126"/>
                    <a:pt x="27" y="126"/>
                  </a:cubicBezTo>
                  <a:cubicBezTo>
                    <a:pt x="10" y="126"/>
                    <a:pt x="17" y="110"/>
                    <a:pt x="11" y="102"/>
                  </a:cubicBezTo>
                  <a:cubicBezTo>
                    <a:pt x="11" y="101"/>
                    <a:pt x="12" y="100"/>
                    <a:pt x="12" y="99"/>
                  </a:cubicBezTo>
                  <a:cubicBezTo>
                    <a:pt x="11" y="97"/>
                    <a:pt x="8" y="97"/>
                    <a:pt x="6" y="97"/>
                  </a:cubicBezTo>
                  <a:cubicBezTo>
                    <a:pt x="4" y="96"/>
                    <a:pt x="0" y="80"/>
                    <a:pt x="0" y="78"/>
                  </a:cubicBezTo>
                  <a:cubicBezTo>
                    <a:pt x="0" y="71"/>
                    <a:pt x="9" y="74"/>
                    <a:pt x="15" y="74"/>
                  </a:cubicBezTo>
                  <a:cubicBezTo>
                    <a:pt x="29" y="74"/>
                    <a:pt x="27" y="60"/>
                    <a:pt x="33" y="54"/>
                  </a:cubicBezTo>
                  <a:cubicBezTo>
                    <a:pt x="36" y="51"/>
                    <a:pt x="41" y="51"/>
                    <a:pt x="45" y="50"/>
                  </a:cubicBezTo>
                  <a:cubicBezTo>
                    <a:pt x="52" y="49"/>
                    <a:pt x="52" y="44"/>
                    <a:pt x="56" y="41"/>
                  </a:cubicBezTo>
                  <a:cubicBezTo>
                    <a:pt x="54" y="39"/>
                    <a:pt x="59" y="35"/>
                    <a:pt x="59" y="35"/>
                  </a:cubicBezTo>
                  <a:cubicBezTo>
                    <a:pt x="61" y="34"/>
                    <a:pt x="61" y="33"/>
                    <a:pt x="63" y="32"/>
                  </a:cubicBezTo>
                  <a:cubicBezTo>
                    <a:pt x="64" y="32"/>
                    <a:pt x="65" y="30"/>
                    <a:pt x="66" y="29"/>
                  </a:cubicBezTo>
                  <a:cubicBezTo>
                    <a:pt x="70" y="25"/>
                    <a:pt x="80" y="27"/>
                    <a:pt x="82" y="23"/>
                  </a:cubicBezTo>
                  <a:cubicBezTo>
                    <a:pt x="85" y="16"/>
                    <a:pt x="95" y="0"/>
                    <a:pt x="102" y="0"/>
                  </a:cubicBezTo>
                  <a:cubicBezTo>
                    <a:pt x="109" y="0"/>
                    <a:pt x="109" y="4"/>
                    <a:pt x="109" y="11"/>
                  </a:cubicBezTo>
                  <a:cubicBezTo>
                    <a:pt x="109" y="20"/>
                    <a:pt x="127" y="15"/>
                    <a:pt x="127" y="23"/>
                  </a:cubicBezTo>
                  <a:cubicBezTo>
                    <a:pt x="127" y="27"/>
                    <a:pt x="117" y="25"/>
                    <a:pt x="117" y="29"/>
                  </a:cubicBezTo>
                  <a:cubicBezTo>
                    <a:pt x="117" y="30"/>
                    <a:pt x="118" y="31"/>
                    <a:pt x="119" y="31"/>
                  </a:cubicBezTo>
                  <a:cubicBezTo>
                    <a:pt x="118" y="32"/>
                    <a:pt x="106" y="37"/>
                    <a:pt x="106" y="37"/>
                  </a:cubicBezTo>
                  <a:cubicBezTo>
                    <a:pt x="107" y="38"/>
                    <a:pt x="108" y="40"/>
                    <a:pt x="108" y="41"/>
                  </a:cubicBezTo>
                  <a:cubicBezTo>
                    <a:pt x="107" y="42"/>
                    <a:pt x="105" y="43"/>
                    <a:pt x="105" y="44"/>
                  </a:cubicBezTo>
                  <a:cubicBezTo>
                    <a:pt x="105" y="51"/>
                    <a:pt x="117" y="73"/>
                    <a:pt x="125" y="73"/>
                  </a:cubicBezTo>
                  <a:cubicBezTo>
                    <a:pt x="124" y="79"/>
                    <a:pt x="120" y="77"/>
                    <a:pt x="115" y="77"/>
                  </a:cubicBezTo>
                  <a:cubicBezTo>
                    <a:pt x="114" y="77"/>
                    <a:pt x="112" y="78"/>
                    <a:pt x="111" y="78"/>
                  </a:cubicBezTo>
                  <a:cubicBezTo>
                    <a:pt x="109" y="83"/>
                    <a:pt x="109" y="83"/>
                    <a:pt x="109" y="83"/>
                  </a:cubicBezTo>
                  <a:cubicBezTo>
                    <a:pt x="106" y="92"/>
                    <a:pt x="103" y="95"/>
                    <a:pt x="103" y="102"/>
                  </a:cubicBezTo>
                  <a:cubicBezTo>
                    <a:pt x="98" y="103"/>
                    <a:pt x="93" y="110"/>
                    <a:pt x="93" y="113"/>
                  </a:cubicBezTo>
                  <a:cubicBezTo>
                    <a:pt x="93" y="116"/>
                    <a:pt x="95" y="117"/>
                    <a:pt x="95" y="119"/>
                  </a:cubicBezTo>
                  <a:cubicBezTo>
                    <a:pt x="95" y="122"/>
                    <a:pt x="90" y="129"/>
                    <a:pt x="90" y="134"/>
                  </a:cubicBezTo>
                  <a:cubicBezTo>
                    <a:pt x="83" y="135"/>
                    <a:pt x="82" y="141"/>
                    <a:pt x="76" y="141"/>
                  </a:cubicBezTo>
                  <a:cubicBezTo>
                    <a:pt x="72" y="141"/>
                    <a:pt x="71" y="137"/>
                    <a:pt x="71" y="135"/>
                  </a:cubicBezTo>
                  <a:cubicBezTo>
                    <a:pt x="64" y="133"/>
                    <a:pt x="59" y="128"/>
                    <a:pt x="51" y="128"/>
                  </a:cubicBezTo>
                  <a:cubicBezTo>
                    <a:pt x="48" y="128"/>
                    <a:pt x="45" y="132"/>
                    <a:pt x="40" y="132"/>
                  </a:cubicBezTo>
                  <a:cubicBezTo>
                    <a:pt x="39" y="132"/>
                    <a:pt x="38" y="130"/>
                    <a:pt x="37" y="1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4" name="Freeform 106">
              <a:extLst>
                <a:ext uri="{FF2B5EF4-FFF2-40B4-BE49-F238E27FC236}">
                  <a16:creationId xmlns:a16="http://schemas.microsoft.com/office/drawing/2014/main" id="{E73F45CB-E665-B04F-9D0F-7296BEA1B2A3}"/>
                </a:ext>
              </a:extLst>
            </p:cNvPr>
            <p:cNvSpPr>
              <a:spLocks/>
            </p:cNvSpPr>
            <p:nvPr/>
          </p:nvSpPr>
          <p:spPr bwMode="auto">
            <a:xfrm>
              <a:off x="6367463" y="2847975"/>
              <a:ext cx="106363" cy="123825"/>
            </a:xfrm>
            <a:custGeom>
              <a:avLst/>
              <a:gdLst/>
              <a:ahLst/>
              <a:cxnLst>
                <a:cxn ang="0">
                  <a:pos x="31" y="34"/>
                </a:cxn>
                <a:cxn ang="0">
                  <a:pos x="27" y="38"/>
                </a:cxn>
                <a:cxn ang="0">
                  <a:pos x="17" y="24"/>
                </a:cxn>
                <a:cxn ang="0">
                  <a:pos x="32" y="16"/>
                </a:cxn>
                <a:cxn ang="0">
                  <a:pos x="49" y="15"/>
                </a:cxn>
                <a:cxn ang="0">
                  <a:pos x="64" y="18"/>
                </a:cxn>
                <a:cxn ang="0">
                  <a:pos x="77" y="4"/>
                </a:cxn>
                <a:cxn ang="0">
                  <a:pos x="79" y="0"/>
                </a:cxn>
                <a:cxn ang="0">
                  <a:pos x="77" y="0"/>
                </a:cxn>
                <a:cxn ang="0">
                  <a:pos x="63" y="10"/>
                </a:cxn>
                <a:cxn ang="0">
                  <a:pos x="59" y="10"/>
                </a:cxn>
                <a:cxn ang="0">
                  <a:pos x="28" y="5"/>
                </a:cxn>
                <a:cxn ang="0">
                  <a:pos x="12" y="30"/>
                </a:cxn>
                <a:cxn ang="0">
                  <a:pos x="8" y="37"/>
                </a:cxn>
                <a:cxn ang="0">
                  <a:pos x="0" y="61"/>
                </a:cxn>
                <a:cxn ang="0">
                  <a:pos x="8" y="66"/>
                </a:cxn>
                <a:cxn ang="0">
                  <a:pos x="8" y="87"/>
                </a:cxn>
                <a:cxn ang="0">
                  <a:pos x="16" y="93"/>
                </a:cxn>
                <a:cxn ang="0">
                  <a:pos x="22" y="76"/>
                </a:cxn>
                <a:cxn ang="0">
                  <a:pos x="18" y="61"/>
                </a:cxn>
                <a:cxn ang="0">
                  <a:pos x="25" y="56"/>
                </a:cxn>
                <a:cxn ang="0">
                  <a:pos x="28" y="56"/>
                </a:cxn>
                <a:cxn ang="0">
                  <a:pos x="27" y="65"/>
                </a:cxn>
                <a:cxn ang="0">
                  <a:pos x="34" y="79"/>
                </a:cxn>
                <a:cxn ang="0">
                  <a:pos x="34" y="83"/>
                </a:cxn>
                <a:cxn ang="0">
                  <a:pos x="39" y="83"/>
                </a:cxn>
                <a:cxn ang="0">
                  <a:pos x="49" y="73"/>
                </a:cxn>
                <a:cxn ang="0">
                  <a:pos x="43" y="65"/>
                </a:cxn>
                <a:cxn ang="0">
                  <a:pos x="45" y="63"/>
                </a:cxn>
                <a:cxn ang="0">
                  <a:pos x="34" y="44"/>
                </a:cxn>
                <a:cxn ang="0">
                  <a:pos x="57" y="31"/>
                </a:cxn>
                <a:cxn ang="0">
                  <a:pos x="57" y="28"/>
                </a:cxn>
                <a:cxn ang="0">
                  <a:pos x="31" y="36"/>
                </a:cxn>
                <a:cxn ang="0">
                  <a:pos x="31" y="34"/>
                </a:cxn>
              </a:cxnLst>
              <a:rect l="0" t="0" r="r" b="b"/>
              <a:pathLst>
                <a:path w="79" h="93">
                  <a:moveTo>
                    <a:pt x="31" y="34"/>
                  </a:moveTo>
                  <a:cubicBezTo>
                    <a:pt x="30" y="36"/>
                    <a:pt x="29" y="38"/>
                    <a:pt x="27" y="38"/>
                  </a:cubicBezTo>
                  <a:cubicBezTo>
                    <a:pt x="20" y="38"/>
                    <a:pt x="17" y="30"/>
                    <a:pt x="17" y="24"/>
                  </a:cubicBezTo>
                  <a:cubicBezTo>
                    <a:pt x="17" y="15"/>
                    <a:pt x="24" y="16"/>
                    <a:pt x="32" y="16"/>
                  </a:cubicBezTo>
                  <a:cubicBezTo>
                    <a:pt x="39" y="16"/>
                    <a:pt x="42" y="15"/>
                    <a:pt x="49" y="15"/>
                  </a:cubicBezTo>
                  <a:cubicBezTo>
                    <a:pt x="54" y="15"/>
                    <a:pt x="58" y="18"/>
                    <a:pt x="64" y="18"/>
                  </a:cubicBezTo>
                  <a:cubicBezTo>
                    <a:pt x="73" y="18"/>
                    <a:pt x="76" y="10"/>
                    <a:pt x="77" y="4"/>
                  </a:cubicBezTo>
                  <a:cubicBezTo>
                    <a:pt x="79" y="4"/>
                    <a:pt x="79" y="1"/>
                    <a:pt x="79" y="0"/>
                  </a:cubicBezTo>
                  <a:cubicBezTo>
                    <a:pt x="77" y="0"/>
                    <a:pt x="77" y="0"/>
                    <a:pt x="77" y="0"/>
                  </a:cubicBezTo>
                  <a:cubicBezTo>
                    <a:pt x="72" y="4"/>
                    <a:pt x="65" y="8"/>
                    <a:pt x="63" y="10"/>
                  </a:cubicBezTo>
                  <a:cubicBezTo>
                    <a:pt x="59" y="10"/>
                    <a:pt x="59" y="10"/>
                    <a:pt x="59" y="10"/>
                  </a:cubicBezTo>
                  <a:cubicBezTo>
                    <a:pt x="28" y="5"/>
                    <a:pt x="28" y="5"/>
                    <a:pt x="28" y="5"/>
                  </a:cubicBezTo>
                  <a:cubicBezTo>
                    <a:pt x="17" y="5"/>
                    <a:pt x="12" y="20"/>
                    <a:pt x="12" y="30"/>
                  </a:cubicBezTo>
                  <a:cubicBezTo>
                    <a:pt x="12" y="33"/>
                    <a:pt x="8" y="35"/>
                    <a:pt x="8" y="37"/>
                  </a:cubicBezTo>
                  <a:cubicBezTo>
                    <a:pt x="4" y="47"/>
                    <a:pt x="0" y="51"/>
                    <a:pt x="0" y="61"/>
                  </a:cubicBezTo>
                  <a:cubicBezTo>
                    <a:pt x="0" y="66"/>
                    <a:pt x="6" y="66"/>
                    <a:pt x="8" y="66"/>
                  </a:cubicBezTo>
                  <a:cubicBezTo>
                    <a:pt x="8" y="73"/>
                    <a:pt x="8" y="83"/>
                    <a:pt x="8" y="87"/>
                  </a:cubicBezTo>
                  <a:cubicBezTo>
                    <a:pt x="8" y="90"/>
                    <a:pt x="12" y="93"/>
                    <a:pt x="16" y="93"/>
                  </a:cubicBezTo>
                  <a:cubicBezTo>
                    <a:pt x="20" y="93"/>
                    <a:pt x="22" y="78"/>
                    <a:pt x="22" y="76"/>
                  </a:cubicBezTo>
                  <a:cubicBezTo>
                    <a:pt x="22" y="70"/>
                    <a:pt x="18" y="67"/>
                    <a:pt x="18" y="61"/>
                  </a:cubicBezTo>
                  <a:cubicBezTo>
                    <a:pt x="18" y="58"/>
                    <a:pt x="22" y="56"/>
                    <a:pt x="25" y="56"/>
                  </a:cubicBezTo>
                  <a:cubicBezTo>
                    <a:pt x="26" y="56"/>
                    <a:pt x="27" y="56"/>
                    <a:pt x="28" y="56"/>
                  </a:cubicBezTo>
                  <a:cubicBezTo>
                    <a:pt x="27" y="65"/>
                    <a:pt x="27" y="65"/>
                    <a:pt x="27" y="65"/>
                  </a:cubicBezTo>
                  <a:cubicBezTo>
                    <a:pt x="27" y="71"/>
                    <a:pt x="34" y="73"/>
                    <a:pt x="34" y="79"/>
                  </a:cubicBezTo>
                  <a:cubicBezTo>
                    <a:pt x="34" y="80"/>
                    <a:pt x="34" y="81"/>
                    <a:pt x="34" y="83"/>
                  </a:cubicBezTo>
                  <a:cubicBezTo>
                    <a:pt x="39" y="83"/>
                    <a:pt x="39" y="83"/>
                    <a:pt x="39" y="83"/>
                  </a:cubicBezTo>
                  <a:cubicBezTo>
                    <a:pt x="39" y="78"/>
                    <a:pt x="49" y="78"/>
                    <a:pt x="49" y="73"/>
                  </a:cubicBezTo>
                  <a:cubicBezTo>
                    <a:pt x="47" y="73"/>
                    <a:pt x="43" y="68"/>
                    <a:pt x="43" y="65"/>
                  </a:cubicBezTo>
                  <a:cubicBezTo>
                    <a:pt x="43" y="65"/>
                    <a:pt x="44" y="64"/>
                    <a:pt x="45" y="63"/>
                  </a:cubicBezTo>
                  <a:cubicBezTo>
                    <a:pt x="42" y="61"/>
                    <a:pt x="34" y="46"/>
                    <a:pt x="34" y="44"/>
                  </a:cubicBezTo>
                  <a:cubicBezTo>
                    <a:pt x="46" y="44"/>
                    <a:pt x="47" y="35"/>
                    <a:pt x="57" y="31"/>
                  </a:cubicBezTo>
                  <a:cubicBezTo>
                    <a:pt x="57" y="28"/>
                    <a:pt x="57" y="28"/>
                    <a:pt x="57" y="28"/>
                  </a:cubicBezTo>
                  <a:cubicBezTo>
                    <a:pt x="54" y="27"/>
                    <a:pt x="31" y="35"/>
                    <a:pt x="31" y="36"/>
                  </a:cubicBezTo>
                  <a:lnTo>
                    <a:pt x="31" y="3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5" name="Freeform 107">
              <a:extLst>
                <a:ext uri="{FF2B5EF4-FFF2-40B4-BE49-F238E27FC236}">
                  <a16:creationId xmlns:a16="http://schemas.microsoft.com/office/drawing/2014/main" id="{B3CC3A67-C233-A34B-81A3-9149F03CE2BB}"/>
                </a:ext>
              </a:extLst>
            </p:cNvPr>
            <p:cNvSpPr>
              <a:spLocks/>
            </p:cNvSpPr>
            <p:nvPr/>
          </p:nvSpPr>
          <p:spPr bwMode="auto">
            <a:xfrm>
              <a:off x="6145213" y="2973388"/>
              <a:ext cx="171450" cy="49213"/>
            </a:xfrm>
            <a:custGeom>
              <a:avLst/>
              <a:gdLst/>
              <a:ahLst/>
              <a:cxnLst>
                <a:cxn ang="0">
                  <a:pos x="123" y="36"/>
                </a:cxn>
                <a:cxn ang="0">
                  <a:pos x="114" y="33"/>
                </a:cxn>
                <a:cxn ang="0">
                  <a:pos x="114" y="37"/>
                </a:cxn>
                <a:cxn ang="0">
                  <a:pos x="67" y="31"/>
                </a:cxn>
                <a:cxn ang="0">
                  <a:pos x="56" y="25"/>
                </a:cxn>
                <a:cxn ang="0">
                  <a:pos x="32" y="22"/>
                </a:cxn>
                <a:cxn ang="0">
                  <a:pos x="14" y="20"/>
                </a:cxn>
                <a:cxn ang="0">
                  <a:pos x="0" y="10"/>
                </a:cxn>
                <a:cxn ang="0">
                  <a:pos x="11" y="1"/>
                </a:cxn>
                <a:cxn ang="0">
                  <a:pos x="14" y="3"/>
                </a:cxn>
                <a:cxn ang="0">
                  <a:pos x="22" y="0"/>
                </a:cxn>
                <a:cxn ang="0">
                  <a:pos x="55" y="14"/>
                </a:cxn>
                <a:cxn ang="0">
                  <a:pos x="68" y="7"/>
                </a:cxn>
                <a:cxn ang="0">
                  <a:pos x="88" y="15"/>
                </a:cxn>
                <a:cxn ang="0">
                  <a:pos x="101" y="14"/>
                </a:cxn>
                <a:cxn ang="0">
                  <a:pos x="105" y="14"/>
                </a:cxn>
                <a:cxn ang="0">
                  <a:pos x="89" y="17"/>
                </a:cxn>
                <a:cxn ang="0">
                  <a:pos x="107" y="22"/>
                </a:cxn>
                <a:cxn ang="0">
                  <a:pos x="111" y="26"/>
                </a:cxn>
                <a:cxn ang="0">
                  <a:pos x="121" y="27"/>
                </a:cxn>
                <a:cxn ang="0">
                  <a:pos x="128" y="31"/>
                </a:cxn>
                <a:cxn ang="0">
                  <a:pos x="123" y="36"/>
                </a:cxn>
              </a:cxnLst>
              <a:rect l="0" t="0" r="r" b="b"/>
              <a:pathLst>
                <a:path w="128" h="37">
                  <a:moveTo>
                    <a:pt x="123" y="36"/>
                  </a:moveTo>
                  <a:cubicBezTo>
                    <a:pt x="119" y="36"/>
                    <a:pt x="119" y="33"/>
                    <a:pt x="114" y="33"/>
                  </a:cubicBezTo>
                  <a:cubicBezTo>
                    <a:pt x="113" y="33"/>
                    <a:pt x="114" y="36"/>
                    <a:pt x="114" y="37"/>
                  </a:cubicBezTo>
                  <a:cubicBezTo>
                    <a:pt x="100" y="32"/>
                    <a:pt x="85" y="31"/>
                    <a:pt x="67" y="31"/>
                  </a:cubicBezTo>
                  <a:cubicBezTo>
                    <a:pt x="62" y="31"/>
                    <a:pt x="61" y="25"/>
                    <a:pt x="56" y="25"/>
                  </a:cubicBezTo>
                  <a:cubicBezTo>
                    <a:pt x="48" y="25"/>
                    <a:pt x="41" y="25"/>
                    <a:pt x="32" y="22"/>
                  </a:cubicBezTo>
                  <a:cubicBezTo>
                    <a:pt x="25" y="20"/>
                    <a:pt x="19" y="24"/>
                    <a:pt x="14" y="20"/>
                  </a:cubicBezTo>
                  <a:cubicBezTo>
                    <a:pt x="10" y="15"/>
                    <a:pt x="7" y="10"/>
                    <a:pt x="0" y="10"/>
                  </a:cubicBezTo>
                  <a:cubicBezTo>
                    <a:pt x="0" y="9"/>
                    <a:pt x="8" y="1"/>
                    <a:pt x="11" y="1"/>
                  </a:cubicBezTo>
                  <a:cubicBezTo>
                    <a:pt x="12" y="1"/>
                    <a:pt x="13" y="3"/>
                    <a:pt x="14" y="3"/>
                  </a:cubicBezTo>
                  <a:cubicBezTo>
                    <a:pt x="17" y="3"/>
                    <a:pt x="19" y="0"/>
                    <a:pt x="22" y="0"/>
                  </a:cubicBezTo>
                  <a:cubicBezTo>
                    <a:pt x="35" y="0"/>
                    <a:pt x="41" y="14"/>
                    <a:pt x="55" y="14"/>
                  </a:cubicBezTo>
                  <a:cubicBezTo>
                    <a:pt x="62" y="14"/>
                    <a:pt x="63" y="7"/>
                    <a:pt x="68" y="7"/>
                  </a:cubicBezTo>
                  <a:cubicBezTo>
                    <a:pt x="77" y="7"/>
                    <a:pt x="80" y="15"/>
                    <a:pt x="88" y="15"/>
                  </a:cubicBezTo>
                  <a:cubicBezTo>
                    <a:pt x="101" y="14"/>
                    <a:pt x="101" y="14"/>
                    <a:pt x="101" y="14"/>
                  </a:cubicBezTo>
                  <a:cubicBezTo>
                    <a:pt x="105" y="14"/>
                    <a:pt x="105" y="14"/>
                    <a:pt x="105" y="14"/>
                  </a:cubicBezTo>
                  <a:cubicBezTo>
                    <a:pt x="104" y="16"/>
                    <a:pt x="89" y="17"/>
                    <a:pt x="89" y="17"/>
                  </a:cubicBezTo>
                  <a:cubicBezTo>
                    <a:pt x="93" y="22"/>
                    <a:pt x="99" y="22"/>
                    <a:pt x="107" y="22"/>
                  </a:cubicBezTo>
                  <a:cubicBezTo>
                    <a:pt x="110" y="22"/>
                    <a:pt x="110" y="26"/>
                    <a:pt x="111" y="26"/>
                  </a:cubicBezTo>
                  <a:cubicBezTo>
                    <a:pt x="114" y="30"/>
                    <a:pt x="117" y="26"/>
                    <a:pt x="121" y="27"/>
                  </a:cubicBezTo>
                  <a:cubicBezTo>
                    <a:pt x="125" y="29"/>
                    <a:pt x="125" y="30"/>
                    <a:pt x="128" y="31"/>
                  </a:cubicBezTo>
                  <a:cubicBezTo>
                    <a:pt x="127" y="33"/>
                    <a:pt x="124" y="36"/>
                    <a:pt x="123" y="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6" name="Freeform 108">
              <a:extLst>
                <a:ext uri="{FF2B5EF4-FFF2-40B4-BE49-F238E27FC236}">
                  <a16:creationId xmlns:a16="http://schemas.microsoft.com/office/drawing/2014/main" id="{0136227F-6450-1141-B143-0335A9D8768B}"/>
                </a:ext>
              </a:extLst>
            </p:cNvPr>
            <p:cNvSpPr>
              <a:spLocks/>
            </p:cNvSpPr>
            <p:nvPr/>
          </p:nvSpPr>
          <p:spPr bwMode="auto">
            <a:xfrm>
              <a:off x="6386513" y="3013075"/>
              <a:ext cx="52388" cy="12700"/>
            </a:xfrm>
            <a:custGeom>
              <a:avLst/>
              <a:gdLst/>
              <a:ahLst/>
              <a:cxnLst>
                <a:cxn ang="0">
                  <a:pos x="26" y="9"/>
                </a:cxn>
                <a:cxn ang="0">
                  <a:pos x="10" y="9"/>
                </a:cxn>
                <a:cxn ang="0">
                  <a:pos x="0" y="4"/>
                </a:cxn>
                <a:cxn ang="0">
                  <a:pos x="8" y="1"/>
                </a:cxn>
                <a:cxn ang="0">
                  <a:pos x="26" y="4"/>
                </a:cxn>
                <a:cxn ang="0">
                  <a:pos x="39" y="0"/>
                </a:cxn>
                <a:cxn ang="0">
                  <a:pos x="26" y="9"/>
                </a:cxn>
              </a:cxnLst>
              <a:rect l="0" t="0" r="r" b="b"/>
              <a:pathLst>
                <a:path w="39" h="9">
                  <a:moveTo>
                    <a:pt x="26" y="9"/>
                  </a:moveTo>
                  <a:cubicBezTo>
                    <a:pt x="20" y="9"/>
                    <a:pt x="13" y="9"/>
                    <a:pt x="10" y="9"/>
                  </a:cubicBezTo>
                  <a:cubicBezTo>
                    <a:pt x="7" y="9"/>
                    <a:pt x="0" y="9"/>
                    <a:pt x="0" y="4"/>
                  </a:cubicBezTo>
                  <a:cubicBezTo>
                    <a:pt x="0" y="1"/>
                    <a:pt x="5" y="1"/>
                    <a:pt x="8" y="1"/>
                  </a:cubicBezTo>
                  <a:cubicBezTo>
                    <a:pt x="16" y="1"/>
                    <a:pt x="19" y="4"/>
                    <a:pt x="26" y="4"/>
                  </a:cubicBezTo>
                  <a:cubicBezTo>
                    <a:pt x="32" y="4"/>
                    <a:pt x="35" y="2"/>
                    <a:pt x="39" y="0"/>
                  </a:cubicBezTo>
                  <a:cubicBezTo>
                    <a:pt x="35" y="6"/>
                    <a:pt x="32" y="7"/>
                    <a:pt x="26"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7" name="Freeform 109">
              <a:extLst>
                <a:ext uri="{FF2B5EF4-FFF2-40B4-BE49-F238E27FC236}">
                  <a16:creationId xmlns:a16="http://schemas.microsoft.com/office/drawing/2014/main" id="{ED67061D-5955-E34B-92B4-6019EBBE285C}"/>
                </a:ext>
              </a:extLst>
            </p:cNvPr>
            <p:cNvSpPr>
              <a:spLocks/>
            </p:cNvSpPr>
            <p:nvPr/>
          </p:nvSpPr>
          <p:spPr bwMode="auto">
            <a:xfrm>
              <a:off x="6335713" y="3016250"/>
              <a:ext cx="36513" cy="12700"/>
            </a:xfrm>
            <a:custGeom>
              <a:avLst/>
              <a:gdLst/>
              <a:ahLst/>
              <a:cxnLst>
                <a:cxn ang="0">
                  <a:pos x="27" y="6"/>
                </a:cxn>
                <a:cxn ang="0">
                  <a:pos x="23" y="6"/>
                </a:cxn>
                <a:cxn ang="0">
                  <a:pos x="19" y="5"/>
                </a:cxn>
                <a:cxn ang="0">
                  <a:pos x="9" y="9"/>
                </a:cxn>
                <a:cxn ang="0">
                  <a:pos x="0" y="6"/>
                </a:cxn>
                <a:cxn ang="0">
                  <a:pos x="7" y="1"/>
                </a:cxn>
                <a:cxn ang="0">
                  <a:pos x="16" y="3"/>
                </a:cxn>
                <a:cxn ang="0">
                  <a:pos x="16" y="0"/>
                </a:cxn>
                <a:cxn ang="0">
                  <a:pos x="27" y="0"/>
                </a:cxn>
                <a:cxn ang="0">
                  <a:pos x="27" y="6"/>
                </a:cxn>
              </a:cxnLst>
              <a:rect l="0" t="0" r="r" b="b"/>
              <a:pathLst>
                <a:path w="27" h="9">
                  <a:moveTo>
                    <a:pt x="27" y="6"/>
                  </a:moveTo>
                  <a:cubicBezTo>
                    <a:pt x="23" y="6"/>
                    <a:pt x="23" y="6"/>
                    <a:pt x="23" y="6"/>
                  </a:cubicBezTo>
                  <a:cubicBezTo>
                    <a:pt x="19" y="5"/>
                    <a:pt x="19" y="5"/>
                    <a:pt x="19" y="5"/>
                  </a:cubicBezTo>
                  <a:cubicBezTo>
                    <a:pt x="15" y="6"/>
                    <a:pt x="13" y="9"/>
                    <a:pt x="9" y="9"/>
                  </a:cubicBezTo>
                  <a:cubicBezTo>
                    <a:pt x="5" y="9"/>
                    <a:pt x="0" y="8"/>
                    <a:pt x="0" y="6"/>
                  </a:cubicBezTo>
                  <a:cubicBezTo>
                    <a:pt x="0" y="1"/>
                    <a:pt x="3" y="1"/>
                    <a:pt x="7" y="1"/>
                  </a:cubicBezTo>
                  <a:cubicBezTo>
                    <a:pt x="11" y="1"/>
                    <a:pt x="13" y="2"/>
                    <a:pt x="16" y="3"/>
                  </a:cubicBezTo>
                  <a:cubicBezTo>
                    <a:pt x="16" y="2"/>
                    <a:pt x="16" y="1"/>
                    <a:pt x="16" y="0"/>
                  </a:cubicBezTo>
                  <a:cubicBezTo>
                    <a:pt x="27" y="0"/>
                    <a:pt x="27" y="0"/>
                    <a:pt x="27" y="0"/>
                  </a:cubicBezTo>
                  <a:cubicBezTo>
                    <a:pt x="27" y="3"/>
                    <a:pt x="26" y="5"/>
                    <a:pt x="27"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8" name="Freeform 110">
              <a:extLst>
                <a:ext uri="{FF2B5EF4-FFF2-40B4-BE49-F238E27FC236}">
                  <a16:creationId xmlns:a16="http://schemas.microsoft.com/office/drawing/2014/main" id="{F2F3294C-AAE9-134B-A0D3-CC0EEC02701F}"/>
                </a:ext>
              </a:extLst>
            </p:cNvPr>
            <p:cNvSpPr>
              <a:spLocks/>
            </p:cNvSpPr>
            <p:nvPr/>
          </p:nvSpPr>
          <p:spPr bwMode="auto">
            <a:xfrm>
              <a:off x="6373813" y="3030538"/>
              <a:ext cx="26988" cy="19050"/>
            </a:xfrm>
            <a:custGeom>
              <a:avLst/>
              <a:gdLst/>
              <a:ahLst/>
              <a:cxnLst>
                <a:cxn ang="0">
                  <a:pos x="15" y="14"/>
                </a:cxn>
                <a:cxn ang="0">
                  <a:pos x="12" y="9"/>
                </a:cxn>
                <a:cxn ang="0">
                  <a:pos x="0" y="4"/>
                </a:cxn>
                <a:cxn ang="0">
                  <a:pos x="9" y="1"/>
                </a:cxn>
                <a:cxn ang="0">
                  <a:pos x="13" y="1"/>
                </a:cxn>
                <a:cxn ang="0">
                  <a:pos x="20" y="11"/>
                </a:cxn>
                <a:cxn ang="0">
                  <a:pos x="16" y="14"/>
                </a:cxn>
                <a:cxn ang="0">
                  <a:pos x="15" y="14"/>
                </a:cxn>
              </a:cxnLst>
              <a:rect l="0" t="0" r="r" b="b"/>
              <a:pathLst>
                <a:path w="20" h="14">
                  <a:moveTo>
                    <a:pt x="15" y="14"/>
                  </a:moveTo>
                  <a:cubicBezTo>
                    <a:pt x="12" y="14"/>
                    <a:pt x="12" y="10"/>
                    <a:pt x="12" y="9"/>
                  </a:cubicBezTo>
                  <a:cubicBezTo>
                    <a:pt x="8" y="9"/>
                    <a:pt x="0" y="8"/>
                    <a:pt x="0" y="4"/>
                  </a:cubicBezTo>
                  <a:cubicBezTo>
                    <a:pt x="0" y="0"/>
                    <a:pt x="6" y="1"/>
                    <a:pt x="9" y="1"/>
                  </a:cubicBezTo>
                  <a:cubicBezTo>
                    <a:pt x="10" y="1"/>
                    <a:pt x="12" y="1"/>
                    <a:pt x="13" y="1"/>
                  </a:cubicBezTo>
                  <a:cubicBezTo>
                    <a:pt x="13" y="7"/>
                    <a:pt x="20" y="6"/>
                    <a:pt x="20" y="11"/>
                  </a:cubicBezTo>
                  <a:cubicBezTo>
                    <a:pt x="20" y="13"/>
                    <a:pt x="18" y="14"/>
                    <a:pt x="16" y="14"/>
                  </a:cubicBezTo>
                  <a:cubicBezTo>
                    <a:pt x="16" y="14"/>
                    <a:pt x="15" y="14"/>
                    <a:pt x="15" y="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9" name="Freeform 111">
              <a:extLst>
                <a:ext uri="{FF2B5EF4-FFF2-40B4-BE49-F238E27FC236}">
                  <a16:creationId xmlns:a16="http://schemas.microsoft.com/office/drawing/2014/main" id="{6F86D10A-A1DD-6E46-87EB-69432FEC1DB9}"/>
                </a:ext>
              </a:extLst>
            </p:cNvPr>
            <p:cNvSpPr>
              <a:spLocks/>
            </p:cNvSpPr>
            <p:nvPr/>
          </p:nvSpPr>
          <p:spPr bwMode="auto">
            <a:xfrm>
              <a:off x="6323013" y="3014663"/>
              <a:ext cx="11113" cy="11113"/>
            </a:xfrm>
            <a:custGeom>
              <a:avLst/>
              <a:gdLst/>
              <a:ahLst/>
              <a:cxnLst>
                <a:cxn ang="0">
                  <a:pos x="0" y="0"/>
                </a:cxn>
                <a:cxn ang="0">
                  <a:pos x="4" y="0"/>
                </a:cxn>
                <a:cxn ang="0">
                  <a:pos x="8" y="3"/>
                </a:cxn>
                <a:cxn ang="0">
                  <a:pos x="3" y="8"/>
                </a:cxn>
                <a:cxn ang="0">
                  <a:pos x="0" y="5"/>
                </a:cxn>
                <a:cxn ang="0">
                  <a:pos x="0" y="0"/>
                </a:cxn>
              </a:cxnLst>
              <a:rect l="0" t="0" r="r" b="b"/>
              <a:pathLst>
                <a:path w="8" h="8">
                  <a:moveTo>
                    <a:pt x="0" y="0"/>
                  </a:moveTo>
                  <a:cubicBezTo>
                    <a:pt x="1" y="0"/>
                    <a:pt x="2" y="0"/>
                    <a:pt x="4" y="0"/>
                  </a:cubicBezTo>
                  <a:cubicBezTo>
                    <a:pt x="6" y="0"/>
                    <a:pt x="6" y="2"/>
                    <a:pt x="8" y="3"/>
                  </a:cubicBezTo>
                  <a:cubicBezTo>
                    <a:pt x="7" y="6"/>
                    <a:pt x="5" y="8"/>
                    <a:pt x="3" y="8"/>
                  </a:cubicBezTo>
                  <a:cubicBezTo>
                    <a:pt x="2" y="8"/>
                    <a:pt x="0" y="6"/>
                    <a:pt x="0" y="5"/>
                  </a:cubicBezTo>
                  <a:cubicBezTo>
                    <a:pt x="0" y="3"/>
                    <a:pt x="0" y="2"/>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0" name="Freeform 112">
              <a:extLst>
                <a:ext uri="{FF2B5EF4-FFF2-40B4-BE49-F238E27FC236}">
                  <a16:creationId xmlns:a16="http://schemas.microsoft.com/office/drawing/2014/main" id="{371BAD9F-FCEE-4B49-83E3-0B852BDE7677}"/>
                </a:ext>
              </a:extLst>
            </p:cNvPr>
            <p:cNvSpPr>
              <a:spLocks/>
            </p:cNvSpPr>
            <p:nvPr/>
          </p:nvSpPr>
          <p:spPr bwMode="auto">
            <a:xfrm>
              <a:off x="6448425" y="3016250"/>
              <a:ext cx="58738" cy="34925"/>
            </a:xfrm>
            <a:custGeom>
              <a:avLst/>
              <a:gdLst/>
              <a:ahLst/>
              <a:cxnLst>
                <a:cxn ang="0">
                  <a:pos x="19" y="13"/>
                </a:cxn>
                <a:cxn ang="0">
                  <a:pos x="17" y="19"/>
                </a:cxn>
                <a:cxn ang="0">
                  <a:pos x="3" y="26"/>
                </a:cxn>
                <a:cxn ang="0">
                  <a:pos x="0" y="22"/>
                </a:cxn>
                <a:cxn ang="0">
                  <a:pos x="15" y="10"/>
                </a:cxn>
                <a:cxn ang="0">
                  <a:pos x="17" y="6"/>
                </a:cxn>
                <a:cxn ang="0">
                  <a:pos x="45" y="3"/>
                </a:cxn>
                <a:cxn ang="0">
                  <a:pos x="19" y="13"/>
                </a:cxn>
              </a:cxnLst>
              <a:rect l="0" t="0" r="r" b="b"/>
              <a:pathLst>
                <a:path w="45" h="26">
                  <a:moveTo>
                    <a:pt x="19" y="13"/>
                  </a:moveTo>
                  <a:cubicBezTo>
                    <a:pt x="16" y="13"/>
                    <a:pt x="19" y="17"/>
                    <a:pt x="17" y="19"/>
                  </a:cubicBezTo>
                  <a:cubicBezTo>
                    <a:pt x="15" y="21"/>
                    <a:pt x="8" y="26"/>
                    <a:pt x="3" y="26"/>
                  </a:cubicBezTo>
                  <a:cubicBezTo>
                    <a:pt x="1" y="26"/>
                    <a:pt x="0" y="24"/>
                    <a:pt x="0" y="22"/>
                  </a:cubicBezTo>
                  <a:cubicBezTo>
                    <a:pt x="0" y="12"/>
                    <a:pt x="8" y="12"/>
                    <a:pt x="15" y="10"/>
                  </a:cubicBezTo>
                  <a:cubicBezTo>
                    <a:pt x="16" y="10"/>
                    <a:pt x="16" y="7"/>
                    <a:pt x="17" y="6"/>
                  </a:cubicBezTo>
                  <a:cubicBezTo>
                    <a:pt x="21" y="2"/>
                    <a:pt x="41" y="0"/>
                    <a:pt x="45" y="3"/>
                  </a:cubicBezTo>
                  <a:cubicBezTo>
                    <a:pt x="40" y="9"/>
                    <a:pt x="26" y="13"/>
                    <a:pt x="19"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1" name="Freeform 113">
              <a:extLst>
                <a:ext uri="{FF2B5EF4-FFF2-40B4-BE49-F238E27FC236}">
                  <a16:creationId xmlns:a16="http://schemas.microsoft.com/office/drawing/2014/main" id="{F5C7E578-4D08-884D-8969-C859874CC71A}"/>
                </a:ext>
              </a:extLst>
            </p:cNvPr>
            <p:cNvSpPr>
              <a:spLocks/>
            </p:cNvSpPr>
            <p:nvPr/>
          </p:nvSpPr>
          <p:spPr bwMode="auto">
            <a:xfrm>
              <a:off x="6489700" y="2922588"/>
              <a:ext cx="17463" cy="19050"/>
            </a:xfrm>
            <a:custGeom>
              <a:avLst/>
              <a:gdLst/>
              <a:ahLst/>
              <a:cxnLst>
                <a:cxn ang="0">
                  <a:pos x="13" y="8"/>
                </a:cxn>
                <a:cxn ang="0">
                  <a:pos x="8" y="14"/>
                </a:cxn>
                <a:cxn ang="0">
                  <a:pos x="0" y="5"/>
                </a:cxn>
                <a:cxn ang="0">
                  <a:pos x="13" y="8"/>
                </a:cxn>
              </a:cxnLst>
              <a:rect l="0" t="0" r="r" b="b"/>
              <a:pathLst>
                <a:path w="13" h="14">
                  <a:moveTo>
                    <a:pt x="13" y="8"/>
                  </a:moveTo>
                  <a:cubicBezTo>
                    <a:pt x="13" y="9"/>
                    <a:pt x="10" y="14"/>
                    <a:pt x="8" y="14"/>
                  </a:cubicBezTo>
                  <a:cubicBezTo>
                    <a:pt x="6" y="14"/>
                    <a:pt x="0" y="9"/>
                    <a:pt x="0" y="5"/>
                  </a:cubicBezTo>
                  <a:cubicBezTo>
                    <a:pt x="0" y="0"/>
                    <a:pt x="13" y="4"/>
                    <a:pt x="13"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2" name="Freeform 114">
              <a:extLst>
                <a:ext uri="{FF2B5EF4-FFF2-40B4-BE49-F238E27FC236}">
                  <a16:creationId xmlns:a16="http://schemas.microsoft.com/office/drawing/2014/main" id="{E0822E11-CBFC-7E4E-84BB-8C7DB79F5BCA}"/>
                </a:ext>
              </a:extLst>
            </p:cNvPr>
            <p:cNvSpPr>
              <a:spLocks/>
            </p:cNvSpPr>
            <p:nvPr/>
          </p:nvSpPr>
          <p:spPr bwMode="auto">
            <a:xfrm>
              <a:off x="6519863" y="2924175"/>
              <a:ext cx="47625" cy="14288"/>
            </a:xfrm>
            <a:custGeom>
              <a:avLst/>
              <a:gdLst/>
              <a:ahLst/>
              <a:cxnLst>
                <a:cxn ang="0">
                  <a:pos x="31" y="2"/>
                </a:cxn>
                <a:cxn ang="0">
                  <a:pos x="36" y="10"/>
                </a:cxn>
                <a:cxn ang="0">
                  <a:pos x="34" y="10"/>
                </a:cxn>
                <a:cxn ang="0">
                  <a:pos x="18" y="6"/>
                </a:cxn>
                <a:cxn ang="0">
                  <a:pos x="8" y="6"/>
                </a:cxn>
                <a:cxn ang="0">
                  <a:pos x="0" y="4"/>
                </a:cxn>
                <a:cxn ang="0">
                  <a:pos x="3" y="0"/>
                </a:cxn>
                <a:cxn ang="0">
                  <a:pos x="23" y="0"/>
                </a:cxn>
                <a:cxn ang="0">
                  <a:pos x="30" y="2"/>
                </a:cxn>
                <a:cxn ang="0">
                  <a:pos x="31" y="2"/>
                </a:cxn>
              </a:cxnLst>
              <a:rect l="0" t="0" r="r" b="b"/>
              <a:pathLst>
                <a:path w="36" h="10">
                  <a:moveTo>
                    <a:pt x="31" y="2"/>
                  </a:moveTo>
                  <a:cubicBezTo>
                    <a:pt x="32" y="5"/>
                    <a:pt x="36" y="6"/>
                    <a:pt x="36" y="10"/>
                  </a:cubicBezTo>
                  <a:cubicBezTo>
                    <a:pt x="36" y="10"/>
                    <a:pt x="35" y="10"/>
                    <a:pt x="34" y="10"/>
                  </a:cubicBezTo>
                  <a:cubicBezTo>
                    <a:pt x="28" y="10"/>
                    <a:pt x="25" y="6"/>
                    <a:pt x="18" y="6"/>
                  </a:cubicBezTo>
                  <a:cubicBezTo>
                    <a:pt x="14" y="6"/>
                    <a:pt x="12" y="6"/>
                    <a:pt x="8" y="6"/>
                  </a:cubicBezTo>
                  <a:cubicBezTo>
                    <a:pt x="6" y="6"/>
                    <a:pt x="0" y="4"/>
                    <a:pt x="0" y="4"/>
                  </a:cubicBezTo>
                  <a:cubicBezTo>
                    <a:pt x="0" y="2"/>
                    <a:pt x="3" y="1"/>
                    <a:pt x="3" y="0"/>
                  </a:cubicBezTo>
                  <a:cubicBezTo>
                    <a:pt x="23" y="0"/>
                    <a:pt x="23" y="0"/>
                    <a:pt x="23" y="0"/>
                  </a:cubicBezTo>
                  <a:cubicBezTo>
                    <a:pt x="24" y="3"/>
                    <a:pt x="27" y="2"/>
                    <a:pt x="30" y="2"/>
                  </a:cubicBezTo>
                  <a:lnTo>
                    <a:pt x="31" y="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3" name="Freeform 115">
              <a:extLst>
                <a:ext uri="{FF2B5EF4-FFF2-40B4-BE49-F238E27FC236}">
                  <a16:creationId xmlns:a16="http://schemas.microsoft.com/office/drawing/2014/main" id="{CDA6CE8F-2F58-9E49-B852-19FD52525C4B}"/>
                </a:ext>
              </a:extLst>
            </p:cNvPr>
            <p:cNvSpPr>
              <a:spLocks/>
            </p:cNvSpPr>
            <p:nvPr/>
          </p:nvSpPr>
          <p:spPr bwMode="auto">
            <a:xfrm>
              <a:off x="6513513" y="2836863"/>
              <a:ext cx="19050" cy="46038"/>
            </a:xfrm>
            <a:custGeom>
              <a:avLst/>
              <a:gdLst/>
              <a:ahLst/>
              <a:cxnLst>
                <a:cxn ang="0">
                  <a:pos x="4" y="28"/>
                </a:cxn>
                <a:cxn ang="0">
                  <a:pos x="4" y="25"/>
                </a:cxn>
                <a:cxn ang="0">
                  <a:pos x="14" y="24"/>
                </a:cxn>
                <a:cxn ang="0">
                  <a:pos x="11" y="17"/>
                </a:cxn>
                <a:cxn ang="0">
                  <a:pos x="15" y="12"/>
                </a:cxn>
                <a:cxn ang="0">
                  <a:pos x="4" y="0"/>
                </a:cxn>
                <a:cxn ang="0">
                  <a:pos x="0" y="9"/>
                </a:cxn>
                <a:cxn ang="0">
                  <a:pos x="3" y="21"/>
                </a:cxn>
                <a:cxn ang="0">
                  <a:pos x="3" y="27"/>
                </a:cxn>
                <a:cxn ang="0">
                  <a:pos x="9" y="35"/>
                </a:cxn>
                <a:cxn ang="0">
                  <a:pos x="4" y="28"/>
                </a:cxn>
              </a:cxnLst>
              <a:rect l="0" t="0" r="r" b="b"/>
              <a:pathLst>
                <a:path w="15" h="35">
                  <a:moveTo>
                    <a:pt x="4" y="28"/>
                  </a:moveTo>
                  <a:cubicBezTo>
                    <a:pt x="4" y="25"/>
                    <a:pt x="4" y="25"/>
                    <a:pt x="4" y="25"/>
                  </a:cubicBezTo>
                  <a:cubicBezTo>
                    <a:pt x="8" y="25"/>
                    <a:pt x="12" y="24"/>
                    <a:pt x="14" y="24"/>
                  </a:cubicBezTo>
                  <a:cubicBezTo>
                    <a:pt x="14" y="20"/>
                    <a:pt x="11" y="20"/>
                    <a:pt x="11" y="17"/>
                  </a:cubicBezTo>
                  <a:cubicBezTo>
                    <a:pt x="11" y="15"/>
                    <a:pt x="15" y="14"/>
                    <a:pt x="15" y="12"/>
                  </a:cubicBezTo>
                  <a:cubicBezTo>
                    <a:pt x="8" y="10"/>
                    <a:pt x="4" y="6"/>
                    <a:pt x="4" y="0"/>
                  </a:cubicBezTo>
                  <a:cubicBezTo>
                    <a:pt x="0" y="2"/>
                    <a:pt x="0" y="5"/>
                    <a:pt x="0" y="9"/>
                  </a:cubicBezTo>
                  <a:cubicBezTo>
                    <a:pt x="0" y="15"/>
                    <a:pt x="3" y="16"/>
                    <a:pt x="3" y="21"/>
                  </a:cubicBezTo>
                  <a:cubicBezTo>
                    <a:pt x="3" y="26"/>
                    <a:pt x="3" y="24"/>
                    <a:pt x="3" y="27"/>
                  </a:cubicBezTo>
                  <a:cubicBezTo>
                    <a:pt x="3" y="30"/>
                    <a:pt x="4" y="35"/>
                    <a:pt x="9" y="35"/>
                  </a:cubicBezTo>
                  <a:cubicBezTo>
                    <a:pt x="7" y="32"/>
                    <a:pt x="6" y="31"/>
                    <a:pt x="4"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4" name="Freeform 119">
              <a:extLst>
                <a:ext uri="{FF2B5EF4-FFF2-40B4-BE49-F238E27FC236}">
                  <a16:creationId xmlns:a16="http://schemas.microsoft.com/office/drawing/2014/main" id="{D6531487-A301-A74D-A540-9EA6234FFA62}"/>
                </a:ext>
              </a:extLst>
            </p:cNvPr>
            <p:cNvSpPr>
              <a:spLocks/>
            </p:cNvSpPr>
            <p:nvPr/>
          </p:nvSpPr>
          <p:spPr bwMode="auto">
            <a:xfrm>
              <a:off x="6424613" y="2709863"/>
              <a:ext cx="76200" cy="71438"/>
            </a:xfrm>
            <a:custGeom>
              <a:avLst/>
              <a:gdLst/>
              <a:ahLst/>
              <a:cxnLst>
                <a:cxn ang="0">
                  <a:pos x="48" y="38"/>
                </a:cxn>
                <a:cxn ang="0">
                  <a:pos x="46" y="35"/>
                </a:cxn>
                <a:cxn ang="0">
                  <a:pos x="42" y="40"/>
                </a:cxn>
                <a:cxn ang="0">
                  <a:pos x="47" y="48"/>
                </a:cxn>
                <a:cxn ang="0">
                  <a:pos x="42" y="53"/>
                </a:cxn>
                <a:cxn ang="0">
                  <a:pos x="40" y="50"/>
                </a:cxn>
                <a:cxn ang="0">
                  <a:pos x="36" y="51"/>
                </a:cxn>
                <a:cxn ang="0">
                  <a:pos x="26" y="37"/>
                </a:cxn>
                <a:cxn ang="0">
                  <a:pos x="28" y="32"/>
                </a:cxn>
                <a:cxn ang="0">
                  <a:pos x="27" y="29"/>
                </a:cxn>
                <a:cxn ang="0">
                  <a:pos x="21" y="28"/>
                </a:cxn>
                <a:cxn ang="0">
                  <a:pos x="21" y="32"/>
                </a:cxn>
                <a:cxn ang="0">
                  <a:pos x="17" y="30"/>
                </a:cxn>
                <a:cxn ang="0">
                  <a:pos x="16" y="32"/>
                </a:cxn>
                <a:cxn ang="0">
                  <a:pos x="12" y="28"/>
                </a:cxn>
                <a:cxn ang="0">
                  <a:pos x="4" y="45"/>
                </a:cxn>
                <a:cxn ang="0">
                  <a:pos x="4" y="36"/>
                </a:cxn>
                <a:cxn ang="0">
                  <a:pos x="2" y="32"/>
                </a:cxn>
                <a:cxn ang="0">
                  <a:pos x="5" y="22"/>
                </a:cxn>
                <a:cxn ang="0">
                  <a:pos x="19" y="14"/>
                </a:cxn>
                <a:cxn ang="0">
                  <a:pos x="26" y="20"/>
                </a:cxn>
                <a:cxn ang="0">
                  <a:pos x="28" y="20"/>
                </a:cxn>
                <a:cxn ang="0">
                  <a:pos x="32" y="15"/>
                </a:cxn>
                <a:cxn ang="0">
                  <a:pos x="41" y="9"/>
                </a:cxn>
                <a:cxn ang="0">
                  <a:pos x="42" y="0"/>
                </a:cxn>
                <a:cxn ang="0">
                  <a:pos x="48" y="4"/>
                </a:cxn>
                <a:cxn ang="0">
                  <a:pos x="58" y="33"/>
                </a:cxn>
                <a:cxn ang="0">
                  <a:pos x="53" y="46"/>
                </a:cxn>
                <a:cxn ang="0">
                  <a:pos x="48" y="36"/>
                </a:cxn>
                <a:cxn ang="0">
                  <a:pos x="48" y="38"/>
                </a:cxn>
              </a:cxnLst>
              <a:rect l="0" t="0" r="r" b="b"/>
              <a:pathLst>
                <a:path w="58" h="53">
                  <a:moveTo>
                    <a:pt x="48" y="38"/>
                  </a:moveTo>
                  <a:cubicBezTo>
                    <a:pt x="48" y="37"/>
                    <a:pt x="47" y="36"/>
                    <a:pt x="46" y="35"/>
                  </a:cubicBezTo>
                  <a:cubicBezTo>
                    <a:pt x="44" y="37"/>
                    <a:pt x="42" y="38"/>
                    <a:pt x="42" y="40"/>
                  </a:cubicBezTo>
                  <a:cubicBezTo>
                    <a:pt x="42" y="43"/>
                    <a:pt x="47" y="44"/>
                    <a:pt x="47" y="48"/>
                  </a:cubicBezTo>
                  <a:cubicBezTo>
                    <a:pt x="47" y="51"/>
                    <a:pt x="45" y="53"/>
                    <a:pt x="42" y="53"/>
                  </a:cubicBezTo>
                  <a:cubicBezTo>
                    <a:pt x="41" y="53"/>
                    <a:pt x="40" y="51"/>
                    <a:pt x="40" y="50"/>
                  </a:cubicBezTo>
                  <a:cubicBezTo>
                    <a:pt x="39" y="51"/>
                    <a:pt x="37" y="51"/>
                    <a:pt x="36" y="51"/>
                  </a:cubicBezTo>
                  <a:cubicBezTo>
                    <a:pt x="31" y="51"/>
                    <a:pt x="26" y="44"/>
                    <a:pt x="26" y="37"/>
                  </a:cubicBezTo>
                  <a:cubicBezTo>
                    <a:pt x="26" y="34"/>
                    <a:pt x="27" y="33"/>
                    <a:pt x="28" y="32"/>
                  </a:cubicBezTo>
                  <a:cubicBezTo>
                    <a:pt x="28" y="31"/>
                    <a:pt x="27" y="30"/>
                    <a:pt x="27" y="29"/>
                  </a:cubicBezTo>
                  <a:cubicBezTo>
                    <a:pt x="21" y="28"/>
                    <a:pt x="21" y="28"/>
                    <a:pt x="21" y="28"/>
                  </a:cubicBezTo>
                  <a:cubicBezTo>
                    <a:pt x="21" y="30"/>
                    <a:pt x="20" y="31"/>
                    <a:pt x="21" y="32"/>
                  </a:cubicBezTo>
                  <a:cubicBezTo>
                    <a:pt x="18" y="32"/>
                    <a:pt x="18" y="31"/>
                    <a:pt x="17" y="30"/>
                  </a:cubicBezTo>
                  <a:cubicBezTo>
                    <a:pt x="17" y="30"/>
                    <a:pt x="16" y="31"/>
                    <a:pt x="16" y="32"/>
                  </a:cubicBezTo>
                  <a:cubicBezTo>
                    <a:pt x="14" y="31"/>
                    <a:pt x="12" y="28"/>
                    <a:pt x="12" y="28"/>
                  </a:cubicBezTo>
                  <a:cubicBezTo>
                    <a:pt x="8" y="32"/>
                    <a:pt x="8" y="45"/>
                    <a:pt x="4" y="45"/>
                  </a:cubicBezTo>
                  <a:cubicBezTo>
                    <a:pt x="0" y="45"/>
                    <a:pt x="4" y="37"/>
                    <a:pt x="4" y="36"/>
                  </a:cubicBezTo>
                  <a:cubicBezTo>
                    <a:pt x="4" y="35"/>
                    <a:pt x="2" y="33"/>
                    <a:pt x="2" y="32"/>
                  </a:cubicBezTo>
                  <a:cubicBezTo>
                    <a:pt x="2" y="28"/>
                    <a:pt x="4" y="26"/>
                    <a:pt x="5" y="22"/>
                  </a:cubicBezTo>
                  <a:cubicBezTo>
                    <a:pt x="13" y="22"/>
                    <a:pt x="11" y="14"/>
                    <a:pt x="19" y="14"/>
                  </a:cubicBezTo>
                  <a:cubicBezTo>
                    <a:pt x="24" y="14"/>
                    <a:pt x="23" y="20"/>
                    <a:pt x="26" y="20"/>
                  </a:cubicBezTo>
                  <a:cubicBezTo>
                    <a:pt x="27" y="20"/>
                    <a:pt x="27" y="20"/>
                    <a:pt x="28" y="20"/>
                  </a:cubicBezTo>
                  <a:cubicBezTo>
                    <a:pt x="28" y="18"/>
                    <a:pt x="30" y="16"/>
                    <a:pt x="32" y="15"/>
                  </a:cubicBezTo>
                  <a:cubicBezTo>
                    <a:pt x="32" y="10"/>
                    <a:pt x="39" y="12"/>
                    <a:pt x="41" y="9"/>
                  </a:cubicBezTo>
                  <a:cubicBezTo>
                    <a:pt x="42" y="7"/>
                    <a:pt x="42" y="1"/>
                    <a:pt x="42" y="0"/>
                  </a:cubicBezTo>
                  <a:cubicBezTo>
                    <a:pt x="45" y="0"/>
                    <a:pt x="47" y="2"/>
                    <a:pt x="48" y="4"/>
                  </a:cubicBezTo>
                  <a:cubicBezTo>
                    <a:pt x="51" y="7"/>
                    <a:pt x="58" y="30"/>
                    <a:pt x="58" y="33"/>
                  </a:cubicBezTo>
                  <a:cubicBezTo>
                    <a:pt x="58" y="37"/>
                    <a:pt x="53" y="39"/>
                    <a:pt x="53" y="46"/>
                  </a:cubicBezTo>
                  <a:cubicBezTo>
                    <a:pt x="51" y="46"/>
                    <a:pt x="48" y="37"/>
                    <a:pt x="48" y="36"/>
                  </a:cubicBezTo>
                  <a:lnTo>
                    <a:pt x="48" y="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5" name="Freeform 120">
              <a:extLst>
                <a:ext uri="{FF2B5EF4-FFF2-40B4-BE49-F238E27FC236}">
                  <a16:creationId xmlns:a16="http://schemas.microsoft.com/office/drawing/2014/main" id="{89EBC530-FA26-E04B-A3F0-850A957592D9}"/>
                </a:ext>
              </a:extLst>
            </p:cNvPr>
            <p:cNvSpPr>
              <a:spLocks/>
            </p:cNvSpPr>
            <p:nvPr/>
          </p:nvSpPr>
          <p:spPr bwMode="auto">
            <a:xfrm>
              <a:off x="6354763" y="2690813"/>
              <a:ext cx="36513" cy="39688"/>
            </a:xfrm>
            <a:custGeom>
              <a:avLst/>
              <a:gdLst/>
              <a:ahLst/>
              <a:cxnLst>
                <a:cxn ang="0">
                  <a:pos x="3" y="29"/>
                </a:cxn>
                <a:cxn ang="0">
                  <a:pos x="0" y="29"/>
                </a:cxn>
                <a:cxn ang="0">
                  <a:pos x="22" y="5"/>
                </a:cxn>
                <a:cxn ang="0">
                  <a:pos x="25" y="0"/>
                </a:cxn>
                <a:cxn ang="0">
                  <a:pos x="28" y="6"/>
                </a:cxn>
                <a:cxn ang="0">
                  <a:pos x="24" y="9"/>
                </a:cxn>
                <a:cxn ang="0">
                  <a:pos x="17" y="13"/>
                </a:cxn>
                <a:cxn ang="0">
                  <a:pos x="3" y="29"/>
                </a:cxn>
              </a:cxnLst>
              <a:rect l="0" t="0" r="r" b="b"/>
              <a:pathLst>
                <a:path w="28" h="29">
                  <a:moveTo>
                    <a:pt x="3" y="29"/>
                  </a:moveTo>
                  <a:cubicBezTo>
                    <a:pt x="0" y="29"/>
                    <a:pt x="0" y="29"/>
                    <a:pt x="0" y="29"/>
                  </a:cubicBezTo>
                  <a:cubicBezTo>
                    <a:pt x="4" y="18"/>
                    <a:pt x="18" y="13"/>
                    <a:pt x="22" y="5"/>
                  </a:cubicBezTo>
                  <a:cubicBezTo>
                    <a:pt x="23" y="3"/>
                    <a:pt x="23" y="1"/>
                    <a:pt x="25" y="0"/>
                  </a:cubicBezTo>
                  <a:cubicBezTo>
                    <a:pt x="24" y="4"/>
                    <a:pt x="26" y="5"/>
                    <a:pt x="28" y="6"/>
                  </a:cubicBezTo>
                  <a:cubicBezTo>
                    <a:pt x="26" y="8"/>
                    <a:pt x="26" y="9"/>
                    <a:pt x="24" y="9"/>
                  </a:cubicBezTo>
                  <a:cubicBezTo>
                    <a:pt x="23" y="12"/>
                    <a:pt x="20" y="13"/>
                    <a:pt x="17" y="13"/>
                  </a:cubicBezTo>
                  <a:cubicBezTo>
                    <a:pt x="15" y="22"/>
                    <a:pt x="8" y="26"/>
                    <a:pt x="3" y="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6" name="Freeform 121">
              <a:extLst>
                <a:ext uri="{FF2B5EF4-FFF2-40B4-BE49-F238E27FC236}">
                  <a16:creationId xmlns:a16="http://schemas.microsoft.com/office/drawing/2014/main" id="{9CCE7F51-4BF8-D14B-9BD5-9AEB8B8683CC}"/>
                </a:ext>
              </a:extLst>
            </p:cNvPr>
            <p:cNvSpPr>
              <a:spLocks/>
            </p:cNvSpPr>
            <p:nvPr/>
          </p:nvSpPr>
          <p:spPr bwMode="auto">
            <a:xfrm>
              <a:off x="6383338" y="2563813"/>
              <a:ext cx="71438" cy="101600"/>
            </a:xfrm>
            <a:custGeom>
              <a:avLst/>
              <a:gdLst/>
              <a:ahLst/>
              <a:cxnLst>
                <a:cxn ang="0">
                  <a:pos x="4" y="31"/>
                </a:cxn>
                <a:cxn ang="0">
                  <a:pos x="6" y="20"/>
                </a:cxn>
                <a:cxn ang="0">
                  <a:pos x="5" y="7"/>
                </a:cxn>
                <a:cxn ang="0">
                  <a:pos x="9" y="0"/>
                </a:cxn>
                <a:cxn ang="0">
                  <a:pos x="16" y="7"/>
                </a:cxn>
                <a:cxn ang="0">
                  <a:pos x="21" y="3"/>
                </a:cxn>
                <a:cxn ang="0">
                  <a:pos x="22" y="5"/>
                </a:cxn>
                <a:cxn ang="0">
                  <a:pos x="23" y="8"/>
                </a:cxn>
                <a:cxn ang="0">
                  <a:pos x="28" y="25"/>
                </a:cxn>
                <a:cxn ang="0">
                  <a:pos x="20" y="42"/>
                </a:cxn>
                <a:cxn ang="0">
                  <a:pos x="30" y="59"/>
                </a:cxn>
                <a:cxn ang="0">
                  <a:pos x="30" y="58"/>
                </a:cxn>
                <a:cxn ang="0">
                  <a:pos x="34" y="55"/>
                </a:cxn>
                <a:cxn ang="0">
                  <a:pos x="43" y="64"/>
                </a:cxn>
                <a:cxn ang="0">
                  <a:pos x="46" y="61"/>
                </a:cxn>
                <a:cxn ang="0">
                  <a:pos x="49" y="62"/>
                </a:cxn>
                <a:cxn ang="0">
                  <a:pos x="46" y="66"/>
                </a:cxn>
                <a:cxn ang="0">
                  <a:pos x="49" y="66"/>
                </a:cxn>
                <a:cxn ang="0">
                  <a:pos x="54" y="71"/>
                </a:cxn>
                <a:cxn ang="0">
                  <a:pos x="54" y="74"/>
                </a:cxn>
                <a:cxn ang="0">
                  <a:pos x="53" y="76"/>
                </a:cxn>
                <a:cxn ang="0">
                  <a:pos x="51" y="73"/>
                </a:cxn>
                <a:cxn ang="0">
                  <a:pos x="36" y="61"/>
                </a:cxn>
                <a:cxn ang="0">
                  <a:pos x="37" y="69"/>
                </a:cxn>
                <a:cxn ang="0">
                  <a:pos x="25" y="60"/>
                </a:cxn>
                <a:cxn ang="0">
                  <a:pos x="19" y="62"/>
                </a:cxn>
                <a:cxn ang="0">
                  <a:pos x="13" y="57"/>
                </a:cxn>
                <a:cxn ang="0">
                  <a:pos x="15" y="53"/>
                </a:cxn>
                <a:cxn ang="0">
                  <a:pos x="15" y="49"/>
                </a:cxn>
                <a:cxn ang="0">
                  <a:pos x="13" y="49"/>
                </a:cxn>
                <a:cxn ang="0">
                  <a:pos x="10" y="51"/>
                </a:cxn>
                <a:cxn ang="0">
                  <a:pos x="1" y="44"/>
                </a:cxn>
                <a:cxn ang="0">
                  <a:pos x="4" y="31"/>
                </a:cxn>
              </a:cxnLst>
              <a:rect l="0" t="0" r="r" b="b"/>
              <a:pathLst>
                <a:path w="54" h="76">
                  <a:moveTo>
                    <a:pt x="4" y="31"/>
                  </a:moveTo>
                  <a:cubicBezTo>
                    <a:pt x="6" y="28"/>
                    <a:pt x="6" y="23"/>
                    <a:pt x="6" y="20"/>
                  </a:cubicBezTo>
                  <a:cubicBezTo>
                    <a:pt x="7" y="15"/>
                    <a:pt x="5" y="12"/>
                    <a:pt x="5" y="7"/>
                  </a:cubicBezTo>
                  <a:cubicBezTo>
                    <a:pt x="5" y="3"/>
                    <a:pt x="6" y="0"/>
                    <a:pt x="9" y="0"/>
                  </a:cubicBezTo>
                  <a:cubicBezTo>
                    <a:pt x="13" y="0"/>
                    <a:pt x="12" y="7"/>
                    <a:pt x="16" y="7"/>
                  </a:cubicBezTo>
                  <a:cubicBezTo>
                    <a:pt x="18" y="7"/>
                    <a:pt x="20" y="4"/>
                    <a:pt x="21" y="3"/>
                  </a:cubicBezTo>
                  <a:cubicBezTo>
                    <a:pt x="21" y="3"/>
                    <a:pt x="22" y="4"/>
                    <a:pt x="22" y="5"/>
                  </a:cubicBezTo>
                  <a:cubicBezTo>
                    <a:pt x="22" y="6"/>
                    <a:pt x="23" y="7"/>
                    <a:pt x="23" y="8"/>
                  </a:cubicBezTo>
                  <a:cubicBezTo>
                    <a:pt x="23" y="13"/>
                    <a:pt x="28" y="18"/>
                    <a:pt x="28" y="25"/>
                  </a:cubicBezTo>
                  <a:cubicBezTo>
                    <a:pt x="28" y="33"/>
                    <a:pt x="20" y="34"/>
                    <a:pt x="20" y="42"/>
                  </a:cubicBezTo>
                  <a:cubicBezTo>
                    <a:pt x="20" y="48"/>
                    <a:pt x="26" y="57"/>
                    <a:pt x="30" y="59"/>
                  </a:cubicBezTo>
                  <a:cubicBezTo>
                    <a:pt x="30" y="59"/>
                    <a:pt x="30" y="58"/>
                    <a:pt x="30" y="58"/>
                  </a:cubicBezTo>
                  <a:cubicBezTo>
                    <a:pt x="30" y="56"/>
                    <a:pt x="32" y="54"/>
                    <a:pt x="34" y="55"/>
                  </a:cubicBezTo>
                  <a:cubicBezTo>
                    <a:pt x="39" y="55"/>
                    <a:pt x="40" y="63"/>
                    <a:pt x="43" y="64"/>
                  </a:cubicBezTo>
                  <a:cubicBezTo>
                    <a:pt x="44" y="64"/>
                    <a:pt x="45" y="61"/>
                    <a:pt x="46" y="61"/>
                  </a:cubicBezTo>
                  <a:cubicBezTo>
                    <a:pt x="47" y="61"/>
                    <a:pt x="48" y="62"/>
                    <a:pt x="49" y="62"/>
                  </a:cubicBezTo>
                  <a:cubicBezTo>
                    <a:pt x="48" y="64"/>
                    <a:pt x="46" y="64"/>
                    <a:pt x="46" y="66"/>
                  </a:cubicBezTo>
                  <a:cubicBezTo>
                    <a:pt x="46" y="67"/>
                    <a:pt x="48" y="67"/>
                    <a:pt x="49" y="66"/>
                  </a:cubicBezTo>
                  <a:cubicBezTo>
                    <a:pt x="49" y="69"/>
                    <a:pt x="51" y="71"/>
                    <a:pt x="54" y="71"/>
                  </a:cubicBezTo>
                  <a:cubicBezTo>
                    <a:pt x="54" y="72"/>
                    <a:pt x="54" y="73"/>
                    <a:pt x="54" y="74"/>
                  </a:cubicBezTo>
                  <a:cubicBezTo>
                    <a:pt x="54" y="75"/>
                    <a:pt x="53" y="76"/>
                    <a:pt x="53" y="76"/>
                  </a:cubicBezTo>
                  <a:cubicBezTo>
                    <a:pt x="51" y="76"/>
                    <a:pt x="51" y="74"/>
                    <a:pt x="51" y="73"/>
                  </a:cubicBezTo>
                  <a:cubicBezTo>
                    <a:pt x="48" y="69"/>
                    <a:pt x="39" y="65"/>
                    <a:pt x="36" y="61"/>
                  </a:cubicBezTo>
                  <a:cubicBezTo>
                    <a:pt x="34" y="64"/>
                    <a:pt x="35" y="66"/>
                    <a:pt x="37" y="69"/>
                  </a:cubicBezTo>
                  <a:cubicBezTo>
                    <a:pt x="31" y="69"/>
                    <a:pt x="31" y="60"/>
                    <a:pt x="25" y="60"/>
                  </a:cubicBezTo>
                  <a:cubicBezTo>
                    <a:pt x="23" y="60"/>
                    <a:pt x="21" y="62"/>
                    <a:pt x="19" y="62"/>
                  </a:cubicBezTo>
                  <a:cubicBezTo>
                    <a:pt x="16" y="62"/>
                    <a:pt x="13" y="59"/>
                    <a:pt x="13" y="57"/>
                  </a:cubicBezTo>
                  <a:cubicBezTo>
                    <a:pt x="13" y="55"/>
                    <a:pt x="14" y="53"/>
                    <a:pt x="15" y="53"/>
                  </a:cubicBezTo>
                  <a:cubicBezTo>
                    <a:pt x="15" y="49"/>
                    <a:pt x="15" y="49"/>
                    <a:pt x="15" y="49"/>
                  </a:cubicBezTo>
                  <a:cubicBezTo>
                    <a:pt x="13" y="49"/>
                    <a:pt x="13" y="49"/>
                    <a:pt x="13" y="49"/>
                  </a:cubicBezTo>
                  <a:cubicBezTo>
                    <a:pt x="12" y="50"/>
                    <a:pt x="11" y="51"/>
                    <a:pt x="10" y="51"/>
                  </a:cubicBezTo>
                  <a:cubicBezTo>
                    <a:pt x="8" y="51"/>
                    <a:pt x="1" y="47"/>
                    <a:pt x="1" y="44"/>
                  </a:cubicBezTo>
                  <a:cubicBezTo>
                    <a:pt x="1" y="38"/>
                    <a:pt x="0" y="30"/>
                    <a:pt x="4" y="3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7" name="Freeform 122">
              <a:extLst>
                <a:ext uri="{FF2B5EF4-FFF2-40B4-BE49-F238E27FC236}">
                  <a16:creationId xmlns:a16="http://schemas.microsoft.com/office/drawing/2014/main" id="{CB5ED17D-449F-764E-A6EE-5E45CDACE62C}"/>
                </a:ext>
              </a:extLst>
            </p:cNvPr>
            <p:cNvSpPr>
              <a:spLocks/>
            </p:cNvSpPr>
            <p:nvPr/>
          </p:nvSpPr>
          <p:spPr bwMode="auto">
            <a:xfrm>
              <a:off x="6457950" y="2665413"/>
              <a:ext cx="23813" cy="41275"/>
            </a:xfrm>
            <a:custGeom>
              <a:avLst/>
              <a:gdLst/>
              <a:ahLst/>
              <a:cxnLst>
                <a:cxn ang="0">
                  <a:pos x="16" y="20"/>
                </a:cxn>
                <a:cxn ang="0">
                  <a:pos x="10" y="20"/>
                </a:cxn>
                <a:cxn ang="0">
                  <a:pos x="14" y="28"/>
                </a:cxn>
                <a:cxn ang="0">
                  <a:pos x="14" y="30"/>
                </a:cxn>
                <a:cxn ang="0">
                  <a:pos x="10" y="30"/>
                </a:cxn>
                <a:cxn ang="0">
                  <a:pos x="8" y="25"/>
                </a:cxn>
                <a:cxn ang="0">
                  <a:pos x="8" y="23"/>
                </a:cxn>
                <a:cxn ang="0">
                  <a:pos x="2" y="17"/>
                </a:cxn>
                <a:cxn ang="0">
                  <a:pos x="2" y="15"/>
                </a:cxn>
                <a:cxn ang="0">
                  <a:pos x="8" y="15"/>
                </a:cxn>
                <a:cxn ang="0">
                  <a:pos x="10" y="13"/>
                </a:cxn>
                <a:cxn ang="0">
                  <a:pos x="0" y="2"/>
                </a:cxn>
                <a:cxn ang="0">
                  <a:pos x="4" y="0"/>
                </a:cxn>
                <a:cxn ang="0">
                  <a:pos x="13" y="2"/>
                </a:cxn>
                <a:cxn ang="0">
                  <a:pos x="13" y="6"/>
                </a:cxn>
                <a:cxn ang="0">
                  <a:pos x="15" y="6"/>
                </a:cxn>
                <a:cxn ang="0">
                  <a:pos x="15" y="12"/>
                </a:cxn>
                <a:cxn ang="0">
                  <a:pos x="18" y="15"/>
                </a:cxn>
                <a:cxn ang="0">
                  <a:pos x="16" y="20"/>
                </a:cxn>
              </a:cxnLst>
              <a:rect l="0" t="0" r="r" b="b"/>
              <a:pathLst>
                <a:path w="18" h="30">
                  <a:moveTo>
                    <a:pt x="16" y="20"/>
                  </a:moveTo>
                  <a:cubicBezTo>
                    <a:pt x="10" y="20"/>
                    <a:pt x="10" y="20"/>
                    <a:pt x="10" y="20"/>
                  </a:cubicBezTo>
                  <a:cubicBezTo>
                    <a:pt x="11" y="23"/>
                    <a:pt x="12" y="27"/>
                    <a:pt x="14" y="28"/>
                  </a:cubicBezTo>
                  <a:cubicBezTo>
                    <a:pt x="14" y="30"/>
                    <a:pt x="14" y="30"/>
                    <a:pt x="14" y="30"/>
                  </a:cubicBezTo>
                  <a:cubicBezTo>
                    <a:pt x="13" y="30"/>
                    <a:pt x="11" y="30"/>
                    <a:pt x="10" y="30"/>
                  </a:cubicBezTo>
                  <a:cubicBezTo>
                    <a:pt x="7" y="30"/>
                    <a:pt x="7" y="27"/>
                    <a:pt x="8" y="25"/>
                  </a:cubicBezTo>
                  <a:cubicBezTo>
                    <a:pt x="8" y="23"/>
                    <a:pt x="8" y="23"/>
                    <a:pt x="8" y="23"/>
                  </a:cubicBezTo>
                  <a:cubicBezTo>
                    <a:pt x="5" y="23"/>
                    <a:pt x="3" y="19"/>
                    <a:pt x="2" y="17"/>
                  </a:cubicBezTo>
                  <a:cubicBezTo>
                    <a:pt x="2" y="15"/>
                    <a:pt x="2" y="15"/>
                    <a:pt x="2" y="15"/>
                  </a:cubicBezTo>
                  <a:cubicBezTo>
                    <a:pt x="4" y="15"/>
                    <a:pt x="7" y="15"/>
                    <a:pt x="8" y="15"/>
                  </a:cubicBezTo>
                  <a:cubicBezTo>
                    <a:pt x="8" y="15"/>
                    <a:pt x="10" y="14"/>
                    <a:pt x="10" y="13"/>
                  </a:cubicBezTo>
                  <a:cubicBezTo>
                    <a:pt x="10" y="8"/>
                    <a:pt x="1" y="5"/>
                    <a:pt x="0" y="2"/>
                  </a:cubicBezTo>
                  <a:cubicBezTo>
                    <a:pt x="1" y="1"/>
                    <a:pt x="3" y="0"/>
                    <a:pt x="4" y="0"/>
                  </a:cubicBezTo>
                  <a:cubicBezTo>
                    <a:pt x="7" y="0"/>
                    <a:pt x="9" y="2"/>
                    <a:pt x="13" y="2"/>
                  </a:cubicBezTo>
                  <a:cubicBezTo>
                    <a:pt x="13" y="3"/>
                    <a:pt x="13" y="5"/>
                    <a:pt x="13" y="6"/>
                  </a:cubicBezTo>
                  <a:cubicBezTo>
                    <a:pt x="13" y="6"/>
                    <a:pt x="14" y="6"/>
                    <a:pt x="15" y="6"/>
                  </a:cubicBezTo>
                  <a:cubicBezTo>
                    <a:pt x="15" y="8"/>
                    <a:pt x="15" y="12"/>
                    <a:pt x="15" y="12"/>
                  </a:cubicBezTo>
                  <a:cubicBezTo>
                    <a:pt x="15" y="12"/>
                    <a:pt x="18" y="15"/>
                    <a:pt x="18" y="15"/>
                  </a:cubicBezTo>
                  <a:cubicBezTo>
                    <a:pt x="18" y="18"/>
                    <a:pt x="17" y="19"/>
                    <a:pt x="16" y="2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8" name="Freeform 123">
              <a:extLst>
                <a:ext uri="{FF2B5EF4-FFF2-40B4-BE49-F238E27FC236}">
                  <a16:creationId xmlns:a16="http://schemas.microsoft.com/office/drawing/2014/main" id="{F6EE2103-9D8C-2648-8FFD-BAC80DEA0F5C}"/>
                </a:ext>
              </a:extLst>
            </p:cNvPr>
            <p:cNvSpPr>
              <a:spLocks/>
            </p:cNvSpPr>
            <p:nvPr/>
          </p:nvSpPr>
          <p:spPr bwMode="auto">
            <a:xfrm>
              <a:off x="6423025" y="2676525"/>
              <a:ext cx="19050" cy="25400"/>
            </a:xfrm>
            <a:custGeom>
              <a:avLst/>
              <a:gdLst/>
              <a:ahLst/>
              <a:cxnLst>
                <a:cxn ang="0">
                  <a:pos x="3" y="1"/>
                </a:cxn>
                <a:cxn ang="0">
                  <a:pos x="14" y="7"/>
                </a:cxn>
                <a:cxn ang="0">
                  <a:pos x="1" y="19"/>
                </a:cxn>
                <a:cxn ang="0">
                  <a:pos x="0" y="2"/>
                </a:cxn>
                <a:cxn ang="0">
                  <a:pos x="2" y="0"/>
                </a:cxn>
                <a:cxn ang="0">
                  <a:pos x="5" y="2"/>
                </a:cxn>
                <a:cxn ang="0">
                  <a:pos x="3" y="1"/>
                </a:cxn>
              </a:cxnLst>
              <a:rect l="0" t="0" r="r" b="b"/>
              <a:pathLst>
                <a:path w="14" h="19">
                  <a:moveTo>
                    <a:pt x="3" y="1"/>
                  </a:moveTo>
                  <a:cubicBezTo>
                    <a:pt x="4" y="3"/>
                    <a:pt x="14" y="4"/>
                    <a:pt x="14" y="7"/>
                  </a:cubicBezTo>
                  <a:cubicBezTo>
                    <a:pt x="14" y="14"/>
                    <a:pt x="5" y="17"/>
                    <a:pt x="1" y="19"/>
                  </a:cubicBezTo>
                  <a:cubicBezTo>
                    <a:pt x="1" y="13"/>
                    <a:pt x="0" y="6"/>
                    <a:pt x="0" y="2"/>
                  </a:cubicBezTo>
                  <a:cubicBezTo>
                    <a:pt x="0" y="1"/>
                    <a:pt x="2" y="0"/>
                    <a:pt x="2" y="0"/>
                  </a:cubicBezTo>
                  <a:cubicBezTo>
                    <a:pt x="3" y="0"/>
                    <a:pt x="4" y="2"/>
                    <a:pt x="5" y="2"/>
                  </a:cubicBezTo>
                  <a:lnTo>
                    <a:pt x="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9" name="Freeform 124">
              <a:extLst>
                <a:ext uri="{FF2B5EF4-FFF2-40B4-BE49-F238E27FC236}">
                  <a16:creationId xmlns:a16="http://schemas.microsoft.com/office/drawing/2014/main" id="{11D709FC-48B0-CA4E-8410-068B626C18D7}"/>
                </a:ext>
              </a:extLst>
            </p:cNvPr>
            <p:cNvSpPr>
              <a:spLocks/>
            </p:cNvSpPr>
            <p:nvPr/>
          </p:nvSpPr>
          <p:spPr bwMode="auto">
            <a:xfrm>
              <a:off x="6432550" y="2692400"/>
              <a:ext cx="19050" cy="31750"/>
            </a:xfrm>
            <a:custGeom>
              <a:avLst/>
              <a:gdLst/>
              <a:ahLst/>
              <a:cxnLst>
                <a:cxn ang="0">
                  <a:pos x="14" y="5"/>
                </a:cxn>
                <a:cxn ang="0">
                  <a:pos x="9" y="17"/>
                </a:cxn>
                <a:cxn ang="0">
                  <a:pos x="11" y="22"/>
                </a:cxn>
                <a:cxn ang="0">
                  <a:pos x="9" y="24"/>
                </a:cxn>
                <a:cxn ang="0">
                  <a:pos x="0" y="14"/>
                </a:cxn>
                <a:cxn ang="0">
                  <a:pos x="4" y="12"/>
                </a:cxn>
                <a:cxn ang="0">
                  <a:pos x="8" y="1"/>
                </a:cxn>
                <a:cxn ang="0">
                  <a:pos x="14" y="5"/>
                </a:cxn>
              </a:cxnLst>
              <a:rect l="0" t="0" r="r" b="b"/>
              <a:pathLst>
                <a:path w="14" h="24">
                  <a:moveTo>
                    <a:pt x="14" y="5"/>
                  </a:moveTo>
                  <a:cubicBezTo>
                    <a:pt x="14" y="10"/>
                    <a:pt x="10" y="13"/>
                    <a:pt x="9" y="17"/>
                  </a:cubicBezTo>
                  <a:cubicBezTo>
                    <a:pt x="9" y="21"/>
                    <a:pt x="11" y="20"/>
                    <a:pt x="11" y="22"/>
                  </a:cubicBezTo>
                  <a:cubicBezTo>
                    <a:pt x="11" y="23"/>
                    <a:pt x="10" y="24"/>
                    <a:pt x="9" y="24"/>
                  </a:cubicBezTo>
                  <a:cubicBezTo>
                    <a:pt x="7" y="24"/>
                    <a:pt x="0" y="17"/>
                    <a:pt x="0" y="14"/>
                  </a:cubicBezTo>
                  <a:cubicBezTo>
                    <a:pt x="0" y="13"/>
                    <a:pt x="3" y="12"/>
                    <a:pt x="4" y="12"/>
                  </a:cubicBezTo>
                  <a:cubicBezTo>
                    <a:pt x="4" y="11"/>
                    <a:pt x="6" y="1"/>
                    <a:pt x="8" y="1"/>
                  </a:cubicBezTo>
                  <a:cubicBezTo>
                    <a:pt x="12" y="0"/>
                    <a:pt x="14" y="3"/>
                    <a:pt x="14"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0" name="Freeform 125">
              <a:extLst>
                <a:ext uri="{FF2B5EF4-FFF2-40B4-BE49-F238E27FC236}">
                  <a16:creationId xmlns:a16="http://schemas.microsoft.com/office/drawing/2014/main" id="{707CFEBF-A664-F54E-AC12-465638AB37D2}"/>
                </a:ext>
              </a:extLst>
            </p:cNvPr>
            <p:cNvSpPr>
              <a:spLocks/>
            </p:cNvSpPr>
            <p:nvPr/>
          </p:nvSpPr>
          <p:spPr bwMode="auto">
            <a:xfrm>
              <a:off x="6450013" y="2693988"/>
              <a:ext cx="7938" cy="20638"/>
            </a:xfrm>
            <a:custGeom>
              <a:avLst/>
              <a:gdLst/>
              <a:ahLst/>
              <a:cxnLst>
                <a:cxn ang="0">
                  <a:pos x="7" y="0"/>
                </a:cxn>
                <a:cxn ang="0">
                  <a:pos x="2" y="15"/>
                </a:cxn>
                <a:cxn ang="0">
                  <a:pos x="0" y="15"/>
                </a:cxn>
                <a:cxn ang="0">
                  <a:pos x="4" y="0"/>
                </a:cxn>
                <a:cxn ang="0">
                  <a:pos x="7" y="0"/>
                </a:cxn>
              </a:cxnLst>
              <a:rect l="0" t="0" r="r" b="b"/>
              <a:pathLst>
                <a:path w="7" h="15">
                  <a:moveTo>
                    <a:pt x="7" y="0"/>
                  </a:moveTo>
                  <a:cubicBezTo>
                    <a:pt x="7" y="7"/>
                    <a:pt x="2" y="9"/>
                    <a:pt x="2" y="15"/>
                  </a:cubicBezTo>
                  <a:cubicBezTo>
                    <a:pt x="2" y="15"/>
                    <a:pt x="0" y="15"/>
                    <a:pt x="0" y="15"/>
                  </a:cubicBezTo>
                  <a:cubicBezTo>
                    <a:pt x="1" y="10"/>
                    <a:pt x="4" y="7"/>
                    <a:pt x="4" y="0"/>
                  </a:cubicBezTo>
                  <a:cubicBezTo>
                    <a:pt x="5" y="0"/>
                    <a:pt x="6"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1" name="Freeform 126">
              <a:extLst>
                <a:ext uri="{FF2B5EF4-FFF2-40B4-BE49-F238E27FC236}">
                  <a16:creationId xmlns:a16="http://schemas.microsoft.com/office/drawing/2014/main" id="{11F0FA76-86D2-A049-B4A0-7287BC4758F6}"/>
                </a:ext>
              </a:extLst>
            </p:cNvPr>
            <p:cNvSpPr>
              <a:spLocks/>
            </p:cNvSpPr>
            <p:nvPr/>
          </p:nvSpPr>
          <p:spPr bwMode="auto">
            <a:xfrm>
              <a:off x="6454775" y="2706688"/>
              <a:ext cx="11113" cy="11113"/>
            </a:xfrm>
            <a:custGeom>
              <a:avLst/>
              <a:gdLst/>
              <a:ahLst/>
              <a:cxnLst>
                <a:cxn ang="0">
                  <a:pos x="8" y="0"/>
                </a:cxn>
                <a:cxn ang="0">
                  <a:pos x="2" y="8"/>
                </a:cxn>
                <a:cxn ang="0">
                  <a:pos x="0" y="6"/>
                </a:cxn>
                <a:cxn ang="0">
                  <a:pos x="3" y="0"/>
                </a:cxn>
                <a:cxn ang="0">
                  <a:pos x="8" y="0"/>
                </a:cxn>
              </a:cxnLst>
              <a:rect l="0" t="0" r="r" b="b"/>
              <a:pathLst>
                <a:path w="8" h="8">
                  <a:moveTo>
                    <a:pt x="8" y="0"/>
                  </a:moveTo>
                  <a:cubicBezTo>
                    <a:pt x="8" y="4"/>
                    <a:pt x="6" y="8"/>
                    <a:pt x="2" y="8"/>
                  </a:cubicBezTo>
                  <a:cubicBezTo>
                    <a:pt x="1" y="8"/>
                    <a:pt x="0" y="6"/>
                    <a:pt x="0" y="6"/>
                  </a:cubicBezTo>
                  <a:cubicBezTo>
                    <a:pt x="0" y="3"/>
                    <a:pt x="2" y="2"/>
                    <a:pt x="3" y="0"/>
                  </a:cubicBezTo>
                  <a:cubicBezTo>
                    <a:pt x="5" y="1"/>
                    <a:pt x="7" y="1"/>
                    <a:pt x="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2" name="Freeform 127">
              <a:extLst>
                <a:ext uri="{FF2B5EF4-FFF2-40B4-BE49-F238E27FC236}">
                  <a16:creationId xmlns:a16="http://schemas.microsoft.com/office/drawing/2014/main" id="{1A5CBCA5-1A7E-234C-879A-4FBD6EC162B2}"/>
                </a:ext>
              </a:extLst>
            </p:cNvPr>
            <p:cNvSpPr>
              <a:spLocks/>
            </p:cNvSpPr>
            <p:nvPr/>
          </p:nvSpPr>
          <p:spPr bwMode="auto">
            <a:xfrm>
              <a:off x="6442075" y="2665413"/>
              <a:ext cx="12700" cy="17463"/>
            </a:xfrm>
            <a:custGeom>
              <a:avLst/>
              <a:gdLst/>
              <a:ahLst/>
              <a:cxnLst>
                <a:cxn ang="0">
                  <a:pos x="0" y="6"/>
                </a:cxn>
                <a:cxn ang="0">
                  <a:pos x="0" y="0"/>
                </a:cxn>
                <a:cxn ang="0">
                  <a:pos x="4" y="0"/>
                </a:cxn>
                <a:cxn ang="0">
                  <a:pos x="10" y="10"/>
                </a:cxn>
                <a:cxn ang="0">
                  <a:pos x="6" y="6"/>
                </a:cxn>
                <a:cxn ang="0">
                  <a:pos x="0" y="6"/>
                </a:cxn>
              </a:cxnLst>
              <a:rect l="0" t="0" r="r" b="b"/>
              <a:pathLst>
                <a:path w="10" h="12">
                  <a:moveTo>
                    <a:pt x="0" y="6"/>
                  </a:moveTo>
                  <a:cubicBezTo>
                    <a:pt x="0" y="3"/>
                    <a:pt x="0" y="2"/>
                    <a:pt x="0" y="0"/>
                  </a:cubicBezTo>
                  <a:cubicBezTo>
                    <a:pt x="4" y="0"/>
                    <a:pt x="4" y="0"/>
                    <a:pt x="4" y="0"/>
                  </a:cubicBezTo>
                  <a:cubicBezTo>
                    <a:pt x="5" y="4"/>
                    <a:pt x="10" y="5"/>
                    <a:pt x="10" y="10"/>
                  </a:cubicBezTo>
                  <a:cubicBezTo>
                    <a:pt x="10" y="12"/>
                    <a:pt x="6" y="8"/>
                    <a:pt x="6" y="6"/>
                  </a:cubicBezTo>
                  <a:cubicBezTo>
                    <a:pt x="4" y="5"/>
                    <a:pt x="2" y="6"/>
                    <a:pt x="0"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3" name="Freeform 128">
              <a:extLst>
                <a:ext uri="{FF2B5EF4-FFF2-40B4-BE49-F238E27FC236}">
                  <a16:creationId xmlns:a16="http://schemas.microsoft.com/office/drawing/2014/main" id="{9281A451-56F4-4243-86A6-248729E30FCC}"/>
                </a:ext>
              </a:extLst>
            </p:cNvPr>
            <p:cNvSpPr>
              <a:spLocks/>
            </p:cNvSpPr>
            <p:nvPr/>
          </p:nvSpPr>
          <p:spPr bwMode="auto">
            <a:xfrm>
              <a:off x="6397625" y="2649538"/>
              <a:ext cx="19050" cy="20638"/>
            </a:xfrm>
            <a:custGeom>
              <a:avLst/>
              <a:gdLst/>
              <a:ahLst/>
              <a:cxnLst>
                <a:cxn ang="0">
                  <a:pos x="11" y="15"/>
                </a:cxn>
                <a:cxn ang="0">
                  <a:pos x="0" y="0"/>
                </a:cxn>
                <a:cxn ang="0">
                  <a:pos x="4" y="0"/>
                </a:cxn>
                <a:cxn ang="0">
                  <a:pos x="14" y="7"/>
                </a:cxn>
                <a:cxn ang="0">
                  <a:pos x="11" y="15"/>
                </a:cxn>
              </a:cxnLst>
              <a:rect l="0" t="0" r="r" b="b"/>
              <a:pathLst>
                <a:path w="15" h="15">
                  <a:moveTo>
                    <a:pt x="11" y="15"/>
                  </a:moveTo>
                  <a:cubicBezTo>
                    <a:pt x="9" y="15"/>
                    <a:pt x="0" y="0"/>
                    <a:pt x="0" y="0"/>
                  </a:cubicBezTo>
                  <a:cubicBezTo>
                    <a:pt x="4" y="0"/>
                    <a:pt x="4" y="0"/>
                    <a:pt x="4" y="0"/>
                  </a:cubicBezTo>
                  <a:cubicBezTo>
                    <a:pt x="8" y="3"/>
                    <a:pt x="13" y="2"/>
                    <a:pt x="14" y="7"/>
                  </a:cubicBezTo>
                  <a:cubicBezTo>
                    <a:pt x="15" y="10"/>
                    <a:pt x="13" y="15"/>
                    <a:pt x="11"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4" name="Freeform 129">
              <a:extLst>
                <a:ext uri="{FF2B5EF4-FFF2-40B4-BE49-F238E27FC236}">
                  <a16:creationId xmlns:a16="http://schemas.microsoft.com/office/drawing/2014/main" id="{A03B98BA-6119-F044-AA9C-F976D8D764EC}"/>
                </a:ext>
              </a:extLst>
            </p:cNvPr>
            <p:cNvSpPr>
              <a:spLocks/>
            </p:cNvSpPr>
            <p:nvPr/>
          </p:nvSpPr>
          <p:spPr bwMode="auto">
            <a:xfrm>
              <a:off x="6416675" y="2652713"/>
              <a:ext cx="6350" cy="1588"/>
            </a:xfrm>
            <a:custGeom>
              <a:avLst/>
              <a:gdLst/>
              <a:ahLst/>
              <a:cxnLst>
                <a:cxn ang="0">
                  <a:pos x="0" y="0"/>
                </a:cxn>
                <a:cxn ang="0">
                  <a:pos x="4" y="1"/>
                </a:cxn>
                <a:cxn ang="0">
                  <a:pos x="0" y="0"/>
                </a:cxn>
              </a:cxnLst>
              <a:rect l="0" t="0" r="r" b="b"/>
              <a:pathLst>
                <a:path w="4" h="1">
                  <a:moveTo>
                    <a:pt x="0" y="0"/>
                  </a:moveTo>
                  <a:cubicBezTo>
                    <a:pt x="1" y="1"/>
                    <a:pt x="3" y="1"/>
                    <a:pt x="4" y="1"/>
                  </a:cubicBezTo>
                  <a:cubicBezTo>
                    <a:pt x="3" y="0"/>
                    <a:pt x="1" y="0"/>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5" name="Freeform 130">
              <a:extLst>
                <a:ext uri="{FF2B5EF4-FFF2-40B4-BE49-F238E27FC236}">
                  <a16:creationId xmlns:a16="http://schemas.microsoft.com/office/drawing/2014/main" id="{41F36F7F-F19F-F246-8468-F43602F3D1F5}"/>
                </a:ext>
              </a:extLst>
            </p:cNvPr>
            <p:cNvSpPr>
              <a:spLocks/>
            </p:cNvSpPr>
            <p:nvPr/>
          </p:nvSpPr>
          <p:spPr bwMode="auto">
            <a:xfrm>
              <a:off x="6388100" y="2441575"/>
              <a:ext cx="36513" cy="50800"/>
            </a:xfrm>
            <a:custGeom>
              <a:avLst/>
              <a:gdLst/>
              <a:ahLst/>
              <a:cxnLst>
                <a:cxn ang="0">
                  <a:pos x="8" y="39"/>
                </a:cxn>
                <a:cxn ang="0">
                  <a:pos x="1" y="26"/>
                </a:cxn>
                <a:cxn ang="0">
                  <a:pos x="16" y="0"/>
                </a:cxn>
                <a:cxn ang="0">
                  <a:pos x="8" y="39"/>
                </a:cxn>
              </a:cxnLst>
              <a:rect l="0" t="0" r="r" b="b"/>
              <a:pathLst>
                <a:path w="27" h="39">
                  <a:moveTo>
                    <a:pt x="8" y="39"/>
                  </a:moveTo>
                  <a:cubicBezTo>
                    <a:pt x="0" y="39"/>
                    <a:pt x="1" y="33"/>
                    <a:pt x="1" y="26"/>
                  </a:cubicBezTo>
                  <a:cubicBezTo>
                    <a:pt x="1" y="17"/>
                    <a:pt x="10" y="0"/>
                    <a:pt x="16" y="0"/>
                  </a:cubicBezTo>
                  <a:cubicBezTo>
                    <a:pt x="27" y="0"/>
                    <a:pt x="18" y="39"/>
                    <a:pt x="8" y="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6" name="Freeform 131">
              <a:extLst>
                <a:ext uri="{FF2B5EF4-FFF2-40B4-BE49-F238E27FC236}">
                  <a16:creationId xmlns:a16="http://schemas.microsoft.com/office/drawing/2014/main" id="{D5E0B10A-EF6D-AC42-AD52-DBC1728F7A12}"/>
                </a:ext>
              </a:extLst>
            </p:cNvPr>
            <p:cNvSpPr>
              <a:spLocks/>
            </p:cNvSpPr>
            <p:nvPr/>
          </p:nvSpPr>
          <p:spPr bwMode="auto">
            <a:xfrm>
              <a:off x="6194425" y="2532063"/>
              <a:ext cx="41275" cy="34925"/>
            </a:xfrm>
            <a:custGeom>
              <a:avLst/>
              <a:gdLst/>
              <a:ahLst/>
              <a:cxnLst>
                <a:cxn ang="0">
                  <a:pos x="2" y="11"/>
                </a:cxn>
                <a:cxn ang="0">
                  <a:pos x="26" y="0"/>
                </a:cxn>
                <a:cxn ang="0">
                  <a:pos x="31" y="7"/>
                </a:cxn>
                <a:cxn ang="0">
                  <a:pos x="11" y="27"/>
                </a:cxn>
                <a:cxn ang="0">
                  <a:pos x="2" y="18"/>
                </a:cxn>
                <a:cxn ang="0">
                  <a:pos x="2" y="11"/>
                </a:cxn>
              </a:cxnLst>
              <a:rect l="0" t="0" r="r" b="b"/>
              <a:pathLst>
                <a:path w="31" h="27">
                  <a:moveTo>
                    <a:pt x="2" y="11"/>
                  </a:moveTo>
                  <a:cubicBezTo>
                    <a:pt x="5" y="11"/>
                    <a:pt x="20" y="0"/>
                    <a:pt x="26" y="0"/>
                  </a:cubicBezTo>
                  <a:cubicBezTo>
                    <a:pt x="28" y="0"/>
                    <a:pt x="31" y="4"/>
                    <a:pt x="31" y="7"/>
                  </a:cubicBezTo>
                  <a:cubicBezTo>
                    <a:pt x="31" y="13"/>
                    <a:pt x="18" y="27"/>
                    <a:pt x="11" y="27"/>
                  </a:cubicBezTo>
                  <a:cubicBezTo>
                    <a:pt x="5" y="27"/>
                    <a:pt x="2" y="24"/>
                    <a:pt x="2" y="18"/>
                  </a:cubicBezTo>
                  <a:cubicBezTo>
                    <a:pt x="2" y="15"/>
                    <a:pt x="0" y="11"/>
                    <a:pt x="2"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7" name="Freeform 132">
              <a:extLst>
                <a:ext uri="{FF2B5EF4-FFF2-40B4-BE49-F238E27FC236}">
                  <a16:creationId xmlns:a16="http://schemas.microsoft.com/office/drawing/2014/main" id="{23A33134-DC30-474B-9CD0-5D0B55AEAAB4}"/>
                </a:ext>
              </a:extLst>
            </p:cNvPr>
            <p:cNvSpPr>
              <a:spLocks/>
            </p:cNvSpPr>
            <p:nvPr/>
          </p:nvSpPr>
          <p:spPr bwMode="auto">
            <a:xfrm>
              <a:off x="6015038" y="2476500"/>
              <a:ext cx="195263" cy="374650"/>
            </a:xfrm>
            <a:custGeom>
              <a:avLst/>
              <a:gdLst/>
              <a:ahLst/>
              <a:cxnLst>
                <a:cxn ang="0">
                  <a:pos x="12" y="172"/>
                </a:cxn>
                <a:cxn ang="0">
                  <a:pos x="21" y="152"/>
                </a:cxn>
                <a:cxn ang="0">
                  <a:pos x="25" y="147"/>
                </a:cxn>
                <a:cxn ang="0">
                  <a:pos x="15" y="119"/>
                </a:cxn>
                <a:cxn ang="0">
                  <a:pos x="8" y="109"/>
                </a:cxn>
                <a:cxn ang="0">
                  <a:pos x="8" y="105"/>
                </a:cxn>
                <a:cxn ang="0">
                  <a:pos x="8" y="106"/>
                </a:cxn>
                <a:cxn ang="0">
                  <a:pos x="12" y="96"/>
                </a:cxn>
                <a:cxn ang="0">
                  <a:pos x="9" y="77"/>
                </a:cxn>
                <a:cxn ang="0">
                  <a:pos x="0" y="65"/>
                </a:cxn>
                <a:cxn ang="0">
                  <a:pos x="8" y="47"/>
                </a:cxn>
                <a:cxn ang="0">
                  <a:pos x="19" y="43"/>
                </a:cxn>
                <a:cxn ang="0">
                  <a:pos x="45" y="19"/>
                </a:cxn>
                <a:cxn ang="0">
                  <a:pos x="47" y="19"/>
                </a:cxn>
                <a:cxn ang="0">
                  <a:pos x="50" y="24"/>
                </a:cxn>
                <a:cxn ang="0">
                  <a:pos x="52" y="20"/>
                </a:cxn>
                <a:cxn ang="0">
                  <a:pos x="52" y="9"/>
                </a:cxn>
                <a:cxn ang="0">
                  <a:pos x="64" y="6"/>
                </a:cxn>
                <a:cxn ang="0">
                  <a:pos x="78" y="6"/>
                </a:cxn>
                <a:cxn ang="0">
                  <a:pos x="96" y="0"/>
                </a:cxn>
                <a:cxn ang="0">
                  <a:pos x="115" y="5"/>
                </a:cxn>
                <a:cxn ang="0">
                  <a:pos x="130" y="22"/>
                </a:cxn>
                <a:cxn ang="0">
                  <a:pos x="100" y="58"/>
                </a:cxn>
                <a:cxn ang="0">
                  <a:pos x="104" y="64"/>
                </a:cxn>
                <a:cxn ang="0">
                  <a:pos x="129" y="93"/>
                </a:cxn>
                <a:cxn ang="0">
                  <a:pos x="147" y="134"/>
                </a:cxn>
                <a:cxn ang="0">
                  <a:pos x="142" y="156"/>
                </a:cxn>
                <a:cxn ang="0">
                  <a:pos x="115" y="170"/>
                </a:cxn>
                <a:cxn ang="0">
                  <a:pos x="105" y="180"/>
                </a:cxn>
                <a:cxn ang="0">
                  <a:pos x="104" y="176"/>
                </a:cxn>
                <a:cxn ang="0">
                  <a:pos x="104" y="181"/>
                </a:cxn>
                <a:cxn ang="0">
                  <a:pos x="93" y="192"/>
                </a:cxn>
                <a:cxn ang="0">
                  <a:pos x="90" y="183"/>
                </a:cxn>
                <a:cxn ang="0">
                  <a:pos x="91" y="177"/>
                </a:cxn>
                <a:cxn ang="0">
                  <a:pos x="88" y="170"/>
                </a:cxn>
                <a:cxn ang="0">
                  <a:pos x="73" y="161"/>
                </a:cxn>
                <a:cxn ang="0">
                  <a:pos x="63" y="149"/>
                </a:cxn>
                <a:cxn ang="0">
                  <a:pos x="43" y="141"/>
                </a:cxn>
                <a:cxn ang="0">
                  <a:pos x="41" y="135"/>
                </a:cxn>
                <a:cxn ang="0">
                  <a:pos x="30" y="129"/>
                </a:cxn>
                <a:cxn ang="0">
                  <a:pos x="27" y="134"/>
                </a:cxn>
                <a:cxn ang="0">
                  <a:pos x="29" y="142"/>
                </a:cxn>
                <a:cxn ang="0">
                  <a:pos x="16" y="171"/>
                </a:cxn>
                <a:cxn ang="0">
                  <a:pos x="31" y="192"/>
                </a:cxn>
                <a:cxn ang="0">
                  <a:pos x="30" y="192"/>
                </a:cxn>
                <a:cxn ang="0">
                  <a:pos x="35" y="206"/>
                </a:cxn>
                <a:cxn ang="0">
                  <a:pos x="73" y="243"/>
                </a:cxn>
                <a:cxn ang="0">
                  <a:pos x="71" y="251"/>
                </a:cxn>
                <a:cxn ang="0">
                  <a:pos x="80" y="267"/>
                </a:cxn>
                <a:cxn ang="0">
                  <a:pos x="84" y="280"/>
                </a:cxn>
                <a:cxn ang="0">
                  <a:pos x="78" y="280"/>
                </a:cxn>
                <a:cxn ang="0">
                  <a:pos x="75" y="282"/>
                </a:cxn>
                <a:cxn ang="0">
                  <a:pos x="68" y="278"/>
                </a:cxn>
                <a:cxn ang="0">
                  <a:pos x="37" y="246"/>
                </a:cxn>
                <a:cxn ang="0">
                  <a:pos x="27" y="214"/>
                </a:cxn>
                <a:cxn ang="0">
                  <a:pos x="14" y="192"/>
                </a:cxn>
                <a:cxn ang="0">
                  <a:pos x="8" y="192"/>
                </a:cxn>
                <a:cxn ang="0">
                  <a:pos x="8" y="189"/>
                </a:cxn>
                <a:cxn ang="0">
                  <a:pos x="10" y="172"/>
                </a:cxn>
                <a:cxn ang="0">
                  <a:pos x="11" y="172"/>
                </a:cxn>
                <a:cxn ang="0">
                  <a:pos x="12" y="172"/>
                </a:cxn>
              </a:cxnLst>
              <a:rect l="0" t="0" r="r" b="b"/>
              <a:pathLst>
                <a:path w="147" h="282">
                  <a:moveTo>
                    <a:pt x="12" y="172"/>
                  </a:moveTo>
                  <a:cubicBezTo>
                    <a:pt x="16" y="165"/>
                    <a:pt x="17" y="160"/>
                    <a:pt x="21" y="152"/>
                  </a:cubicBezTo>
                  <a:cubicBezTo>
                    <a:pt x="22" y="150"/>
                    <a:pt x="25" y="149"/>
                    <a:pt x="25" y="147"/>
                  </a:cubicBezTo>
                  <a:cubicBezTo>
                    <a:pt x="25" y="143"/>
                    <a:pt x="19" y="123"/>
                    <a:pt x="15" y="119"/>
                  </a:cubicBezTo>
                  <a:cubicBezTo>
                    <a:pt x="12" y="116"/>
                    <a:pt x="8" y="114"/>
                    <a:pt x="8" y="109"/>
                  </a:cubicBezTo>
                  <a:cubicBezTo>
                    <a:pt x="8" y="108"/>
                    <a:pt x="8" y="107"/>
                    <a:pt x="8" y="105"/>
                  </a:cubicBezTo>
                  <a:cubicBezTo>
                    <a:pt x="8" y="106"/>
                    <a:pt x="8" y="106"/>
                    <a:pt x="8" y="106"/>
                  </a:cubicBezTo>
                  <a:cubicBezTo>
                    <a:pt x="9" y="105"/>
                    <a:pt x="12" y="100"/>
                    <a:pt x="12" y="96"/>
                  </a:cubicBezTo>
                  <a:cubicBezTo>
                    <a:pt x="12" y="91"/>
                    <a:pt x="12" y="82"/>
                    <a:pt x="9" y="77"/>
                  </a:cubicBezTo>
                  <a:cubicBezTo>
                    <a:pt x="6" y="73"/>
                    <a:pt x="0" y="73"/>
                    <a:pt x="0" y="65"/>
                  </a:cubicBezTo>
                  <a:cubicBezTo>
                    <a:pt x="0" y="57"/>
                    <a:pt x="3" y="51"/>
                    <a:pt x="8" y="47"/>
                  </a:cubicBezTo>
                  <a:cubicBezTo>
                    <a:pt x="10" y="44"/>
                    <a:pt x="15" y="45"/>
                    <a:pt x="19" y="43"/>
                  </a:cubicBezTo>
                  <a:cubicBezTo>
                    <a:pt x="29" y="36"/>
                    <a:pt x="36" y="33"/>
                    <a:pt x="45" y="19"/>
                  </a:cubicBezTo>
                  <a:cubicBezTo>
                    <a:pt x="47" y="19"/>
                    <a:pt x="47" y="19"/>
                    <a:pt x="47" y="19"/>
                  </a:cubicBezTo>
                  <a:cubicBezTo>
                    <a:pt x="47" y="23"/>
                    <a:pt x="49" y="24"/>
                    <a:pt x="50" y="24"/>
                  </a:cubicBezTo>
                  <a:cubicBezTo>
                    <a:pt x="51" y="24"/>
                    <a:pt x="52" y="22"/>
                    <a:pt x="52" y="20"/>
                  </a:cubicBezTo>
                  <a:cubicBezTo>
                    <a:pt x="52" y="16"/>
                    <a:pt x="52" y="13"/>
                    <a:pt x="52" y="9"/>
                  </a:cubicBezTo>
                  <a:cubicBezTo>
                    <a:pt x="52" y="9"/>
                    <a:pt x="62" y="6"/>
                    <a:pt x="64" y="6"/>
                  </a:cubicBezTo>
                  <a:cubicBezTo>
                    <a:pt x="78" y="6"/>
                    <a:pt x="78" y="6"/>
                    <a:pt x="78" y="6"/>
                  </a:cubicBezTo>
                  <a:cubicBezTo>
                    <a:pt x="84" y="9"/>
                    <a:pt x="89" y="0"/>
                    <a:pt x="96" y="0"/>
                  </a:cubicBezTo>
                  <a:cubicBezTo>
                    <a:pt x="103" y="0"/>
                    <a:pt x="107" y="5"/>
                    <a:pt x="115" y="5"/>
                  </a:cubicBezTo>
                  <a:cubicBezTo>
                    <a:pt x="115" y="16"/>
                    <a:pt x="123" y="20"/>
                    <a:pt x="130" y="22"/>
                  </a:cubicBezTo>
                  <a:cubicBezTo>
                    <a:pt x="121" y="36"/>
                    <a:pt x="100" y="39"/>
                    <a:pt x="100" y="58"/>
                  </a:cubicBezTo>
                  <a:cubicBezTo>
                    <a:pt x="100" y="62"/>
                    <a:pt x="102" y="63"/>
                    <a:pt x="104" y="64"/>
                  </a:cubicBezTo>
                  <a:cubicBezTo>
                    <a:pt x="114" y="74"/>
                    <a:pt x="118" y="86"/>
                    <a:pt x="129" y="93"/>
                  </a:cubicBezTo>
                  <a:cubicBezTo>
                    <a:pt x="140" y="100"/>
                    <a:pt x="147" y="119"/>
                    <a:pt x="147" y="134"/>
                  </a:cubicBezTo>
                  <a:cubicBezTo>
                    <a:pt x="147" y="144"/>
                    <a:pt x="142" y="148"/>
                    <a:pt x="142" y="156"/>
                  </a:cubicBezTo>
                  <a:cubicBezTo>
                    <a:pt x="127" y="160"/>
                    <a:pt x="126" y="164"/>
                    <a:pt x="115" y="170"/>
                  </a:cubicBezTo>
                  <a:cubicBezTo>
                    <a:pt x="109" y="173"/>
                    <a:pt x="110" y="180"/>
                    <a:pt x="105" y="180"/>
                  </a:cubicBezTo>
                  <a:cubicBezTo>
                    <a:pt x="104" y="180"/>
                    <a:pt x="104" y="177"/>
                    <a:pt x="104" y="176"/>
                  </a:cubicBezTo>
                  <a:cubicBezTo>
                    <a:pt x="104" y="179"/>
                    <a:pt x="104" y="180"/>
                    <a:pt x="104" y="181"/>
                  </a:cubicBezTo>
                  <a:cubicBezTo>
                    <a:pt x="104" y="185"/>
                    <a:pt x="95" y="192"/>
                    <a:pt x="93" y="192"/>
                  </a:cubicBezTo>
                  <a:cubicBezTo>
                    <a:pt x="91" y="192"/>
                    <a:pt x="90" y="186"/>
                    <a:pt x="90" y="183"/>
                  </a:cubicBezTo>
                  <a:cubicBezTo>
                    <a:pt x="90" y="179"/>
                    <a:pt x="90" y="178"/>
                    <a:pt x="91" y="177"/>
                  </a:cubicBezTo>
                  <a:cubicBezTo>
                    <a:pt x="90" y="176"/>
                    <a:pt x="89" y="172"/>
                    <a:pt x="88" y="170"/>
                  </a:cubicBezTo>
                  <a:cubicBezTo>
                    <a:pt x="82" y="170"/>
                    <a:pt x="73" y="168"/>
                    <a:pt x="73" y="161"/>
                  </a:cubicBezTo>
                  <a:cubicBezTo>
                    <a:pt x="63" y="161"/>
                    <a:pt x="68" y="155"/>
                    <a:pt x="63" y="149"/>
                  </a:cubicBezTo>
                  <a:cubicBezTo>
                    <a:pt x="56" y="143"/>
                    <a:pt x="50" y="143"/>
                    <a:pt x="43" y="141"/>
                  </a:cubicBezTo>
                  <a:cubicBezTo>
                    <a:pt x="42" y="141"/>
                    <a:pt x="41" y="135"/>
                    <a:pt x="41" y="135"/>
                  </a:cubicBezTo>
                  <a:cubicBezTo>
                    <a:pt x="40" y="130"/>
                    <a:pt x="34" y="129"/>
                    <a:pt x="30" y="129"/>
                  </a:cubicBezTo>
                  <a:cubicBezTo>
                    <a:pt x="26" y="129"/>
                    <a:pt x="27" y="132"/>
                    <a:pt x="27" y="134"/>
                  </a:cubicBezTo>
                  <a:cubicBezTo>
                    <a:pt x="27" y="138"/>
                    <a:pt x="29" y="139"/>
                    <a:pt x="29" y="142"/>
                  </a:cubicBezTo>
                  <a:cubicBezTo>
                    <a:pt x="29" y="156"/>
                    <a:pt x="16" y="159"/>
                    <a:pt x="16" y="171"/>
                  </a:cubicBezTo>
                  <a:cubicBezTo>
                    <a:pt x="16" y="185"/>
                    <a:pt x="31" y="179"/>
                    <a:pt x="31" y="192"/>
                  </a:cubicBezTo>
                  <a:cubicBezTo>
                    <a:pt x="30" y="192"/>
                    <a:pt x="30" y="192"/>
                    <a:pt x="30" y="192"/>
                  </a:cubicBezTo>
                  <a:cubicBezTo>
                    <a:pt x="32" y="195"/>
                    <a:pt x="32" y="203"/>
                    <a:pt x="35" y="206"/>
                  </a:cubicBezTo>
                  <a:cubicBezTo>
                    <a:pt x="47" y="218"/>
                    <a:pt x="73" y="221"/>
                    <a:pt x="73" y="243"/>
                  </a:cubicBezTo>
                  <a:cubicBezTo>
                    <a:pt x="73" y="247"/>
                    <a:pt x="71" y="247"/>
                    <a:pt x="71" y="251"/>
                  </a:cubicBezTo>
                  <a:cubicBezTo>
                    <a:pt x="71" y="259"/>
                    <a:pt x="78" y="262"/>
                    <a:pt x="80" y="267"/>
                  </a:cubicBezTo>
                  <a:cubicBezTo>
                    <a:pt x="82" y="273"/>
                    <a:pt x="82" y="275"/>
                    <a:pt x="84" y="280"/>
                  </a:cubicBezTo>
                  <a:cubicBezTo>
                    <a:pt x="80" y="280"/>
                    <a:pt x="80" y="280"/>
                    <a:pt x="78" y="280"/>
                  </a:cubicBezTo>
                  <a:cubicBezTo>
                    <a:pt x="77" y="280"/>
                    <a:pt x="76" y="282"/>
                    <a:pt x="75" y="282"/>
                  </a:cubicBezTo>
                  <a:cubicBezTo>
                    <a:pt x="71" y="282"/>
                    <a:pt x="70" y="279"/>
                    <a:pt x="68" y="278"/>
                  </a:cubicBezTo>
                  <a:cubicBezTo>
                    <a:pt x="54" y="274"/>
                    <a:pt x="41" y="261"/>
                    <a:pt x="37" y="246"/>
                  </a:cubicBezTo>
                  <a:cubicBezTo>
                    <a:pt x="33" y="233"/>
                    <a:pt x="32" y="224"/>
                    <a:pt x="27" y="214"/>
                  </a:cubicBezTo>
                  <a:cubicBezTo>
                    <a:pt x="24" y="208"/>
                    <a:pt x="21" y="192"/>
                    <a:pt x="14" y="192"/>
                  </a:cubicBezTo>
                  <a:cubicBezTo>
                    <a:pt x="9" y="192"/>
                    <a:pt x="12" y="194"/>
                    <a:pt x="8" y="192"/>
                  </a:cubicBezTo>
                  <a:cubicBezTo>
                    <a:pt x="7" y="192"/>
                    <a:pt x="8" y="190"/>
                    <a:pt x="8" y="189"/>
                  </a:cubicBezTo>
                  <a:cubicBezTo>
                    <a:pt x="8" y="183"/>
                    <a:pt x="9" y="179"/>
                    <a:pt x="10" y="172"/>
                  </a:cubicBezTo>
                  <a:cubicBezTo>
                    <a:pt x="11" y="172"/>
                    <a:pt x="11" y="172"/>
                    <a:pt x="11" y="172"/>
                  </a:cubicBezTo>
                  <a:lnTo>
                    <a:pt x="12" y="17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8" name="Freeform 133">
              <a:extLst>
                <a:ext uri="{FF2B5EF4-FFF2-40B4-BE49-F238E27FC236}">
                  <a16:creationId xmlns:a16="http://schemas.microsoft.com/office/drawing/2014/main" id="{0B59F142-C25D-C441-B12D-544C6CD40D33}"/>
                </a:ext>
              </a:extLst>
            </p:cNvPr>
            <p:cNvSpPr>
              <a:spLocks/>
            </p:cNvSpPr>
            <p:nvPr/>
          </p:nvSpPr>
          <p:spPr bwMode="auto">
            <a:xfrm>
              <a:off x="6142038" y="2898775"/>
              <a:ext cx="26988" cy="25400"/>
            </a:xfrm>
            <a:custGeom>
              <a:avLst/>
              <a:gdLst/>
              <a:ahLst/>
              <a:cxnLst>
                <a:cxn ang="0">
                  <a:pos x="12" y="17"/>
                </a:cxn>
                <a:cxn ang="0">
                  <a:pos x="9" y="11"/>
                </a:cxn>
                <a:cxn ang="0">
                  <a:pos x="0" y="6"/>
                </a:cxn>
                <a:cxn ang="0">
                  <a:pos x="9" y="0"/>
                </a:cxn>
                <a:cxn ang="0">
                  <a:pos x="20" y="15"/>
                </a:cxn>
                <a:cxn ang="0">
                  <a:pos x="21" y="19"/>
                </a:cxn>
                <a:cxn ang="0">
                  <a:pos x="17" y="19"/>
                </a:cxn>
                <a:cxn ang="0">
                  <a:pos x="12" y="17"/>
                </a:cxn>
              </a:cxnLst>
              <a:rect l="0" t="0" r="r" b="b"/>
              <a:pathLst>
                <a:path w="21" h="19">
                  <a:moveTo>
                    <a:pt x="12" y="17"/>
                  </a:moveTo>
                  <a:cubicBezTo>
                    <a:pt x="11" y="17"/>
                    <a:pt x="9" y="12"/>
                    <a:pt x="9" y="11"/>
                  </a:cubicBezTo>
                  <a:cubicBezTo>
                    <a:pt x="7" y="7"/>
                    <a:pt x="0" y="9"/>
                    <a:pt x="0" y="6"/>
                  </a:cubicBezTo>
                  <a:cubicBezTo>
                    <a:pt x="0" y="3"/>
                    <a:pt x="6" y="0"/>
                    <a:pt x="9" y="0"/>
                  </a:cubicBezTo>
                  <a:cubicBezTo>
                    <a:pt x="11" y="7"/>
                    <a:pt x="14" y="15"/>
                    <a:pt x="20" y="15"/>
                  </a:cubicBezTo>
                  <a:cubicBezTo>
                    <a:pt x="20" y="16"/>
                    <a:pt x="20" y="18"/>
                    <a:pt x="21" y="19"/>
                  </a:cubicBezTo>
                  <a:cubicBezTo>
                    <a:pt x="20" y="19"/>
                    <a:pt x="18" y="19"/>
                    <a:pt x="17" y="19"/>
                  </a:cubicBezTo>
                  <a:cubicBezTo>
                    <a:pt x="15" y="19"/>
                    <a:pt x="14" y="17"/>
                    <a:pt x="12"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9" name="Freeform 134">
              <a:extLst>
                <a:ext uri="{FF2B5EF4-FFF2-40B4-BE49-F238E27FC236}">
                  <a16:creationId xmlns:a16="http://schemas.microsoft.com/office/drawing/2014/main" id="{89F7392B-3173-3642-8DD1-72EFDD141A11}"/>
                </a:ext>
              </a:extLst>
            </p:cNvPr>
            <p:cNvSpPr>
              <a:spLocks/>
            </p:cNvSpPr>
            <p:nvPr/>
          </p:nvSpPr>
          <p:spPr bwMode="auto">
            <a:xfrm>
              <a:off x="6183313" y="2917825"/>
              <a:ext cx="11113" cy="11113"/>
            </a:xfrm>
            <a:custGeom>
              <a:avLst/>
              <a:gdLst/>
              <a:ahLst/>
              <a:cxnLst>
                <a:cxn ang="0">
                  <a:pos x="1" y="0"/>
                </a:cxn>
                <a:cxn ang="0">
                  <a:pos x="5" y="0"/>
                </a:cxn>
                <a:cxn ang="0">
                  <a:pos x="9" y="3"/>
                </a:cxn>
                <a:cxn ang="0">
                  <a:pos x="4" y="8"/>
                </a:cxn>
                <a:cxn ang="0">
                  <a:pos x="1" y="3"/>
                </a:cxn>
                <a:cxn ang="0">
                  <a:pos x="1" y="0"/>
                </a:cxn>
              </a:cxnLst>
              <a:rect l="0" t="0" r="r" b="b"/>
              <a:pathLst>
                <a:path w="9" h="8">
                  <a:moveTo>
                    <a:pt x="1" y="0"/>
                  </a:moveTo>
                  <a:cubicBezTo>
                    <a:pt x="2" y="0"/>
                    <a:pt x="4" y="0"/>
                    <a:pt x="5" y="0"/>
                  </a:cubicBezTo>
                  <a:cubicBezTo>
                    <a:pt x="6" y="0"/>
                    <a:pt x="8" y="2"/>
                    <a:pt x="9" y="3"/>
                  </a:cubicBezTo>
                  <a:cubicBezTo>
                    <a:pt x="9" y="5"/>
                    <a:pt x="7" y="8"/>
                    <a:pt x="4" y="8"/>
                  </a:cubicBezTo>
                  <a:cubicBezTo>
                    <a:pt x="1" y="8"/>
                    <a:pt x="1" y="5"/>
                    <a:pt x="1" y="3"/>
                  </a:cubicBezTo>
                  <a:cubicBezTo>
                    <a:pt x="1" y="2"/>
                    <a:pt x="0"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0" name="Freeform 135">
              <a:extLst>
                <a:ext uri="{FF2B5EF4-FFF2-40B4-BE49-F238E27FC236}">
                  <a16:creationId xmlns:a16="http://schemas.microsoft.com/office/drawing/2014/main" id="{02C1B4D3-5A70-C84E-BB26-DA7C5D5684C6}"/>
                </a:ext>
              </a:extLst>
            </p:cNvPr>
            <p:cNvSpPr>
              <a:spLocks/>
            </p:cNvSpPr>
            <p:nvPr/>
          </p:nvSpPr>
          <p:spPr bwMode="auto">
            <a:xfrm>
              <a:off x="6035675" y="2892425"/>
              <a:ext cx="9525" cy="15875"/>
            </a:xfrm>
            <a:custGeom>
              <a:avLst/>
              <a:gdLst/>
              <a:ahLst/>
              <a:cxnLst>
                <a:cxn ang="0">
                  <a:pos x="1" y="0"/>
                </a:cxn>
                <a:cxn ang="0">
                  <a:pos x="8" y="12"/>
                </a:cxn>
                <a:cxn ang="0">
                  <a:pos x="0" y="2"/>
                </a:cxn>
                <a:cxn ang="0">
                  <a:pos x="0" y="0"/>
                </a:cxn>
                <a:cxn ang="0">
                  <a:pos x="3" y="0"/>
                </a:cxn>
                <a:cxn ang="0">
                  <a:pos x="3" y="2"/>
                </a:cxn>
                <a:cxn ang="0">
                  <a:pos x="1" y="0"/>
                </a:cxn>
              </a:cxnLst>
              <a:rect l="0" t="0" r="r" b="b"/>
              <a:pathLst>
                <a:path w="8" h="12">
                  <a:moveTo>
                    <a:pt x="1" y="0"/>
                  </a:moveTo>
                  <a:cubicBezTo>
                    <a:pt x="5" y="4"/>
                    <a:pt x="8" y="7"/>
                    <a:pt x="8" y="12"/>
                  </a:cubicBezTo>
                  <a:cubicBezTo>
                    <a:pt x="5" y="12"/>
                    <a:pt x="0" y="5"/>
                    <a:pt x="0" y="2"/>
                  </a:cubicBezTo>
                  <a:cubicBezTo>
                    <a:pt x="0" y="1"/>
                    <a:pt x="0" y="1"/>
                    <a:pt x="0" y="0"/>
                  </a:cubicBezTo>
                  <a:cubicBezTo>
                    <a:pt x="3" y="0"/>
                    <a:pt x="3" y="0"/>
                    <a:pt x="3" y="0"/>
                  </a:cubicBezTo>
                  <a:cubicBezTo>
                    <a:pt x="3" y="1"/>
                    <a:pt x="3" y="2"/>
                    <a:pt x="3" y="2"/>
                  </a:cubicBezTo>
                  <a:lnTo>
                    <a:pt x="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1" name="Freeform 136">
              <a:extLst>
                <a:ext uri="{FF2B5EF4-FFF2-40B4-BE49-F238E27FC236}">
                  <a16:creationId xmlns:a16="http://schemas.microsoft.com/office/drawing/2014/main" id="{19316DD6-AD2B-7046-91B6-164DCA99AB36}"/>
                </a:ext>
              </a:extLst>
            </p:cNvPr>
            <p:cNvSpPr>
              <a:spLocks/>
            </p:cNvSpPr>
            <p:nvPr/>
          </p:nvSpPr>
          <p:spPr bwMode="auto">
            <a:xfrm>
              <a:off x="6013450" y="2855913"/>
              <a:ext cx="15875" cy="15875"/>
            </a:xfrm>
            <a:custGeom>
              <a:avLst/>
              <a:gdLst/>
              <a:ahLst/>
              <a:cxnLst>
                <a:cxn ang="0">
                  <a:pos x="2" y="0"/>
                </a:cxn>
                <a:cxn ang="0">
                  <a:pos x="8" y="11"/>
                </a:cxn>
                <a:cxn ang="0">
                  <a:pos x="0" y="1"/>
                </a:cxn>
                <a:cxn ang="0">
                  <a:pos x="0" y="1"/>
                </a:cxn>
                <a:cxn ang="0">
                  <a:pos x="2" y="0"/>
                </a:cxn>
              </a:cxnLst>
              <a:rect l="0" t="0" r="r" b="b"/>
              <a:pathLst>
                <a:path w="12" h="11">
                  <a:moveTo>
                    <a:pt x="2" y="0"/>
                  </a:moveTo>
                  <a:cubicBezTo>
                    <a:pt x="5" y="2"/>
                    <a:pt x="12" y="11"/>
                    <a:pt x="8" y="11"/>
                  </a:cubicBezTo>
                  <a:cubicBezTo>
                    <a:pt x="6" y="11"/>
                    <a:pt x="1" y="4"/>
                    <a:pt x="0" y="1"/>
                  </a:cubicBezTo>
                  <a:cubicBezTo>
                    <a:pt x="0" y="1"/>
                    <a:pt x="0" y="1"/>
                    <a:pt x="0" y="1"/>
                  </a:cubicBezTo>
                  <a:lnTo>
                    <a:pt x="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2" name="Freeform 137">
              <a:extLst>
                <a:ext uri="{FF2B5EF4-FFF2-40B4-BE49-F238E27FC236}">
                  <a16:creationId xmlns:a16="http://schemas.microsoft.com/office/drawing/2014/main" id="{AEC6B5C0-457B-A547-8134-DF902B1A0755}"/>
                </a:ext>
              </a:extLst>
            </p:cNvPr>
            <p:cNvSpPr>
              <a:spLocks/>
            </p:cNvSpPr>
            <p:nvPr/>
          </p:nvSpPr>
          <p:spPr bwMode="auto">
            <a:xfrm>
              <a:off x="6548438" y="2284413"/>
              <a:ext cx="41275" cy="49213"/>
            </a:xfrm>
            <a:custGeom>
              <a:avLst/>
              <a:gdLst/>
              <a:ahLst/>
              <a:cxnLst>
                <a:cxn ang="0">
                  <a:pos x="12" y="22"/>
                </a:cxn>
                <a:cxn ang="0">
                  <a:pos x="14" y="16"/>
                </a:cxn>
                <a:cxn ang="0">
                  <a:pos x="10" y="10"/>
                </a:cxn>
                <a:cxn ang="0">
                  <a:pos x="10" y="14"/>
                </a:cxn>
                <a:cxn ang="0">
                  <a:pos x="5" y="16"/>
                </a:cxn>
                <a:cxn ang="0">
                  <a:pos x="0" y="11"/>
                </a:cxn>
                <a:cxn ang="0">
                  <a:pos x="14" y="0"/>
                </a:cxn>
                <a:cxn ang="0">
                  <a:pos x="26" y="3"/>
                </a:cxn>
                <a:cxn ang="0">
                  <a:pos x="26" y="8"/>
                </a:cxn>
                <a:cxn ang="0">
                  <a:pos x="30" y="11"/>
                </a:cxn>
                <a:cxn ang="0">
                  <a:pos x="30" y="16"/>
                </a:cxn>
                <a:cxn ang="0">
                  <a:pos x="26" y="16"/>
                </a:cxn>
                <a:cxn ang="0">
                  <a:pos x="15" y="37"/>
                </a:cxn>
                <a:cxn ang="0">
                  <a:pos x="14" y="33"/>
                </a:cxn>
                <a:cxn ang="0">
                  <a:pos x="14" y="36"/>
                </a:cxn>
                <a:cxn ang="0">
                  <a:pos x="7" y="29"/>
                </a:cxn>
                <a:cxn ang="0">
                  <a:pos x="12" y="22"/>
                </a:cxn>
              </a:cxnLst>
              <a:rect l="0" t="0" r="r" b="b"/>
              <a:pathLst>
                <a:path w="30" h="37">
                  <a:moveTo>
                    <a:pt x="12" y="22"/>
                  </a:moveTo>
                  <a:cubicBezTo>
                    <a:pt x="14" y="16"/>
                    <a:pt x="14" y="16"/>
                    <a:pt x="14" y="16"/>
                  </a:cubicBezTo>
                  <a:cubicBezTo>
                    <a:pt x="11" y="15"/>
                    <a:pt x="11" y="12"/>
                    <a:pt x="10" y="10"/>
                  </a:cubicBezTo>
                  <a:cubicBezTo>
                    <a:pt x="10" y="11"/>
                    <a:pt x="9" y="13"/>
                    <a:pt x="10" y="14"/>
                  </a:cubicBezTo>
                  <a:cubicBezTo>
                    <a:pt x="8" y="14"/>
                    <a:pt x="6" y="16"/>
                    <a:pt x="5" y="16"/>
                  </a:cubicBezTo>
                  <a:cubicBezTo>
                    <a:pt x="3" y="16"/>
                    <a:pt x="0" y="13"/>
                    <a:pt x="0" y="11"/>
                  </a:cubicBezTo>
                  <a:cubicBezTo>
                    <a:pt x="0" y="8"/>
                    <a:pt x="13" y="0"/>
                    <a:pt x="14" y="0"/>
                  </a:cubicBezTo>
                  <a:cubicBezTo>
                    <a:pt x="18" y="0"/>
                    <a:pt x="20" y="3"/>
                    <a:pt x="26" y="3"/>
                  </a:cubicBezTo>
                  <a:cubicBezTo>
                    <a:pt x="26" y="5"/>
                    <a:pt x="25" y="8"/>
                    <a:pt x="26" y="8"/>
                  </a:cubicBezTo>
                  <a:cubicBezTo>
                    <a:pt x="30" y="11"/>
                    <a:pt x="30" y="11"/>
                    <a:pt x="30" y="11"/>
                  </a:cubicBezTo>
                  <a:cubicBezTo>
                    <a:pt x="30" y="13"/>
                    <a:pt x="29" y="14"/>
                    <a:pt x="30" y="16"/>
                  </a:cubicBezTo>
                  <a:cubicBezTo>
                    <a:pt x="29" y="16"/>
                    <a:pt x="27" y="16"/>
                    <a:pt x="26" y="16"/>
                  </a:cubicBezTo>
                  <a:cubicBezTo>
                    <a:pt x="25" y="24"/>
                    <a:pt x="21" y="37"/>
                    <a:pt x="15" y="37"/>
                  </a:cubicBezTo>
                  <a:cubicBezTo>
                    <a:pt x="14" y="37"/>
                    <a:pt x="14" y="35"/>
                    <a:pt x="14" y="33"/>
                  </a:cubicBezTo>
                  <a:cubicBezTo>
                    <a:pt x="14" y="36"/>
                    <a:pt x="14" y="36"/>
                    <a:pt x="14" y="36"/>
                  </a:cubicBezTo>
                  <a:cubicBezTo>
                    <a:pt x="10" y="36"/>
                    <a:pt x="7" y="31"/>
                    <a:pt x="7" y="29"/>
                  </a:cubicBezTo>
                  <a:cubicBezTo>
                    <a:pt x="7" y="28"/>
                    <a:pt x="12" y="22"/>
                    <a:pt x="12" y="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3" name="Freeform 138">
              <a:extLst>
                <a:ext uri="{FF2B5EF4-FFF2-40B4-BE49-F238E27FC236}">
                  <a16:creationId xmlns:a16="http://schemas.microsoft.com/office/drawing/2014/main" id="{09D73DD2-83FE-964D-AF58-5C62E52F072B}"/>
                </a:ext>
              </a:extLst>
            </p:cNvPr>
            <p:cNvSpPr>
              <a:spLocks/>
            </p:cNvSpPr>
            <p:nvPr/>
          </p:nvSpPr>
          <p:spPr bwMode="auto">
            <a:xfrm>
              <a:off x="6596063" y="2271713"/>
              <a:ext cx="42863" cy="30163"/>
            </a:xfrm>
            <a:custGeom>
              <a:avLst/>
              <a:gdLst/>
              <a:ahLst/>
              <a:cxnLst>
                <a:cxn ang="0">
                  <a:pos x="23" y="15"/>
                </a:cxn>
                <a:cxn ang="0">
                  <a:pos x="17" y="12"/>
                </a:cxn>
                <a:cxn ang="0">
                  <a:pos x="6" y="23"/>
                </a:cxn>
                <a:cxn ang="0">
                  <a:pos x="3" y="17"/>
                </a:cxn>
                <a:cxn ang="0">
                  <a:pos x="0" y="12"/>
                </a:cxn>
                <a:cxn ang="0">
                  <a:pos x="8" y="5"/>
                </a:cxn>
                <a:cxn ang="0">
                  <a:pos x="23" y="0"/>
                </a:cxn>
                <a:cxn ang="0">
                  <a:pos x="23" y="15"/>
                </a:cxn>
              </a:cxnLst>
              <a:rect l="0" t="0" r="r" b="b"/>
              <a:pathLst>
                <a:path w="33" h="23">
                  <a:moveTo>
                    <a:pt x="23" y="15"/>
                  </a:moveTo>
                  <a:cubicBezTo>
                    <a:pt x="20" y="15"/>
                    <a:pt x="18" y="13"/>
                    <a:pt x="17" y="12"/>
                  </a:cubicBezTo>
                  <a:cubicBezTo>
                    <a:pt x="13" y="16"/>
                    <a:pt x="12" y="23"/>
                    <a:pt x="6" y="23"/>
                  </a:cubicBezTo>
                  <a:cubicBezTo>
                    <a:pt x="4" y="23"/>
                    <a:pt x="3" y="19"/>
                    <a:pt x="3" y="17"/>
                  </a:cubicBezTo>
                  <a:cubicBezTo>
                    <a:pt x="1" y="15"/>
                    <a:pt x="0" y="14"/>
                    <a:pt x="0" y="12"/>
                  </a:cubicBezTo>
                  <a:cubicBezTo>
                    <a:pt x="0" y="12"/>
                    <a:pt x="8" y="6"/>
                    <a:pt x="8" y="5"/>
                  </a:cubicBezTo>
                  <a:cubicBezTo>
                    <a:pt x="16" y="7"/>
                    <a:pt x="17" y="0"/>
                    <a:pt x="23" y="0"/>
                  </a:cubicBezTo>
                  <a:cubicBezTo>
                    <a:pt x="33" y="0"/>
                    <a:pt x="28" y="15"/>
                    <a:pt x="23"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4" name="Freeform 139">
              <a:extLst>
                <a:ext uri="{FF2B5EF4-FFF2-40B4-BE49-F238E27FC236}">
                  <a16:creationId xmlns:a16="http://schemas.microsoft.com/office/drawing/2014/main" id="{B8F83ACB-3EB6-C34C-98A5-0CF415660F09}"/>
                </a:ext>
              </a:extLst>
            </p:cNvPr>
            <p:cNvSpPr>
              <a:spLocks/>
            </p:cNvSpPr>
            <p:nvPr/>
          </p:nvSpPr>
          <p:spPr bwMode="auto">
            <a:xfrm>
              <a:off x="6572250" y="2136775"/>
              <a:ext cx="185738" cy="153988"/>
            </a:xfrm>
            <a:custGeom>
              <a:avLst/>
              <a:gdLst/>
              <a:ahLst/>
              <a:cxnLst>
                <a:cxn ang="0">
                  <a:pos x="55" y="110"/>
                </a:cxn>
                <a:cxn ang="0">
                  <a:pos x="55" y="107"/>
                </a:cxn>
                <a:cxn ang="0">
                  <a:pos x="56" y="99"/>
                </a:cxn>
                <a:cxn ang="0">
                  <a:pos x="43" y="95"/>
                </a:cxn>
                <a:cxn ang="0">
                  <a:pos x="39" y="99"/>
                </a:cxn>
                <a:cxn ang="0">
                  <a:pos x="29" y="100"/>
                </a:cxn>
                <a:cxn ang="0">
                  <a:pos x="6" y="106"/>
                </a:cxn>
                <a:cxn ang="0">
                  <a:pos x="0" y="104"/>
                </a:cxn>
                <a:cxn ang="0">
                  <a:pos x="5" y="101"/>
                </a:cxn>
                <a:cxn ang="0">
                  <a:pos x="30" y="84"/>
                </a:cxn>
                <a:cxn ang="0">
                  <a:pos x="57" y="84"/>
                </a:cxn>
                <a:cxn ang="0">
                  <a:pos x="72" y="70"/>
                </a:cxn>
                <a:cxn ang="0">
                  <a:pos x="79" y="59"/>
                </a:cxn>
                <a:cxn ang="0">
                  <a:pos x="77" y="64"/>
                </a:cxn>
                <a:cxn ang="0">
                  <a:pos x="79" y="66"/>
                </a:cxn>
                <a:cxn ang="0">
                  <a:pos x="92" y="60"/>
                </a:cxn>
                <a:cxn ang="0">
                  <a:pos x="116" y="25"/>
                </a:cxn>
                <a:cxn ang="0">
                  <a:pos x="114" y="19"/>
                </a:cxn>
                <a:cxn ang="0">
                  <a:pos x="125" y="3"/>
                </a:cxn>
                <a:cxn ang="0">
                  <a:pos x="130" y="4"/>
                </a:cxn>
                <a:cxn ang="0">
                  <a:pos x="129" y="4"/>
                </a:cxn>
                <a:cxn ang="0">
                  <a:pos x="128" y="0"/>
                </a:cxn>
                <a:cxn ang="0">
                  <a:pos x="133" y="2"/>
                </a:cxn>
                <a:cxn ang="0">
                  <a:pos x="134" y="11"/>
                </a:cxn>
                <a:cxn ang="0">
                  <a:pos x="140" y="26"/>
                </a:cxn>
                <a:cxn ang="0">
                  <a:pos x="134" y="40"/>
                </a:cxn>
                <a:cxn ang="0">
                  <a:pos x="134" y="43"/>
                </a:cxn>
                <a:cxn ang="0">
                  <a:pos x="130" y="44"/>
                </a:cxn>
                <a:cxn ang="0">
                  <a:pos x="127" y="63"/>
                </a:cxn>
                <a:cxn ang="0">
                  <a:pos x="122" y="76"/>
                </a:cxn>
                <a:cxn ang="0">
                  <a:pos x="125" y="84"/>
                </a:cxn>
                <a:cxn ang="0">
                  <a:pos x="114" y="93"/>
                </a:cxn>
                <a:cxn ang="0">
                  <a:pos x="114" y="86"/>
                </a:cxn>
                <a:cxn ang="0">
                  <a:pos x="102" y="96"/>
                </a:cxn>
                <a:cxn ang="0">
                  <a:pos x="100" y="94"/>
                </a:cxn>
                <a:cxn ang="0">
                  <a:pos x="96" y="94"/>
                </a:cxn>
                <a:cxn ang="0">
                  <a:pos x="87" y="100"/>
                </a:cxn>
                <a:cxn ang="0">
                  <a:pos x="74" y="92"/>
                </a:cxn>
                <a:cxn ang="0">
                  <a:pos x="72" y="96"/>
                </a:cxn>
                <a:cxn ang="0">
                  <a:pos x="76" y="103"/>
                </a:cxn>
                <a:cxn ang="0">
                  <a:pos x="72" y="103"/>
                </a:cxn>
                <a:cxn ang="0">
                  <a:pos x="61" y="115"/>
                </a:cxn>
                <a:cxn ang="0">
                  <a:pos x="55" y="110"/>
                </a:cxn>
              </a:cxnLst>
              <a:rect l="0" t="0" r="r" b="b"/>
              <a:pathLst>
                <a:path w="140" h="115">
                  <a:moveTo>
                    <a:pt x="55" y="110"/>
                  </a:moveTo>
                  <a:cubicBezTo>
                    <a:pt x="53" y="110"/>
                    <a:pt x="55" y="108"/>
                    <a:pt x="55" y="107"/>
                  </a:cubicBezTo>
                  <a:cubicBezTo>
                    <a:pt x="55" y="104"/>
                    <a:pt x="56" y="101"/>
                    <a:pt x="56" y="99"/>
                  </a:cubicBezTo>
                  <a:cubicBezTo>
                    <a:pt x="51" y="98"/>
                    <a:pt x="48" y="95"/>
                    <a:pt x="43" y="95"/>
                  </a:cubicBezTo>
                  <a:cubicBezTo>
                    <a:pt x="40" y="95"/>
                    <a:pt x="40" y="98"/>
                    <a:pt x="39" y="99"/>
                  </a:cubicBezTo>
                  <a:cubicBezTo>
                    <a:pt x="35" y="100"/>
                    <a:pt x="32" y="98"/>
                    <a:pt x="29" y="100"/>
                  </a:cubicBezTo>
                  <a:cubicBezTo>
                    <a:pt x="23" y="103"/>
                    <a:pt x="15" y="106"/>
                    <a:pt x="6" y="106"/>
                  </a:cubicBezTo>
                  <a:cubicBezTo>
                    <a:pt x="3" y="106"/>
                    <a:pt x="0" y="106"/>
                    <a:pt x="0" y="104"/>
                  </a:cubicBezTo>
                  <a:cubicBezTo>
                    <a:pt x="0" y="103"/>
                    <a:pt x="4" y="102"/>
                    <a:pt x="5" y="101"/>
                  </a:cubicBezTo>
                  <a:cubicBezTo>
                    <a:pt x="15" y="95"/>
                    <a:pt x="19" y="84"/>
                    <a:pt x="30" y="84"/>
                  </a:cubicBezTo>
                  <a:cubicBezTo>
                    <a:pt x="43" y="84"/>
                    <a:pt x="47" y="84"/>
                    <a:pt x="57" y="84"/>
                  </a:cubicBezTo>
                  <a:cubicBezTo>
                    <a:pt x="65" y="84"/>
                    <a:pt x="68" y="70"/>
                    <a:pt x="72" y="70"/>
                  </a:cubicBezTo>
                  <a:cubicBezTo>
                    <a:pt x="72" y="70"/>
                    <a:pt x="78" y="60"/>
                    <a:pt x="79" y="59"/>
                  </a:cubicBezTo>
                  <a:cubicBezTo>
                    <a:pt x="78" y="61"/>
                    <a:pt x="77" y="62"/>
                    <a:pt x="77" y="64"/>
                  </a:cubicBezTo>
                  <a:cubicBezTo>
                    <a:pt x="77" y="65"/>
                    <a:pt x="78" y="66"/>
                    <a:pt x="79" y="66"/>
                  </a:cubicBezTo>
                  <a:cubicBezTo>
                    <a:pt x="86" y="66"/>
                    <a:pt x="87" y="62"/>
                    <a:pt x="92" y="60"/>
                  </a:cubicBezTo>
                  <a:cubicBezTo>
                    <a:pt x="101" y="57"/>
                    <a:pt x="116" y="39"/>
                    <a:pt x="116" y="25"/>
                  </a:cubicBezTo>
                  <a:cubicBezTo>
                    <a:pt x="116" y="22"/>
                    <a:pt x="114" y="22"/>
                    <a:pt x="114" y="19"/>
                  </a:cubicBezTo>
                  <a:cubicBezTo>
                    <a:pt x="114" y="14"/>
                    <a:pt x="119" y="3"/>
                    <a:pt x="125" y="3"/>
                  </a:cubicBezTo>
                  <a:cubicBezTo>
                    <a:pt x="125" y="3"/>
                    <a:pt x="125" y="9"/>
                    <a:pt x="130" y="4"/>
                  </a:cubicBezTo>
                  <a:cubicBezTo>
                    <a:pt x="130" y="4"/>
                    <a:pt x="129" y="4"/>
                    <a:pt x="129" y="4"/>
                  </a:cubicBezTo>
                  <a:cubicBezTo>
                    <a:pt x="128" y="4"/>
                    <a:pt x="127" y="0"/>
                    <a:pt x="128" y="0"/>
                  </a:cubicBezTo>
                  <a:cubicBezTo>
                    <a:pt x="131" y="0"/>
                    <a:pt x="133" y="1"/>
                    <a:pt x="133" y="2"/>
                  </a:cubicBezTo>
                  <a:cubicBezTo>
                    <a:pt x="135" y="5"/>
                    <a:pt x="134" y="8"/>
                    <a:pt x="134" y="11"/>
                  </a:cubicBezTo>
                  <a:cubicBezTo>
                    <a:pt x="134" y="17"/>
                    <a:pt x="140" y="20"/>
                    <a:pt x="140" y="26"/>
                  </a:cubicBezTo>
                  <a:cubicBezTo>
                    <a:pt x="140" y="33"/>
                    <a:pt x="134" y="34"/>
                    <a:pt x="134" y="40"/>
                  </a:cubicBezTo>
                  <a:cubicBezTo>
                    <a:pt x="134" y="41"/>
                    <a:pt x="134" y="42"/>
                    <a:pt x="134" y="43"/>
                  </a:cubicBezTo>
                  <a:cubicBezTo>
                    <a:pt x="133" y="44"/>
                    <a:pt x="132" y="43"/>
                    <a:pt x="130" y="44"/>
                  </a:cubicBezTo>
                  <a:cubicBezTo>
                    <a:pt x="126" y="45"/>
                    <a:pt x="127" y="59"/>
                    <a:pt x="127" y="63"/>
                  </a:cubicBezTo>
                  <a:cubicBezTo>
                    <a:pt x="127" y="67"/>
                    <a:pt x="122" y="70"/>
                    <a:pt x="122" y="76"/>
                  </a:cubicBezTo>
                  <a:cubicBezTo>
                    <a:pt x="122" y="80"/>
                    <a:pt x="124" y="81"/>
                    <a:pt x="125" y="84"/>
                  </a:cubicBezTo>
                  <a:cubicBezTo>
                    <a:pt x="119" y="87"/>
                    <a:pt x="119" y="91"/>
                    <a:pt x="114" y="93"/>
                  </a:cubicBezTo>
                  <a:cubicBezTo>
                    <a:pt x="112" y="89"/>
                    <a:pt x="114" y="89"/>
                    <a:pt x="114" y="86"/>
                  </a:cubicBezTo>
                  <a:cubicBezTo>
                    <a:pt x="108" y="90"/>
                    <a:pt x="104" y="90"/>
                    <a:pt x="102" y="96"/>
                  </a:cubicBezTo>
                  <a:cubicBezTo>
                    <a:pt x="102" y="96"/>
                    <a:pt x="100" y="95"/>
                    <a:pt x="100" y="94"/>
                  </a:cubicBezTo>
                  <a:cubicBezTo>
                    <a:pt x="96" y="94"/>
                    <a:pt x="96" y="94"/>
                    <a:pt x="96" y="94"/>
                  </a:cubicBezTo>
                  <a:cubicBezTo>
                    <a:pt x="93" y="97"/>
                    <a:pt x="91" y="100"/>
                    <a:pt x="87" y="100"/>
                  </a:cubicBezTo>
                  <a:cubicBezTo>
                    <a:pt x="78" y="100"/>
                    <a:pt x="78" y="92"/>
                    <a:pt x="74" y="92"/>
                  </a:cubicBezTo>
                  <a:cubicBezTo>
                    <a:pt x="73" y="92"/>
                    <a:pt x="72" y="94"/>
                    <a:pt x="72" y="96"/>
                  </a:cubicBezTo>
                  <a:cubicBezTo>
                    <a:pt x="72" y="97"/>
                    <a:pt x="76" y="103"/>
                    <a:pt x="76" y="103"/>
                  </a:cubicBezTo>
                  <a:cubicBezTo>
                    <a:pt x="75" y="103"/>
                    <a:pt x="73" y="103"/>
                    <a:pt x="72" y="103"/>
                  </a:cubicBezTo>
                  <a:cubicBezTo>
                    <a:pt x="68" y="103"/>
                    <a:pt x="63" y="110"/>
                    <a:pt x="61" y="115"/>
                  </a:cubicBezTo>
                  <a:cubicBezTo>
                    <a:pt x="57" y="114"/>
                    <a:pt x="58" y="110"/>
                    <a:pt x="55" y="1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5" name="Freeform 140">
              <a:extLst>
                <a:ext uri="{FF2B5EF4-FFF2-40B4-BE49-F238E27FC236}">
                  <a16:creationId xmlns:a16="http://schemas.microsoft.com/office/drawing/2014/main" id="{7267E409-435F-B14D-8FF2-7A60E50C4468}"/>
                </a:ext>
              </a:extLst>
            </p:cNvPr>
            <p:cNvSpPr>
              <a:spLocks/>
            </p:cNvSpPr>
            <p:nvPr/>
          </p:nvSpPr>
          <p:spPr bwMode="auto">
            <a:xfrm>
              <a:off x="6721475" y="2054225"/>
              <a:ext cx="96838" cy="80963"/>
            </a:xfrm>
            <a:custGeom>
              <a:avLst/>
              <a:gdLst/>
              <a:ahLst/>
              <a:cxnLst>
                <a:cxn ang="0">
                  <a:pos x="11" y="33"/>
                </a:cxn>
                <a:cxn ang="0">
                  <a:pos x="15" y="33"/>
                </a:cxn>
                <a:cxn ang="0">
                  <a:pos x="26" y="10"/>
                </a:cxn>
                <a:cxn ang="0">
                  <a:pos x="23" y="6"/>
                </a:cxn>
                <a:cxn ang="0">
                  <a:pos x="26" y="0"/>
                </a:cxn>
                <a:cxn ang="0">
                  <a:pos x="60" y="22"/>
                </a:cxn>
                <a:cxn ang="0">
                  <a:pos x="70" y="21"/>
                </a:cxn>
                <a:cxn ang="0">
                  <a:pos x="67" y="26"/>
                </a:cxn>
                <a:cxn ang="0">
                  <a:pos x="72" y="32"/>
                </a:cxn>
                <a:cxn ang="0">
                  <a:pos x="59" y="36"/>
                </a:cxn>
                <a:cxn ang="0">
                  <a:pos x="43" y="51"/>
                </a:cxn>
                <a:cxn ang="0">
                  <a:pos x="24" y="41"/>
                </a:cxn>
                <a:cxn ang="0">
                  <a:pos x="21" y="45"/>
                </a:cxn>
                <a:cxn ang="0">
                  <a:pos x="8" y="48"/>
                </a:cxn>
                <a:cxn ang="0">
                  <a:pos x="16" y="54"/>
                </a:cxn>
                <a:cxn ang="0">
                  <a:pos x="5" y="61"/>
                </a:cxn>
                <a:cxn ang="0">
                  <a:pos x="3" y="61"/>
                </a:cxn>
                <a:cxn ang="0">
                  <a:pos x="3" y="51"/>
                </a:cxn>
                <a:cxn ang="0">
                  <a:pos x="0" y="46"/>
                </a:cxn>
                <a:cxn ang="0">
                  <a:pos x="8" y="35"/>
                </a:cxn>
                <a:cxn ang="0">
                  <a:pos x="8" y="32"/>
                </a:cxn>
                <a:cxn ang="0">
                  <a:pos x="12" y="34"/>
                </a:cxn>
                <a:cxn ang="0">
                  <a:pos x="11" y="33"/>
                </a:cxn>
              </a:cxnLst>
              <a:rect l="0" t="0" r="r" b="b"/>
              <a:pathLst>
                <a:path w="72" h="61">
                  <a:moveTo>
                    <a:pt x="11" y="33"/>
                  </a:moveTo>
                  <a:cubicBezTo>
                    <a:pt x="12" y="33"/>
                    <a:pt x="14" y="33"/>
                    <a:pt x="15" y="33"/>
                  </a:cubicBezTo>
                  <a:cubicBezTo>
                    <a:pt x="23" y="33"/>
                    <a:pt x="26" y="16"/>
                    <a:pt x="26" y="10"/>
                  </a:cubicBezTo>
                  <a:cubicBezTo>
                    <a:pt x="26" y="8"/>
                    <a:pt x="23" y="7"/>
                    <a:pt x="23" y="6"/>
                  </a:cubicBezTo>
                  <a:cubicBezTo>
                    <a:pt x="23" y="2"/>
                    <a:pt x="25" y="1"/>
                    <a:pt x="26" y="0"/>
                  </a:cubicBezTo>
                  <a:cubicBezTo>
                    <a:pt x="38" y="8"/>
                    <a:pt x="43" y="22"/>
                    <a:pt x="60" y="22"/>
                  </a:cubicBezTo>
                  <a:cubicBezTo>
                    <a:pt x="64" y="22"/>
                    <a:pt x="67" y="19"/>
                    <a:pt x="70" y="21"/>
                  </a:cubicBezTo>
                  <a:cubicBezTo>
                    <a:pt x="69" y="23"/>
                    <a:pt x="67" y="24"/>
                    <a:pt x="67" y="26"/>
                  </a:cubicBezTo>
                  <a:cubicBezTo>
                    <a:pt x="67" y="29"/>
                    <a:pt x="71" y="32"/>
                    <a:pt x="72" y="32"/>
                  </a:cubicBezTo>
                  <a:cubicBezTo>
                    <a:pt x="68" y="35"/>
                    <a:pt x="65" y="36"/>
                    <a:pt x="59" y="36"/>
                  </a:cubicBezTo>
                  <a:cubicBezTo>
                    <a:pt x="49" y="36"/>
                    <a:pt x="46" y="46"/>
                    <a:pt x="43" y="51"/>
                  </a:cubicBezTo>
                  <a:cubicBezTo>
                    <a:pt x="36" y="47"/>
                    <a:pt x="31" y="46"/>
                    <a:pt x="24" y="41"/>
                  </a:cubicBezTo>
                  <a:cubicBezTo>
                    <a:pt x="23" y="42"/>
                    <a:pt x="21" y="43"/>
                    <a:pt x="21" y="45"/>
                  </a:cubicBezTo>
                  <a:cubicBezTo>
                    <a:pt x="15" y="45"/>
                    <a:pt x="8" y="40"/>
                    <a:pt x="8" y="48"/>
                  </a:cubicBezTo>
                  <a:cubicBezTo>
                    <a:pt x="8" y="52"/>
                    <a:pt x="14" y="52"/>
                    <a:pt x="16" y="54"/>
                  </a:cubicBezTo>
                  <a:cubicBezTo>
                    <a:pt x="12" y="59"/>
                    <a:pt x="9" y="57"/>
                    <a:pt x="5" y="61"/>
                  </a:cubicBezTo>
                  <a:cubicBezTo>
                    <a:pt x="3" y="61"/>
                    <a:pt x="3" y="61"/>
                    <a:pt x="3" y="61"/>
                  </a:cubicBezTo>
                  <a:cubicBezTo>
                    <a:pt x="3" y="58"/>
                    <a:pt x="3" y="51"/>
                    <a:pt x="3" y="51"/>
                  </a:cubicBezTo>
                  <a:cubicBezTo>
                    <a:pt x="3" y="49"/>
                    <a:pt x="0" y="48"/>
                    <a:pt x="0" y="46"/>
                  </a:cubicBezTo>
                  <a:cubicBezTo>
                    <a:pt x="0" y="41"/>
                    <a:pt x="8" y="38"/>
                    <a:pt x="8" y="35"/>
                  </a:cubicBezTo>
                  <a:cubicBezTo>
                    <a:pt x="8" y="32"/>
                    <a:pt x="8" y="32"/>
                    <a:pt x="8" y="32"/>
                  </a:cubicBezTo>
                  <a:cubicBezTo>
                    <a:pt x="9" y="32"/>
                    <a:pt x="10" y="33"/>
                    <a:pt x="12" y="34"/>
                  </a:cubicBezTo>
                  <a:lnTo>
                    <a:pt x="11" y="3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6" name="Freeform 141">
              <a:extLst>
                <a:ext uri="{FF2B5EF4-FFF2-40B4-BE49-F238E27FC236}">
                  <a16:creationId xmlns:a16="http://schemas.microsoft.com/office/drawing/2014/main" id="{A78165DD-DCCC-6C40-8647-AA67C551D84A}"/>
                </a:ext>
              </a:extLst>
            </p:cNvPr>
            <p:cNvSpPr>
              <a:spLocks/>
            </p:cNvSpPr>
            <p:nvPr/>
          </p:nvSpPr>
          <p:spPr bwMode="auto">
            <a:xfrm>
              <a:off x="6816725" y="2073275"/>
              <a:ext cx="15875" cy="14288"/>
            </a:xfrm>
            <a:custGeom>
              <a:avLst/>
              <a:gdLst/>
              <a:ahLst/>
              <a:cxnLst>
                <a:cxn ang="0">
                  <a:pos x="10" y="0"/>
                </a:cxn>
                <a:cxn ang="0">
                  <a:pos x="12" y="2"/>
                </a:cxn>
                <a:cxn ang="0">
                  <a:pos x="1" y="11"/>
                </a:cxn>
                <a:cxn ang="0">
                  <a:pos x="1" y="7"/>
                </a:cxn>
                <a:cxn ang="0">
                  <a:pos x="11" y="0"/>
                </a:cxn>
                <a:cxn ang="0">
                  <a:pos x="10" y="0"/>
                </a:cxn>
              </a:cxnLst>
              <a:rect l="0" t="0" r="r" b="b"/>
              <a:pathLst>
                <a:path w="12" h="11">
                  <a:moveTo>
                    <a:pt x="10" y="0"/>
                  </a:moveTo>
                  <a:cubicBezTo>
                    <a:pt x="12" y="2"/>
                    <a:pt x="12" y="2"/>
                    <a:pt x="12" y="2"/>
                  </a:cubicBezTo>
                  <a:cubicBezTo>
                    <a:pt x="10" y="4"/>
                    <a:pt x="5" y="11"/>
                    <a:pt x="1" y="11"/>
                  </a:cubicBezTo>
                  <a:cubicBezTo>
                    <a:pt x="0" y="11"/>
                    <a:pt x="0" y="8"/>
                    <a:pt x="1" y="7"/>
                  </a:cubicBezTo>
                  <a:cubicBezTo>
                    <a:pt x="3" y="4"/>
                    <a:pt x="8" y="0"/>
                    <a:pt x="11" y="0"/>
                  </a:cubicBezTo>
                  <a:lnTo>
                    <a:pt x="1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7" name="Freeform 142">
              <a:extLst>
                <a:ext uri="{FF2B5EF4-FFF2-40B4-BE49-F238E27FC236}">
                  <a16:creationId xmlns:a16="http://schemas.microsoft.com/office/drawing/2014/main" id="{021FD9AE-76D7-BB4D-8BB6-1B904CE0B13D}"/>
                </a:ext>
              </a:extLst>
            </p:cNvPr>
            <p:cNvSpPr>
              <a:spLocks/>
            </p:cNvSpPr>
            <p:nvPr/>
          </p:nvSpPr>
          <p:spPr bwMode="auto">
            <a:xfrm>
              <a:off x="6848475" y="2052638"/>
              <a:ext cx="22225" cy="15875"/>
            </a:xfrm>
            <a:custGeom>
              <a:avLst/>
              <a:gdLst/>
              <a:ahLst/>
              <a:cxnLst>
                <a:cxn ang="0">
                  <a:pos x="17" y="3"/>
                </a:cxn>
                <a:cxn ang="0">
                  <a:pos x="1" y="12"/>
                </a:cxn>
                <a:cxn ang="0">
                  <a:pos x="1" y="10"/>
                </a:cxn>
                <a:cxn ang="0">
                  <a:pos x="10" y="0"/>
                </a:cxn>
                <a:cxn ang="0">
                  <a:pos x="17" y="0"/>
                </a:cxn>
                <a:cxn ang="0">
                  <a:pos x="17" y="3"/>
                </a:cxn>
              </a:cxnLst>
              <a:rect l="0" t="0" r="r" b="b"/>
              <a:pathLst>
                <a:path w="17" h="12">
                  <a:moveTo>
                    <a:pt x="17" y="3"/>
                  </a:moveTo>
                  <a:cubicBezTo>
                    <a:pt x="7" y="3"/>
                    <a:pt x="7" y="12"/>
                    <a:pt x="1" y="12"/>
                  </a:cubicBezTo>
                  <a:cubicBezTo>
                    <a:pt x="0" y="12"/>
                    <a:pt x="1" y="10"/>
                    <a:pt x="1" y="10"/>
                  </a:cubicBezTo>
                  <a:cubicBezTo>
                    <a:pt x="1" y="10"/>
                    <a:pt x="5" y="0"/>
                    <a:pt x="10" y="0"/>
                  </a:cubicBezTo>
                  <a:cubicBezTo>
                    <a:pt x="13" y="0"/>
                    <a:pt x="15" y="0"/>
                    <a:pt x="17" y="0"/>
                  </a:cubicBezTo>
                  <a:lnTo>
                    <a:pt x="17" y="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8" name="Freeform 143">
              <a:extLst>
                <a:ext uri="{FF2B5EF4-FFF2-40B4-BE49-F238E27FC236}">
                  <a16:creationId xmlns:a16="http://schemas.microsoft.com/office/drawing/2014/main" id="{1222230B-4F03-5849-8619-9FD0579B9D4F}"/>
                </a:ext>
              </a:extLst>
            </p:cNvPr>
            <p:cNvSpPr>
              <a:spLocks/>
            </p:cNvSpPr>
            <p:nvPr/>
          </p:nvSpPr>
          <p:spPr bwMode="auto">
            <a:xfrm>
              <a:off x="6888163" y="2035175"/>
              <a:ext cx="12700" cy="11113"/>
            </a:xfrm>
            <a:custGeom>
              <a:avLst/>
              <a:gdLst/>
              <a:ahLst/>
              <a:cxnLst>
                <a:cxn ang="0">
                  <a:pos x="1" y="6"/>
                </a:cxn>
                <a:cxn ang="0">
                  <a:pos x="2" y="3"/>
                </a:cxn>
                <a:cxn ang="0">
                  <a:pos x="9" y="0"/>
                </a:cxn>
                <a:cxn ang="0">
                  <a:pos x="1" y="9"/>
                </a:cxn>
                <a:cxn ang="0">
                  <a:pos x="1" y="6"/>
                </a:cxn>
              </a:cxnLst>
              <a:rect l="0" t="0" r="r" b="b"/>
              <a:pathLst>
                <a:path w="9" h="9">
                  <a:moveTo>
                    <a:pt x="1" y="6"/>
                  </a:moveTo>
                  <a:cubicBezTo>
                    <a:pt x="3" y="6"/>
                    <a:pt x="1" y="4"/>
                    <a:pt x="2" y="3"/>
                  </a:cubicBezTo>
                  <a:cubicBezTo>
                    <a:pt x="3" y="0"/>
                    <a:pt x="8" y="0"/>
                    <a:pt x="9" y="0"/>
                  </a:cubicBezTo>
                  <a:cubicBezTo>
                    <a:pt x="8" y="3"/>
                    <a:pt x="5" y="9"/>
                    <a:pt x="1" y="9"/>
                  </a:cubicBezTo>
                  <a:cubicBezTo>
                    <a:pt x="0" y="9"/>
                    <a:pt x="0" y="6"/>
                    <a:pt x="1"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9" name="Freeform 144">
              <a:extLst>
                <a:ext uri="{FF2B5EF4-FFF2-40B4-BE49-F238E27FC236}">
                  <a16:creationId xmlns:a16="http://schemas.microsoft.com/office/drawing/2014/main" id="{A88DA8F9-21D9-7E4E-9DF6-DCF9C4EC6767}"/>
                </a:ext>
              </a:extLst>
            </p:cNvPr>
            <p:cNvSpPr>
              <a:spLocks/>
            </p:cNvSpPr>
            <p:nvPr/>
          </p:nvSpPr>
          <p:spPr bwMode="auto">
            <a:xfrm>
              <a:off x="6753225" y="1855788"/>
              <a:ext cx="47625" cy="184150"/>
            </a:xfrm>
            <a:custGeom>
              <a:avLst/>
              <a:gdLst/>
              <a:ahLst/>
              <a:cxnLst>
                <a:cxn ang="0">
                  <a:pos x="26" y="84"/>
                </a:cxn>
                <a:cxn ang="0">
                  <a:pos x="13" y="109"/>
                </a:cxn>
                <a:cxn ang="0">
                  <a:pos x="26" y="132"/>
                </a:cxn>
                <a:cxn ang="0">
                  <a:pos x="25" y="132"/>
                </a:cxn>
                <a:cxn ang="0">
                  <a:pos x="20" y="128"/>
                </a:cxn>
                <a:cxn ang="0">
                  <a:pos x="16" y="128"/>
                </a:cxn>
                <a:cxn ang="0">
                  <a:pos x="5" y="138"/>
                </a:cxn>
                <a:cxn ang="0">
                  <a:pos x="5" y="125"/>
                </a:cxn>
                <a:cxn ang="0">
                  <a:pos x="7" y="105"/>
                </a:cxn>
                <a:cxn ang="0">
                  <a:pos x="4" y="93"/>
                </a:cxn>
                <a:cxn ang="0">
                  <a:pos x="7" y="79"/>
                </a:cxn>
                <a:cxn ang="0">
                  <a:pos x="7" y="53"/>
                </a:cxn>
                <a:cxn ang="0">
                  <a:pos x="0" y="37"/>
                </a:cxn>
                <a:cxn ang="0">
                  <a:pos x="9" y="15"/>
                </a:cxn>
                <a:cxn ang="0">
                  <a:pos x="11" y="9"/>
                </a:cxn>
                <a:cxn ang="0">
                  <a:pos x="11" y="0"/>
                </a:cxn>
                <a:cxn ang="0">
                  <a:pos x="14" y="0"/>
                </a:cxn>
                <a:cxn ang="0">
                  <a:pos x="19" y="20"/>
                </a:cxn>
                <a:cxn ang="0">
                  <a:pos x="21" y="37"/>
                </a:cxn>
                <a:cxn ang="0">
                  <a:pos x="21" y="47"/>
                </a:cxn>
                <a:cxn ang="0">
                  <a:pos x="24" y="59"/>
                </a:cxn>
                <a:cxn ang="0">
                  <a:pos x="36" y="90"/>
                </a:cxn>
                <a:cxn ang="0">
                  <a:pos x="26" y="84"/>
                </a:cxn>
              </a:cxnLst>
              <a:rect l="0" t="0" r="r" b="b"/>
              <a:pathLst>
                <a:path w="36" h="138">
                  <a:moveTo>
                    <a:pt x="26" y="84"/>
                  </a:moveTo>
                  <a:cubicBezTo>
                    <a:pt x="15" y="84"/>
                    <a:pt x="13" y="98"/>
                    <a:pt x="13" y="109"/>
                  </a:cubicBezTo>
                  <a:cubicBezTo>
                    <a:pt x="13" y="120"/>
                    <a:pt x="22" y="124"/>
                    <a:pt x="26" y="132"/>
                  </a:cubicBezTo>
                  <a:cubicBezTo>
                    <a:pt x="26" y="132"/>
                    <a:pt x="25" y="132"/>
                    <a:pt x="25" y="132"/>
                  </a:cubicBezTo>
                  <a:cubicBezTo>
                    <a:pt x="23" y="133"/>
                    <a:pt x="21" y="130"/>
                    <a:pt x="20" y="128"/>
                  </a:cubicBezTo>
                  <a:cubicBezTo>
                    <a:pt x="19" y="128"/>
                    <a:pt x="17" y="128"/>
                    <a:pt x="16" y="128"/>
                  </a:cubicBezTo>
                  <a:cubicBezTo>
                    <a:pt x="11" y="128"/>
                    <a:pt x="11" y="138"/>
                    <a:pt x="5" y="138"/>
                  </a:cubicBezTo>
                  <a:cubicBezTo>
                    <a:pt x="4" y="138"/>
                    <a:pt x="5" y="127"/>
                    <a:pt x="5" y="125"/>
                  </a:cubicBezTo>
                  <a:cubicBezTo>
                    <a:pt x="5" y="117"/>
                    <a:pt x="7" y="112"/>
                    <a:pt x="7" y="105"/>
                  </a:cubicBezTo>
                  <a:cubicBezTo>
                    <a:pt x="7" y="99"/>
                    <a:pt x="4" y="98"/>
                    <a:pt x="4" y="93"/>
                  </a:cubicBezTo>
                  <a:cubicBezTo>
                    <a:pt x="4" y="86"/>
                    <a:pt x="7" y="84"/>
                    <a:pt x="7" y="79"/>
                  </a:cubicBezTo>
                  <a:cubicBezTo>
                    <a:pt x="7" y="68"/>
                    <a:pt x="7" y="64"/>
                    <a:pt x="7" y="53"/>
                  </a:cubicBezTo>
                  <a:cubicBezTo>
                    <a:pt x="7" y="46"/>
                    <a:pt x="0" y="44"/>
                    <a:pt x="0" y="37"/>
                  </a:cubicBezTo>
                  <a:cubicBezTo>
                    <a:pt x="0" y="28"/>
                    <a:pt x="3" y="16"/>
                    <a:pt x="9" y="15"/>
                  </a:cubicBezTo>
                  <a:cubicBezTo>
                    <a:pt x="9" y="12"/>
                    <a:pt x="11" y="11"/>
                    <a:pt x="11" y="9"/>
                  </a:cubicBezTo>
                  <a:cubicBezTo>
                    <a:pt x="11" y="4"/>
                    <a:pt x="11" y="3"/>
                    <a:pt x="11" y="0"/>
                  </a:cubicBezTo>
                  <a:cubicBezTo>
                    <a:pt x="12" y="0"/>
                    <a:pt x="13" y="0"/>
                    <a:pt x="14" y="0"/>
                  </a:cubicBezTo>
                  <a:cubicBezTo>
                    <a:pt x="14" y="8"/>
                    <a:pt x="18" y="14"/>
                    <a:pt x="19" y="20"/>
                  </a:cubicBezTo>
                  <a:cubicBezTo>
                    <a:pt x="21" y="26"/>
                    <a:pt x="18" y="30"/>
                    <a:pt x="21" y="37"/>
                  </a:cubicBezTo>
                  <a:cubicBezTo>
                    <a:pt x="21" y="47"/>
                    <a:pt x="21" y="47"/>
                    <a:pt x="21" y="47"/>
                  </a:cubicBezTo>
                  <a:cubicBezTo>
                    <a:pt x="20" y="52"/>
                    <a:pt x="23" y="57"/>
                    <a:pt x="24" y="59"/>
                  </a:cubicBezTo>
                  <a:cubicBezTo>
                    <a:pt x="27" y="70"/>
                    <a:pt x="33" y="79"/>
                    <a:pt x="36" y="90"/>
                  </a:cubicBezTo>
                  <a:cubicBezTo>
                    <a:pt x="34" y="86"/>
                    <a:pt x="30" y="84"/>
                    <a:pt x="26" y="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0" name="Freeform 145">
              <a:extLst>
                <a:ext uri="{FF2B5EF4-FFF2-40B4-BE49-F238E27FC236}">
                  <a16:creationId xmlns:a16="http://schemas.microsoft.com/office/drawing/2014/main" id="{7C0DBE48-8D79-D74D-B4C8-1FC22CD07A3A}"/>
                </a:ext>
              </a:extLst>
            </p:cNvPr>
            <p:cNvSpPr>
              <a:spLocks/>
            </p:cNvSpPr>
            <p:nvPr/>
          </p:nvSpPr>
          <p:spPr bwMode="auto">
            <a:xfrm>
              <a:off x="5241925" y="1219200"/>
              <a:ext cx="292100" cy="214313"/>
            </a:xfrm>
            <a:custGeom>
              <a:avLst/>
              <a:gdLst/>
              <a:ahLst/>
              <a:cxnLst>
                <a:cxn ang="0">
                  <a:pos x="76" y="161"/>
                </a:cxn>
                <a:cxn ang="0">
                  <a:pos x="50" y="131"/>
                </a:cxn>
                <a:cxn ang="0">
                  <a:pos x="103" y="67"/>
                </a:cxn>
                <a:cxn ang="0">
                  <a:pos x="125" y="55"/>
                </a:cxn>
                <a:cxn ang="0">
                  <a:pos x="134" y="45"/>
                </a:cxn>
                <a:cxn ang="0">
                  <a:pos x="175" y="34"/>
                </a:cxn>
                <a:cxn ang="0">
                  <a:pos x="220" y="11"/>
                </a:cxn>
                <a:cxn ang="0">
                  <a:pos x="203" y="0"/>
                </a:cxn>
                <a:cxn ang="0">
                  <a:pos x="136" y="25"/>
                </a:cxn>
                <a:cxn ang="0">
                  <a:pos x="123" y="19"/>
                </a:cxn>
                <a:cxn ang="0">
                  <a:pos x="109" y="25"/>
                </a:cxn>
                <a:cxn ang="0">
                  <a:pos x="69" y="46"/>
                </a:cxn>
                <a:cxn ang="0">
                  <a:pos x="52" y="49"/>
                </a:cxn>
                <a:cxn ang="0">
                  <a:pos x="47" y="53"/>
                </a:cxn>
                <a:cxn ang="0">
                  <a:pos x="50" y="61"/>
                </a:cxn>
                <a:cxn ang="0">
                  <a:pos x="27" y="88"/>
                </a:cxn>
                <a:cxn ang="0">
                  <a:pos x="34" y="98"/>
                </a:cxn>
                <a:cxn ang="0">
                  <a:pos x="13" y="110"/>
                </a:cxn>
                <a:cxn ang="0">
                  <a:pos x="13" y="117"/>
                </a:cxn>
                <a:cxn ang="0">
                  <a:pos x="0" y="134"/>
                </a:cxn>
                <a:cxn ang="0">
                  <a:pos x="8" y="143"/>
                </a:cxn>
                <a:cxn ang="0">
                  <a:pos x="21" y="143"/>
                </a:cxn>
                <a:cxn ang="0">
                  <a:pos x="27" y="158"/>
                </a:cxn>
                <a:cxn ang="0">
                  <a:pos x="39" y="158"/>
                </a:cxn>
                <a:cxn ang="0">
                  <a:pos x="42" y="161"/>
                </a:cxn>
                <a:cxn ang="0">
                  <a:pos x="76" y="161"/>
                </a:cxn>
                <a:cxn ang="0">
                  <a:pos x="72" y="156"/>
                </a:cxn>
                <a:cxn ang="0">
                  <a:pos x="76" y="161"/>
                </a:cxn>
              </a:cxnLst>
              <a:rect l="0" t="0" r="r" b="b"/>
              <a:pathLst>
                <a:path w="220" h="161">
                  <a:moveTo>
                    <a:pt x="76" y="161"/>
                  </a:moveTo>
                  <a:cubicBezTo>
                    <a:pt x="66" y="151"/>
                    <a:pt x="50" y="147"/>
                    <a:pt x="50" y="131"/>
                  </a:cubicBezTo>
                  <a:cubicBezTo>
                    <a:pt x="50" y="102"/>
                    <a:pt x="81" y="73"/>
                    <a:pt x="103" y="67"/>
                  </a:cubicBezTo>
                  <a:cubicBezTo>
                    <a:pt x="111" y="64"/>
                    <a:pt x="113" y="55"/>
                    <a:pt x="125" y="55"/>
                  </a:cubicBezTo>
                  <a:cubicBezTo>
                    <a:pt x="130" y="55"/>
                    <a:pt x="132" y="46"/>
                    <a:pt x="134" y="45"/>
                  </a:cubicBezTo>
                  <a:cubicBezTo>
                    <a:pt x="149" y="38"/>
                    <a:pt x="160" y="41"/>
                    <a:pt x="175" y="34"/>
                  </a:cubicBezTo>
                  <a:cubicBezTo>
                    <a:pt x="186" y="28"/>
                    <a:pt x="220" y="26"/>
                    <a:pt x="220" y="11"/>
                  </a:cubicBezTo>
                  <a:cubicBezTo>
                    <a:pt x="220" y="6"/>
                    <a:pt x="208" y="0"/>
                    <a:pt x="203" y="0"/>
                  </a:cubicBezTo>
                  <a:cubicBezTo>
                    <a:pt x="181" y="0"/>
                    <a:pt x="160" y="25"/>
                    <a:pt x="136" y="25"/>
                  </a:cubicBezTo>
                  <a:cubicBezTo>
                    <a:pt x="131" y="25"/>
                    <a:pt x="128" y="19"/>
                    <a:pt x="123" y="19"/>
                  </a:cubicBezTo>
                  <a:cubicBezTo>
                    <a:pt x="115" y="19"/>
                    <a:pt x="115" y="25"/>
                    <a:pt x="109" y="25"/>
                  </a:cubicBezTo>
                  <a:cubicBezTo>
                    <a:pt x="93" y="25"/>
                    <a:pt x="80" y="46"/>
                    <a:pt x="69" y="46"/>
                  </a:cubicBezTo>
                  <a:cubicBezTo>
                    <a:pt x="63" y="46"/>
                    <a:pt x="58" y="49"/>
                    <a:pt x="52" y="49"/>
                  </a:cubicBezTo>
                  <a:cubicBezTo>
                    <a:pt x="49" y="49"/>
                    <a:pt x="47" y="52"/>
                    <a:pt x="47" y="53"/>
                  </a:cubicBezTo>
                  <a:cubicBezTo>
                    <a:pt x="47" y="56"/>
                    <a:pt x="50" y="58"/>
                    <a:pt x="50" y="61"/>
                  </a:cubicBezTo>
                  <a:cubicBezTo>
                    <a:pt x="50" y="74"/>
                    <a:pt x="27" y="80"/>
                    <a:pt x="27" y="88"/>
                  </a:cubicBezTo>
                  <a:cubicBezTo>
                    <a:pt x="27" y="91"/>
                    <a:pt x="34" y="92"/>
                    <a:pt x="34" y="98"/>
                  </a:cubicBezTo>
                  <a:cubicBezTo>
                    <a:pt x="27" y="99"/>
                    <a:pt x="13" y="102"/>
                    <a:pt x="13" y="110"/>
                  </a:cubicBezTo>
                  <a:cubicBezTo>
                    <a:pt x="13" y="115"/>
                    <a:pt x="13" y="117"/>
                    <a:pt x="13" y="117"/>
                  </a:cubicBezTo>
                  <a:cubicBezTo>
                    <a:pt x="13" y="124"/>
                    <a:pt x="0" y="124"/>
                    <a:pt x="0" y="134"/>
                  </a:cubicBezTo>
                  <a:cubicBezTo>
                    <a:pt x="0" y="139"/>
                    <a:pt x="8" y="143"/>
                    <a:pt x="8" y="143"/>
                  </a:cubicBezTo>
                  <a:cubicBezTo>
                    <a:pt x="8" y="143"/>
                    <a:pt x="20" y="143"/>
                    <a:pt x="21" y="143"/>
                  </a:cubicBezTo>
                  <a:cubicBezTo>
                    <a:pt x="28" y="145"/>
                    <a:pt x="24" y="152"/>
                    <a:pt x="27" y="158"/>
                  </a:cubicBezTo>
                  <a:cubicBezTo>
                    <a:pt x="28" y="161"/>
                    <a:pt x="35" y="158"/>
                    <a:pt x="39" y="158"/>
                  </a:cubicBezTo>
                  <a:cubicBezTo>
                    <a:pt x="40" y="158"/>
                    <a:pt x="41" y="161"/>
                    <a:pt x="42" y="161"/>
                  </a:cubicBezTo>
                  <a:cubicBezTo>
                    <a:pt x="76" y="161"/>
                    <a:pt x="76" y="161"/>
                    <a:pt x="76" y="161"/>
                  </a:cubicBezTo>
                  <a:cubicBezTo>
                    <a:pt x="75" y="159"/>
                    <a:pt x="73" y="157"/>
                    <a:pt x="72" y="156"/>
                  </a:cubicBezTo>
                  <a:lnTo>
                    <a:pt x="76" y="16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1" name="Freeform 146">
              <a:extLst>
                <a:ext uri="{FF2B5EF4-FFF2-40B4-BE49-F238E27FC236}">
                  <a16:creationId xmlns:a16="http://schemas.microsoft.com/office/drawing/2014/main" id="{FBC1F8E9-17B7-A846-B0BA-362FCC643550}"/>
                </a:ext>
              </a:extLst>
            </p:cNvPr>
            <p:cNvSpPr>
              <a:spLocks/>
            </p:cNvSpPr>
            <p:nvPr/>
          </p:nvSpPr>
          <p:spPr bwMode="auto">
            <a:xfrm>
              <a:off x="4713288" y="1196975"/>
              <a:ext cx="2847975" cy="1058863"/>
            </a:xfrm>
            <a:custGeom>
              <a:avLst/>
              <a:gdLst/>
              <a:ahLst/>
              <a:cxnLst>
                <a:cxn ang="0">
                  <a:pos x="1515" y="585"/>
                </a:cxn>
                <a:cxn ang="0">
                  <a:pos x="1460" y="485"/>
                </a:cxn>
                <a:cxn ang="0">
                  <a:pos x="1665" y="408"/>
                </a:cxn>
                <a:cxn ang="0">
                  <a:pos x="1804" y="346"/>
                </a:cxn>
                <a:cxn ang="0">
                  <a:pos x="1709" y="465"/>
                </a:cxn>
                <a:cxn ang="0">
                  <a:pos x="1793" y="452"/>
                </a:cxn>
                <a:cxn ang="0">
                  <a:pos x="1989" y="313"/>
                </a:cxn>
                <a:cxn ang="0">
                  <a:pos x="2112" y="287"/>
                </a:cxn>
                <a:cxn ang="0">
                  <a:pos x="1892" y="194"/>
                </a:cxn>
                <a:cxn ang="0">
                  <a:pos x="1660" y="159"/>
                </a:cxn>
                <a:cxn ang="0">
                  <a:pos x="1435" y="157"/>
                </a:cxn>
                <a:cxn ang="0">
                  <a:pos x="1314" y="97"/>
                </a:cxn>
                <a:cxn ang="0">
                  <a:pos x="1102" y="104"/>
                </a:cxn>
                <a:cxn ang="0">
                  <a:pos x="1016" y="27"/>
                </a:cxn>
                <a:cxn ang="0">
                  <a:pos x="758" y="117"/>
                </a:cxn>
                <a:cxn ang="0">
                  <a:pos x="668" y="148"/>
                </a:cxn>
                <a:cxn ang="0">
                  <a:pos x="644" y="121"/>
                </a:cxn>
                <a:cxn ang="0">
                  <a:pos x="511" y="207"/>
                </a:cxn>
                <a:cxn ang="0">
                  <a:pos x="322" y="247"/>
                </a:cxn>
                <a:cxn ang="0">
                  <a:pos x="214" y="296"/>
                </a:cxn>
                <a:cxn ang="0">
                  <a:pos x="229" y="227"/>
                </a:cxn>
                <a:cxn ang="0">
                  <a:pos x="127" y="236"/>
                </a:cxn>
                <a:cxn ang="0">
                  <a:pos x="136" y="312"/>
                </a:cxn>
                <a:cxn ang="0">
                  <a:pos x="117" y="395"/>
                </a:cxn>
                <a:cxn ang="0">
                  <a:pos x="50" y="446"/>
                </a:cxn>
                <a:cxn ang="0">
                  <a:pos x="16" y="495"/>
                </a:cxn>
                <a:cxn ang="0">
                  <a:pos x="54" y="558"/>
                </a:cxn>
                <a:cxn ang="0">
                  <a:pos x="88" y="597"/>
                </a:cxn>
                <a:cxn ang="0">
                  <a:pos x="112" y="644"/>
                </a:cxn>
                <a:cxn ang="0">
                  <a:pos x="208" y="647"/>
                </a:cxn>
                <a:cxn ang="0">
                  <a:pos x="225" y="626"/>
                </a:cxn>
                <a:cxn ang="0">
                  <a:pos x="284" y="701"/>
                </a:cxn>
                <a:cxn ang="0">
                  <a:pos x="350" y="732"/>
                </a:cxn>
                <a:cxn ang="0">
                  <a:pos x="366" y="742"/>
                </a:cxn>
                <a:cxn ang="0">
                  <a:pos x="349" y="634"/>
                </a:cxn>
                <a:cxn ang="0">
                  <a:pos x="412" y="645"/>
                </a:cxn>
                <a:cxn ang="0">
                  <a:pos x="427" y="700"/>
                </a:cxn>
                <a:cxn ang="0">
                  <a:pos x="428" y="746"/>
                </a:cxn>
                <a:cxn ang="0">
                  <a:pos x="447" y="755"/>
                </a:cxn>
                <a:cxn ang="0">
                  <a:pos x="522" y="777"/>
                </a:cxn>
                <a:cxn ang="0">
                  <a:pos x="559" y="781"/>
                </a:cxn>
                <a:cxn ang="0">
                  <a:pos x="608" y="770"/>
                </a:cxn>
                <a:cxn ang="0">
                  <a:pos x="654" y="772"/>
                </a:cxn>
                <a:cxn ang="0">
                  <a:pos x="677" y="748"/>
                </a:cxn>
                <a:cxn ang="0">
                  <a:pos x="829" y="593"/>
                </a:cxn>
                <a:cxn ang="0">
                  <a:pos x="994" y="534"/>
                </a:cxn>
                <a:cxn ang="0">
                  <a:pos x="1224" y="569"/>
                </a:cxn>
                <a:cxn ang="0">
                  <a:pos x="1411" y="607"/>
                </a:cxn>
                <a:cxn ang="0">
                  <a:pos x="1400" y="655"/>
                </a:cxn>
              </a:cxnLst>
              <a:rect l="0" t="0" r="r" b="b"/>
              <a:pathLst>
                <a:path w="2139" h="795">
                  <a:moveTo>
                    <a:pt x="1398" y="684"/>
                  </a:moveTo>
                  <a:cubicBezTo>
                    <a:pt x="1398" y="684"/>
                    <a:pt x="1415" y="688"/>
                    <a:pt x="1429" y="688"/>
                  </a:cubicBezTo>
                  <a:cubicBezTo>
                    <a:pt x="1454" y="688"/>
                    <a:pt x="1478" y="635"/>
                    <a:pt x="1495" y="618"/>
                  </a:cubicBezTo>
                  <a:cubicBezTo>
                    <a:pt x="1502" y="610"/>
                    <a:pt x="1512" y="596"/>
                    <a:pt x="1515" y="585"/>
                  </a:cubicBezTo>
                  <a:cubicBezTo>
                    <a:pt x="1518" y="572"/>
                    <a:pt x="1513" y="564"/>
                    <a:pt x="1520" y="551"/>
                  </a:cubicBezTo>
                  <a:cubicBezTo>
                    <a:pt x="1522" y="547"/>
                    <a:pt x="1527" y="537"/>
                    <a:pt x="1527" y="527"/>
                  </a:cubicBezTo>
                  <a:cubicBezTo>
                    <a:pt x="1527" y="515"/>
                    <a:pt x="1508" y="492"/>
                    <a:pt x="1499" y="499"/>
                  </a:cubicBezTo>
                  <a:cubicBezTo>
                    <a:pt x="1473" y="518"/>
                    <a:pt x="1460" y="488"/>
                    <a:pt x="1460" y="485"/>
                  </a:cubicBezTo>
                  <a:cubicBezTo>
                    <a:pt x="1460" y="473"/>
                    <a:pt x="1483" y="459"/>
                    <a:pt x="1493" y="450"/>
                  </a:cubicBezTo>
                  <a:cubicBezTo>
                    <a:pt x="1506" y="436"/>
                    <a:pt x="1524" y="413"/>
                    <a:pt x="1543" y="408"/>
                  </a:cubicBezTo>
                  <a:cubicBezTo>
                    <a:pt x="1560" y="404"/>
                    <a:pt x="1613" y="399"/>
                    <a:pt x="1627" y="399"/>
                  </a:cubicBezTo>
                  <a:cubicBezTo>
                    <a:pt x="1645" y="399"/>
                    <a:pt x="1654" y="408"/>
                    <a:pt x="1665" y="408"/>
                  </a:cubicBezTo>
                  <a:cubicBezTo>
                    <a:pt x="1671" y="408"/>
                    <a:pt x="1675" y="408"/>
                    <a:pt x="1689" y="408"/>
                  </a:cubicBezTo>
                  <a:cubicBezTo>
                    <a:pt x="1696" y="379"/>
                    <a:pt x="1709" y="362"/>
                    <a:pt x="1740" y="362"/>
                  </a:cubicBezTo>
                  <a:cubicBezTo>
                    <a:pt x="1748" y="362"/>
                    <a:pt x="1751" y="360"/>
                    <a:pt x="1766" y="362"/>
                  </a:cubicBezTo>
                  <a:cubicBezTo>
                    <a:pt x="1759" y="368"/>
                    <a:pt x="1756" y="406"/>
                    <a:pt x="1804" y="346"/>
                  </a:cubicBezTo>
                  <a:cubicBezTo>
                    <a:pt x="1809" y="346"/>
                    <a:pt x="1832" y="355"/>
                    <a:pt x="1797" y="377"/>
                  </a:cubicBezTo>
                  <a:cubicBezTo>
                    <a:pt x="1785" y="385"/>
                    <a:pt x="1774" y="381"/>
                    <a:pt x="1766" y="393"/>
                  </a:cubicBezTo>
                  <a:cubicBezTo>
                    <a:pt x="1757" y="406"/>
                    <a:pt x="1749" y="423"/>
                    <a:pt x="1735" y="430"/>
                  </a:cubicBezTo>
                  <a:cubicBezTo>
                    <a:pt x="1724" y="436"/>
                    <a:pt x="1709" y="447"/>
                    <a:pt x="1709" y="465"/>
                  </a:cubicBezTo>
                  <a:cubicBezTo>
                    <a:pt x="1709" y="482"/>
                    <a:pt x="1714" y="535"/>
                    <a:pt x="1726" y="545"/>
                  </a:cubicBezTo>
                  <a:cubicBezTo>
                    <a:pt x="1735" y="532"/>
                    <a:pt x="1741" y="507"/>
                    <a:pt x="1760" y="503"/>
                  </a:cubicBezTo>
                  <a:cubicBezTo>
                    <a:pt x="1757" y="491"/>
                    <a:pt x="1777" y="488"/>
                    <a:pt x="1777" y="479"/>
                  </a:cubicBezTo>
                  <a:cubicBezTo>
                    <a:pt x="1777" y="464"/>
                    <a:pt x="1793" y="460"/>
                    <a:pt x="1793" y="452"/>
                  </a:cubicBezTo>
                  <a:cubicBezTo>
                    <a:pt x="1793" y="447"/>
                    <a:pt x="1788" y="442"/>
                    <a:pt x="1793" y="432"/>
                  </a:cubicBezTo>
                  <a:cubicBezTo>
                    <a:pt x="1828" y="356"/>
                    <a:pt x="1861" y="397"/>
                    <a:pt x="1874" y="397"/>
                  </a:cubicBezTo>
                  <a:cubicBezTo>
                    <a:pt x="1914" y="397"/>
                    <a:pt x="1941" y="347"/>
                    <a:pt x="1976" y="346"/>
                  </a:cubicBezTo>
                  <a:cubicBezTo>
                    <a:pt x="2041" y="345"/>
                    <a:pt x="1989" y="320"/>
                    <a:pt x="1989" y="313"/>
                  </a:cubicBezTo>
                  <a:cubicBezTo>
                    <a:pt x="1989" y="294"/>
                    <a:pt x="2015" y="297"/>
                    <a:pt x="2020" y="287"/>
                  </a:cubicBezTo>
                  <a:cubicBezTo>
                    <a:pt x="2022" y="282"/>
                    <a:pt x="2018" y="271"/>
                    <a:pt x="2026" y="271"/>
                  </a:cubicBezTo>
                  <a:cubicBezTo>
                    <a:pt x="2054" y="271"/>
                    <a:pt x="2077" y="309"/>
                    <a:pt x="2097" y="309"/>
                  </a:cubicBezTo>
                  <a:cubicBezTo>
                    <a:pt x="2106" y="309"/>
                    <a:pt x="2108" y="293"/>
                    <a:pt x="2112" y="287"/>
                  </a:cubicBezTo>
                  <a:cubicBezTo>
                    <a:pt x="2120" y="278"/>
                    <a:pt x="2127" y="279"/>
                    <a:pt x="2139" y="275"/>
                  </a:cubicBezTo>
                  <a:cubicBezTo>
                    <a:pt x="2123" y="254"/>
                    <a:pt x="2071" y="242"/>
                    <a:pt x="2046" y="227"/>
                  </a:cubicBezTo>
                  <a:cubicBezTo>
                    <a:pt x="2011" y="207"/>
                    <a:pt x="1965" y="185"/>
                    <a:pt x="1914" y="185"/>
                  </a:cubicBezTo>
                  <a:cubicBezTo>
                    <a:pt x="1900" y="185"/>
                    <a:pt x="1890" y="188"/>
                    <a:pt x="1892" y="194"/>
                  </a:cubicBezTo>
                  <a:cubicBezTo>
                    <a:pt x="1906" y="237"/>
                    <a:pt x="1872" y="194"/>
                    <a:pt x="1863" y="194"/>
                  </a:cubicBezTo>
                  <a:cubicBezTo>
                    <a:pt x="1762" y="192"/>
                    <a:pt x="1762" y="192"/>
                    <a:pt x="1762" y="192"/>
                  </a:cubicBezTo>
                  <a:cubicBezTo>
                    <a:pt x="1756" y="169"/>
                    <a:pt x="1741" y="161"/>
                    <a:pt x="1711" y="161"/>
                  </a:cubicBezTo>
                  <a:cubicBezTo>
                    <a:pt x="1695" y="161"/>
                    <a:pt x="1670" y="167"/>
                    <a:pt x="1660" y="159"/>
                  </a:cubicBezTo>
                  <a:cubicBezTo>
                    <a:pt x="1652" y="151"/>
                    <a:pt x="1651" y="141"/>
                    <a:pt x="1638" y="137"/>
                  </a:cubicBezTo>
                  <a:cubicBezTo>
                    <a:pt x="1611" y="128"/>
                    <a:pt x="1582" y="121"/>
                    <a:pt x="1548" y="121"/>
                  </a:cubicBezTo>
                  <a:cubicBezTo>
                    <a:pt x="1513" y="121"/>
                    <a:pt x="1509" y="140"/>
                    <a:pt x="1506" y="157"/>
                  </a:cubicBezTo>
                  <a:cubicBezTo>
                    <a:pt x="1473" y="157"/>
                    <a:pt x="1457" y="157"/>
                    <a:pt x="1435" y="157"/>
                  </a:cubicBezTo>
                  <a:cubicBezTo>
                    <a:pt x="1423" y="157"/>
                    <a:pt x="1421" y="147"/>
                    <a:pt x="1407" y="146"/>
                  </a:cubicBezTo>
                  <a:cubicBezTo>
                    <a:pt x="1405" y="152"/>
                    <a:pt x="1403" y="166"/>
                    <a:pt x="1396" y="166"/>
                  </a:cubicBezTo>
                  <a:cubicBezTo>
                    <a:pt x="1377" y="166"/>
                    <a:pt x="1369" y="143"/>
                    <a:pt x="1369" y="130"/>
                  </a:cubicBezTo>
                  <a:cubicBezTo>
                    <a:pt x="1369" y="127"/>
                    <a:pt x="1405" y="105"/>
                    <a:pt x="1314" y="97"/>
                  </a:cubicBezTo>
                  <a:cubicBezTo>
                    <a:pt x="1303" y="96"/>
                    <a:pt x="1296" y="101"/>
                    <a:pt x="1296" y="115"/>
                  </a:cubicBezTo>
                  <a:cubicBezTo>
                    <a:pt x="1248" y="115"/>
                    <a:pt x="1248" y="115"/>
                    <a:pt x="1248" y="115"/>
                  </a:cubicBezTo>
                  <a:cubicBezTo>
                    <a:pt x="1233" y="111"/>
                    <a:pt x="1157" y="102"/>
                    <a:pt x="1147" y="86"/>
                  </a:cubicBezTo>
                  <a:cubicBezTo>
                    <a:pt x="1089" y="133"/>
                    <a:pt x="1102" y="104"/>
                    <a:pt x="1102" y="104"/>
                  </a:cubicBezTo>
                  <a:cubicBezTo>
                    <a:pt x="1116" y="87"/>
                    <a:pt x="1249" y="51"/>
                    <a:pt x="1140" y="24"/>
                  </a:cubicBezTo>
                  <a:cubicBezTo>
                    <a:pt x="1094" y="24"/>
                    <a:pt x="1094" y="24"/>
                    <a:pt x="1094" y="24"/>
                  </a:cubicBezTo>
                  <a:cubicBezTo>
                    <a:pt x="1089" y="12"/>
                    <a:pt x="1079" y="0"/>
                    <a:pt x="1060" y="0"/>
                  </a:cubicBezTo>
                  <a:cubicBezTo>
                    <a:pt x="1038" y="0"/>
                    <a:pt x="1028" y="17"/>
                    <a:pt x="1016" y="27"/>
                  </a:cubicBezTo>
                  <a:cubicBezTo>
                    <a:pt x="1008" y="33"/>
                    <a:pt x="951" y="56"/>
                    <a:pt x="956" y="35"/>
                  </a:cubicBezTo>
                  <a:cubicBezTo>
                    <a:pt x="941" y="40"/>
                    <a:pt x="879" y="44"/>
                    <a:pt x="847" y="73"/>
                  </a:cubicBezTo>
                  <a:cubicBezTo>
                    <a:pt x="840" y="79"/>
                    <a:pt x="838" y="97"/>
                    <a:pt x="828" y="97"/>
                  </a:cubicBezTo>
                  <a:cubicBezTo>
                    <a:pt x="813" y="97"/>
                    <a:pt x="758" y="92"/>
                    <a:pt x="758" y="117"/>
                  </a:cubicBezTo>
                  <a:cubicBezTo>
                    <a:pt x="758" y="122"/>
                    <a:pt x="763" y="128"/>
                    <a:pt x="765" y="135"/>
                  </a:cubicBezTo>
                  <a:cubicBezTo>
                    <a:pt x="755" y="141"/>
                    <a:pt x="752" y="135"/>
                    <a:pt x="721" y="135"/>
                  </a:cubicBezTo>
                  <a:cubicBezTo>
                    <a:pt x="695" y="170"/>
                    <a:pt x="697" y="129"/>
                    <a:pt x="691" y="121"/>
                  </a:cubicBezTo>
                  <a:cubicBezTo>
                    <a:pt x="689" y="136"/>
                    <a:pt x="679" y="142"/>
                    <a:pt x="668" y="148"/>
                  </a:cubicBezTo>
                  <a:cubicBezTo>
                    <a:pt x="671" y="160"/>
                    <a:pt x="690" y="173"/>
                    <a:pt x="677" y="188"/>
                  </a:cubicBezTo>
                  <a:cubicBezTo>
                    <a:pt x="667" y="198"/>
                    <a:pt x="695" y="230"/>
                    <a:pt x="680" y="230"/>
                  </a:cubicBezTo>
                  <a:cubicBezTo>
                    <a:pt x="662" y="230"/>
                    <a:pt x="657" y="164"/>
                    <a:pt x="657" y="150"/>
                  </a:cubicBezTo>
                  <a:cubicBezTo>
                    <a:pt x="657" y="135"/>
                    <a:pt x="681" y="129"/>
                    <a:pt x="644" y="121"/>
                  </a:cubicBezTo>
                  <a:cubicBezTo>
                    <a:pt x="625" y="118"/>
                    <a:pt x="589" y="149"/>
                    <a:pt x="589" y="166"/>
                  </a:cubicBezTo>
                  <a:cubicBezTo>
                    <a:pt x="589" y="186"/>
                    <a:pt x="598" y="199"/>
                    <a:pt x="608" y="210"/>
                  </a:cubicBezTo>
                  <a:cubicBezTo>
                    <a:pt x="633" y="248"/>
                    <a:pt x="574" y="205"/>
                    <a:pt x="552" y="200"/>
                  </a:cubicBezTo>
                  <a:cubicBezTo>
                    <a:pt x="492" y="184"/>
                    <a:pt x="512" y="204"/>
                    <a:pt x="511" y="207"/>
                  </a:cubicBezTo>
                  <a:cubicBezTo>
                    <a:pt x="509" y="241"/>
                    <a:pt x="495" y="214"/>
                    <a:pt x="487" y="214"/>
                  </a:cubicBezTo>
                  <a:cubicBezTo>
                    <a:pt x="473" y="214"/>
                    <a:pt x="445" y="233"/>
                    <a:pt x="425" y="223"/>
                  </a:cubicBezTo>
                  <a:cubicBezTo>
                    <a:pt x="415" y="197"/>
                    <a:pt x="349" y="256"/>
                    <a:pt x="333" y="256"/>
                  </a:cubicBezTo>
                  <a:cubicBezTo>
                    <a:pt x="327" y="256"/>
                    <a:pt x="320" y="252"/>
                    <a:pt x="322" y="247"/>
                  </a:cubicBezTo>
                  <a:cubicBezTo>
                    <a:pt x="329" y="229"/>
                    <a:pt x="319" y="191"/>
                    <a:pt x="300" y="249"/>
                  </a:cubicBezTo>
                  <a:cubicBezTo>
                    <a:pt x="298" y="253"/>
                    <a:pt x="306" y="255"/>
                    <a:pt x="306" y="263"/>
                  </a:cubicBezTo>
                  <a:cubicBezTo>
                    <a:pt x="306" y="278"/>
                    <a:pt x="283" y="267"/>
                    <a:pt x="271" y="271"/>
                  </a:cubicBezTo>
                  <a:cubicBezTo>
                    <a:pt x="259" y="275"/>
                    <a:pt x="265" y="318"/>
                    <a:pt x="214" y="296"/>
                  </a:cubicBezTo>
                  <a:cubicBezTo>
                    <a:pt x="214" y="313"/>
                    <a:pt x="214" y="313"/>
                    <a:pt x="214" y="313"/>
                  </a:cubicBezTo>
                  <a:cubicBezTo>
                    <a:pt x="189" y="311"/>
                    <a:pt x="192" y="284"/>
                    <a:pt x="183" y="271"/>
                  </a:cubicBezTo>
                  <a:cubicBezTo>
                    <a:pt x="202" y="271"/>
                    <a:pt x="212" y="271"/>
                    <a:pt x="230" y="276"/>
                  </a:cubicBezTo>
                  <a:cubicBezTo>
                    <a:pt x="255" y="282"/>
                    <a:pt x="304" y="251"/>
                    <a:pt x="229" y="227"/>
                  </a:cubicBezTo>
                  <a:cubicBezTo>
                    <a:pt x="208" y="220"/>
                    <a:pt x="160" y="196"/>
                    <a:pt x="145" y="196"/>
                  </a:cubicBezTo>
                  <a:cubicBezTo>
                    <a:pt x="144" y="196"/>
                    <a:pt x="144" y="195"/>
                    <a:pt x="133" y="196"/>
                  </a:cubicBezTo>
                  <a:cubicBezTo>
                    <a:pt x="127" y="200"/>
                    <a:pt x="111" y="208"/>
                    <a:pt x="111" y="219"/>
                  </a:cubicBezTo>
                  <a:cubicBezTo>
                    <a:pt x="111" y="227"/>
                    <a:pt x="127" y="226"/>
                    <a:pt x="127" y="236"/>
                  </a:cubicBezTo>
                  <a:cubicBezTo>
                    <a:pt x="127" y="244"/>
                    <a:pt x="119" y="247"/>
                    <a:pt x="119" y="255"/>
                  </a:cubicBezTo>
                  <a:cubicBezTo>
                    <a:pt x="119" y="263"/>
                    <a:pt x="128" y="268"/>
                    <a:pt x="128" y="277"/>
                  </a:cubicBezTo>
                  <a:cubicBezTo>
                    <a:pt x="128" y="282"/>
                    <a:pt x="123" y="285"/>
                    <a:pt x="123" y="290"/>
                  </a:cubicBezTo>
                  <a:cubicBezTo>
                    <a:pt x="123" y="300"/>
                    <a:pt x="136" y="302"/>
                    <a:pt x="136" y="312"/>
                  </a:cubicBezTo>
                  <a:cubicBezTo>
                    <a:pt x="136" y="315"/>
                    <a:pt x="132" y="317"/>
                    <a:pt x="131" y="318"/>
                  </a:cubicBezTo>
                  <a:cubicBezTo>
                    <a:pt x="135" y="325"/>
                    <a:pt x="145" y="327"/>
                    <a:pt x="145" y="336"/>
                  </a:cubicBezTo>
                  <a:cubicBezTo>
                    <a:pt x="145" y="351"/>
                    <a:pt x="115" y="367"/>
                    <a:pt x="106" y="379"/>
                  </a:cubicBezTo>
                  <a:cubicBezTo>
                    <a:pt x="109" y="384"/>
                    <a:pt x="114" y="387"/>
                    <a:pt x="117" y="395"/>
                  </a:cubicBezTo>
                  <a:cubicBezTo>
                    <a:pt x="111" y="398"/>
                    <a:pt x="98" y="405"/>
                    <a:pt x="92" y="405"/>
                  </a:cubicBezTo>
                  <a:cubicBezTo>
                    <a:pt x="85" y="405"/>
                    <a:pt x="80" y="402"/>
                    <a:pt x="70" y="402"/>
                  </a:cubicBezTo>
                  <a:cubicBezTo>
                    <a:pt x="61" y="402"/>
                    <a:pt x="38" y="410"/>
                    <a:pt x="45" y="417"/>
                  </a:cubicBezTo>
                  <a:cubicBezTo>
                    <a:pt x="67" y="438"/>
                    <a:pt x="56" y="446"/>
                    <a:pt x="50" y="446"/>
                  </a:cubicBezTo>
                  <a:cubicBezTo>
                    <a:pt x="42" y="446"/>
                    <a:pt x="40" y="435"/>
                    <a:pt x="33" y="435"/>
                  </a:cubicBezTo>
                  <a:cubicBezTo>
                    <a:pt x="25" y="435"/>
                    <a:pt x="15" y="455"/>
                    <a:pt x="15" y="465"/>
                  </a:cubicBezTo>
                  <a:cubicBezTo>
                    <a:pt x="15" y="483"/>
                    <a:pt x="1" y="480"/>
                    <a:pt x="0" y="496"/>
                  </a:cubicBezTo>
                  <a:cubicBezTo>
                    <a:pt x="6" y="495"/>
                    <a:pt x="11" y="495"/>
                    <a:pt x="16" y="495"/>
                  </a:cubicBezTo>
                  <a:cubicBezTo>
                    <a:pt x="24" y="495"/>
                    <a:pt x="30" y="494"/>
                    <a:pt x="39" y="494"/>
                  </a:cubicBezTo>
                  <a:cubicBezTo>
                    <a:pt x="48" y="494"/>
                    <a:pt x="52" y="510"/>
                    <a:pt x="52" y="520"/>
                  </a:cubicBezTo>
                  <a:cubicBezTo>
                    <a:pt x="52" y="526"/>
                    <a:pt x="46" y="529"/>
                    <a:pt x="46" y="535"/>
                  </a:cubicBezTo>
                  <a:cubicBezTo>
                    <a:pt x="46" y="544"/>
                    <a:pt x="54" y="550"/>
                    <a:pt x="54" y="558"/>
                  </a:cubicBezTo>
                  <a:cubicBezTo>
                    <a:pt x="54" y="563"/>
                    <a:pt x="46" y="565"/>
                    <a:pt x="44" y="568"/>
                  </a:cubicBezTo>
                  <a:cubicBezTo>
                    <a:pt x="39" y="576"/>
                    <a:pt x="37" y="583"/>
                    <a:pt x="37" y="593"/>
                  </a:cubicBezTo>
                  <a:cubicBezTo>
                    <a:pt x="37" y="606"/>
                    <a:pt x="46" y="603"/>
                    <a:pt x="56" y="603"/>
                  </a:cubicBezTo>
                  <a:cubicBezTo>
                    <a:pt x="70" y="603"/>
                    <a:pt x="77" y="597"/>
                    <a:pt x="88" y="597"/>
                  </a:cubicBezTo>
                  <a:cubicBezTo>
                    <a:pt x="99" y="597"/>
                    <a:pt x="97" y="620"/>
                    <a:pt x="108" y="620"/>
                  </a:cubicBezTo>
                  <a:cubicBezTo>
                    <a:pt x="108" y="638"/>
                    <a:pt x="108" y="638"/>
                    <a:pt x="108" y="638"/>
                  </a:cubicBezTo>
                  <a:cubicBezTo>
                    <a:pt x="108" y="640"/>
                    <a:pt x="109" y="641"/>
                    <a:pt x="110" y="641"/>
                  </a:cubicBezTo>
                  <a:cubicBezTo>
                    <a:pt x="112" y="644"/>
                    <a:pt x="112" y="644"/>
                    <a:pt x="112" y="644"/>
                  </a:cubicBezTo>
                  <a:cubicBezTo>
                    <a:pt x="114" y="644"/>
                    <a:pt x="120" y="642"/>
                    <a:pt x="123" y="641"/>
                  </a:cubicBezTo>
                  <a:cubicBezTo>
                    <a:pt x="132" y="639"/>
                    <a:pt x="133" y="627"/>
                    <a:pt x="143" y="627"/>
                  </a:cubicBezTo>
                  <a:cubicBezTo>
                    <a:pt x="151" y="627"/>
                    <a:pt x="171" y="660"/>
                    <a:pt x="177" y="660"/>
                  </a:cubicBezTo>
                  <a:cubicBezTo>
                    <a:pt x="184" y="660"/>
                    <a:pt x="205" y="651"/>
                    <a:pt x="208" y="647"/>
                  </a:cubicBezTo>
                  <a:cubicBezTo>
                    <a:pt x="207" y="647"/>
                    <a:pt x="196" y="645"/>
                    <a:pt x="196" y="645"/>
                  </a:cubicBezTo>
                  <a:cubicBezTo>
                    <a:pt x="194" y="645"/>
                    <a:pt x="189" y="644"/>
                    <a:pt x="189" y="638"/>
                  </a:cubicBezTo>
                  <a:cubicBezTo>
                    <a:pt x="189" y="635"/>
                    <a:pt x="221" y="623"/>
                    <a:pt x="233" y="619"/>
                  </a:cubicBezTo>
                  <a:cubicBezTo>
                    <a:pt x="233" y="619"/>
                    <a:pt x="227" y="625"/>
                    <a:pt x="225" y="626"/>
                  </a:cubicBezTo>
                  <a:cubicBezTo>
                    <a:pt x="226" y="629"/>
                    <a:pt x="237" y="641"/>
                    <a:pt x="211" y="647"/>
                  </a:cubicBezTo>
                  <a:cubicBezTo>
                    <a:pt x="223" y="673"/>
                    <a:pt x="273" y="669"/>
                    <a:pt x="273" y="704"/>
                  </a:cubicBezTo>
                  <a:cubicBezTo>
                    <a:pt x="275" y="703"/>
                    <a:pt x="275" y="703"/>
                    <a:pt x="275" y="703"/>
                  </a:cubicBezTo>
                  <a:cubicBezTo>
                    <a:pt x="278" y="702"/>
                    <a:pt x="280" y="701"/>
                    <a:pt x="284" y="701"/>
                  </a:cubicBezTo>
                  <a:cubicBezTo>
                    <a:pt x="298" y="701"/>
                    <a:pt x="297" y="710"/>
                    <a:pt x="302" y="719"/>
                  </a:cubicBezTo>
                  <a:cubicBezTo>
                    <a:pt x="303" y="721"/>
                    <a:pt x="312" y="726"/>
                    <a:pt x="312" y="726"/>
                  </a:cubicBezTo>
                  <a:cubicBezTo>
                    <a:pt x="320" y="729"/>
                    <a:pt x="322" y="742"/>
                    <a:pt x="335" y="742"/>
                  </a:cubicBezTo>
                  <a:cubicBezTo>
                    <a:pt x="344" y="742"/>
                    <a:pt x="344" y="734"/>
                    <a:pt x="350" y="732"/>
                  </a:cubicBezTo>
                  <a:cubicBezTo>
                    <a:pt x="354" y="731"/>
                    <a:pt x="353" y="731"/>
                    <a:pt x="357" y="731"/>
                  </a:cubicBezTo>
                  <a:cubicBezTo>
                    <a:pt x="358" y="733"/>
                    <a:pt x="358" y="737"/>
                    <a:pt x="360" y="739"/>
                  </a:cubicBezTo>
                  <a:cubicBezTo>
                    <a:pt x="359" y="739"/>
                    <a:pt x="360" y="740"/>
                    <a:pt x="360" y="741"/>
                  </a:cubicBezTo>
                  <a:cubicBezTo>
                    <a:pt x="366" y="742"/>
                    <a:pt x="366" y="742"/>
                    <a:pt x="366" y="742"/>
                  </a:cubicBezTo>
                  <a:cubicBezTo>
                    <a:pt x="371" y="735"/>
                    <a:pt x="371" y="724"/>
                    <a:pt x="378" y="721"/>
                  </a:cubicBezTo>
                  <a:cubicBezTo>
                    <a:pt x="366" y="714"/>
                    <a:pt x="348" y="688"/>
                    <a:pt x="348" y="673"/>
                  </a:cubicBezTo>
                  <a:cubicBezTo>
                    <a:pt x="348" y="668"/>
                    <a:pt x="338" y="662"/>
                    <a:pt x="338" y="655"/>
                  </a:cubicBezTo>
                  <a:cubicBezTo>
                    <a:pt x="338" y="653"/>
                    <a:pt x="347" y="637"/>
                    <a:pt x="349" y="634"/>
                  </a:cubicBezTo>
                  <a:cubicBezTo>
                    <a:pt x="351" y="635"/>
                    <a:pt x="365" y="628"/>
                    <a:pt x="366" y="627"/>
                  </a:cubicBezTo>
                  <a:cubicBezTo>
                    <a:pt x="377" y="623"/>
                    <a:pt x="384" y="620"/>
                    <a:pt x="399" y="620"/>
                  </a:cubicBezTo>
                  <a:cubicBezTo>
                    <a:pt x="423" y="620"/>
                    <a:pt x="427" y="631"/>
                    <a:pt x="436" y="645"/>
                  </a:cubicBezTo>
                  <a:cubicBezTo>
                    <a:pt x="429" y="650"/>
                    <a:pt x="420" y="645"/>
                    <a:pt x="412" y="645"/>
                  </a:cubicBezTo>
                  <a:cubicBezTo>
                    <a:pt x="400" y="645"/>
                    <a:pt x="383" y="656"/>
                    <a:pt x="381" y="656"/>
                  </a:cubicBezTo>
                  <a:cubicBezTo>
                    <a:pt x="382" y="665"/>
                    <a:pt x="389" y="664"/>
                    <a:pt x="391" y="669"/>
                  </a:cubicBezTo>
                  <a:cubicBezTo>
                    <a:pt x="400" y="684"/>
                    <a:pt x="412" y="690"/>
                    <a:pt x="412" y="707"/>
                  </a:cubicBezTo>
                  <a:cubicBezTo>
                    <a:pt x="415" y="705"/>
                    <a:pt x="424" y="701"/>
                    <a:pt x="427" y="700"/>
                  </a:cubicBezTo>
                  <a:cubicBezTo>
                    <a:pt x="427" y="707"/>
                    <a:pt x="434" y="710"/>
                    <a:pt x="434" y="717"/>
                  </a:cubicBezTo>
                  <a:cubicBezTo>
                    <a:pt x="421" y="717"/>
                    <a:pt x="421" y="717"/>
                    <a:pt x="421" y="717"/>
                  </a:cubicBezTo>
                  <a:cubicBezTo>
                    <a:pt x="417" y="717"/>
                    <a:pt x="413" y="721"/>
                    <a:pt x="412" y="728"/>
                  </a:cubicBezTo>
                  <a:cubicBezTo>
                    <a:pt x="421" y="729"/>
                    <a:pt x="428" y="738"/>
                    <a:pt x="428" y="746"/>
                  </a:cubicBezTo>
                  <a:cubicBezTo>
                    <a:pt x="428" y="751"/>
                    <a:pt x="424" y="753"/>
                    <a:pt x="424" y="757"/>
                  </a:cubicBezTo>
                  <a:cubicBezTo>
                    <a:pt x="424" y="761"/>
                    <a:pt x="428" y="765"/>
                    <a:pt x="429" y="766"/>
                  </a:cubicBezTo>
                  <a:cubicBezTo>
                    <a:pt x="429" y="762"/>
                    <a:pt x="434" y="762"/>
                    <a:pt x="438" y="761"/>
                  </a:cubicBezTo>
                  <a:cubicBezTo>
                    <a:pt x="443" y="759"/>
                    <a:pt x="442" y="757"/>
                    <a:pt x="447" y="755"/>
                  </a:cubicBezTo>
                  <a:cubicBezTo>
                    <a:pt x="455" y="752"/>
                    <a:pt x="460" y="754"/>
                    <a:pt x="466" y="749"/>
                  </a:cubicBezTo>
                  <a:cubicBezTo>
                    <a:pt x="476" y="755"/>
                    <a:pt x="482" y="755"/>
                    <a:pt x="491" y="758"/>
                  </a:cubicBezTo>
                  <a:cubicBezTo>
                    <a:pt x="502" y="762"/>
                    <a:pt x="505" y="772"/>
                    <a:pt x="518" y="772"/>
                  </a:cubicBezTo>
                  <a:cubicBezTo>
                    <a:pt x="518" y="774"/>
                    <a:pt x="521" y="775"/>
                    <a:pt x="522" y="777"/>
                  </a:cubicBezTo>
                  <a:cubicBezTo>
                    <a:pt x="523" y="781"/>
                    <a:pt x="522" y="787"/>
                    <a:pt x="524" y="793"/>
                  </a:cubicBezTo>
                  <a:cubicBezTo>
                    <a:pt x="529" y="787"/>
                    <a:pt x="533" y="795"/>
                    <a:pt x="537" y="795"/>
                  </a:cubicBezTo>
                  <a:cubicBezTo>
                    <a:pt x="542" y="795"/>
                    <a:pt x="544" y="791"/>
                    <a:pt x="547" y="788"/>
                  </a:cubicBezTo>
                  <a:cubicBezTo>
                    <a:pt x="551" y="784"/>
                    <a:pt x="556" y="784"/>
                    <a:pt x="559" y="781"/>
                  </a:cubicBezTo>
                  <a:cubicBezTo>
                    <a:pt x="567" y="773"/>
                    <a:pt x="568" y="762"/>
                    <a:pt x="579" y="762"/>
                  </a:cubicBezTo>
                  <a:cubicBezTo>
                    <a:pt x="583" y="762"/>
                    <a:pt x="582" y="764"/>
                    <a:pt x="586" y="764"/>
                  </a:cubicBezTo>
                  <a:cubicBezTo>
                    <a:pt x="587" y="769"/>
                    <a:pt x="597" y="765"/>
                    <a:pt x="600" y="765"/>
                  </a:cubicBezTo>
                  <a:cubicBezTo>
                    <a:pt x="604" y="765"/>
                    <a:pt x="605" y="770"/>
                    <a:pt x="608" y="770"/>
                  </a:cubicBezTo>
                  <a:cubicBezTo>
                    <a:pt x="617" y="770"/>
                    <a:pt x="624" y="765"/>
                    <a:pt x="627" y="759"/>
                  </a:cubicBezTo>
                  <a:cubicBezTo>
                    <a:pt x="628" y="760"/>
                    <a:pt x="629" y="759"/>
                    <a:pt x="630" y="759"/>
                  </a:cubicBezTo>
                  <a:cubicBezTo>
                    <a:pt x="634" y="759"/>
                    <a:pt x="636" y="749"/>
                    <a:pt x="645" y="749"/>
                  </a:cubicBezTo>
                  <a:cubicBezTo>
                    <a:pt x="654" y="749"/>
                    <a:pt x="644" y="772"/>
                    <a:pt x="654" y="772"/>
                  </a:cubicBezTo>
                  <a:cubicBezTo>
                    <a:pt x="664" y="772"/>
                    <a:pt x="668" y="764"/>
                    <a:pt x="677" y="764"/>
                  </a:cubicBezTo>
                  <a:cubicBezTo>
                    <a:pt x="682" y="764"/>
                    <a:pt x="686" y="764"/>
                    <a:pt x="692" y="765"/>
                  </a:cubicBezTo>
                  <a:cubicBezTo>
                    <a:pt x="692" y="763"/>
                    <a:pt x="692" y="763"/>
                    <a:pt x="692" y="763"/>
                  </a:cubicBezTo>
                  <a:cubicBezTo>
                    <a:pt x="690" y="753"/>
                    <a:pt x="688" y="750"/>
                    <a:pt x="677" y="748"/>
                  </a:cubicBezTo>
                  <a:cubicBezTo>
                    <a:pt x="678" y="739"/>
                    <a:pt x="687" y="719"/>
                    <a:pt x="694" y="719"/>
                  </a:cubicBezTo>
                  <a:cubicBezTo>
                    <a:pt x="735" y="719"/>
                    <a:pt x="763" y="698"/>
                    <a:pt x="763" y="649"/>
                  </a:cubicBezTo>
                  <a:cubicBezTo>
                    <a:pt x="785" y="645"/>
                    <a:pt x="787" y="618"/>
                    <a:pt x="800" y="620"/>
                  </a:cubicBezTo>
                  <a:cubicBezTo>
                    <a:pt x="836" y="624"/>
                    <a:pt x="822" y="600"/>
                    <a:pt x="829" y="593"/>
                  </a:cubicBezTo>
                  <a:cubicBezTo>
                    <a:pt x="847" y="578"/>
                    <a:pt x="873" y="578"/>
                    <a:pt x="895" y="565"/>
                  </a:cubicBezTo>
                  <a:cubicBezTo>
                    <a:pt x="898" y="563"/>
                    <a:pt x="906" y="554"/>
                    <a:pt x="913" y="554"/>
                  </a:cubicBezTo>
                  <a:cubicBezTo>
                    <a:pt x="924" y="554"/>
                    <a:pt x="943" y="567"/>
                    <a:pt x="961" y="567"/>
                  </a:cubicBezTo>
                  <a:cubicBezTo>
                    <a:pt x="986" y="567"/>
                    <a:pt x="981" y="534"/>
                    <a:pt x="994" y="534"/>
                  </a:cubicBezTo>
                  <a:cubicBezTo>
                    <a:pt x="1002" y="534"/>
                    <a:pt x="1029" y="538"/>
                    <a:pt x="1032" y="545"/>
                  </a:cubicBezTo>
                  <a:cubicBezTo>
                    <a:pt x="1042" y="573"/>
                    <a:pt x="1060" y="558"/>
                    <a:pt x="1072" y="558"/>
                  </a:cubicBezTo>
                  <a:cubicBezTo>
                    <a:pt x="1099" y="558"/>
                    <a:pt x="1107" y="580"/>
                    <a:pt x="1135" y="580"/>
                  </a:cubicBezTo>
                  <a:cubicBezTo>
                    <a:pt x="1160" y="580"/>
                    <a:pt x="1192" y="557"/>
                    <a:pt x="1224" y="569"/>
                  </a:cubicBezTo>
                  <a:cubicBezTo>
                    <a:pt x="1266" y="586"/>
                    <a:pt x="1245" y="512"/>
                    <a:pt x="1301" y="512"/>
                  </a:cubicBezTo>
                  <a:cubicBezTo>
                    <a:pt x="1340" y="512"/>
                    <a:pt x="1339" y="543"/>
                    <a:pt x="1354" y="567"/>
                  </a:cubicBezTo>
                  <a:cubicBezTo>
                    <a:pt x="1360" y="576"/>
                    <a:pt x="1379" y="577"/>
                    <a:pt x="1387" y="585"/>
                  </a:cubicBezTo>
                  <a:cubicBezTo>
                    <a:pt x="1393" y="590"/>
                    <a:pt x="1398" y="607"/>
                    <a:pt x="1411" y="607"/>
                  </a:cubicBezTo>
                  <a:cubicBezTo>
                    <a:pt x="1426" y="607"/>
                    <a:pt x="1428" y="593"/>
                    <a:pt x="1446" y="593"/>
                  </a:cubicBezTo>
                  <a:cubicBezTo>
                    <a:pt x="1446" y="604"/>
                    <a:pt x="1446" y="604"/>
                    <a:pt x="1446" y="604"/>
                  </a:cubicBezTo>
                  <a:cubicBezTo>
                    <a:pt x="1437" y="614"/>
                    <a:pt x="1433" y="638"/>
                    <a:pt x="1422" y="644"/>
                  </a:cubicBezTo>
                  <a:cubicBezTo>
                    <a:pt x="1412" y="650"/>
                    <a:pt x="1394" y="651"/>
                    <a:pt x="1400" y="655"/>
                  </a:cubicBezTo>
                  <a:cubicBezTo>
                    <a:pt x="1415" y="665"/>
                    <a:pt x="1398" y="684"/>
                    <a:pt x="1398" y="6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2" name="Freeform 147">
              <a:extLst>
                <a:ext uri="{FF2B5EF4-FFF2-40B4-BE49-F238E27FC236}">
                  <a16:creationId xmlns:a16="http://schemas.microsoft.com/office/drawing/2014/main" id="{6B1C8A59-3F2C-6748-8CD7-9C60855319AD}"/>
                </a:ext>
              </a:extLst>
            </p:cNvPr>
            <p:cNvSpPr>
              <a:spLocks/>
            </p:cNvSpPr>
            <p:nvPr/>
          </p:nvSpPr>
          <p:spPr bwMode="auto">
            <a:xfrm>
              <a:off x="5614988" y="1879600"/>
              <a:ext cx="1023938" cy="646113"/>
            </a:xfrm>
            <a:custGeom>
              <a:avLst/>
              <a:gdLst/>
              <a:ahLst/>
              <a:cxnLst>
                <a:cxn ang="0">
                  <a:pos x="585" y="307"/>
                </a:cxn>
                <a:cxn ang="0">
                  <a:pos x="573" y="287"/>
                </a:cxn>
                <a:cxn ang="0">
                  <a:pos x="614" y="256"/>
                </a:cxn>
                <a:cxn ang="0">
                  <a:pos x="588" y="246"/>
                </a:cxn>
                <a:cxn ang="0">
                  <a:pos x="570" y="255"/>
                </a:cxn>
                <a:cxn ang="0">
                  <a:pos x="552" y="236"/>
                </a:cxn>
                <a:cxn ang="0">
                  <a:pos x="590" y="209"/>
                </a:cxn>
                <a:cxn ang="0">
                  <a:pos x="606" y="212"/>
                </a:cxn>
                <a:cxn ang="0">
                  <a:pos x="634" y="216"/>
                </a:cxn>
                <a:cxn ang="0">
                  <a:pos x="648" y="231"/>
                </a:cxn>
                <a:cxn ang="0">
                  <a:pos x="648" y="248"/>
                </a:cxn>
                <a:cxn ang="0">
                  <a:pos x="666" y="254"/>
                </a:cxn>
                <a:cxn ang="0">
                  <a:pos x="659" y="264"/>
                </a:cxn>
                <a:cxn ang="0">
                  <a:pos x="665" y="275"/>
                </a:cxn>
                <a:cxn ang="0">
                  <a:pos x="664" y="290"/>
                </a:cxn>
                <a:cxn ang="0">
                  <a:pos x="668" y="295"/>
                </a:cxn>
                <a:cxn ang="0">
                  <a:pos x="690" y="286"/>
                </a:cxn>
                <a:cxn ang="0">
                  <a:pos x="683" y="232"/>
                </a:cxn>
                <a:cxn ang="0">
                  <a:pos x="688" y="210"/>
                </a:cxn>
                <a:cxn ang="0">
                  <a:pos x="721" y="172"/>
                </a:cxn>
                <a:cxn ang="0">
                  <a:pos x="745" y="132"/>
                </a:cxn>
                <a:cxn ang="0">
                  <a:pos x="769" y="81"/>
                </a:cxn>
                <a:cxn ang="0">
                  <a:pos x="710" y="73"/>
                </a:cxn>
                <a:cxn ang="0">
                  <a:pos x="624" y="0"/>
                </a:cxn>
                <a:cxn ang="0">
                  <a:pos x="458" y="68"/>
                </a:cxn>
                <a:cxn ang="0">
                  <a:pos x="355" y="33"/>
                </a:cxn>
                <a:cxn ang="0">
                  <a:pos x="284" y="55"/>
                </a:cxn>
                <a:cxn ang="0">
                  <a:pos x="218" y="53"/>
                </a:cxn>
                <a:cxn ang="0">
                  <a:pos x="123" y="108"/>
                </a:cxn>
                <a:cxn ang="0">
                  <a:pos x="17" y="207"/>
                </a:cxn>
                <a:cxn ang="0">
                  <a:pos x="15" y="251"/>
                </a:cxn>
                <a:cxn ang="0">
                  <a:pos x="25" y="261"/>
                </a:cxn>
                <a:cxn ang="0">
                  <a:pos x="50" y="280"/>
                </a:cxn>
                <a:cxn ang="0">
                  <a:pos x="83" y="284"/>
                </a:cxn>
                <a:cxn ang="0">
                  <a:pos x="73" y="317"/>
                </a:cxn>
                <a:cxn ang="0">
                  <a:pos x="63" y="326"/>
                </a:cxn>
                <a:cxn ang="0">
                  <a:pos x="73" y="343"/>
                </a:cxn>
                <a:cxn ang="0">
                  <a:pos x="110" y="357"/>
                </a:cxn>
                <a:cxn ang="0">
                  <a:pos x="132" y="373"/>
                </a:cxn>
                <a:cxn ang="0">
                  <a:pos x="160" y="384"/>
                </a:cxn>
                <a:cxn ang="0">
                  <a:pos x="186" y="382"/>
                </a:cxn>
                <a:cxn ang="0">
                  <a:pos x="210" y="381"/>
                </a:cxn>
                <a:cxn ang="0">
                  <a:pos x="255" y="372"/>
                </a:cxn>
                <a:cxn ang="0">
                  <a:pos x="275" y="366"/>
                </a:cxn>
                <a:cxn ang="0">
                  <a:pos x="282" y="362"/>
                </a:cxn>
                <a:cxn ang="0">
                  <a:pos x="316" y="400"/>
                </a:cxn>
                <a:cxn ang="0">
                  <a:pos x="306" y="439"/>
                </a:cxn>
                <a:cxn ang="0">
                  <a:pos x="324" y="450"/>
                </a:cxn>
                <a:cxn ang="0">
                  <a:pos x="346" y="467"/>
                </a:cxn>
                <a:cxn ang="0">
                  <a:pos x="351" y="472"/>
                </a:cxn>
                <a:cxn ang="0">
                  <a:pos x="353" y="457"/>
                </a:cxn>
                <a:cxn ang="0">
                  <a:pos x="379" y="454"/>
                </a:cxn>
                <a:cxn ang="0">
                  <a:pos x="416" y="453"/>
                </a:cxn>
                <a:cxn ang="0">
                  <a:pos x="431" y="470"/>
                </a:cxn>
                <a:cxn ang="0">
                  <a:pos x="454" y="486"/>
                </a:cxn>
                <a:cxn ang="0">
                  <a:pos x="476" y="470"/>
                </a:cxn>
                <a:cxn ang="0">
                  <a:pos x="503" y="455"/>
                </a:cxn>
                <a:cxn ang="0">
                  <a:pos x="552" y="439"/>
                </a:cxn>
                <a:cxn ang="0">
                  <a:pos x="576" y="406"/>
                </a:cxn>
                <a:cxn ang="0">
                  <a:pos x="604" y="355"/>
                </a:cxn>
                <a:cxn ang="0">
                  <a:pos x="586" y="307"/>
                </a:cxn>
              </a:cxnLst>
              <a:rect l="0" t="0" r="r" b="b"/>
              <a:pathLst>
                <a:path w="769" h="486">
                  <a:moveTo>
                    <a:pt x="586" y="307"/>
                  </a:moveTo>
                  <a:cubicBezTo>
                    <a:pt x="585" y="307"/>
                    <a:pt x="585" y="307"/>
                    <a:pt x="585" y="307"/>
                  </a:cubicBezTo>
                  <a:cubicBezTo>
                    <a:pt x="585" y="307"/>
                    <a:pt x="585" y="300"/>
                    <a:pt x="585" y="298"/>
                  </a:cubicBezTo>
                  <a:cubicBezTo>
                    <a:pt x="582" y="298"/>
                    <a:pt x="573" y="294"/>
                    <a:pt x="573" y="287"/>
                  </a:cubicBezTo>
                  <a:cubicBezTo>
                    <a:pt x="573" y="282"/>
                    <a:pt x="581" y="282"/>
                    <a:pt x="582" y="276"/>
                  </a:cubicBezTo>
                  <a:cubicBezTo>
                    <a:pt x="586" y="264"/>
                    <a:pt x="605" y="264"/>
                    <a:pt x="614" y="256"/>
                  </a:cubicBezTo>
                  <a:cubicBezTo>
                    <a:pt x="611" y="251"/>
                    <a:pt x="604" y="256"/>
                    <a:pt x="598" y="252"/>
                  </a:cubicBezTo>
                  <a:cubicBezTo>
                    <a:pt x="595" y="250"/>
                    <a:pt x="593" y="246"/>
                    <a:pt x="588" y="246"/>
                  </a:cubicBezTo>
                  <a:cubicBezTo>
                    <a:pt x="585" y="246"/>
                    <a:pt x="585" y="256"/>
                    <a:pt x="582" y="256"/>
                  </a:cubicBezTo>
                  <a:cubicBezTo>
                    <a:pt x="578" y="256"/>
                    <a:pt x="574" y="257"/>
                    <a:pt x="570" y="255"/>
                  </a:cubicBezTo>
                  <a:cubicBezTo>
                    <a:pt x="565" y="252"/>
                    <a:pt x="567" y="247"/>
                    <a:pt x="562" y="243"/>
                  </a:cubicBezTo>
                  <a:cubicBezTo>
                    <a:pt x="560" y="242"/>
                    <a:pt x="552" y="240"/>
                    <a:pt x="552" y="236"/>
                  </a:cubicBezTo>
                  <a:cubicBezTo>
                    <a:pt x="552" y="227"/>
                    <a:pt x="565" y="230"/>
                    <a:pt x="571" y="225"/>
                  </a:cubicBezTo>
                  <a:cubicBezTo>
                    <a:pt x="577" y="221"/>
                    <a:pt x="587" y="215"/>
                    <a:pt x="590" y="209"/>
                  </a:cubicBezTo>
                  <a:cubicBezTo>
                    <a:pt x="591" y="208"/>
                    <a:pt x="593" y="203"/>
                    <a:pt x="597" y="203"/>
                  </a:cubicBezTo>
                  <a:cubicBezTo>
                    <a:pt x="601" y="203"/>
                    <a:pt x="606" y="209"/>
                    <a:pt x="606" y="212"/>
                  </a:cubicBezTo>
                  <a:cubicBezTo>
                    <a:pt x="606" y="219"/>
                    <a:pt x="597" y="222"/>
                    <a:pt x="597" y="230"/>
                  </a:cubicBezTo>
                  <a:cubicBezTo>
                    <a:pt x="610" y="230"/>
                    <a:pt x="620" y="216"/>
                    <a:pt x="634" y="216"/>
                  </a:cubicBezTo>
                  <a:cubicBezTo>
                    <a:pt x="639" y="216"/>
                    <a:pt x="641" y="221"/>
                    <a:pt x="648" y="221"/>
                  </a:cubicBezTo>
                  <a:cubicBezTo>
                    <a:pt x="646" y="226"/>
                    <a:pt x="648" y="226"/>
                    <a:pt x="648" y="231"/>
                  </a:cubicBezTo>
                  <a:cubicBezTo>
                    <a:pt x="648" y="235"/>
                    <a:pt x="643" y="235"/>
                    <a:pt x="643" y="240"/>
                  </a:cubicBezTo>
                  <a:cubicBezTo>
                    <a:pt x="643" y="242"/>
                    <a:pt x="645" y="248"/>
                    <a:pt x="648" y="248"/>
                  </a:cubicBezTo>
                  <a:cubicBezTo>
                    <a:pt x="649" y="248"/>
                    <a:pt x="651" y="245"/>
                    <a:pt x="654" y="245"/>
                  </a:cubicBezTo>
                  <a:cubicBezTo>
                    <a:pt x="659" y="245"/>
                    <a:pt x="666" y="249"/>
                    <a:pt x="666" y="254"/>
                  </a:cubicBezTo>
                  <a:cubicBezTo>
                    <a:pt x="666" y="257"/>
                    <a:pt x="662" y="260"/>
                    <a:pt x="659" y="260"/>
                  </a:cubicBezTo>
                  <a:cubicBezTo>
                    <a:pt x="659" y="264"/>
                    <a:pt x="659" y="264"/>
                    <a:pt x="659" y="264"/>
                  </a:cubicBezTo>
                  <a:cubicBezTo>
                    <a:pt x="660" y="265"/>
                    <a:pt x="660" y="267"/>
                    <a:pt x="663" y="268"/>
                  </a:cubicBezTo>
                  <a:cubicBezTo>
                    <a:pt x="663" y="270"/>
                    <a:pt x="665" y="272"/>
                    <a:pt x="665" y="275"/>
                  </a:cubicBezTo>
                  <a:cubicBezTo>
                    <a:pt x="665" y="276"/>
                    <a:pt x="661" y="282"/>
                    <a:pt x="661" y="285"/>
                  </a:cubicBezTo>
                  <a:cubicBezTo>
                    <a:pt x="661" y="287"/>
                    <a:pt x="661" y="289"/>
                    <a:pt x="664" y="290"/>
                  </a:cubicBezTo>
                  <a:cubicBezTo>
                    <a:pt x="663" y="292"/>
                    <a:pt x="661" y="293"/>
                    <a:pt x="661" y="295"/>
                  </a:cubicBezTo>
                  <a:cubicBezTo>
                    <a:pt x="668" y="295"/>
                    <a:pt x="668" y="295"/>
                    <a:pt x="668" y="295"/>
                  </a:cubicBezTo>
                  <a:cubicBezTo>
                    <a:pt x="670" y="293"/>
                    <a:pt x="671" y="293"/>
                    <a:pt x="676" y="291"/>
                  </a:cubicBezTo>
                  <a:cubicBezTo>
                    <a:pt x="676" y="287"/>
                    <a:pt x="687" y="287"/>
                    <a:pt x="690" y="286"/>
                  </a:cubicBezTo>
                  <a:cubicBezTo>
                    <a:pt x="696" y="284"/>
                    <a:pt x="699" y="279"/>
                    <a:pt x="699" y="269"/>
                  </a:cubicBezTo>
                  <a:cubicBezTo>
                    <a:pt x="699" y="252"/>
                    <a:pt x="692" y="242"/>
                    <a:pt x="683" y="232"/>
                  </a:cubicBezTo>
                  <a:cubicBezTo>
                    <a:pt x="679" y="228"/>
                    <a:pt x="674" y="224"/>
                    <a:pt x="675" y="217"/>
                  </a:cubicBezTo>
                  <a:cubicBezTo>
                    <a:pt x="680" y="217"/>
                    <a:pt x="685" y="214"/>
                    <a:pt x="688" y="210"/>
                  </a:cubicBezTo>
                  <a:cubicBezTo>
                    <a:pt x="691" y="207"/>
                    <a:pt x="699" y="203"/>
                    <a:pt x="701" y="199"/>
                  </a:cubicBezTo>
                  <a:cubicBezTo>
                    <a:pt x="707" y="187"/>
                    <a:pt x="710" y="180"/>
                    <a:pt x="721" y="172"/>
                  </a:cubicBezTo>
                  <a:cubicBezTo>
                    <a:pt x="721" y="172"/>
                    <a:pt x="738" y="153"/>
                    <a:pt x="723" y="143"/>
                  </a:cubicBezTo>
                  <a:cubicBezTo>
                    <a:pt x="717" y="139"/>
                    <a:pt x="735" y="138"/>
                    <a:pt x="745" y="132"/>
                  </a:cubicBezTo>
                  <a:cubicBezTo>
                    <a:pt x="756" y="126"/>
                    <a:pt x="760" y="102"/>
                    <a:pt x="769" y="92"/>
                  </a:cubicBezTo>
                  <a:cubicBezTo>
                    <a:pt x="769" y="81"/>
                    <a:pt x="769" y="81"/>
                    <a:pt x="769" y="81"/>
                  </a:cubicBezTo>
                  <a:cubicBezTo>
                    <a:pt x="751" y="81"/>
                    <a:pt x="749" y="95"/>
                    <a:pt x="734" y="95"/>
                  </a:cubicBezTo>
                  <a:cubicBezTo>
                    <a:pt x="721" y="95"/>
                    <a:pt x="716" y="78"/>
                    <a:pt x="710" y="73"/>
                  </a:cubicBezTo>
                  <a:cubicBezTo>
                    <a:pt x="702" y="65"/>
                    <a:pt x="683" y="64"/>
                    <a:pt x="677" y="55"/>
                  </a:cubicBezTo>
                  <a:cubicBezTo>
                    <a:pt x="662" y="31"/>
                    <a:pt x="663" y="0"/>
                    <a:pt x="624" y="0"/>
                  </a:cubicBezTo>
                  <a:cubicBezTo>
                    <a:pt x="568" y="0"/>
                    <a:pt x="589" y="74"/>
                    <a:pt x="547" y="57"/>
                  </a:cubicBezTo>
                  <a:cubicBezTo>
                    <a:pt x="515" y="45"/>
                    <a:pt x="483" y="68"/>
                    <a:pt x="458" y="68"/>
                  </a:cubicBezTo>
                  <a:cubicBezTo>
                    <a:pt x="430" y="68"/>
                    <a:pt x="422" y="46"/>
                    <a:pt x="395" y="46"/>
                  </a:cubicBezTo>
                  <a:cubicBezTo>
                    <a:pt x="383" y="46"/>
                    <a:pt x="365" y="61"/>
                    <a:pt x="355" y="33"/>
                  </a:cubicBezTo>
                  <a:cubicBezTo>
                    <a:pt x="352" y="26"/>
                    <a:pt x="325" y="22"/>
                    <a:pt x="317" y="22"/>
                  </a:cubicBezTo>
                  <a:cubicBezTo>
                    <a:pt x="304" y="22"/>
                    <a:pt x="309" y="55"/>
                    <a:pt x="284" y="55"/>
                  </a:cubicBezTo>
                  <a:cubicBezTo>
                    <a:pt x="266" y="55"/>
                    <a:pt x="247" y="42"/>
                    <a:pt x="236" y="42"/>
                  </a:cubicBezTo>
                  <a:cubicBezTo>
                    <a:pt x="229" y="42"/>
                    <a:pt x="221" y="51"/>
                    <a:pt x="218" y="53"/>
                  </a:cubicBezTo>
                  <a:cubicBezTo>
                    <a:pt x="196" y="66"/>
                    <a:pt x="170" y="66"/>
                    <a:pt x="152" y="81"/>
                  </a:cubicBezTo>
                  <a:cubicBezTo>
                    <a:pt x="145" y="88"/>
                    <a:pt x="159" y="112"/>
                    <a:pt x="123" y="108"/>
                  </a:cubicBezTo>
                  <a:cubicBezTo>
                    <a:pt x="110" y="106"/>
                    <a:pt x="108" y="133"/>
                    <a:pt x="86" y="137"/>
                  </a:cubicBezTo>
                  <a:cubicBezTo>
                    <a:pt x="86" y="186"/>
                    <a:pt x="58" y="207"/>
                    <a:pt x="17" y="207"/>
                  </a:cubicBezTo>
                  <a:cubicBezTo>
                    <a:pt x="10" y="207"/>
                    <a:pt x="1" y="227"/>
                    <a:pt x="0" y="236"/>
                  </a:cubicBezTo>
                  <a:cubicBezTo>
                    <a:pt x="11" y="238"/>
                    <a:pt x="13" y="241"/>
                    <a:pt x="15" y="251"/>
                  </a:cubicBezTo>
                  <a:cubicBezTo>
                    <a:pt x="15" y="253"/>
                    <a:pt x="15" y="253"/>
                    <a:pt x="15" y="253"/>
                  </a:cubicBezTo>
                  <a:cubicBezTo>
                    <a:pt x="15" y="261"/>
                    <a:pt x="19" y="259"/>
                    <a:pt x="25" y="261"/>
                  </a:cubicBezTo>
                  <a:cubicBezTo>
                    <a:pt x="30" y="262"/>
                    <a:pt x="28" y="268"/>
                    <a:pt x="31" y="271"/>
                  </a:cubicBezTo>
                  <a:cubicBezTo>
                    <a:pt x="37" y="277"/>
                    <a:pt x="42" y="277"/>
                    <a:pt x="50" y="280"/>
                  </a:cubicBezTo>
                  <a:cubicBezTo>
                    <a:pt x="58" y="279"/>
                    <a:pt x="61" y="272"/>
                    <a:pt x="69" y="272"/>
                  </a:cubicBezTo>
                  <a:cubicBezTo>
                    <a:pt x="73" y="272"/>
                    <a:pt x="83" y="280"/>
                    <a:pt x="83" y="284"/>
                  </a:cubicBezTo>
                  <a:cubicBezTo>
                    <a:pt x="83" y="296"/>
                    <a:pt x="66" y="294"/>
                    <a:pt x="66" y="306"/>
                  </a:cubicBezTo>
                  <a:cubicBezTo>
                    <a:pt x="66" y="311"/>
                    <a:pt x="73" y="312"/>
                    <a:pt x="73" y="317"/>
                  </a:cubicBezTo>
                  <a:cubicBezTo>
                    <a:pt x="73" y="323"/>
                    <a:pt x="68" y="322"/>
                    <a:pt x="63" y="322"/>
                  </a:cubicBezTo>
                  <a:cubicBezTo>
                    <a:pt x="63" y="326"/>
                    <a:pt x="63" y="326"/>
                    <a:pt x="63" y="326"/>
                  </a:cubicBezTo>
                  <a:cubicBezTo>
                    <a:pt x="64" y="331"/>
                    <a:pt x="64" y="335"/>
                    <a:pt x="65" y="340"/>
                  </a:cubicBezTo>
                  <a:cubicBezTo>
                    <a:pt x="66" y="343"/>
                    <a:pt x="71" y="342"/>
                    <a:pt x="73" y="343"/>
                  </a:cubicBezTo>
                  <a:cubicBezTo>
                    <a:pt x="80" y="345"/>
                    <a:pt x="83" y="351"/>
                    <a:pt x="91" y="353"/>
                  </a:cubicBezTo>
                  <a:cubicBezTo>
                    <a:pt x="100" y="355"/>
                    <a:pt x="105" y="352"/>
                    <a:pt x="110" y="357"/>
                  </a:cubicBezTo>
                  <a:cubicBezTo>
                    <a:pt x="116" y="363"/>
                    <a:pt x="120" y="361"/>
                    <a:pt x="127" y="364"/>
                  </a:cubicBezTo>
                  <a:cubicBezTo>
                    <a:pt x="130" y="366"/>
                    <a:pt x="130" y="369"/>
                    <a:pt x="132" y="373"/>
                  </a:cubicBezTo>
                  <a:cubicBezTo>
                    <a:pt x="133" y="376"/>
                    <a:pt x="137" y="372"/>
                    <a:pt x="139" y="373"/>
                  </a:cubicBezTo>
                  <a:cubicBezTo>
                    <a:pt x="146" y="378"/>
                    <a:pt x="150" y="384"/>
                    <a:pt x="160" y="384"/>
                  </a:cubicBezTo>
                  <a:cubicBezTo>
                    <a:pt x="166" y="384"/>
                    <a:pt x="172" y="384"/>
                    <a:pt x="178" y="384"/>
                  </a:cubicBezTo>
                  <a:cubicBezTo>
                    <a:pt x="182" y="384"/>
                    <a:pt x="184" y="382"/>
                    <a:pt x="186" y="382"/>
                  </a:cubicBezTo>
                  <a:cubicBezTo>
                    <a:pt x="189" y="382"/>
                    <a:pt x="190" y="389"/>
                    <a:pt x="191" y="392"/>
                  </a:cubicBezTo>
                  <a:cubicBezTo>
                    <a:pt x="197" y="389"/>
                    <a:pt x="199" y="381"/>
                    <a:pt x="210" y="381"/>
                  </a:cubicBezTo>
                  <a:cubicBezTo>
                    <a:pt x="219" y="381"/>
                    <a:pt x="224" y="386"/>
                    <a:pt x="231" y="386"/>
                  </a:cubicBezTo>
                  <a:cubicBezTo>
                    <a:pt x="238" y="386"/>
                    <a:pt x="252" y="374"/>
                    <a:pt x="255" y="372"/>
                  </a:cubicBezTo>
                  <a:cubicBezTo>
                    <a:pt x="258" y="370"/>
                    <a:pt x="259" y="369"/>
                    <a:pt x="260" y="367"/>
                  </a:cubicBezTo>
                  <a:cubicBezTo>
                    <a:pt x="264" y="363"/>
                    <a:pt x="270" y="368"/>
                    <a:pt x="275" y="366"/>
                  </a:cubicBezTo>
                  <a:cubicBezTo>
                    <a:pt x="279" y="362"/>
                    <a:pt x="279" y="362"/>
                    <a:pt x="279" y="362"/>
                  </a:cubicBezTo>
                  <a:cubicBezTo>
                    <a:pt x="282" y="362"/>
                    <a:pt x="282" y="362"/>
                    <a:pt x="282" y="362"/>
                  </a:cubicBezTo>
                  <a:cubicBezTo>
                    <a:pt x="285" y="377"/>
                    <a:pt x="294" y="376"/>
                    <a:pt x="305" y="381"/>
                  </a:cubicBezTo>
                  <a:cubicBezTo>
                    <a:pt x="309" y="388"/>
                    <a:pt x="316" y="391"/>
                    <a:pt x="316" y="400"/>
                  </a:cubicBezTo>
                  <a:cubicBezTo>
                    <a:pt x="316" y="417"/>
                    <a:pt x="304" y="418"/>
                    <a:pt x="304" y="434"/>
                  </a:cubicBezTo>
                  <a:cubicBezTo>
                    <a:pt x="304" y="436"/>
                    <a:pt x="305" y="439"/>
                    <a:pt x="306" y="439"/>
                  </a:cubicBezTo>
                  <a:cubicBezTo>
                    <a:pt x="309" y="439"/>
                    <a:pt x="312" y="436"/>
                    <a:pt x="315" y="436"/>
                  </a:cubicBezTo>
                  <a:cubicBezTo>
                    <a:pt x="319" y="436"/>
                    <a:pt x="320" y="449"/>
                    <a:pt x="324" y="450"/>
                  </a:cubicBezTo>
                  <a:cubicBezTo>
                    <a:pt x="324" y="459"/>
                    <a:pt x="330" y="468"/>
                    <a:pt x="338" y="468"/>
                  </a:cubicBezTo>
                  <a:cubicBezTo>
                    <a:pt x="342" y="468"/>
                    <a:pt x="343" y="467"/>
                    <a:pt x="346" y="467"/>
                  </a:cubicBezTo>
                  <a:cubicBezTo>
                    <a:pt x="348" y="467"/>
                    <a:pt x="348" y="467"/>
                    <a:pt x="348" y="467"/>
                  </a:cubicBezTo>
                  <a:cubicBezTo>
                    <a:pt x="348" y="471"/>
                    <a:pt x="350" y="472"/>
                    <a:pt x="351" y="472"/>
                  </a:cubicBezTo>
                  <a:cubicBezTo>
                    <a:pt x="352" y="472"/>
                    <a:pt x="353" y="470"/>
                    <a:pt x="353" y="468"/>
                  </a:cubicBezTo>
                  <a:cubicBezTo>
                    <a:pt x="353" y="464"/>
                    <a:pt x="353" y="461"/>
                    <a:pt x="353" y="457"/>
                  </a:cubicBezTo>
                  <a:cubicBezTo>
                    <a:pt x="353" y="457"/>
                    <a:pt x="363" y="454"/>
                    <a:pt x="365" y="454"/>
                  </a:cubicBezTo>
                  <a:cubicBezTo>
                    <a:pt x="379" y="454"/>
                    <a:pt x="379" y="454"/>
                    <a:pt x="379" y="454"/>
                  </a:cubicBezTo>
                  <a:cubicBezTo>
                    <a:pt x="385" y="457"/>
                    <a:pt x="390" y="448"/>
                    <a:pt x="397" y="448"/>
                  </a:cubicBezTo>
                  <a:cubicBezTo>
                    <a:pt x="404" y="448"/>
                    <a:pt x="408" y="453"/>
                    <a:pt x="416" y="453"/>
                  </a:cubicBezTo>
                  <a:cubicBezTo>
                    <a:pt x="416" y="464"/>
                    <a:pt x="424" y="468"/>
                    <a:pt x="431" y="470"/>
                  </a:cubicBezTo>
                  <a:cubicBezTo>
                    <a:pt x="431" y="470"/>
                    <a:pt x="431" y="470"/>
                    <a:pt x="431" y="470"/>
                  </a:cubicBezTo>
                  <a:cubicBezTo>
                    <a:pt x="439" y="474"/>
                    <a:pt x="444" y="471"/>
                    <a:pt x="452" y="475"/>
                  </a:cubicBezTo>
                  <a:cubicBezTo>
                    <a:pt x="452" y="477"/>
                    <a:pt x="451" y="486"/>
                    <a:pt x="454" y="486"/>
                  </a:cubicBezTo>
                  <a:cubicBezTo>
                    <a:pt x="459" y="486"/>
                    <a:pt x="457" y="480"/>
                    <a:pt x="460" y="477"/>
                  </a:cubicBezTo>
                  <a:cubicBezTo>
                    <a:pt x="463" y="474"/>
                    <a:pt x="472" y="472"/>
                    <a:pt x="476" y="470"/>
                  </a:cubicBezTo>
                  <a:cubicBezTo>
                    <a:pt x="484" y="466"/>
                    <a:pt x="492" y="468"/>
                    <a:pt x="498" y="463"/>
                  </a:cubicBezTo>
                  <a:cubicBezTo>
                    <a:pt x="498" y="463"/>
                    <a:pt x="502" y="455"/>
                    <a:pt x="503" y="455"/>
                  </a:cubicBezTo>
                  <a:cubicBezTo>
                    <a:pt x="507" y="455"/>
                    <a:pt x="510" y="458"/>
                    <a:pt x="514" y="458"/>
                  </a:cubicBezTo>
                  <a:cubicBezTo>
                    <a:pt x="534" y="458"/>
                    <a:pt x="539" y="446"/>
                    <a:pt x="552" y="439"/>
                  </a:cubicBezTo>
                  <a:cubicBezTo>
                    <a:pt x="555" y="437"/>
                    <a:pt x="557" y="435"/>
                    <a:pt x="558" y="431"/>
                  </a:cubicBezTo>
                  <a:cubicBezTo>
                    <a:pt x="569" y="431"/>
                    <a:pt x="572" y="414"/>
                    <a:pt x="576" y="406"/>
                  </a:cubicBezTo>
                  <a:cubicBezTo>
                    <a:pt x="578" y="401"/>
                    <a:pt x="590" y="383"/>
                    <a:pt x="597" y="382"/>
                  </a:cubicBezTo>
                  <a:cubicBezTo>
                    <a:pt x="597" y="372"/>
                    <a:pt x="604" y="368"/>
                    <a:pt x="604" y="355"/>
                  </a:cubicBezTo>
                  <a:cubicBezTo>
                    <a:pt x="604" y="336"/>
                    <a:pt x="599" y="329"/>
                    <a:pt x="591" y="317"/>
                  </a:cubicBezTo>
                  <a:cubicBezTo>
                    <a:pt x="590" y="315"/>
                    <a:pt x="590" y="309"/>
                    <a:pt x="586" y="30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3" name="Freeform 148">
              <a:extLst>
                <a:ext uri="{FF2B5EF4-FFF2-40B4-BE49-F238E27FC236}">
                  <a16:creationId xmlns:a16="http://schemas.microsoft.com/office/drawing/2014/main" id="{D6B45828-0B71-0E4D-8238-73EC0D751001}"/>
                </a:ext>
              </a:extLst>
            </p:cNvPr>
            <p:cNvSpPr>
              <a:spLocks/>
            </p:cNvSpPr>
            <p:nvPr/>
          </p:nvSpPr>
          <p:spPr bwMode="auto">
            <a:xfrm>
              <a:off x="7369175" y="1395413"/>
              <a:ext cx="58738" cy="25400"/>
            </a:xfrm>
            <a:custGeom>
              <a:avLst/>
              <a:gdLst/>
              <a:ahLst/>
              <a:cxnLst>
                <a:cxn ang="0">
                  <a:pos x="4" y="19"/>
                </a:cxn>
                <a:cxn ang="0">
                  <a:pos x="0" y="14"/>
                </a:cxn>
                <a:cxn ang="0">
                  <a:pos x="20" y="0"/>
                </a:cxn>
                <a:cxn ang="0">
                  <a:pos x="44" y="11"/>
                </a:cxn>
                <a:cxn ang="0">
                  <a:pos x="4" y="19"/>
                </a:cxn>
              </a:cxnLst>
              <a:rect l="0" t="0" r="r" b="b"/>
              <a:pathLst>
                <a:path w="44" h="19">
                  <a:moveTo>
                    <a:pt x="4" y="19"/>
                  </a:moveTo>
                  <a:cubicBezTo>
                    <a:pt x="1" y="19"/>
                    <a:pt x="0" y="17"/>
                    <a:pt x="0" y="14"/>
                  </a:cubicBezTo>
                  <a:cubicBezTo>
                    <a:pt x="0" y="8"/>
                    <a:pt x="13" y="0"/>
                    <a:pt x="20" y="0"/>
                  </a:cubicBezTo>
                  <a:cubicBezTo>
                    <a:pt x="27" y="0"/>
                    <a:pt x="44" y="4"/>
                    <a:pt x="44" y="11"/>
                  </a:cubicBezTo>
                  <a:cubicBezTo>
                    <a:pt x="44" y="17"/>
                    <a:pt x="9" y="19"/>
                    <a:pt x="4"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4" name="Freeform 149">
              <a:extLst>
                <a:ext uri="{FF2B5EF4-FFF2-40B4-BE49-F238E27FC236}">
                  <a16:creationId xmlns:a16="http://schemas.microsoft.com/office/drawing/2014/main" id="{F2F7FB90-7D40-D944-977A-E8D8268AFC97}"/>
                </a:ext>
              </a:extLst>
            </p:cNvPr>
            <p:cNvSpPr>
              <a:spLocks/>
            </p:cNvSpPr>
            <p:nvPr/>
          </p:nvSpPr>
          <p:spPr bwMode="auto">
            <a:xfrm>
              <a:off x="7191375" y="1443038"/>
              <a:ext cx="23813" cy="14288"/>
            </a:xfrm>
            <a:custGeom>
              <a:avLst/>
              <a:gdLst/>
              <a:ahLst/>
              <a:cxnLst>
                <a:cxn ang="0">
                  <a:pos x="13" y="10"/>
                </a:cxn>
                <a:cxn ang="0">
                  <a:pos x="18" y="6"/>
                </a:cxn>
                <a:cxn ang="0">
                  <a:pos x="15" y="0"/>
                </a:cxn>
                <a:cxn ang="0">
                  <a:pos x="0" y="0"/>
                </a:cxn>
                <a:cxn ang="0">
                  <a:pos x="13" y="10"/>
                </a:cxn>
              </a:cxnLst>
              <a:rect l="0" t="0" r="r" b="b"/>
              <a:pathLst>
                <a:path w="18" h="10">
                  <a:moveTo>
                    <a:pt x="13" y="10"/>
                  </a:moveTo>
                  <a:cubicBezTo>
                    <a:pt x="15" y="10"/>
                    <a:pt x="18" y="8"/>
                    <a:pt x="18" y="6"/>
                  </a:cubicBezTo>
                  <a:cubicBezTo>
                    <a:pt x="18" y="3"/>
                    <a:pt x="15" y="2"/>
                    <a:pt x="15" y="0"/>
                  </a:cubicBezTo>
                  <a:cubicBezTo>
                    <a:pt x="0" y="0"/>
                    <a:pt x="0" y="0"/>
                    <a:pt x="0" y="0"/>
                  </a:cubicBezTo>
                  <a:cubicBezTo>
                    <a:pt x="3" y="6"/>
                    <a:pt x="7" y="10"/>
                    <a:pt x="13"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5" name="Freeform 150">
              <a:extLst>
                <a:ext uri="{FF2B5EF4-FFF2-40B4-BE49-F238E27FC236}">
                  <a16:creationId xmlns:a16="http://schemas.microsoft.com/office/drawing/2014/main" id="{AAFAE7AE-E977-0849-BDA0-25EC9EA1F0ED}"/>
                </a:ext>
              </a:extLst>
            </p:cNvPr>
            <p:cNvSpPr>
              <a:spLocks/>
            </p:cNvSpPr>
            <p:nvPr/>
          </p:nvSpPr>
          <p:spPr bwMode="auto">
            <a:xfrm>
              <a:off x="6645275" y="1257300"/>
              <a:ext cx="11113" cy="12700"/>
            </a:xfrm>
            <a:custGeom>
              <a:avLst/>
              <a:gdLst/>
              <a:ahLst/>
              <a:cxnLst>
                <a:cxn ang="0">
                  <a:pos x="8" y="5"/>
                </a:cxn>
                <a:cxn ang="0">
                  <a:pos x="3" y="0"/>
                </a:cxn>
                <a:cxn ang="0">
                  <a:pos x="0" y="7"/>
                </a:cxn>
                <a:cxn ang="0">
                  <a:pos x="3" y="10"/>
                </a:cxn>
                <a:cxn ang="0">
                  <a:pos x="8" y="4"/>
                </a:cxn>
                <a:cxn ang="0">
                  <a:pos x="6" y="4"/>
                </a:cxn>
                <a:cxn ang="0">
                  <a:pos x="8" y="5"/>
                </a:cxn>
              </a:cxnLst>
              <a:rect l="0" t="0" r="r" b="b"/>
              <a:pathLst>
                <a:path w="8" h="10">
                  <a:moveTo>
                    <a:pt x="8" y="5"/>
                  </a:moveTo>
                  <a:cubicBezTo>
                    <a:pt x="3" y="0"/>
                    <a:pt x="3" y="0"/>
                    <a:pt x="3" y="0"/>
                  </a:cubicBezTo>
                  <a:cubicBezTo>
                    <a:pt x="2" y="2"/>
                    <a:pt x="0" y="4"/>
                    <a:pt x="0" y="7"/>
                  </a:cubicBezTo>
                  <a:cubicBezTo>
                    <a:pt x="0" y="9"/>
                    <a:pt x="1" y="10"/>
                    <a:pt x="3" y="10"/>
                  </a:cubicBezTo>
                  <a:cubicBezTo>
                    <a:pt x="7" y="10"/>
                    <a:pt x="7" y="6"/>
                    <a:pt x="8" y="4"/>
                  </a:cubicBezTo>
                  <a:cubicBezTo>
                    <a:pt x="6" y="4"/>
                    <a:pt x="6" y="4"/>
                    <a:pt x="6" y="4"/>
                  </a:cubicBezTo>
                  <a:lnTo>
                    <a:pt x="8" y="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6" name="Freeform 151">
              <a:extLst>
                <a:ext uri="{FF2B5EF4-FFF2-40B4-BE49-F238E27FC236}">
                  <a16:creationId xmlns:a16="http://schemas.microsoft.com/office/drawing/2014/main" id="{DB029473-71CC-EC44-9194-3B7828A60CBD}"/>
                </a:ext>
              </a:extLst>
            </p:cNvPr>
            <p:cNvSpPr>
              <a:spLocks/>
            </p:cNvSpPr>
            <p:nvPr/>
          </p:nvSpPr>
          <p:spPr bwMode="auto">
            <a:xfrm>
              <a:off x="6249988" y="1300163"/>
              <a:ext cx="26988" cy="15875"/>
            </a:xfrm>
            <a:custGeom>
              <a:avLst/>
              <a:gdLst/>
              <a:ahLst/>
              <a:cxnLst>
                <a:cxn ang="0">
                  <a:pos x="20" y="9"/>
                </a:cxn>
                <a:cxn ang="0">
                  <a:pos x="10" y="12"/>
                </a:cxn>
                <a:cxn ang="0">
                  <a:pos x="0" y="7"/>
                </a:cxn>
                <a:cxn ang="0">
                  <a:pos x="10" y="0"/>
                </a:cxn>
                <a:cxn ang="0">
                  <a:pos x="20" y="7"/>
                </a:cxn>
                <a:cxn ang="0">
                  <a:pos x="17" y="12"/>
                </a:cxn>
                <a:cxn ang="0">
                  <a:pos x="20" y="9"/>
                </a:cxn>
              </a:cxnLst>
              <a:rect l="0" t="0" r="r" b="b"/>
              <a:pathLst>
                <a:path w="20" h="12">
                  <a:moveTo>
                    <a:pt x="20" y="9"/>
                  </a:moveTo>
                  <a:cubicBezTo>
                    <a:pt x="17" y="11"/>
                    <a:pt x="14" y="12"/>
                    <a:pt x="10" y="12"/>
                  </a:cubicBezTo>
                  <a:cubicBezTo>
                    <a:pt x="5" y="12"/>
                    <a:pt x="0" y="11"/>
                    <a:pt x="0" y="7"/>
                  </a:cubicBezTo>
                  <a:cubicBezTo>
                    <a:pt x="0" y="3"/>
                    <a:pt x="6" y="0"/>
                    <a:pt x="10" y="0"/>
                  </a:cubicBezTo>
                  <a:cubicBezTo>
                    <a:pt x="16" y="0"/>
                    <a:pt x="20" y="2"/>
                    <a:pt x="20" y="7"/>
                  </a:cubicBezTo>
                  <a:cubicBezTo>
                    <a:pt x="20" y="10"/>
                    <a:pt x="18" y="11"/>
                    <a:pt x="17" y="12"/>
                  </a:cubicBezTo>
                  <a:lnTo>
                    <a:pt x="20" y="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7" name="Freeform 152">
              <a:extLst>
                <a:ext uri="{FF2B5EF4-FFF2-40B4-BE49-F238E27FC236}">
                  <a16:creationId xmlns:a16="http://schemas.microsoft.com/office/drawing/2014/main" id="{2857D9C1-DBDF-8840-B8F9-1717A12A5312}"/>
                </a:ext>
              </a:extLst>
            </p:cNvPr>
            <p:cNvSpPr>
              <a:spLocks/>
            </p:cNvSpPr>
            <p:nvPr/>
          </p:nvSpPr>
          <p:spPr bwMode="auto">
            <a:xfrm>
              <a:off x="6043613" y="1128713"/>
              <a:ext cx="100013" cy="57150"/>
            </a:xfrm>
            <a:custGeom>
              <a:avLst/>
              <a:gdLst/>
              <a:ahLst/>
              <a:cxnLst>
                <a:cxn ang="0">
                  <a:pos x="6" y="43"/>
                </a:cxn>
                <a:cxn ang="0">
                  <a:pos x="0" y="37"/>
                </a:cxn>
                <a:cxn ang="0">
                  <a:pos x="8" y="27"/>
                </a:cxn>
                <a:cxn ang="0">
                  <a:pos x="39" y="0"/>
                </a:cxn>
                <a:cxn ang="0">
                  <a:pos x="45" y="0"/>
                </a:cxn>
                <a:cxn ang="0">
                  <a:pos x="44" y="10"/>
                </a:cxn>
                <a:cxn ang="0">
                  <a:pos x="52" y="6"/>
                </a:cxn>
                <a:cxn ang="0">
                  <a:pos x="76" y="23"/>
                </a:cxn>
                <a:cxn ang="0">
                  <a:pos x="45" y="34"/>
                </a:cxn>
                <a:cxn ang="0">
                  <a:pos x="30" y="37"/>
                </a:cxn>
                <a:cxn ang="0">
                  <a:pos x="6" y="43"/>
                </a:cxn>
              </a:cxnLst>
              <a:rect l="0" t="0" r="r" b="b"/>
              <a:pathLst>
                <a:path w="76" h="43">
                  <a:moveTo>
                    <a:pt x="6" y="43"/>
                  </a:moveTo>
                  <a:cubicBezTo>
                    <a:pt x="1" y="43"/>
                    <a:pt x="0" y="41"/>
                    <a:pt x="0" y="37"/>
                  </a:cubicBezTo>
                  <a:cubicBezTo>
                    <a:pt x="0" y="30"/>
                    <a:pt x="5" y="30"/>
                    <a:pt x="8" y="27"/>
                  </a:cubicBezTo>
                  <a:cubicBezTo>
                    <a:pt x="18" y="17"/>
                    <a:pt x="22" y="0"/>
                    <a:pt x="39" y="0"/>
                  </a:cubicBezTo>
                  <a:cubicBezTo>
                    <a:pt x="43" y="0"/>
                    <a:pt x="43" y="0"/>
                    <a:pt x="45" y="0"/>
                  </a:cubicBezTo>
                  <a:cubicBezTo>
                    <a:pt x="45" y="7"/>
                    <a:pt x="47" y="7"/>
                    <a:pt x="44" y="10"/>
                  </a:cubicBezTo>
                  <a:cubicBezTo>
                    <a:pt x="47" y="9"/>
                    <a:pt x="49" y="6"/>
                    <a:pt x="52" y="6"/>
                  </a:cubicBezTo>
                  <a:cubicBezTo>
                    <a:pt x="58" y="6"/>
                    <a:pt x="76" y="17"/>
                    <a:pt x="76" y="23"/>
                  </a:cubicBezTo>
                  <a:cubicBezTo>
                    <a:pt x="76" y="34"/>
                    <a:pt x="53" y="36"/>
                    <a:pt x="45" y="34"/>
                  </a:cubicBezTo>
                  <a:cubicBezTo>
                    <a:pt x="43" y="34"/>
                    <a:pt x="30" y="37"/>
                    <a:pt x="30" y="37"/>
                  </a:cubicBezTo>
                  <a:lnTo>
                    <a:pt x="6" y="4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8" name="Freeform 153">
              <a:extLst>
                <a:ext uri="{FF2B5EF4-FFF2-40B4-BE49-F238E27FC236}">
                  <a16:creationId xmlns:a16="http://schemas.microsoft.com/office/drawing/2014/main" id="{2163A4B2-A667-6945-BCA7-1DE6E1E79DD2}"/>
                </a:ext>
              </a:extLst>
            </p:cNvPr>
            <p:cNvSpPr>
              <a:spLocks/>
            </p:cNvSpPr>
            <p:nvPr/>
          </p:nvSpPr>
          <p:spPr bwMode="auto">
            <a:xfrm>
              <a:off x="5900738" y="1101725"/>
              <a:ext cx="39688" cy="20638"/>
            </a:xfrm>
            <a:custGeom>
              <a:avLst/>
              <a:gdLst/>
              <a:ahLst/>
              <a:cxnLst>
                <a:cxn ang="0">
                  <a:pos x="12" y="0"/>
                </a:cxn>
                <a:cxn ang="0">
                  <a:pos x="30" y="7"/>
                </a:cxn>
                <a:cxn ang="0">
                  <a:pos x="9" y="16"/>
                </a:cxn>
                <a:cxn ang="0">
                  <a:pos x="0" y="5"/>
                </a:cxn>
                <a:cxn ang="0">
                  <a:pos x="12" y="0"/>
                </a:cxn>
              </a:cxnLst>
              <a:rect l="0" t="0" r="r" b="b"/>
              <a:pathLst>
                <a:path w="30" h="16">
                  <a:moveTo>
                    <a:pt x="12" y="0"/>
                  </a:moveTo>
                  <a:cubicBezTo>
                    <a:pt x="14" y="0"/>
                    <a:pt x="26" y="6"/>
                    <a:pt x="30" y="7"/>
                  </a:cubicBezTo>
                  <a:cubicBezTo>
                    <a:pt x="29" y="15"/>
                    <a:pt x="14" y="16"/>
                    <a:pt x="9" y="16"/>
                  </a:cubicBezTo>
                  <a:cubicBezTo>
                    <a:pt x="6" y="16"/>
                    <a:pt x="0" y="9"/>
                    <a:pt x="0" y="5"/>
                  </a:cubicBezTo>
                  <a:cubicBezTo>
                    <a:pt x="0" y="0"/>
                    <a:pt x="9" y="0"/>
                    <a:pt x="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9" name="Freeform 154">
              <a:extLst>
                <a:ext uri="{FF2B5EF4-FFF2-40B4-BE49-F238E27FC236}">
                  <a16:creationId xmlns:a16="http://schemas.microsoft.com/office/drawing/2014/main" id="{3B4CC135-00EA-864A-919C-49BED5451F50}"/>
                </a:ext>
              </a:extLst>
            </p:cNvPr>
            <p:cNvSpPr>
              <a:spLocks/>
            </p:cNvSpPr>
            <p:nvPr/>
          </p:nvSpPr>
          <p:spPr bwMode="auto">
            <a:xfrm>
              <a:off x="5913438" y="1057275"/>
              <a:ext cx="139700" cy="98425"/>
            </a:xfrm>
            <a:custGeom>
              <a:avLst/>
              <a:gdLst/>
              <a:ahLst/>
              <a:cxnLst>
                <a:cxn ang="0">
                  <a:pos x="99" y="68"/>
                </a:cxn>
                <a:cxn ang="0">
                  <a:pos x="90" y="74"/>
                </a:cxn>
                <a:cxn ang="0">
                  <a:pos x="41" y="66"/>
                </a:cxn>
                <a:cxn ang="0">
                  <a:pos x="17" y="50"/>
                </a:cxn>
                <a:cxn ang="0">
                  <a:pos x="50" y="36"/>
                </a:cxn>
                <a:cxn ang="0">
                  <a:pos x="32" y="36"/>
                </a:cxn>
                <a:cxn ang="0">
                  <a:pos x="0" y="26"/>
                </a:cxn>
                <a:cxn ang="0">
                  <a:pos x="46" y="0"/>
                </a:cxn>
                <a:cxn ang="0">
                  <a:pos x="72" y="17"/>
                </a:cxn>
                <a:cxn ang="0">
                  <a:pos x="67" y="18"/>
                </a:cxn>
                <a:cxn ang="0">
                  <a:pos x="67" y="27"/>
                </a:cxn>
                <a:cxn ang="0">
                  <a:pos x="59" y="35"/>
                </a:cxn>
                <a:cxn ang="0">
                  <a:pos x="68" y="35"/>
                </a:cxn>
                <a:cxn ang="0">
                  <a:pos x="81" y="39"/>
                </a:cxn>
                <a:cxn ang="0">
                  <a:pos x="90" y="39"/>
                </a:cxn>
                <a:cxn ang="0">
                  <a:pos x="105" y="48"/>
                </a:cxn>
                <a:cxn ang="0">
                  <a:pos x="101" y="57"/>
                </a:cxn>
                <a:cxn ang="0">
                  <a:pos x="92" y="62"/>
                </a:cxn>
                <a:cxn ang="0">
                  <a:pos x="99" y="68"/>
                </a:cxn>
              </a:cxnLst>
              <a:rect l="0" t="0" r="r" b="b"/>
              <a:pathLst>
                <a:path w="105" h="74">
                  <a:moveTo>
                    <a:pt x="99" y="68"/>
                  </a:moveTo>
                  <a:cubicBezTo>
                    <a:pt x="99" y="72"/>
                    <a:pt x="94" y="74"/>
                    <a:pt x="90" y="74"/>
                  </a:cubicBezTo>
                  <a:cubicBezTo>
                    <a:pt x="71" y="74"/>
                    <a:pt x="57" y="66"/>
                    <a:pt x="41" y="66"/>
                  </a:cubicBezTo>
                  <a:cubicBezTo>
                    <a:pt x="35" y="66"/>
                    <a:pt x="24" y="54"/>
                    <a:pt x="17" y="50"/>
                  </a:cubicBezTo>
                  <a:cubicBezTo>
                    <a:pt x="32" y="46"/>
                    <a:pt x="36" y="41"/>
                    <a:pt x="50" y="36"/>
                  </a:cubicBezTo>
                  <a:cubicBezTo>
                    <a:pt x="46" y="36"/>
                    <a:pt x="35" y="36"/>
                    <a:pt x="32" y="36"/>
                  </a:cubicBezTo>
                  <a:cubicBezTo>
                    <a:pt x="20" y="36"/>
                    <a:pt x="11" y="32"/>
                    <a:pt x="0" y="26"/>
                  </a:cubicBezTo>
                  <a:cubicBezTo>
                    <a:pt x="18" y="21"/>
                    <a:pt x="25" y="0"/>
                    <a:pt x="46" y="0"/>
                  </a:cubicBezTo>
                  <a:cubicBezTo>
                    <a:pt x="58" y="0"/>
                    <a:pt x="65" y="12"/>
                    <a:pt x="72" y="17"/>
                  </a:cubicBezTo>
                  <a:cubicBezTo>
                    <a:pt x="68" y="19"/>
                    <a:pt x="69" y="18"/>
                    <a:pt x="67" y="18"/>
                  </a:cubicBezTo>
                  <a:cubicBezTo>
                    <a:pt x="68" y="23"/>
                    <a:pt x="67" y="24"/>
                    <a:pt x="67" y="27"/>
                  </a:cubicBezTo>
                  <a:cubicBezTo>
                    <a:pt x="67" y="29"/>
                    <a:pt x="62" y="33"/>
                    <a:pt x="59" y="35"/>
                  </a:cubicBezTo>
                  <a:cubicBezTo>
                    <a:pt x="63" y="33"/>
                    <a:pt x="65" y="35"/>
                    <a:pt x="68" y="35"/>
                  </a:cubicBezTo>
                  <a:cubicBezTo>
                    <a:pt x="73" y="35"/>
                    <a:pt x="76" y="39"/>
                    <a:pt x="81" y="39"/>
                  </a:cubicBezTo>
                  <a:cubicBezTo>
                    <a:pt x="84" y="39"/>
                    <a:pt x="87" y="39"/>
                    <a:pt x="90" y="39"/>
                  </a:cubicBezTo>
                  <a:cubicBezTo>
                    <a:pt x="99" y="39"/>
                    <a:pt x="99" y="42"/>
                    <a:pt x="105" y="48"/>
                  </a:cubicBezTo>
                  <a:cubicBezTo>
                    <a:pt x="100" y="51"/>
                    <a:pt x="101" y="52"/>
                    <a:pt x="101" y="57"/>
                  </a:cubicBezTo>
                  <a:cubicBezTo>
                    <a:pt x="101" y="61"/>
                    <a:pt x="95" y="62"/>
                    <a:pt x="92" y="62"/>
                  </a:cubicBezTo>
                  <a:cubicBezTo>
                    <a:pt x="95" y="63"/>
                    <a:pt x="99" y="65"/>
                    <a:pt x="99" y="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0" name="Freeform 155">
              <a:extLst>
                <a:ext uri="{FF2B5EF4-FFF2-40B4-BE49-F238E27FC236}">
                  <a16:creationId xmlns:a16="http://schemas.microsoft.com/office/drawing/2014/main" id="{6E645AE7-8425-4B4C-A676-788434C0EDF9}"/>
                </a:ext>
              </a:extLst>
            </p:cNvPr>
            <p:cNvSpPr>
              <a:spLocks/>
            </p:cNvSpPr>
            <p:nvPr/>
          </p:nvSpPr>
          <p:spPr bwMode="auto">
            <a:xfrm>
              <a:off x="5973763" y="1212850"/>
              <a:ext cx="17463" cy="12700"/>
            </a:xfrm>
            <a:custGeom>
              <a:avLst/>
              <a:gdLst/>
              <a:ahLst/>
              <a:cxnLst>
                <a:cxn ang="0">
                  <a:pos x="0" y="5"/>
                </a:cxn>
                <a:cxn ang="0">
                  <a:pos x="7" y="0"/>
                </a:cxn>
                <a:cxn ang="0">
                  <a:pos x="13" y="0"/>
                </a:cxn>
                <a:cxn ang="0">
                  <a:pos x="5" y="9"/>
                </a:cxn>
                <a:cxn ang="0">
                  <a:pos x="0" y="5"/>
                </a:cxn>
              </a:cxnLst>
              <a:rect l="0" t="0" r="r" b="b"/>
              <a:pathLst>
                <a:path w="13" h="9">
                  <a:moveTo>
                    <a:pt x="0" y="5"/>
                  </a:moveTo>
                  <a:cubicBezTo>
                    <a:pt x="3" y="3"/>
                    <a:pt x="5" y="1"/>
                    <a:pt x="7" y="0"/>
                  </a:cubicBezTo>
                  <a:cubicBezTo>
                    <a:pt x="13" y="0"/>
                    <a:pt x="13" y="0"/>
                    <a:pt x="13" y="0"/>
                  </a:cubicBezTo>
                  <a:cubicBezTo>
                    <a:pt x="12" y="6"/>
                    <a:pt x="10" y="9"/>
                    <a:pt x="5" y="9"/>
                  </a:cubicBezTo>
                  <a:cubicBezTo>
                    <a:pt x="2" y="9"/>
                    <a:pt x="1" y="7"/>
                    <a:pt x="0"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1" name="Freeform 156">
              <a:extLst>
                <a:ext uri="{FF2B5EF4-FFF2-40B4-BE49-F238E27FC236}">
                  <a16:creationId xmlns:a16="http://schemas.microsoft.com/office/drawing/2014/main" id="{34F29409-9D8C-354B-A22F-FA853F534ECB}"/>
                </a:ext>
              </a:extLst>
            </p:cNvPr>
            <p:cNvSpPr>
              <a:spLocks/>
            </p:cNvSpPr>
            <p:nvPr/>
          </p:nvSpPr>
          <p:spPr bwMode="auto">
            <a:xfrm>
              <a:off x="5886450" y="1060450"/>
              <a:ext cx="23813" cy="7938"/>
            </a:xfrm>
            <a:custGeom>
              <a:avLst/>
              <a:gdLst/>
              <a:ahLst/>
              <a:cxnLst>
                <a:cxn ang="0">
                  <a:pos x="18" y="4"/>
                </a:cxn>
                <a:cxn ang="0">
                  <a:pos x="0" y="0"/>
                </a:cxn>
                <a:cxn ang="0">
                  <a:pos x="16" y="0"/>
                </a:cxn>
                <a:cxn ang="0">
                  <a:pos x="18" y="4"/>
                </a:cxn>
              </a:cxnLst>
              <a:rect l="0" t="0" r="r" b="b"/>
              <a:pathLst>
                <a:path w="18" h="6">
                  <a:moveTo>
                    <a:pt x="18" y="4"/>
                  </a:moveTo>
                  <a:cubicBezTo>
                    <a:pt x="11" y="5"/>
                    <a:pt x="3" y="6"/>
                    <a:pt x="0" y="0"/>
                  </a:cubicBezTo>
                  <a:cubicBezTo>
                    <a:pt x="16" y="0"/>
                    <a:pt x="16" y="0"/>
                    <a:pt x="16" y="0"/>
                  </a:cubicBezTo>
                  <a:lnTo>
                    <a:pt x="18"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2" name="Freeform 157">
              <a:extLst>
                <a:ext uri="{FF2B5EF4-FFF2-40B4-BE49-F238E27FC236}">
                  <a16:creationId xmlns:a16="http://schemas.microsoft.com/office/drawing/2014/main" id="{6E3ABCC8-E4B0-5646-B658-6A3CEA420D31}"/>
                </a:ext>
              </a:extLst>
            </p:cNvPr>
            <p:cNvSpPr>
              <a:spLocks/>
            </p:cNvSpPr>
            <p:nvPr/>
          </p:nvSpPr>
          <p:spPr bwMode="auto">
            <a:xfrm>
              <a:off x="6162675" y="1173163"/>
              <a:ext cx="20638" cy="9525"/>
            </a:xfrm>
            <a:custGeom>
              <a:avLst/>
              <a:gdLst/>
              <a:ahLst/>
              <a:cxnLst>
                <a:cxn ang="0">
                  <a:pos x="15" y="1"/>
                </a:cxn>
                <a:cxn ang="0">
                  <a:pos x="9" y="7"/>
                </a:cxn>
                <a:cxn ang="0">
                  <a:pos x="0" y="2"/>
                </a:cxn>
                <a:cxn ang="0">
                  <a:pos x="15" y="1"/>
                </a:cxn>
              </a:cxnLst>
              <a:rect l="0" t="0" r="r" b="b"/>
              <a:pathLst>
                <a:path w="15" h="7">
                  <a:moveTo>
                    <a:pt x="15" y="1"/>
                  </a:moveTo>
                  <a:cubicBezTo>
                    <a:pt x="14" y="4"/>
                    <a:pt x="12" y="7"/>
                    <a:pt x="9" y="7"/>
                  </a:cubicBezTo>
                  <a:cubicBezTo>
                    <a:pt x="4" y="7"/>
                    <a:pt x="1" y="4"/>
                    <a:pt x="0" y="2"/>
                  </a:cubicBezTo>
                  <a:cubicBezTo>
                    <a:pt x="9" y="0"/>
                    <a:pt x="11" y="2"/>
                    <a:pt x="15"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3" name="Freeform 158">
              <a:extLst>
                <a:ext uri="{FF2B5EF4-FFF2-40B4-BE49-F238E27FC236}">
                  <a16:creationId xmlns:a16="http://schemas.microsoft.com/office/drawing/2014/main" id="{10BADD3A-FAA4-6A4B-8910-612E55AA16DE}"/>
                </a:ext>
              </a:extLst>
            </p:cNvPr>
            <p:cNvSpPr>
              <a:spLocks/>
            </p:cNvSpPr>
            <p:nvPr/>
          </p:nvSpPr>
          <p:spPr bwMode="auto">
            <a:xfrm>
              <a:off x="5119688" y="1074738"/>
              <a:ext cx="117475" cy="36513"/>
            </a:xfrm>
            <a:custGeom>
              <a:avLst/>
              <a:gdLst/>
              <a:ahLst/>
              <a:cxnLst>
                <a:cxn ang="0">
                  <a:pos x="76" y="14"/>
                </a:cxn>
                <a:cxn ang="0">
                  <a:pos x="58" y="17"/>
                </a:cxn>
                <a:cxn ang="0">
                  <a:pos x="49" y="27"/>
                </a:cxn>
                <a:cxn ang="0">
                  <a:pos x="44" y="23"/>
                </a:cxn>
                <a:cxn ang="0">
                  <a:pos x="44" y="23"/>
                </a:cxn>
                <a:cxn ang="0">
                  <a:pos x="32" y="17"/>
                </a:cxn>
                <a:cxn ang="0">
                  <a:pos x="41" y="14"/>
                </a:cxn>
                <a:cxn ang="0">
                  <a:pos x="33" y="13"/>
                </a:cxn>
                <a:cxn ang="0">
                  <a:pos x="40" y="9"/>
                </a:cxn>
                <a:cxn ang="0">
                  <a:pos x="30" y="5"/>
                </a:cxn>
                <a:cxn ang="0">
                  <a:pos x="10" y="11"/>
                </a:cxn>
                <a:cxn ang="0">
                  <a:pos x="0" y="9"/>
                </a:cxn>
                <a:cxn ang="0">
                  <a:pos x="34" y="0"/>
                </a:cxn>
                <a:cxn ang="0">
                  <a:pos x="60" y="6"/>
                </a:cxn>
                <a:cxn ang="0">
                  <a:pos x="76" y="0"/>
                </a:cxn>
                <a:cxn ang="0">
                  <a:pos x="89" y="5"/>
                </a:cxn>
                <a:cxn ang="0">
                  <a:pos x="78" y="13"/>
                </a:cxn>
                <a:cxn ang="0">
                  <a:pos x="73" y="13"/>
                </a:cxn>
                <a:cxn ang="0">
                  <a:pos x="73" y="17"/>
                </a:cxn>
                <a:cxn ang="0">
                  <a:pos x="76" y="14"/>
                </a:cxn>
              </a:cxnLst>
              <a:rect l="0" t="0" r="r" b="b"/>
              <a:pathLst>
                <a:path w="89" h="27">
                  <a:moveTo>
                    <a:pt x="76" y="14"/>
                  </a:moveTo>
                  <a:cubicBezTo>
                    <a:pt x="69" y="19"/>
                    <a:pt x="65" y="13"/>
                    <a:pt x="58" y="17"/>
                  </a:cubicBezTo>
                  <a:cubicBezTo>
                    <a:pt x="54" y="19"/>
                    <a:pt x="53" y="27"/>
                    <a:pt x="49" y="27"/>
                  </a:cubicBezTo>
                  <a:cubicBezTo>
                    <a:pt x="47" y="26"/>
                    <a:pt x="45" y="24"/>
                    <a:pt x="44" y="23"/>
                  </a:cubicBezTo>
                  <a:cubicBezTo>
                    <a:pt x="44" y="23"/>
                    <a:pt x="44" y="23"/>
                    <a:pt x="44" y="23"/>
                  </a:cubicBezTo>
                  <a:cubicBezTo>
                    <a:pt x="38" y="23"/>
                    <a:pt x="33" y="21"/>
                    <a:pt x="32" y="17"/>
                  </a:cubicBezTo>
                  <a:cubicBezTo>
                    <a:pt x="36" y="15"/>
                    <a:pt x="38" y="15"/>
                    <a:pt x="41" y="14"/>
                  </a:cubicBezTo>
                  <a:cubicBezTo>
                    <a:pt x="37" y="14"/>
                    <a:pt x="35" y="13"/>
                    <a:pt x="33" y="13"/>
                  </a:cubicBezTo>
                  <a:cubicBezTo>
                    <a:pt x="36" y="11"/>
                    <a:pt x="38" y="11"/>
                    <a:pt x="40" y="9"/>
                  </a:cubicBezTo>
                  <a:cubicBezTo>
                    <a:pt x="36" y="8"/>
                    <a:pt x="34" y="5"/>
                    <a:pt x="30" y="5"/>
                  </a:cubicBezTo>
                  <a:cubicBezTo>
                    <a:pt x="25" y="5"/>
                    <a:pt x="17" y="11"/>
                    <a:pt x="10" y="11"/>
                  </a:cubicBezTo>
                  <a:cubicBezTo>
                    <a:pt x="7" y="11"/>
                    <a:pt x="4" y="9"/>
                    <a:pt x="0" y="9"/>
                  </a:cubicBezTo>
                  <a:cubicBezTo>
                    <a:pt x="4" y="2"/>
                    <a:pt x="25" y="0"/>
                    <a:pt x="34" y="0"/>
                  </a:cubicBezTo>
                  <a:cubicBezTo>
                    <a:pt x="45" y="0"/>
                    <a:pt x="52" y="6"/>
                    <a:pt x="60" y="6"/>
                  </a:cubicBezTo>
                  <a:cubicBezTo>
                    <a:pt x="67" y="6"/>
                    <a:pt x="70" y="0"/>
                    <a:pt x="76" y="0"/>
                  </a:cubicBezTo>
                  <a:cubicBezTo>
                    <a:pt x="82" y="0"/>
                    <a:pt x="87" y="4"/>
                    <a:pt x="89" y="5"/>
                  </a:cubicBezTo>
                  <a:cubicBezTo>
                    <a:pt x="89" y="13"/>
                    <a:pt x="83" y="9"/>
                    <a:pt x="78" y="13"/>
                  </a:cubicBezTo>
                  <a:cubicBezTo>
                    <a:pt x="76" y="13"/>
                    <a:pt x="75" y="13"/>
                    <a:pt x="73" y="13"/>
                  </a:cubicBezTo>
                  <a:cubicBezTo>
                    <a:pt x="73" y="17"/>
                    <a:pt x="73" y="17"/>
                    <a:pt x="73" y="17"/>
                  </a:cubicBezTo>
                  <a:lnTo>
                    <a:pt x="76" y="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4" name="Freeform 159">
              <a:extLst>
                <a:ext uri="{FF2B5EF4-FFF2-40B4-BE49-F238E27FC236}">
                  <a16:creationId xmlns:a16="http://schemas.microsoft.com/office/drawing/2014/main" id="{56397B41-1E16-8040-A7CA-4157F5BD8A8F}"/>
                </a:ext>
              </a:extLst>
            </p:cNvPr>
            <p:cNvSpPr>
              <a:spLocks/>
            </p:cNvSpPr>
            <p:nvPr/>
          </p:nvSpPr>
          <p:spPr bwMode="auto">
            <a:xfrm>
              <a:off x="5427663" y="1052513"/>
              <a:ext cx="41275" cy="26988"/>
            </a:xfrm>
            <a:custGeom>
              <a:avLst/>
              <a:gdLst/>
              <a:ahLst/>
              <a:cxnLst>
                <a:cxn ang="0">
                  <a:pos x="7" y="20"/>
                </a:cxn>
                <a:cxn ang="0">
                  <a:pos x="0" y="13"/>
                </a:cxn>
                <a:cxn ang="0">
                  <a:pos x="25" y="0"/>
                </a:cxn>
                <a:cxn ang="0">
                  <a:pos x="31" y="14"/>
                </a:cxn>
                <a:cxn ang="0">
                  <a:pos x="7" y="20"/>
                </a:cxn>
              </a:cxnLst>
              <a:rect l="0" t="0" r="r" b="b"/>
              <a:pathLst>
                <a:path w="31" h="20">
                  <a:moveTo>
                    <a:pt x="7" y="20"/>
                  </a:moveTo>
                  <a:cubicBezTo>
                    <a:pt x="2" y="20"/>
                    <a:pt x="0" y="17"/>
                    <a:pt x="0" y="13"/>
                  </a:cubicBezTo>
                  <a:cubicBezTo>
                    <a:pt x="0" y="7"/>
                    <a:pt x="18" y="0"/>
                    <a:pt x="25" y="0"/>
                  </a:cubicBezTo>
                  <a:cubicBezTo>
                    <a:pt x="31" y="14"/>
                    <a:pt x="31" y="14"/>
                    <a:pt x="31" y="14"/>
                  </a:cubicBezTo>
                  <a:cubicBezTo>
                    <a:pt x="28" y="16"/>
                    <a:pt x="11" y="20"/>
                    <a:pt x="7" y="2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5" name="Freeform 160">
              <a:extLst>
                <a:ext uri="{FF2B5EF4-FFF2-40B4-BE49-F238E27FC236}">
                  <a16:creationId xmlns:a16="http://schemas.microsoft.com/office/drawing/2014/main" id="{6BAF01F8-618F-FB4E-AD24-00F831D7BEDB}"/>
                </a:ext>
              </a:extLst>
            </p:cNvPr>
            <p:cNvSpPr>
              <a:spLocks/>
            </p:cNvSpPr>
            <p:nvPr/>
          </p:nvSpPr>
          <p:spPr bwMode="auto">
            <a:xfrm>
              <a:off x="5373688" y="1069975"/>
              <a:ext cx="44450" cy="25400"/>
            </a:xfrm>
            <a:custGeom>
              <a:avLst/>
              <a:gdLst/>
              <a:ahLst/>
              <a:cxnLst>
                <a:cxn ang="0">
                  <a:pos x="33" y="4"/>
                </a:cxn>
                <a:cxn ang="0">
                  <a:pos x="33" y="10"/>
                </a:cxn>
                <a:cxn ang="0">
                  <a:pos x="22" y="12"/>
                </a:cxn>
                <a:cxn ang="0">
                  <a:pos x="24" y="18"/>
                </a:cxn>
                <a:cxn ang="0">
                  <a:pos x="0" y="18"/>
                </a:cxn>
                <a:cxn ang="0">
                  <a:pos x="9" y="6"/>
                </a:cxn>
                <a:cxn ang="0">
                  <a:pos x="9" y="0"/>
                </a:cxn>
                <a:cxn ang="0">
                  <a:pos x="23" y="0"/>
                </a:cxn>
                <a:cxn ang="0">
                  <a:pos x="19" y="4"/>
                </a:cxn>
                <a:cxn ang="0">
                  <a:pos x="33" y="4"/>
                </a:cxn>
              </a:cxnLst>
              <a:rect l="0" t="0" r="r" b="b"/>
              <a:pathLst>
                <a:path w="33" h="20">
                  <a:moveTo>
                    <a:pt x="33" y="4"/>
                  </a:moveTo>
                  <a:cubicBezTo>
                    <a:pt x="33" y="8"/>
                    <a:pt x="33" y="8"/>
                    <a:pt x="33" y="10"/>
                  </a:cubicBezTo>
                  <a:cubicBezTo>
                    <a:pt x="30" y="14"/>
                    <a:pt x="26" y="12"/>
                    <a:pt x="22" y="12"/>
                  </a:cubicBezTo>
                  <a:cubicBezTo>
                    <a:pt x="24" y="18"/>
                    <a:pt x="24" y="18"/>
                    <a:pt x="24" y="18"/>
                  </a:cubicBezTo>
                  <a:cubicBezTo>
                    <a:pt x="22" y="19"/>
                    <a:pt x="0" y="20"/>
                    <a:pt x="0" y="18"/>
                  </a:cubicBezTo>
                  <a:cubicBezTo>
                    <a:pt x="0" y="11"/>
                    <a:pt x="3" y="8"/>
                    <a:pt x="9" y="6"/>
                  </a:cubicBezTo>
                  <a:cubicBezTo>
                    <a:pt x="8" y="2"/>
                    <a:pt x="9" y="1"/>
                    <a:pt x="9" y="0"/>
                  </a:cubicBezTo>
                  <a:cubicBezTo>
                    <a:pt x="23" y="0"/>
                    <a:pt x="23" y="0"/>
                    <a:pt x="23" y="0"/>
                  </a:cubicBezTo>
                  <a:cubicBezTo>
                    <a:pt x="22" y="2"/>
                    <a:pt x="20" y="4"/>
                    <a:pt x="19" y="4"/>
                  </a:cubicBezTo>
                  <a:cubicBezTo>
                    <a:pt x="22" y="4"/>
                    <a:pt x="29" y="4"/>
                    <a:pt x="33"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6" name="Freeform 161">
              <a:extLst>
                <a:ext uri="{FF2B5EF4-FFF2-40B4-BE49-F238E27FC236}">
                  <a16:creationId xmlns:a16="http://schemas.microsoft.com/office/drawing/2014/main" id="{67DD61A0-AE20-F440-A29A-501663E84BCC}"/>
                </a:ext>
              </a:extLst>
            </p:cNvPr>
            <p:cNvSpPr>
              <a:spLocks/>
            </p:cNvSpPr>
            <p:nvPr/>
          </p:nvSpPr>
          <p:spPr bwMode="auto">
            <a:xfrm>
              <a:off x="5314950" y="1092200"/>
              <a:ext cx="44450" cy="15875"/>
            </a:xfrm>
            <a:custGeom>
              <a:avLst/>
              <a:gdLst/>
              <a:ahLst/>
              <a:cxnLst>
                <a:cxn ang="0">
                  <a:pos x="20" y="12"/>
                </a:cxn>
                <a:cxn ang="0">
                  <a:pos x="11" y="7"/>
                </a:cxn>
                <a:cxn ang="0">
                  <a:pos x="4" y="12"/>
                </a:cxn>
                <a:cxn ang="0">
                  <a:pos x="0" y="9"/>
                </a:cxn>
                <a:cxn ang="0">
                  <a:pos x="22" y="0"/>
                </a:cxn>
                <a:cxn ang="0">
                  <a:pos x="34" y="5"/>
                </a:cxn>
                <a:cxn ang="0">
                  <a:pos x="20" y="12"/>
                </a:cxn>
              </a:cxnLst>
              <a:rect l="0" t="0" r="r" b="b"/>
              <a:pathLst>
                <a:path w="34" h="12">
                  <a:moveTo>
                    <a:pt x="20" y="12"/>
                  </a:moveTo>
                  <a:cubicBezTo>
                    <a:pt x="17" y="12"/>
                    <a:pt x="14" y="7"/>
                    <a:pt x="11" y="7"/>
                  </a:cubicBezTo>
                  <a:cubicBezTo>
                    <a:pt x="10" y="12"/>
                    <a:pt x="8" y="12"/>
                    <a:pt x="4" y="12"/>
                  </a:cubicBezTo>
                  <a:cubicBezTo>
                    <a:pt x="2" y="12"/>
                    <a:pt x="0" y="10"/>
                    <a:pt x="0" y="9"/>
                  </a:cubicBezTo>
                  <a:cubicBezTo>
                    <a:pt x="0" y="2"/>
                    <a:pt x="17" y="0"/>
                    <a:pt x="22" y="0"/>
                  </a:cubicBezTo>
                  <a:cubicBezTo>
                    <a:pt x="28" y="0"/>
                    <a:pt x="32" y="2"/>
                    <a:pt x="34" y="5"/>
                  </a:cubicBezTo>
                  <a:cubicBezTo>
                    <a:pt x="25" y="5"/>
                    <a:pt x="26" y="12"/>
                    <a:pt x="20"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7" name="Freeform 162">
              <a:extLst>
                <a:ext uri="{FF2B5EF4-FFF2-40B4-BE49-F238E27FC236}">
                  <a16:creationId xmlns:a16="http://schemas.microsoft.com/office/drawing/2014/main" id="{DB7F8EC7-B048-3F44-8037-73A536324891}"/>
                </a:ext>
              </a:extLst>
            </p:cNvPr>
            <p:cNvSpPr>
              <a:spLocks/>
            </p:cNvSpPr>
            <p:nvPr/>
          </p:nvSpPr>
          <p:spPr bwMode="auto">
            <a:xfrm>
              <a:off x="5287963" y="1038225"/>
              <a:ext cx="71438" cy="49213"/>
            </a:xfrm>
            <a:custGeom>
              <a:avLst/>
              <a:gdLst/>
              <a:ahLst/>
              <a:cxnLst>
                <a:cxn ang="0">
                  <a:pos x="40" y="31"/>
                </a:cxn>
                <a:cxn ang="0">
                  <a:pos x="22" y="36"/>
                </a:cxn>
                <a:cxn ang="0">
                  <a:pos x="0" y="28"/>
                </a:cxn>
                <a:cxn ang="0">
                  <a:pos x="6" y="23"/>
                </a:cxn>
                <a:cxn ang="0">
                  <a:pos x="24" y="23"/>
                </a:cxn>
                <a:cxn ang="0">
                  <a:pos x="17" y="22"/>
                </a:cxn>
                <a:cxn ang="0">
                  <a:pos x="17" y="16"/>
                </a:cxn>
                <a:cxn ang="0">
                  <a:pos x="43" y="8"/>
                </a:cxn>
                <a:cxn ang="0">
                  <a:pos x="51" y="0"/>
                </a:cxn>
                <a:cxn ang="0">
                  <a:pos x="52" y="5"/>
                </a:cxn>
                <a:cxn ang="0">
                  <a:pos x="48" y="11"/>
                </a:cxn>
                <a:cxn ang="0">
                  <a:pos x="28" y="23"/>
                </a:cxn>
                <a:cxn ang="0">
                  <a:pos x="53" y="29"/>
                </a:cxn>
                <a:cxn ang="0">
                  <a:pos x="40" y="31"/>
                </a:cxn>
              </a:cxnLst>
              <a:rect l="0" t="0" r="r" b="b"/>
              <a:pathLst>
                <a:path w="53" h="36">
                  <a:moveTo>
                    <a:pt x="40" y="31"/>
                  </a:moveTo>
                  <a:cubicBezTo>
                    <a:pt x="34" y="31"/>
                    <a:pt x="27" y="36"/>
                    <a:pt x="22" y="36"/>
                  </a:cubicBezTo>
                  <a:cubicBezTo>
                    <a:pt x="19" y="36"/>
                    <a:pt x="1" y="28"/>
                    <a:pt x="0" y="28"/>
                  </a:cubicBezTo>
                  <a:cubicBezTo>
                    <a:pt x="3" y="26"/>
                    <a:pt x="4" y="25"/>
                    <a:pt x="6" y="23"/>
                  </a:cubicBezTo>
                  <a:cubicBezTo>
                    <a:pt x="24" y="23"/>
                    <a:pt x="24" y="23"/>
                    <a:pt x="24" y="23"/>
                  </a:cubicBezTo>
                  <a:cubicBezTo>
                    <a:pt x="19" y="21"/>
                    <a:pt x="21" y="20"/>
                    <a:pt x="17" y="22"/>
                  </a:cubicBezTo>
                  <a:cubicBezTo>
                    <a:pt x="17" y="16"/>
                    <a:pt x="17" y="16"/>
                    <a:pt x="17" y="16"/>
                  </a:cubicBezTo>
                  <a:cubicBezTo>
                    <a:pt x="30" y="16"/>
                    <a:pt x="30" y="8"/>
                    <a:pt x="43" y="8"/>
                  </a:cubicBezTo>
                  <a:cubicBezTo>
                    <a:pt x="44" y="4"/>
                    <a:pt x="47" y="0"/>
                    <a:pt x="51" y="0"/>
                  </a:cubicBezTo>
                  <a:cubicBezTo>
                    <a:pt x="52" y="0"/>
                    <a:pt x="52" y="4"/>
                    <a:pt x="52" y="5"/>
                  </a:cubicBezTo>
                  <a:cubicBezTo>
                    <a:pt x="50" y="7"/>
                    <a:pt x="48" y="9"/>
                    <a:pt x="48" y="11"/>
                  </a:cubicBezTo>
                  <a:cubicBezTo>
                    <a:pt x="41" y="16"/>
                    <a:pt x="32" y="18"/>
                    <a:pt x="28" y="23"/>
                  </a:cubicBezTo>
                  <a:cubicBezTo>
                    <a:pt x="40" y="24"/>
                    <a:pt x="43" y="25"/>
                    <a:pt x="53" y="29"/>
                  </a:cubicBezTo>
                  <a:cubicBezTo>
                    <a:pt x="49" y="32"/>
                    <a:pt x="45" y="31"/>
                    <a:pt x="40" y="3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8" name="Freeform 164">
              <a:extLst>
                <a:ext uri="{FF2B5EF4-FFF2-40B4-BE49-F238E27FC236}">
                  <a16:creationId xmlns:a16="http://schemas.microsoft.com/office/drawing/2014/main" id="{05042E82-54C8-4441-BCCD-8C20A3C47B01}"/>
                </a:ext>
              </a:extLst>
            </p:cNvPr>
            <p:cNvSpPr>
              <a:spLocks/>
            </p:cNvSpPr>
            <p:nvPr/>
          </p:nvSpPr>
          <p:spPr bwMode="auto">
            <a:xfrm>
              <a:off x="6675438" y="1244600"/>
              <a:ext cx="128588" cy="49213"/>
            </a:xfrm>
            <a:custGeom>
              <a:avLst/>
              <a:gdLst/>
              <a:ahLst/>
              <a:cxnLst>
                <a:cxn ang="0">
                  <a:pos x="77" y="29"/>
                </a:cxn>
                <a:cxn ang="0">
                  <a:pos x="66" y="34"/>
                </a:cxn>
                <a:cxn ang="0">
                  <a:pos x="58" y="29"/>
                </a:cxn>
                <a:cxn ang="0">
                  <a:pos x="50" y="32"/>
                </a:cxn>
                <a:cxn ang="0">
                  <a:pos x="40" y="36"/>
                </a:cxn>
                <a:cxn ang="0">
                  <a:pos x="32" y="31"/>
                </a:cxn>
                <a:cxn ang="0">
                  <a:pos x="22" y="38"/>
                </a:cxn>
                <a:cxn ang="0">
                  <a:pos x="0" y="18"/>
                </a:cxn>
                <a:cxn ang="0">
                  <a:pos x="20" y="0"/>
                </a:cxn>
                <a:cxn ang="0">
                  <a:pos x="47" y="15"/>
                </a:cxn>
                <a:cxn ang="0">
                  <a:pos x="54" y="3"/>
                </a:cxn>
                <a:cxn ang="0">
                  <a:pos x="97" y="15"/>
                </a:cxn>
                <a:cxn ang="0">
                  <a:pos x="89" y="29"/>
                </a:cxn>
                <a:cxn ang="0">
                  <a:pos x="77" y="29"/>
                </a:cxn>
              </a:cxnLst>
              <a:rect l="0" t="0" r="r" b="b"/>
              <a:pathLst>
                <a:path w="97" h="38">
                  <a:moveTo>
                    <a:pt x="77" y="29"/>
                  </a:moveTo>
                  <a:cubicBezTo>
                    <a:pt x="74" y="29"/>
                    <a:pt x="72" y="34"/>
                    <a:pt x="66" y="34"/>
                  </a:cubicBezTo>
                  <a:cubicBezTo>
                    <a:pt x="63" y="34"/>
                    <a:pt x="62" y="29"/>
                    <a:pt x="58" y="29"/>
                  </a:cubicBezTo>
                  <a:cubicBezTo>
                    <a:pt x="55" y="29"/>
                    <a:pt x="53" y="32"/>
                    <a:pt x="50" y="32"/>
                  </a:cubicBezTo>
                  <a:cubicBezTo>
                    <a:pt x="47" y="32"/>
                    <a:pt x="44" y="36"/>
                    <a:pt x="40" y="36"/>
                  </a:cubicBezTo>
                  <a:cubicBezTo>
                    <a:pt x="36" y="36"/>
                    <a:pt x="34" y="34"/>
                    <a:pt x="32" y="31"/>
                  </a:cubicBezTo>
                  <a:cubicBezTo>
                    <a:pt x="29" y="34"/>
                    <a:pt x="27" y="38"/>
                    <a:pt x="22" y="38"/>
                  </a:cubicBezTo>
                  <a:cubicBezTo>
                    <a:pt x="11" y="38"/>
                    <a:pt x="0" y="29"/>
                    <a:pt x="0" y="18"/>
                  </a:cubicBezTo>
                  <a:cubicBezTo>
                    <a:pt x="0" y="8"/>
                    <a:pt x="11" y="0"/>
                    <a:pt x="20" y="0"/>
                  </a:cubicBezTo>
                  <a:cubicBezTo>
                    <a:pt x="34" y="0"/>
                    <a:pt x="35" y="15"/>
                    <a:pt x="47" y="15"/>
                  </a:cubicBezTo>
                  <a:cubicBezTo>
                    <a:pt x="47" y="8"/>
                    <a:pt x="49" y="3"/>
                    <a:pt x="54" y="3"/>
                  </a:cubicBezTo>
                  <a:cubicBezTo>
                    <a:pt x="62" y="3"/>
                    <a:pt x="88" y="12"/>
                    <a:pt x="97" y="15"/>
                  </a:cubicBezTo>
                  <a:cubicBezTo>
                    <a:pt x="95" y="21"/>
                    <a:pt x="89" y="26"/>
                    <a:pt x="89" y="29"/>
                  </a:cubicBezTo>
                  <a:lnTo>
                    <a:pt x="77" y="2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9" name="Freeform 165">
              <a:extLst>
                <a:ext uri="{FF2B5EF4-FFF2-40B4-BE49-F238E27FC236}">
                  <a16:creationId xmlns:a16="http://schemas.microsoft.com/office/drawing/2014/main" id="{65F67F3E-A0CE-014B-B09C-1439BB18679F}"/>
                </a:ext>
              </a:extLst>
            </p:cNvPr>
            <p:cNvSpPr>
              <a:spLocks/>
            </p:cNvSpPr>
            <p:nvPr/>
          </p:nvSpPr>
          <p:spPr bwMode="auto">
            <a:xfrm>
              <a:off x="4924425" y="2252663"/>
              <a:ext cx="34925" cy="17463"/>
            </a:xfrm>
            <a:custGeom>
              <a:avLst/>
              <a:gdLst/>
              <a:ahLst/>
              <a:cxnLst>
                <a:cxn ang="0">
                  <a:pos x="5" y="13"/>
                </a:cxn>
                <a:cxn ang="0">
                  <a:pos x="2" y="11"/>
                </a:cxn>
                <a:cxn ang="0">
                  <a:pos x="0" y="9"/>
                </a:cxn>
                <a:cxn ang="0">
                  <a:pos x="26" y="0"/>
                </a:cxn>
                <a:cxn ang="0">
                  <a:pos x="20" y="4"/>
                </a:cxn>
                <a:cxn ang="0">
                  <a:pos x="19" y="8"/>
                </a:cxn>
                <a:cxn ang="0">
                  <a:pos x="5" y="13"/>
                </a:cxn>
              </a:cxnLst>
              <a:rect l="0" t="0" r="r" b="b"/>
              <a:pathLst>
                <a:path w="26" h="13">
                  <a:moveTo>
                    <a:pt x="5" y="13"/>
                  </a:moveTo>
                  <a:cubicBezTo>
                    <a:pt x="4" y="13"/>
                    <a:pt x="2" y="12"/>
                    <a:pt x="2" y="11"/>
                  </a:cubicBezTo>
                  <a:cubicBezTo>
                    <a:pt x="1" y="11"/>
                    <a:pt x="0" y="9"/>
                    <a:pt x="0" y="9"/>
                  </a:cubicBezTo>
                  <a:cubicBezTo>
                    <a:pt x="7" y="6"/>
                    <a:pt x="18" y="1"/>
                    <a:pt x="26" y="0"/>
                  </a:cubicBezTo>
                  <a:cubicBezTo>
                    <a:pt x="25" y="4"/>
                    <a:pt x="22" y="2"/>
                    <a:pt x="20" y="4"/>
                  </a:cubicBezTo>
                  <a:cubicBezTo>
                    <a:pt x="18" y="4"/>
                    <a:pt x="19" y="7"/>
                    <a:pt x="19" y="8"/>
                  </a:cubicBezTo>
                  <a:cubicBezTo>
                    <a:pt x="18" y="11"/>
                    <a:pt x="9" y="13"/>
                    <a:pt x="5"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0" name="Freeform 166">
              <a:extLst>
                <a:ext uri="{FF2B5EF4-FFF2-40B4-BE49-F238E27FC236}">
                  <a16:creationId xmlns:a16="http://schemas.microsoft.com/office/drawing/2014/main" id="{F3319833-06D1-FB46-AE32-C9CA6CBDE8FC}"/>
                </a:ext>
              </a:extLst>
            </p:cNvPr>
            <p:cNvSpPr>
              <a:spLocks/>
            </p:cNvSpPr>
            <p:nvPr/>
          </p:nvSpPr>
          <p:spPr bwMode="auto">
            <a:xfrm>
              <a:off x="5183188" y="1463675"/>
              <a:ext cx="34925" cy="25400"/>
            </a:xfrm>
            <a:custGeom>
              <a:avLst/>
              <a:gdLst/>
              <a:ahLst/>
              <a:cxnLst>
                <a:cxn ang="0">
                  <a:pos x="5" y="4"/>
                </a:cxn>
                <a:cxn ang="0">
                  <a:pos x="11" y="0"/>
                </a:cxn>
                <a:cxn ang="0">
                  <a:pos x="26" y="6"/>
                </a:cxn>
                <a:cxn ang="0">
                  <a:pos x="26" y="12"/>
                </a:cxn>
                <a:cxn ang="0">
                  <a:pos x="8" y="19"/>
                </a:cxn>
                <a:cxn ang="0">
                  <a:pos x="0" y="14"/>
                </a:cxn>
                <a:cxn ang="0">
                  <a:pos x="5" y="4"/>
                </a:cxn>
              </a:cxnLst>
              <a:rect l="0" t="0" r="r" b="b"/>
              <a:pathLst>
                <a:path w="26" h="19">
                  <a:moveTo>
                    <a:pt x="5" y="4"/>
                  </a:moveTo>
                  <a:cubicBezTo>
                    <a:pt x="8" y="4"/>
                    <a:pt x="8" y="0"/>
                    <a:pt x="11" y="0"/>
                  </a:cubicBezTo>
                  <a:cubicBezTo>
                    <a:pt x="17" y="0"/>
                    <a:pt x="20" y="5"/>
                    <a:pt x="26" y="6"/>
                  </a:cubicBezTo>
                  <a:cubicBezTo>
                    <a:pt x="26" y="12"/>
                    <a:pt x="26" y="12"/>
                    <a:pt x="26" y="12"/>
                  </a:cubicBezTo>
                  <a:cubicBezTo>
                    <a:pt x="20" y="15"/>
                    <a:pt x="15" y="19"/>
                    <a:pt x="8" y="19"/>
                  </a:cubicBezTo>
                  <a:cubicBezTo>
                    <a:pt x="2" y="19"/>
                    <a:pt x="0" y="19"/>
                    <a:pt x="0" y="14"/>
                  </a:cubicBezTo>
                  <a:cubicBezTo>
                    <a:pt x="0" y="12"/>
                    <a:pt x="4" y="4"/>
                    <a:pt x="5"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1" name="Freeform 167">
              <a:extLst>
                <a:ext uri="{FF2B5EF4-FFF2-40B4-BE49-F238E27FC236}">
                  <a16:creationId xmlns:a16="http://schemas.microsoft.com/office/drawing/2014/main" id="{A7200325-6029-3F4D-9741-CF3362D6759F}"/>
                </a:ext>
              </a:extLst>
            </p:cNvPr>
            <p:cNvSpPr>
              <a:spLocks/>
            </p:cNvSpPr>
            <p:nvPr/>
          </p:nvSpPr>
          <p:spPr bwMode="auto">
            <a:xfrm>
              <a:off x="5359400" y="1433513"/>
              <a:ext cx="26988" cy="25400"/>
            </a:xfrm>
            <a:custGeom>
              <a:avLst/>
              <a:gdLst/>
              <a:ahLst/>
              <a:cxnLst>
                <a:cxn ang="0">
                  <a:pos x="21" y="17"/>
                </a:cxn>
                <a:cxn ang="0">
                  <a:pos x="15" y="19"/>
                </a:cxn>
                <a:cxn ang="0">
                  <a:pos x="0" y="8"/>
                </a:cxn>
                <a:cxn ang="0">
                  <a:pos x="21" y="17"/>
                </a:cxn>
              </a:cxnLst>
              <a:rect l="0" t="0" r="r" b="b"/>
              <a:pathLst>
                <a:path w="21" h="20">
                  <a:moveTo>
                    <a:pt x="21" y="17"/>
                  </a:moveTo>
                  <a:cubicBezTo>
                    <a:pt x="21" y="20"/>
                    <a:pt x="15" y="19"/>
                    <a:pt x="15" y="19"/>
                  </a:cubicBezTo>
                  <a:cubicBezTo>
                    <a:pt x="10" y="19"/>
                    <a:pt x="0" y="14"/>
                    <a:pt x="0" y="8"/>
                  </a:cubicBezTo>
                  <a:cubicBezTo>
                    <a:pt x="0" y="0"/>
                    <a:pt x="21" y="8"/>
                    <a:pt x="21"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2" name="Freeform 168">
              <a:extLst>
                <a:ext uri="{FF2B5EF4-FFF2-40B4-BE49-F238E27FC236}">
                  <a16:creationId xmlns:a16="http://schemas.microsoft.com/office/drawing/2014/main" id="{169DBAF0-DA36-0C45-A430-8D190A04D412}"/>
                </a:ext>
              </a:extLst>
            </p:cNvPr>
            <p:cNvSpPr>
              <a:spLocks/>
            </p:cNvSpPr>
            <p:nvPr/>
          </p:nvSpPr>
          <p:spPr bwMode="auto">
            <a:xfrm>
              <a:off x="5549900" y="1338263"/>
              <a:ext cx="25400" cy="17463"/>
            </a:xfrm>
            <a:custGeom>
              <a:avLst/>
              <a:gdLst/>
              <a:ahLst/>
              <a:cxnLst>
                <a:cxn ang="0">
                  <a:pos x="2" y="13"/>
                </a:cxn>
                <a:cxn ang="0">
                  <a:pos x="19" y="8"/>
                </a:cxn>
                <a:cxn ang="0">
                  <a:pos x="8" y="0"/>
                </a:cxn>
                <a:cxn ang="0">
                  <a:pos x="2" y="9"/>
                </a:cxn>
                <a:cxn ang="0">
                  <a:pos x="2" y="13"/>
                </a:cxn>
              </a:cxnLst>
              <a:rect l="0" t="0" r="r" b="b"/>
              <a:pathLst>
                <a:path w="19" h="13">
                  <a:moveTo>
                    <a:pt x="2" y="13"/>
                  </a:moveTo>
                  <a:cubicBezTo>
                    <a:pt x="7" y="13"/>
                    <a:pt x="17" y="10"/>
                    <a:pt x="19" y="8"/>
                  </a:cubicBezTo>
                  <a:cubicBezTo>
                    <a:pt x="15" y="5"/>
                    <a:pt x="13" y="0"/>
                    <a:pt x="8" y="0"/>
                  </a:cubicBezTo>
                  <a:cubicBezTo>
                    <a:pt x="4" y="0"/>
                    <a:pt x="2" y="5"/>
                    <a:pt x="2" y="9"/>
                  </a:cubicBezTo>
                  <a:cubicBezTo>
                    <a:pt x="2" y="10"/>
                    <a:pt x="0" y="13"/>
                    <a:pt x="2"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3" name="Freeform 169">
              <a:extLst>
                <a:ext uri="{FF2B5EF4-FFF2-40B4-BE49-F238E27FC236}">
                  <a16:creationId xmlns:a16="http://schemas.microsoft.com/office/drawing/2014/main" id="{1E25EC8F-C042-2443-80F6-D33CEE883B4F}"/>
                </a:ext>
              </a:extLst>
            </p:cNvPr>
            <p:cNvSpPr>
              <a:spLocks/>
            </p:cNvSpPr>
            <p:nvPr/>
          </p:nvSpPr>
          <p:spPr bwMode="auto">
            <a:xfrm>
              <a:off x="6727825" y="1320800"/>
              <a:ext cx="53975" cy="22225"/>
            </a:xfrm>
            <a:custGeom>
              <a:avLst/>
              <a:gdLst/>
              <a:ahLst/>
              <a:cxnLst>
                <a:cxn ang="0">
                  <a:pos x="0" y="13"/>
                </a:cxn>
                <a:cxn ang="0">
                  <a:pos x="21" y="0"/>
                </a:cxn>
                <a:cxn ang="0">
                  <a:pos x="41" y="17"/>
                </a:cxn>
                <a:cxn ang="0">
                  <a:pos x="28" y="17"/>
                </a:cxn>
                <a:cxn ang="0">
                  <a:pos x="2" y="11"/>
                </a:cxn>
                <a:cxn ang="0">
                  <a:pos x="0" y="13"/>
                </a:cxn>
              </a:cxnLst>
              <a:rect l="0" t="0" r="r" b="b"/>
              <a:pathLst>
                <a:path w="41" h="17">
                  <a:moveTo>
                    <a:pt x="0" y="13"/>
                  </a:moveTo>
                  <a:cubicBezTo>
                    <a:pt x="5" y="6"/>
                    <a:pt x="11" y="0"/>
                    <a:pt x="21" y="0"/>
                  </a:cubicBezTo>
                  <a:cubicBezTo>
                    <a:pt x="32" y="0"/>
                    <a:pt x="41" y="7"/>
                    <a:pt x="41" y="17"/>
                  </a:cubicBezTo>
                  <a:cubicBezTo>
                    <a:pt x="28" y="17"/>
                    <a:pt x="28" y="17"/>
                    <a:pt x="28" y="17"/>
                  </a:cubicBezTo>
                  <a:cubicBezTo>
                    <a:pt x="20" y="13"/>
                    <a:pt x="10" y="14"/>
                    <a:pt x="2" y="11"/>
                  </a:cubicBezTo>
                  <a:lnTo>
                    <a:pt x="0" y="1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4" name="Freeform 170">
              <a:extLst>
                <a:ext uri="{FF2B5EF4-FFF2-40B4-BE49-F238E27FC236}">
                  <a16:creationId xmlns:a16="http://schemas.microsoft.com/office/drawing/2014/main" id="{9A08E342-1365-1149-BF74-5580DAD530D7}"/>
                </a:ext>
              </a:extLst>
            </p:cNvPr>
            <p:cNvSpPr>
              <a:spLocks/>
            </p:cNvSpPr>
            <p:nvPr/>
          </p:nvSpPr>
          <p:spPr bwMode="auto">
            <a:xfrm>
              <a:off x="6832600" y="1266825"/>
              <a:ext cx="74613" cy="26988"/>
            </a:xfrm>
            <a:custGeom>
              <a:avLst/>
              <a:gdLst/>
              <a:ahLst/>
              <a:cxnLst>
                <a:cxn ang="0">
                  <a:pos x="0" y="0"/>
                </a:cxn>
                <a:cxn ang="0">
                  <a:pos x="52" y="9"/>
                </a:cxn>
                <a:cxn ang="0">
                  <a:pos x="56" y="13"/>
                </a:cxn>
                <a:cxn ang="0">
                  <a:pos x="37" y="20"/>
                </a:cxn>
                <a:cxn ang="0">
                  <a:pos x="4" y="3"/>
                </a:cxn>
                <a:cxn ang="0">
                  <a:pos x="0" y="0"/>
                </a:cxn>
              </a:cxnLst>
              <a:rect l="0" t="0" r="r" b="b"/>
              <a:pathLst>
                <a:path w="56" h="20">
                  <a:moveTo>
                    <a:pt x="0" y="0"/>
                  </a:moveTo>
                  <a:cubicBezTo>
                    <a:pt x="4" y="3"/>
                    <a:pt x="50" y="9"/>
                    <a:pt x="52" y="9"/>
                  </a:cubicBezTo>
                  <a:cubicBezTo>
                    <a:pt x="55" y="9"/>
                    <a:pt x="56" y="11"/>
                    <a:pt x="56" y="13"/>
                  </a:cubicBezTo>
                  <a:cubicBezTo>
                    <a:pt x="56" y="18"/>
                    <a:pt x="44" y="20"/>
                    <a:pt x="37" y="20"/>
                  </a:cubicBezTo>
                  <a:cubicBezTo>
                    <a:pt x="25" y="20"/>
                    <a:pt x="4" y="14"/>
                    <a:pt x="4" y="3"/>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5" name="Freeform 171">
              <a:extLst>
                <a:ext uri="{FF2B5EF4-FFF2-40B4-BE49-F238E27FC236}">
                  <a16:creationId xmlns:a16="http://schemas.microsoft.com/office/drawing/2014/main" id="{4C72155C-8815-CA49-9BC3-DBA6407B12CB}"/>
                </a:ext>
              </a:extLst>
            </p:cNvPr>
            <p:cNvSpPr>
              <a:spLocks/>
            </p:cNvSpPr>
            <p:nvPr/>
          </p:nvSpPr>
          <p:spPr bwMode="auto">
            <a:xfrm>
              <a:off x="6726238" y="1303338"/>
              <a:ext cx="15875" cy="17463"/>
            </a:xfrm>
            <a:custGeom>
              <a:avLst/>
              <a:gdLst/>
              <a:ahLst/>
              <a:cxnLst>
                <a:cxn ang="0">
                  <a:pos x="12" y="7"/>
                </a:cxn>
                <a:cxn ang="0">
                  <a:pos x="5" y="13"/>
                </a:cxn>
                <a:cxn ang="0">
                  <a:pos x="0" y="7"/>
                </a:cxn>
                <a:cxn ang="0">
                  <a:pos x="12" y="7"/>
                </a:cxn>
              </a:cxnLst>
              <a:rect l="0" t="0" r="r" b="b"/>
              <a:pathLst>
                <a:path w="12" h="13">
                  <a:moveTo>
                    <a:pt x="12" y="7"/>
                  </a:moveTo>
                  <a:cubicBezTo>
                    <a:pt x="12" y="11"/>
                    <a:pt x="8" y="13"/>
                    <a:pt x="5" y="13"/>
                  </a:cubicBezTo>
                  <a:cubicBezTo>
                    <a:pt x="0" y="13"/>
                    <a:pt x="0" y="11"/>
                    <a:pt x="0" y="7"/>
                  </a:cubicBezTo>
                  <a:cubicBezTo>
                    <a:pt x="0" y="0"/>
                    <a:pt x="12" y="1"/>
                    <a:pt x="12"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76" name="Group 175">
            <a:extLst>
              <a:ext uri="{FF2B5EF4-FFF2-40B4-BE49-F238E27FC236}">
                <a16:creationId xmlns:a16="http://schemas.microsoft.com/office/drawing/2014/main" id="{CE3E140B-24C3-2242-B450-4527960B7F0F}"/>
              </a:ext>
            </a:extLst>
          </p:cNvPr>
          <p:cNvGrpSpPr/>
          <p:nvPr/>
        </p:nvGrpSpPr>
        <p:grpSpPr>
          <a:xfrm>
            <a:off x="0" y="3092505"/>
            <a:ext cx="1650064" cy="2752517"/>
            <a:chOff x="482600" y="3277370"/>
            <a:chExt cx="1650064" cy="3075652"/>
          </a:xfrm>
        </p:grpSpPr>
        <p:sp>
          <p:nvSpPr>
            <p:cNvPr id="177" name="Rectangle 176">
              <a:extLst>
                <a:ext uri="{FF2B5EF4-FFF2-40B4-BE49-F238E27FC236}">
                  <a16:creationId xmlns:a16="http://schemas.microsoft.com/office/drawing/2014/main" id="{C518C45D-5716-B847-ADDD-35A35B24A704}"/>
                </a:ext>
              </a:extLst>
            </p:cNvPr>
            <p:cNvSpPr/>
            <p:nvPr/>
          </p:nvSpPr>
          <p:spPr>
            <a:xfrm>
              <a:off x="482600" y="3277370"/>
              <a:ext cx="1650064" cy="443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North America</a:t>
              </a:r>
            </a:p>
          </p:txBody>
        </p:sp>
        <p:sp>
          <p:nvSpPr>
            <p:cNvPr id="178" name="Rectangle 177">
              <a:extLst>
                <a:ext uri="{FF2B5EF4-FFF2-40B4-BE49-F238E27FC236}">
                  <a16:creationId xmlns:a16="http://schemas.microsoft.com/office/drawing/2014/main" id="{566B9A68-1598-E346-8E5F-55D7547531A7}"/>
                </a:ext>
              </a:extLst>
            </p:cNvPr>
            <p:cNvSpPr/>
            <p:nvPr/>
          </p:nvSpPr>
          <p:spPr>
            <a:xfrm>
              <a:off x="482600" y="3803796"/>
              <a:ext cx="1650064" cy="443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t>South America</a:t>
              </a:r>
            </a:p>
          </p:txBody>
        </p:sp>
        <p:sp>
          <p:nvSpPr>
            <p:cNvPr id="179" name="Rectangle 178">
              <a:extLst>
                <a:ext uri="{FF2B5EF4-FFF2-40B4-BE49-F238E27FC236}">
                  <a16:creationId xmlns:a16="http://schemas.microsoft.com/office/drawing/2014/main" id="{C9F0B584-1F86-C447-B1D8-FB53B884AAF7}"/>
                </a:ext>
              </a:extLst>
            </p:cNvPr>
            <p:cNvSpPr/>
            <p:nvPr/>
          </p:nvSpPr>
          <p:spPr>
            <a:xfrm>
              <a:off x="482600" y="4856648"/>
              <a:ext cx="1650064" cy="4435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t>Africa</a:t>
              </a:r>
            </a:p>
          </p:txBody>
        </p:sp>
        <p:sp>
          <p:nvSpPr>
            <p:cNvPr id="180" name="Rectangle 179">
              <a:extLst>
                <a:ext uri="{FF2B5EF4-FFF2-40B4-BE49-F238E27FC236}">
                  <a16:creationId xmlns:a16="http://schemas.microsoft.com/office/drawing/2014/main" id="{16FC575B-8CB4-8A42-B377-EF59C4338659}"/>
                </a:ext>
              </a:extLst>
            </p:cNvPr>
            <p:cNvSpPr/>
            <p:nvPr/>
          </p:nvSpPr>
          <p:spPr>
            <a:xfrm>
              <a:off x="482600" y="5383074"/>
              <a:ext cx="1650064" cy="4435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t>Asia</a:t>
              </a:r>
            </a:p>
          </p:txBody>
        </p:sp>
        <p:sp>
          <p:nvSpPr>
            <p:cNvPr id="181" name="Rectangle 180">
              <a:extLst>
                <a:ext uri="{FF2B5EF4-FFF2-40B4-BE49-F238E27FC236}">
                  <a16:creationId xmlns:a16="http://schemas.microsoft.com/office/drawing/2014/main" id="{B2279FF3-9FA3-0F4C-B687-80CE63418A02}"/>
                </a:ext>
              </a:extLst>
            </p:cNvPr>
            <p:cNvSpPr/>
            <p:nvPr/>
          </p:nvSpPr>
          <p:spPr>
            <a:xfrm>
              <a:off x="482600" y="5909502"/>
              <a:ext cx="1650064" cy="4435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solidFill>
                    <a:schemeClr val="tx1"/>
                  </a:solidFill>
                </a:rPr>
                <a:t>Australia</a:t>
              </a:r>
            </a:p>
          </p:txBody>
        </p:sp>
        <p:sp>
          <p:nvSpPr>
            <p:cNvPr id="182" name="Rectangle 181">
              <a:extLst>
                <a:ext uri="{FF2B5EF4-FFF2-40B4-BE49-F238E27FC236}">
                  <a16:creationId xmlns:a16="http://schemas.microsoft.com/office/drawing/2014/main" id="{E97E2204-03EC-DD48-B5F3-DDE04D16776E}"/>
                </a:ext>
              </a:extLst>
            </p:cNvPr>
            <p:cNvSpPr/>
            <p:nvPr/>
          </p:nvSpPr>
          <p:spPr>
            <a:xfrm>
              <a:off x="482600" y="4330222"/>
              <a:ext cx="1649905" cy="443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1"/>
                <a:t>Europe</a:t>
              </a:r>
            </a:p>
          </p:txBody>
        </p:sp>
      </p:grpSp>
      <p:sp>
        <p:nvSpPr>
          <p:cNvPr id="184" name="Date Placeholder 17">
            <a:extLst>
              <a:ext uri="{FF2B5EF4-FFF2-40B4-BE49-F238E27FC236}">
                <a16:creationId xmlns:a16="http://schemas.microsoft.com/office/drawing/2014/main" id="{F1FA9BD9-2CFE-412D-BB94-EBEE8971F5C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330327753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a:xfrm>
            <a:off x="3983734" y="391692"/>
            <a:ext cx="7370066" cy="840230"/>
          </a:xfrm>
        </p:spPr>
        <p:txBody>
          <a:bodyPr/>
          <a:lstStyle/>
          <a:p>
            <a:r>
              <a:rPr lang="en-US" noProof="1"/>
              <a:t>North America Map</a:t>
            </a:r>
          </a:p>
        </p:txBody>
      </p:sp>
      <p:sp>
        <p:nvSpPr>
          <p:cNvPr id="251" name="Content Placeholder 250">
            <a:extLst>
              <a:ext uri="{FF2B5EF4-FFF2-40B4-BE49-F238E27FC236}">
                <a16:creationId xmlns:a16="http://schemas.microsoft.com/office/drawing/2014/main" id="{E48365E9-72AB-DA49-A0CD-B2DC8201DF8B}"/>
              </a:ext>
            </a:extLst>
          </p:cNvPr>
          <p:cNvSpPr>
            <a:spLocks noGrp="1"/>
          </p:cNvSpPr>
          <p:nvPr>
            <p:ph idx="1"/>
          </p:nvPr>
        </p:nvSpPr>
        <p:spPr>
          <a:xfrm>
            <a:off x="7059908" y="1473400"/>
            <a:ext cx="4293891" cy="4703562"/>
          </a:xfrm>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Curabitur lacus mauris, eleifend eget dolor ut, molestie porttitor massa</a:t>
            </a:r>
          </a:p>
        </p:txBody>
      </p:sp>
      <p:grpSp>
        <p:nvGrpSpPr>
          <p:cNvPr id="3" name="Group 2">
            <a:extLst>
              <a:ext uri="{FF2B5EF4-FFF2-40B4-BE49-F238E27FC236}">
                <a16:creationId xmlns:a16="http://schemas.microsoft.com/office/drawing/2014/main" id="{318DD6EC-CA8B-4E71-B0D0-9DDC72AE0E11}"/>
              </a:ext>
            </a:extLst>
          </p:cNvPr>
          <p:cNvGrpSpPr/>
          <p:nvPr/>
        </p:nvGrpSpPr>
        <p:grpSpPr>
          <a:xfrm>
            <a:off x="506526" y="1154375"/>
            <a:ext cx="6339966" cy="4901749"/>
            <a:chOff x="506526" y="1154375"/>
            <a:chExt cx="6339966" cy="4901749"/>
          </a:xfrm>
        </p:grpSpPr>
        <p:grpSp>
          <p:nvGrpSpPr>
            <p:cNvPr id="9" name="Group 277">
              <a:extLst>
                <a:ext uri="{FF2B5EF4-FFF2-40B4-BE49-F238E27FC236}">
                  <a16:creationId xmlns:a16="http://schemas.microsoft.com/office/drawing/2014/main" id="{80FD5907-8257-C648-B5C7-BF7EB8F3DDA6}"/>
                </a:ext>
              </a:extLst>
            </p:cNvPr>
            <p:cNvGrpSpPr/>
            <p:nvPr/>
          </p:nvGrpSpPr>
          <p:grpSpPr>
            <a:xfrm>
              <a:off x="551541" y="1231922"/>
              <a:ext cx="6294951" cy="4824202"/>
              <a:chOff x="1585913" y="960438"/>
              <a:chExt cx="2590800" cy="1804987"/>
            </a:xfrm>
            <a:solidFill>
              <a:schemeClr val="tx1"/>
            </a:solidFill>
          </p:grpSpPr>
          <p:sp>
            <p:nvSpPr>
              <p:cNvPr id="10" name="Freeform 21">
                <a:extLst>
                  <a:ext uri="{FF2B5EF4-FFF2-40B4-BE49-F238E27FC236}">
                    <a16:creationId xmlns:a16="http://schemas.microsoft.com/office/drawing/2014/main" id="{96DAA269-444A-D448-AE0C-088ED1B96D18}"/>
                  </a:ext>
                </a:extLst>
              </p:cNvPr>
              <p:cNvSpPr>
                <a:spLocks/>
              </p:cNvSpPr>
              <p:nvPr/>
            </p:nvSpPr>
            <p:spPr bwMode="auto">
              <a:xfrm>
                <a:off x="3359150" y="2703513"/>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 name="Freeform 39">
                <a:extLst>
                  <a:ext uri="{FF2B5EF4-FFF2-40B4-BE49-F238E27FC236}">
                    <a16:creationId xmlns:a16="http://schemas.microsoft.com/office/drawing/2014/main" id="{C3A1B68E-CCAC-F444-8FE2-7E46B990BE02}"/>
                  </a:ext>
                </a:extLst>
              </p:cNvPr>
              <p:cNvSpPr>
                <a:spLocks/>
              </p:cNvSpPr>
              <p:nvPr/>
            </p:nvSpPr>
            <p:spPr bwMode="auto">
              <a:xfrm>
                <a:off x="3989388" y="1552575"/>
                <a:ext cx="169863" cy="77788"/>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 name="Freeform 40">
                <a:extLst>
                  <a:ext uri="{FF2B5EF4-FFF2-40B4-BE49-F238E27FC236}">
                    <a16:creationId xmlns:a16="http://schemas.microsoft.com/office/drawing/2014/main" id="{8C002B8B-3EE7-A64B-B858-C41FEF4571C4}"/>
                  </a:ext>
                </a:extLst>
              </p:cNvPr>
              <p:cNvSpPr>
                <a:spLocks/>
              </p:cNvSpPr>
              <p:nvPr/>
            </p:nvSpPr>
            <p:spPr bwMode="auto">
              <a:xfrm>
                <a:off x="2971800" y="2487613"/>
                <a:ext cx="174625" cy="60325"/>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 name="Freeform 41">
                <a:extLst>
                  <a:ext uri="{FF2B5EF4-FFF2-40B4-BE49-F238E27FC236}">
                    <a16:creationId xmlns:a16="http://schemas.microsoft.com/office/drawing/2014/main" id="{B4484CF7-ECF5-1B48-978C-FB9BC6AE1F83}"/>
                  </a:ext>
                </a:extLst>
              </p:cNvPr>
              <p:cNvSpPr>
                <a:spLocks/>
              </p:cNvSpPr>
              <p:nvPr/>
            </p:nvSpPr>
            <p:spPr bwMode="auto">
              <a:xfrm>
                <a:off x="2995613" y="2509838"/>
                <a:ext cx="9525" cy="11113"/>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 name="Freeform 42">
                <a:extLst>
                  <a:ext uri="{FF2B5EF4-FFF2-40B4-BE49-F238E27FC236}">
                    <a16:creationId xmlns:a16="http://schemas.microsoft.com/office/drawing/2014/main" id="{E1E5D5F3-E32B-8E4B-9092-7EF2BA01F814}"/>
                  </a:ext>
                </a:extLst>
              </p:cNvPr>
              <p:cNvSpPr>
                <a:spLocks/>
              </p:cNvSpPr>
              <p:nvPr/>
            </p:nvSpPr>
            <p:spPr bwMode="auto">
              <a:xfrm>
                <a:off x="3082925" y="2568575"/>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 name="Freeform 43">
                <a:extLst>
                  <a:ext uri="{FF2B5EF4-FFF2-40B4-BE49-F238E27FC236}">
                    <a16:creationId xmlns:a16="http://schemas.microsoft.com/office/drawing/2014/main" id="{EBE7ED5C-8BBA-B141-974C-C1C72F107006}"/>
                  </a:ext>
                </a:extLst>
              </p:cNvPr>
              <p:cNvSpPr>
                <a:spLocks/>
              </p:cNvSpPr>
              <p:nvPr/>
            </p:nvSpPr>
            <p:spPr bwMode="auto">
              <a:xfrm>
                <a:off x="3267075" y="2568575"/>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 name="Freeform 44">
                <a:extLst>
                  <a:ext uri="{FF2B5EF4-FFF2-40B4-BE49-F238E27FC236}">
                    <a16:creationId xmlns:a16="http://schemas.microsoft.com/office/drawing/2014/main" id="{8C9DDDA1-6069-0741-B14E-411446557AFB}"/>
                  </a:ext>
                </a:extLst>
              </p:cNvPr>
              <p:cNvSpPr>
                <a:spLocks/>
              </p:cNvSpPr>
              <p:nvPr/>
            </p:nvSpPr>
            <p:spPr bwMode="auto">
              <a:xfrm>
                <a:off x="3146425" y="2543175"/>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 name="Freeform 45">
                <a:extLst>
                  <a:ext uri="{FF2B5EF4-FFF2-40B4-BE49-F238E27FC236}">
                    <a16:creationId xmlns:a16="http://schemas.microsoft.com/office/drawing/2014/main" id="{1307FBA3-394D-DB45-A72D-C09F65404945}"/>
                  </a:ext>
                </a:extLst>
              </p:cNvPr>
              <p:cNvSpPr>
                <a:spLocks/>
              </p:cNvSpPr>
              <p:nvPr/>
            </p:nvSpPr>
            <p:spPr bwMode="auto">
              <a:xfrm>
                <a:off x="3076575" y="2455863"/>
                <a:ext cx="9525" cy="11113"/>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 name="Freeform 46">
                <a:extLst>
                  <a:ext uri="{FF2B5EF4-FFF2-40B4-BE49-F238E27FC236}">
                    <a16:creationId xmlns:a16="http://schemas.microsoft.com/office/drawing/2014/main" id="{58BAF3B7-FB18-EC40-8E1A-4CDD433EFE9A}"/>
                  </a:ext>
                </a:extLst>
              </p:cNvPr>
              <p:cNvSpPr>
                <a:spLocks/>
              </p:cNvSpPr>
              <p:nvPr/>
            </p:nvSpPr>
            <p:spPr bwMode="auto">
              <a:xfrm>
                <a:off x="3068638" y="2422525"/>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 name="Freeform 47">
                <a:extLst>
                  <a:ext uri="{FF2B5EF4-FFF2-40B4-BE49-F238E27FC236}">
                    <a16:creationId xmlns:a16="http://schemas.microsoft.com/office/drawing/2014/main" id="{DDC15427-EA32-2C49-A965-EB6AA463BB36}"/>
                  </a:ext>
                </a:extLst>
              </p:cNvPr>
              <p:cNvSpPr>
                <a:spLocks/>
              </p:cNvSpPr>
              <p:nvPr/>
            </p:nvSpPr>
            <p:spPr bwMode="auto">
              <a:xfrm>
                <a:off x="3094038" y="2428875"/>
                <a:ext cx="4763" cy="6350"/>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 name="Freeform 48">
                <a:extLst>
                  <a:ext uri="{FF2B5EF4-FFF2-40B4-BE49-F238E27FC236}">
                    <a16:creationId xmlns:a16="http://schemas.microsoft.com/office/drawing/2014/main" id="{40536A47-B420-1743-B3EB-B6A803128EF3}"/>
                  </a:ext>
                </a:extLst>
              </p:cNvPr>
              <p:cNvSpPr>
                <a:spLocks/>
              </p:cNvSpPr>
              <p:nvPr/>
            </p:nvSpPr>
            <p:spPr bwMode="auto">
              <a:xfrm>
                <a:off x="3154363" y="2517775"/>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 name="Freeform 49">
                <a:extLst>
                  <a:ext uri="{FF2B5EF4-FFF2-40B4-BE49-F238E27FC236}">
                    <a16:creationId xmlns:a16="http://schemas.microsoft.com/office/drawing/2014/main" id="{BA60E65C-53E8-0C48-B987-4F3B95D26B27}"/>
                  </a:ext>
                </a:extLst>
              </p:cNvPr>
              <p:cNvSpPr>
                <a:spLocks/>
              </p:cNvSpPr>
              <p:nvPr/>
            </p:nvSpPr>
            <p:spPr bwMode="auto">
              <a:xfrm>
                <a:off x="2301875" y="1979613"/>
                <a:ext cx="966788" cy="473075"/>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 name="Freeform 50">
                <a:extLst>
                  <a:ext uri="{FF2B5EF4-FFF2-40B4-BE49-F238E27FC236}">
                    <a16:creationId xmlns:a16="http://schemas.microsoft.com/office/drawing/2014/main" id="{D358D0F8-5771-9A4F-B1BC-3271EF6EE0BB}"/>
                  </a:ext>
                </a:extLst>
              </p:cNvPr>
              <p:cNvSpPr>
                <a:spLocks/>
              </p:cNvSpPr>
              <p:nvPr/>
            </p:nvSpPr>
            <p:spPr bwMode="auto">
              <a:xfrm>
                <a:off x="2030413" y="1400175"/>
                <a:ext cx="1425575" cy="736600"/>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 name="Freeform 51">
                <a:extLst>
                  <a:ext uri="{FF2B5EF4-FFF2-40B4-BE49-F238E27FC236}">
                    <a16:creationId xmlns:a16="http://schemas.microsoft.com/office/drawing/2014/main" id="{3DDD7CB3-50EB-AF4F-9071-193E51F60594}"/>
                  </a:ext>
                </a:extLst>
              </p:cNvPr>
              <p:cNvSpPr>
                <a:spLocks/>
              </p:cNvSpPr>
              <p:nvPr/>
            </p:nvSpPr>
            <p:spPr bwMode="auto">
              <a:xfrm>
                <a:off x="1585913" y="1417638"/>
                <a:ext cx="623888" cy="457200"/>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 name="Freeform 52">
                <a:extLst>
                  <a:ext uri="{FF2B5EF4-FFF2-40B4-BE49-F238E27FC236}">
                    <a16:creationId xmlns:a16="http://schemas.microsoft.com/office/drawing/2014/main" id="{AE799C89-38B6-FE4B-AE1C-5281F724DA84}"/>
                  </a:ext>
                </a:extLst>
              </p:cNvPr>
              <p:cNvSpPr>
                <a:spLocks/>
              </p:cNvSpPr>
              <p:nvPr/>
            </p:nvSpPr>
            <p:spPr bwMode="auto">
              <a:xfrm>
                <a:off x="2149475" y="1820863"/>
                <a:ext cx="28575" cy="38100"/>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 name="Freeform 53">
                <a:extLst>
                  <a:ext uri="{FF2B5EF4-FFF2-40B4-BE49-F238E27FC236}">
                    <a16:creationId xmlns:a16="http://schemas.microsoft.com/office/drawing/2014/main" id="{3A4F3579-3911-494D-BF61-18B695BB02DA}"/>
                  </a:ext>
                </a:extLst>
              </p:cNvPr>
              <p:cNvSpPr>
                <a:spLocks/>
              </p:cNvSpPr>
              <p:nvPr/>
            </p:nvSpPr>
            <p:spPr bwMode="auto">
              <a:xfrm>
                <a:off x="2105025" y="1776413"/>
                <a:ext cx="30163" cy="46038"/>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6" name="Freeform 54">
                <a:extLst>
                  <a:ext uri="{FF2B5EF4-FFF2-40B4-BE49-F238E27FC236}">
                    <a16:creationId xmlns:a16="http://schemas.microsoft.com/office/drawing/2014/main" id="{EFF48A2F-C7FC-1443-8D2B-8240E10092CF}"/>
                  </a:ext>
                </a:extLst>
              </p:cNvPr>
              <p:cNvSpPr>
                <a:spLocks/>
              </p:cNvSpPr>
              <p:nvPr/>
            </p:nvSpPr>
            <p:spPr bwMode="auto">
              <a:xfrm>
                <a:off x="2389188" y="1335088"/>
                <a:ext cx="307975" cy="161925"/>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7" name="Freeform 55">
                <a:extLst>
                  <a:ext uri="{FF2B5EF4-FFF2-40B4-BE49-F238E27FC236}">
                    <a16:creationId xmlns:a16="http://schemas.microsoft.com/office/drawing/2014/main" id="{1C1CD632-685A-2C49-8EEB-43A9DF545449}"/>
                  </a:ext>
                </a:extLst>
              </p:cNvPr>
              <p:cNvSpPr>
                <a:spLocks/>
              </p:cNvSpPr>
              <p:nvPr/>
            </p:nvSpPr>
            <p:spPr bwMode="auto">
              <a:xfrm>
                <a:off x="2274888" y="1309688"/>
                <a:ext cx="173038" cy="114300"/>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8" name="Freeform 56">
                <a:extLst>
                  <a:ext uri="{FF2B5EF4-FFF2-40B4-BE49-F238E27FC236}">
                    <a16:creationId xmlns:a16="http://schemas.microsoft.com/office/drawing/2014/main" id="{4E1FACCB-BE96-314A-9FFB-68D42DA28D0E}"/>
                  </a:ext>
                </a:extLst>
              </p:cNvPr>
              <p:cNvSpPr>
                <a:spLocks/>
              </p:cNvSpPr>
              <p:nvPr/>
            </p:nvSpPr>
            <p:spPr bwMode="auto">
              <a:xfrm>
                <a:off x="2413000" y="1228725"/>
                <a:ext cx="204788" cy="87313"/>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9" name="Freeform 57">
                <a:extLst>
                  <a:ext uri="{FF2B5EF4-FFF2-40B4-BE49-F238E27FC236}">
                    <a16:creationId xmlns:a16="http://schemas.microsoft.com/office/drawing/2014/main" id="{A72AD143-8C90-8641-8504-ACB778CF0329}"/>
                  </a:ext>
                </a:extLst>
              </p:cNvPr>
              <p:cNvSpPr>
                <a:spLocks/>
              </p:cNvSpPr>
              <p:nvPr/>
            </p:nvSpPr>
            <p:spPr bwMode="auto">
              <a:xfrm>
                <a:off x="2382838" y="1260475"/>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0" name="Freeform 58">
                <a:extLst>
                  <a:ext uri="{FF2B5EF4-FFF2-40B4-BE49-F238E27FC236}">
                    <a16:creationId xmlns:a16="http://schemas.microsoft.com/office/drawing/2014/main" id="{8C173959-148F-D34E-BED0-14BF29AB05E7}"/>
                  </a:ext>
                </a:extLst>
              </p:cNvPr>
              <p:cNvSpPr>
                <a:spLocks/>
              </p:cNvSpPr>
              <p:nvPr/>
            </p:nvSpPr>
            <p:spPr bwMode="auto">
              <a:xfrm>
                <a:off x="2457450" y="1230313"/>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1" name="Freeform 59">
                <a:extLst>
                  <a:ext uri="{FF2B5EF4-FFF2-40B4-BE49-F238E27FC236}">
                    <a16:creationId xmlns:a16="http://schemas.microsoft.com/office/drawing/2014/main" id="{43BF3A10-5568-3E48-9728-159DA415D617}"/>
                  </a:ext>
                </a:extLst>
              </p:cNvPr>
              <p:cNvSpPr>
                <a:spLocks/>
              </p:cNvSpPr>
              <p:nvPr/>
            </p:nvSpPr>
            <p:spPr bwMode="auto">
              <a:xfrm>
                <a:off x="2324100" y="1203325"/>
                <a:ext cx="117475" cy="65088"/>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2" name="Freeform 60">
                <a:extLst>
                  <a:ext uri="{FF2B5EF4-FFF2-40B4-BE49-F238E27FC236}">
                    <a16:creationId xmlns:a16="http://schemas.microsoft.com/office/drawing/2014/main" id="{022100F8-30CB-1142-926D-50D7C79251F2}"/>
                  </a:ext>
                </a:extLst>
              </p:cNvPr>
              <p:cNvSpPr>
                <a:spLocks/>
              </p:cNvSpPr>
              <p:nvPr/>
            </p:nvSpPr>
            <p:spPr bwMode="auto">
              <a:xfrm>
                <a:off x="2481263" y="1162050"/>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3" name="Freeform 61">
                <a:extLst>
                  <a:ext uri="{FF2B5EF4-FFF2-40B4-BE49-F238E27FC236}">
                    <a16:creationId xmlns:a16="http://schemas.microsoft.com/office/drawing/2014/main" id="{43B82C32-C863-7746-B73E-73CBA3A2557B}"/>
                  </a:ext>
                </a:extLst>
              </p:cNvPr>
              <p:cNvSpPr>
                <a:spLocks/>
              </p:cNvSpPr>
              <p:nvPr/>
            </p:nvSpPr>
            <p:spPr bwMode="auto">
              <a:xfrm>
                <a:off x="2482850" y="1185863"/>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4" name="Freeform 62">
                <a:extLst>
                  <a:ext uri="{FF2B5EF4-FFF2-40B4-BE49-F238E27FC236}">
                    <a16:creationId xmlns:a16="http://schemas.microsoft.com/office/drawing/2014/main" id="{62A11F53-2F7B-6041-8186-AF5EEC2EC6B7}"/>
                  </a:ext>
                </a:extLst>
              </p:cNvPr>
              <p:cNvSpPr>
                <a:spLocks/>
              </p:cNvSpPr>
              <p:nvPr/>
            </p:nvSpPr>
            <p:spPr bwMode="auto">
              <a:xfrm>
                <a:off x="2454275" y="1181100"/>
                <a:ext cx="20638"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5" name="Freeform 63">
                <a:extLst>
                  <a:ext uri="{FF2B5EF4-FFF2-40B4-BE49-F238E27FC236}">
                    <a16:creationId xmlns:a16="http://schemas.microsoft.com/office/drawing/2014/main" id="{15FA57BD-0044-9D4E-A24A-CFD254D96A7C}"/>
                  </a:ext>
                </a:extLst>
              </p:cNvPr>
              <p:cNvSpPr>
                <a:spLocks/>
              </p:cNvSpPr>
              <p:nvPr/>
            </p:nvSpPr>
            <p:spPr bwMode="auto">
              <a:xfrm>
                <a:off x="2671763" y="1335088"/>
                <a:ext cx="100013" cy="80963"/>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6" name="Freeform 64">
                <a:extLst>
                  <a:ext uri="{FF2B5EF4-FFF2-40B4-BE49-F238E27FC236}">
                    <a16:creationId xmlns:a16="http://schemas.microsoft.com/office/drawing/2014/main" id="{E0C71581-6849-5D43-9A1C-6AED71045CA3}"/>
                  </a:ext>
                </a:extLst>
              </p:cNvPr>
              <p:cNvSpPr>
                <a:spLocks/>
              </p:cNvSpPr>
              <p:nvPr/>
            </p:nvSpPr>
            <p:spPr bwMode="auto">
              <a:xfrm>
                <a:off x="2636838" y="1236663"/>
                <a:ext cx="111125" cy="60325"/>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7" name="Freeform 65">
                <a:extLst>
                  <a:ext uri="{FF2B5EF4-FFF2-40B4-BE49-F238E27FC236}">
                    <a16:creationId xmlns:a16="http://schemas.microsoft.com/office/drawing/2014/main" id="{9C011FB3-51E0-604D-BBF1-E481382088C6}"/>
                  </a:ext>
                </a:extLst>
              </p:cNvPr>
              <p:cNvSpPr>
                <a:spLocks/>
              </p:cNvSpPr>
              <p:nvPr/>
            </p:nvSpPr>
            <p:spPr bwMode="auto">
              <a:xfrm>
                <a:off x="2720975" y="1462088"/>
                <a:ext cx="65088" cy="38100"/>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8" name="Freeform 66">
                <a:extLst>
                  <a:ext uri="{FF2B5EF4-FFF2-40B4-BE49-F238E27FC236}">
                    <a16:creationId xmlns:a16="http://schemas.microsoft.com/office/drawing/2014/main" id="{0B78B77B-690C-624D-87AC-B849530CBD7D}"/>
                  </a:ext>
                </a:extLst>
              </p:cNvPr>
              <p:cNvSpPr>
                <a:spLocks/>
              </p:cNvSpPr>
              <p:nvPr/>
            </p:nvSpPr>
            <p:spPr bwMode="auto">
              <a:xfrm>
                <a:off x="2784475" y="1323975"/>
                <a:ext cx="85725" cy="69850"/>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9" name="Freeform 67">
                <a:extLst>
                  <a:ext uri="{FF2B5EF4-FFF2-40B4-BE49-F238E27FC236}">
                    <a16:creationId xmlns:a16="http://schemas.microsoft.com/office/drawing/2014/main" id="{FA6F6265-651B-CA4E-9B40-E0AED82CD9FD}"/>
                  </a:ext>
                </a:extLst>
              </p:cNvPr>
              <p:cNvSpPr>
                <a:spLocks/>
              </p:cNvSpPr>
              <p:nvPr/>
            </p:nvSpPr>
            <p:spPr bwMode="auto">
              <a:xfrm>
                <a:off x="2608263" y="1198563"/>
                <a:ext cx="28575" cy="23813"/>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0" name="Freeform 68">
                <a:extLst>
                  <a:ext uri="{FF2B5EF4-FFF2-40B4-BE49-F238E27FC236}">
                    <a16:creationId xmlns:a16="http://schemas.microsoft.com/office/drawing/2014/main" id="{65081592-4588-7C4A-B7FC-BC88F617C807}"/>
                  </a:ext>
                </a:extLst>
              </p:cNvPr>
              <p:cNvSpPr>
                <a:spLocks/>
              </p:cNvSpPr>
              <p:nvPr/>
            </p:nvSpPr>
            <p:spPr bwMode="auto">
              <a:xfrm>
                <a:off x="2625725" y="1277938"/>
                <a:ext cx="19050" cy="15875"/>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1" name="Freeform 69">
                <a:extLst>
                  <a:ext uri="{FF2B5EF4-FFF2-40B4-BE49-F238E27FC236}">
                    <a16:creationId xmlns:a16="http://schemas.microsoft.com/office/drawing/2014/main" id="{BA2DBAA2-8455-E043-A25B-7EE1F6A07ED3}"/>
                  </a:ext>
                </a:extLst>
              </p:cNvPr>
              <p:cNvSpPr>
                <a:spLocks/>
              </p:cNvSpPr>
              <p:nvPr/>
            </p:nvSpPr>
            <p:spPr bwMode="auto">
              <a:xfrm>
                <a:off x="2614613" y="113982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2" name="Freeform 70">
                <a:extLst>
                  <a:ext uri="{FF2B5EF4-FFF2-40B4-BE49-F238E27FC236}">
                    <a16:creationId xmlns:a16="http://schemas.microsoft.com/office/drawing/2014/main" id="{33A8E02C-3A77-D445-9B77-231FBE43D697}"/>
                  </a:ext>
                </a:extLst>
              </p:cNvPr>
              <p:cNvSpPr>
                <a:spLocks/>
              </p:cNvSpPr>
              <p:nvPr/>
            </p:nvSpPr>
            <p:spPr bwMode="auto">
              <a:xfrm>
                <a:off x="2657475" y="1189038"/>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3" name="Freeform 71">
                <a:extLst>
                  <a:ext uri="{FF2B5EF4-FFF2-40B4-BE49-F238E27FC236}">
                    <a16:creationId xmlns:a16="http://schemas.microsoft.com/office/drawing/2014/main" id="{CC01E247-EB62-A94C-983B-769720CEABFF}"/>
                  </a:ext>
                </a:extLst>
              </p:cNvPr>
              <p:cNvSpPr>
                <a:spLocks/>
              </p:cNvSpPr>
              <p:nvPr/>
            </p:nvSpPr>
            <p:spPr bwMode="auto">
              <a:xfrm>
                <a:off x="2765425" y="1223963"/>
                <a:ext cx="287338" cy="90488"/>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4" name="Freeform 72">
                <a:extLst>
                  <a:ext uri="{FF2B5EF4-FFF2-40B4-BE49-F238E27FC236}">
                    <a16:creationId xmlns:a16="http://schemas.microsoft.com/office/drawing/2014/main" id="{CA03CD61-EAB6-5B4A-821B-A5D8084EE318}"/>
                  </a:ext>
                </a:extLst>
              </p:cNvPr>
              <p:cNvSpPr>
                <a:spLocks/>
              </p:cNvSpPr>
              <p:nvPr/>
            </p:nvSpPr>
            <p:spPr bwMode="auto">
              <a:xfrm>
                <a:off x="2768600" y="1271588"/>
                <a:ext cx="49213" cy="38100"/>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5" name="Freeform 73">
                <a:extLst>
                  <a:ext uri="{FF2B5EF4-FFF2-40B4-BE49-F238E27FC236}">
                    <a16:creationId xmlns:a16="http://schemas.microsoft.com/office/drawing/2014/main" id="{3019AABE-3972-BE42-81FE-6B1F1AD2AF98}"/>
                  </a:ext>
                </a:extLst>
              </p:cNvPr>
              <p:cNvSpPr>
                <a:spLocks/>
              </p:cNvSpPr>
              <p:nvPr/>
            </p:nvSpPr>
            <p:spPr bwMode="auto">
              <a:xfrm>
                <a:off x="2774950" y="1198563"/>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6" name="Freeform 74">
                <a:extLst>
                  <a:ext uri="{FF2B5EF4-FFF2-40B4-BE49-F238E27FC236}">
                    <a16:creationId xmlns:a16="http://schemas.microsoft.com/office/drawing/2014/main" id="{A9743229-9244-FB44-93C2-78ED7A5490BF}"/>
                  </a:ext>
                </a:extLst>
              </p:cNvPr>
              <p:cNvSpPr>
                <a:spLocks/>
              </p:cNvSpPr>
              <p:nvPr/>
            </p:nvSpPr>
            <p:spPr bwMode="auto">
              <a:xfrm>
                <a:off x="2740025" y="1154113"/>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7" name="Freeform 75">
                <a:extLst>
                  <a:ext uri="{FF2B5EF4-FFF2-40B4-BE49-F238E27FC236}">
                    <a16:creationId xmlns:a16="http://schemas.microsoft.com/office/drawing/2014/main" id="{CEDEFD91-8757-0B48-A858-3B15C09691E4}"/>
                  </a:ext>
                </a:extLst>
              </p:cNvPr>
              <p:cNvSpPr>
                <a:spLocks/>
              </p:cNvSpPr>
              <p:nvPr/>
            </p:nvSpPr>
            <p:spPr bwMode="auto">
              <a:xfrm>
                <a:off x="2719388" y="1114425"/>
                <a:ext cx="20638"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8" name="Freeform 76">
                <a:extLst>
                  <a:ext uri="{FF2B5EF4-FFF2-40B4-BE49-F238E27FC236}">
                    <a16:creationId xmlns:a16="http://schemas.microsoft.com/office/drawing/2014/main" id="{327112E5-832F-F44A-B97B-6D231975A76B}"/>
                  </a:ext>
                </a:extLst>
              </p:cNvPr>
              <p:cNvSpPr>
                <a:spLocks/>
              </p:cNvSpPr>
              <p:nvPr/>
            </p:nvSpPr>
            <p:spPr bwMode="auto">
              <a:xfrm>
                <a:off x="2776538" y="1062038"/>
                <a:ext cx="184150" cy="123825"/>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9" name="Freeform 77">
                <a:extLst>
                  <a:ext uri="{FF2B5EF4-FFF2-40B4-BE49-F238E27FC236}">
                    <a16:creationId xmlns:a16="http://schemas.microsoft.com/office/drawing/2014/main" id="{2D0BB792-04FB-5041-9B96-E57F1A7B4978}"/>
                  </a:ext>
                </a:extLst>
              </p:cNvPr>
              <p:cNvSpPr>
                <a:spLocks/>
              </p:cNvSpPr>
              <p:nvPr/>
            </p:nvSpPr>
            <p:spPr bwMode="auto">
              <a:xfrm>
                <a:off x="2925763" y="1574800"/>
                <a:ext cx="117475" cy="74613"/>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0" name="Freeform 78">
                <a:extLst>
                  <a:ext uri="{FF2B5EF4-FFF2-40B4-BE49-F238E27FC236}">
                    <a16:creationId xmlns:a16="http://schemas.microsoft.com/office/drawing/2014/main" id="{8A6CC720-D162-B640-8348-B81630496F00}"/>
                  </a:ext>
                </a:extLst>
              </p:cNvPr>
              <p:cNvSpPr>
                <a:spLocks/>
              </p:cNvSpPr>
              <p:nvPr/>
            </p:nvSpPr>
            <p:spPr bwMode="auto">
              <a:xfrm>
                <a:off x="3094038" y="1500188"/>
                <a:ext cx="36513" cy="36513"/>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1" name="Freeform 79">
                <a:extLst>
                  <a:ext uri="{FF2B5EF4-FFF2-40B4-BE49-F238E27FC236}">
                    <a16:creationId xmlns:a16="http://schemas.microsoft.com/office/drawing/2014/main" id="{FD510ABF-A205-1947-BE7F-3C68491A9D9E}"/>
                  </a:ext>
                </a:extLst>
              </p:cNvPr>
              <p:cNvSpPr>
                <a:spLocks/>
              </p:cNvSpPr>
              <p:nvPr/>
            </p:nvSpPr>
            <p:spPr bwMode="auto">
              <a:xfrm>
                <a:off x="2984500" y="1652588"/>
                <a:ext cx="30163" cy="23813"/>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2" name="Freeform 80">
                <a:extLst>
                  <a:ext uri="{FF2B5EF4-FFF2-40B4-BE49-F238E27FC236}">
                    <a16:creationId xmlns:a16="http://schemas.microsoft.com/office/drawing/2014/main" id="{46DEC84E-F594-8C48-A68B-E09EAA857D04}"/>
                  </a:ext>
                </a:extLst>
              </p:cNvPr>
              <p:cNvSpPr>
                <a:spLocks/>
              </p:cNvSpPr>
              <p:nvPr/>
            </p:nvSpPr>
            <p:spPr bwMode="auto">
              <a:xfrm>
                <a:off x="3032125" y="1336675"/>
                <a:ext cx="79375" cy="33338"/>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3" name="Freeform 81">
                <a:extLst>
                  <a:ext uri="{FF2B5EF4-FFF2-40B4-BE49-F238E27FC236}">
                    <a16:creationId xmlns:a16="http://schemas.microsoft.com/office/drawing/2014/main" id="{18FF1EC4-6E1A-794D-8DE6-5041A99F73CF}"/>
                  </a:ext>
                </a:extLst>
              </p:cNvPr>
              <p:cNvSpPr>
                <a:spLocks/>
              </p:cNvSpPr>
              <p:nvPr/>
            </p:nvSpPr>
            <p:spPr bwMode="auto">
              <a:xfrm>
                <a:off x="3040063" y="1666875"/>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4" name="Freeform 82">
                <a:extLst>
                  <a:ext uri="{FF2B5EF4-FFF2-40B4-BE49-F238E27FC236}">
                    <a16:creationId xmlns:a16="http://schemas.microsoft.com/office/drawing/2014/main" id="{B331906C-4A10-3B4A-B2CE-DF5380985985}"/>
                  </a:ext>
                </a:extLst>
              </p:cNvPr>
              <p:cNvSpPr>
                <a:spLocks/>
              </p:cNvSpPr>
              <p:nvPr/>
            </p:nvSpPr>
            <p:spPr bwMode="auto">
              <a:xfrm>
                <a:off x="3136900" y="1509713"/>
                <a:ext cx="19050" cy="11113"/>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5" name="Freeform 83">
                <a:extLst>
                  <a:ext uri="{FF2B5EF4-FFF2-40B4-BE49-F238E27FC236}">
                    <a16:creationId xmlns:a16="http://schemas.microsoft.com/office/drawing/2014/main" id="{1903EC5A-4B82-7145-A4E1-B6F9826EA620}"/>
                  </a:ext>
                </a:extLst>
              </p:cNvPr>
              <p:cNvSpPr>
                <a:spLocks/>
              </p:cNvSpPr>
              <p:nvPr/>
            </p:nvSpPr>
            <p:spPr bwMode="auto">
              <a:xfrm>
                <a:off x="3052763" y="1476375"/>
                <a:ext cx="20638"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6" name="Freeform 84">
                <a:extLst>
                  <a:ext uri="{FF2B5EF4-FFF2-40B4-BE49-F238E27FC236}">
                    <a16:creationId xmlns:a16="http://schemas.microsoft.com/office/drawing/2014/main" id="{92E3F11F-A7F2-1D47-BD90-AE97F4FE236F}"/>
                  </a:ext>
                </a:extLst>
              </p:cNvPr>
              <p:cNvSpPr>
                <a:spLocks/>
              </p:cNvSpPr>
              <p:nvPr/>
            </p:nvSpPr>
            <p:spPr bwMode="auto">
              <a:xfrm>
                <a:off x="2876550" y="1335088"/>
                <a:ext cx="482600" cy="347663"/>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7" name="Freeform 85">
                <a:extLst>
                  <a:ext uri="{FF2B5EF4-FFF2-40B4-BE49-F238E27FC236}">
                    <a16:creationId xmlns:a16="http://schemas.microsoft.com/office/drawing/2014/main" id="{24C1364E-0423-0342-87E9-79E7E2AAC816}"/>
                  </a:ext>
                </a:extLst>
              </p:cNvPr>
              <p:cNvSpPr>
                <a:spLocks/>
              </p:cNvSpPr>
              <p:nvPr/>
            </p:nvSpPr>
            <p:spPr bwMode="auto">
              <a:xfrm>
                <a:off x="3073400" y="1635125"/>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8" name="Freeform 86">
                <a:extLst>
                  <a:ext uri="{FF2B5EF4-FFF2-40B4-BE49-F238E27FC236}">
                    <a16:creationId xmlns:a16="http://schemas.microsoft.com/office/drawing/2014/main" id="{3783CDF6-114F-EF46-A56B-694A3C375902}"/>
                  </a:ext>
                </a:extLst>
              </p:cNvPr>
              <p:cNvSpPr>
                <a:spLocks/>
              </p:cNvSpPr>
              <p:nvPr/>
            </p:nvSpPr>
            <p:spPr bwMode="auto">
              <a:xfrm>
                <a:off x="2974975" y="1568450"/>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9" name="Freeform 87">
                <a:extLst>
                  <a:ext uri="{FF2B5EF4-FFF2-40B4-BE49-F238E27FC236}">
                    <a16:creationId xmlns:a16="http://schemas.microsoft.com/office/drawing/2014/main" id="{E9224F0F-3550-9A49-AA8B-4067AE5F832A}"/>
                  </a:ext>
                </a:extLst>
              </p:cNvPr>
              <p:cNvSpPr>
                <a:spLocks/>
              </p:cNvSpPr>
              <p:nvPr/>
            </p:nvSpPr>
            <p:spPr bwMode="auto">
              <a:xfrm>
                <a:off x="2847975" y="985838"/>
                <a:ext cx="514350" cy="269875"/>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0" name="Freeform 88">
                <a:extLst>
                  <a:ext uri="{FF2B5EF4-FFF2-40B4-BE49-F238E27FC236}">
                    <a16:creationId xmlns:a16="http://schemas.microsoft.com/office/drawing/2014/main" id="{96E2708B-5C41-5745-B865-C66D42EE313A}"/>
                  </a:ext>
                </a:extLst>
              </p:cNvPr>
              <p:cNvSpPr>
                <a:spLocks/>
              </p:cNvSpPr>
              <p:nvPr/>
            </p:nvSpPr>
            <p:spPr bwMode="auto">
              <a:xfrm>
                <a:off x="3170238" y="960438"/>
                <a:ext cx="1006475" cy="765175"/>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1" name="Freeform 89">
                <a:extLst>
                  <a:ext uri="{FF2B5EF4-FFF2-40B4-BE49-F238E27FC236}">
                    <a16:creationId xmlns:a16="http://schemas.microsoft.com/office/drawing/2014/main" id="{125498F4-7B20-EC41-925F-24C6FDAAC22C}"/>
                  </a:ext>
                </a:extLst>
              </p:cNvPr>
              <p:cNvSpPr>
                <a:spLocks/>
              </p:cNvSpPr>
              <p:nvPr/>
            </p:nvSpPr>
            <p:spPr bwMode="auto">
              <a:xfrm>
                <a:off x="3470275" y="1443038"/>
                <a:ext cx="47625"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2" name="Freeform 90">
                <a:extLst>
                  <a:ext uri="{FF2B5EF4-FFF2-40B4-BE49-F238E27FC236}">
                    <a16:creationId xmlns:a16="http://schemas.microsoft.com/office/drawing/2014/main" id="{10AE8804-9F3D-584C-9CAB-E982955CACA9}"/>
                  </a:ext>
                </a:extLst>
              </p:cNvPr>
              <p:cNvSpPr>
                <a:spLocks/>
              </p:cNvSpPr>
              <p:nvPr/>
            </p:nvSpPr>
            <p:spPr bwMode="auto">
              <a:xfrm>
                <a:off x="4070350" y="1277938"/>
                <a:ext cx="26988" cy="15875"/>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3" name="Freeform 91">
                <a:extLst>
                  <a:ext uri="{FF2B5EF4-FFF2-40B4-BE49-F238E27FC236}">
                    <a16:creationId xmlns:a16="http://schemas.microsoft.com/office/drawing/2014/main" id="{02D70CB5-8776-B846-9BA6-C44E447D427E}"/>
                  </a:ext>
                </a:extLst>
              </p:cNvPr>
              <p:cNvSpPr>
                <a:spLocks/>
              </p:cNvSpPr>
              <p:nvPr/>
            </p:nvSpPr>
            <p:spPr bwMode="auto">
              <a:xfrm>
                <a:off x="3397250" y="1928813"/>
                <a:ext cx="109538" cy="106363"/>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4" name="Freeform 92">
                <a:extLst>
                  <a:ext uri="{FF2B5EF4-FFF2-40B4-BE49-F238E27FC236}">
                    <a16:creationId xmlns:a16="http://schemas.microsoft.com/office/drawing/2014/main" id="{E1E4F768-2339-5844-B338-BC14246560FF}"/>
                  </a:ext>
                </a:extLst>
              </p:cNvPr>
              <p:cNvSpPr>
                <a:spLocks/>
              </p:cNvSpPr>
              <p:nvPr/>
            </p:nvSpPr>
            <p:spPr bwMode="auto">
              <a:xfrm>
                <a:off x="2427288" y="2314575"/>
                <a:ext cx="671513" cy="450850"/>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5" name="Freeform 93">
                <a:extLst>
                  <a:ext uri="{FF2B5EF4-FFF2-40B4-BE49-F238E27FC236}">
                    <a16:creationId xmlns:a16="http://schemas.microsoft.com/office/drawing/2014/main" id="{EF3C6E8A-747E-654F-A6A5-D5606C0DB89A}"/>
                  </a:ext>
                </a:extLst>
              </p:cNvPr>
              <p:cNvSpPr>
                <a:spLocks/>
              </p:cNvSpPr>
              <p:nvPr/>
            </p:nvSpPr>
            <p:spPr bwMode="auto">
              <a:xfrm>
                <a:off x="3016250" y="1895475"/>
                <a:ext cx="20638"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6" name="Freeform 94">
                <a:extLst>
                  <a:ext uri="{FF2B5EF4-FFF2-40B4-BE49-F238E27FC236}">
                    <a16:creationId xmlns:a16="http://schemas.microsoft.com/office/drawing/2014/main" id="{24728BB5-400D-8A41-80D2-3B0E0A0EBAE4}"/>
                  </a:ext>
                </a:extLst>
              </p:cNvPr>
              <p:cNvSpPr>
                <a:spLocks/>
              </p:cNvSpPr>
              <p:nvPr/>
            </p:nvSpPr>
            <p:spPr bwMode="auto">
              <a:xfrm>
                <a:off x="2239963" y="1951038"/>
                <a:ext cx="79375" cy="50800"/>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7" name="Freeform 95">
                <a:extLst>
                  <a:ext uri="{FF2B5EF4-FFF2-40B4-BE49-F238E27FC236}">
                    <a16:creationId xmlns:a16="http://schemas.microsoft.com/office/drawing/2014/main" id="{0674B366-9599-0E43-8E3D-E67700410893}"/>
                  </a:ext>
                </a:extLst>
              </p:cNvPr>
              <p:cNvSpPr>
                <a:spLocks/>
              </p:cNvSpPr>
              <p:nvPr/>
            </p:nvSpPr>
            <p:spPr bwMode="auto">
              <a:xfrm>
                <a:off x="2162175" y="1876425"/>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8" name="Freeform 96">
                <a:extLst>
                  <a:ext uri="{FF2B5EF4-FFF2-40B4-BE49-F238E27FC236}">
                    <a16:creationId xmlns:a16="http://schemas.microsoft.com/office/drawing/2014/main" id="{BED74114-A320-FF42-A2E0-AB0E9D915A9D}"/>
                  </a:ext>
                </a:extLst>
              </p:cNvPr>
              <p:cNvSpPr>
                <a:spLocks/>
              </p:cNvSpPr>
              <p:nvPr/>
            </p:nvSpPr>
            <p:spPr bwMode="auto">
              <a:xfrm>
                <a:off x="1803400" y="1787525"/>
                <a:ext cx="34925" cy="23813"/>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9" name="Freeform 97">
                <a:extLst>
                  <a:ext uri="{FF2B5EF4-FFF2-40B4-BE49-F238E27FC236}">
                    <a16:creationId xmlns:a16="http://schemas.microsoft.com/office/drawing/2014/main" id="{7E0D1E6D-73D1-3C4E-A966-EC3D2D847960}"/>
                  </a:ext>
                </a:extLst>
              </p:cNvPr>
              <p:cNvSpPr>
                <a:spLocks/>
              </p:cNvSpPr>
              <p:nvPr/>
            </p:nvSpPr>
            <p:spPr bwMode="auto">
              <a:xfrm>
                <a:off x="3311525" y="1963738"/>
                <a:ext cx="42863"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0" name="Freeform 98">
                <a:extLst>
                  <a:ext uri="{FF2B5EF4-FFF2-40B4-BE49-F238E27FC236}">
                    <a16:creationId xmlns:a16="http://schemas.microsoft.com/office/drawing/2014/main" id="{5EE31973-C1BA-434D-93DA-A51576743CD2}"/>
                  </a:ext>
                </a:extLst>
              </p:cNvPr>
              <p:cNvSpPr>
                <a:spLocks/>
              </p:cNvSpPr>
              <p:nvPr/>
            </p:nvSpPr>
            <p:spPr bwMode="auto">
              <a:xfrm>
                <a:off x="3314700" y="2030413"/>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1" name="Freeform 99">
                <a:extLst>
                  <a:ext uri="{FF2B5EF4-FFF2-40B4-BE49-F238E27FC236}">
                    <a16:creationId xmlns:a16="http://schemas.microsoft.com/office/drawing/2014/main" id="{3EE7F15E-0DA1-8C4A-A539-A60514075375}"/>
                  </a:ext>
                </a:extLst>
              </p:cNvPr>
              <p:cNvSpPr>
                <a:spLocks/>
              </p:cNvSpPr>
              <p:nvPr/>
            </p:nvSpPr>
            <p:spPr bwMode="auto">
              <a:xfrm>
                <a:off x="3362325" y="2030413"/>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2" name="Freeform 100">
                <a:extLst>
                  <a:ext uri="{FF2B5EF4-FFF2-40B4-BE49-F238E27FC236}">
                    <a16:creationId xmlns:a16="http://schemas.microsoft.com/office/drawing/2014/main" id="{12BA3A86-72F5-E442-B2BD-2A24F338F3F2}"/>
                  </a:ext>
                </a:extLst>
              </p:cNvPr>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84" name="Group 277">
              <a:extLst>
                <a:ext uri="{FF2B5EF4-FFF2-40B4-BE49-F238E27FC236}">
                  <a16:creationId xmlns:a16="http://schemas.microsoft.com/office/drawing/2014/main" id="{DCB7D90C-B916-3046-999A-23EFF1738781}"/>
                </a:ext>
              </a:extLst>
            </p:cNvPr>
            <p:cNvGrpSpPr/>
            <p:nvPr/>
          </p:nvGrpSpPr>
          <p:grpSpPr>
            <a:xfrm>
              <a:off x="506526" y="1154375"/>
              <a:ext cx="6294951" cy="4824202"/>
              <a:chOff x="1585913" y="960438"/>
              <a:chExt cx="2590800" cy="1804987"/>
            </a:xfrm>
            <a:solidFill>
              <a:schemeClr val="accent2"/>
            </a:solidFill>
          </p:grpSpPr>
          <p:sp>
            <p:nvSpPr>
              <p:cNvPr id="185" name="Freeform 21">
                <a:extLst>
                  <a:ext uri="{FF2B5EF4-FFF2-40B4-BE49-F238E27FC236}">
                    <a16:creationId xmlns:a16="http://schemas.microsoft.com/office/drawing/2014/main" id="{493206F3-7133-B440-805E-F0DDC1B963B6}"/>
                  </a:ext>
                </a:extLst>
              </p:cNvPr>
              <p:cNvSpPr>
                <a:spLocks/>
              </p:cNvSpPr>
              <p:nvPr/>
            </p:nvSpPr>
            <p:spPr bwMode="auto">
              <a:xfrm>
                <a:off x="3359150" y="2703513"/>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6" name="Freeform 39">
                <a:extLst>
                  <a:ext uri="{FF2B5EF4-FFF2-40B4-BE49-F238E27FC236}">
                    <a16:creationId xmlns:a16="http://schemas.microsoft.com/office/drawing/2014/main" id="{808D0E3B-3411-0941-B3D4-DECA52F0E1A5}"/>
                  </a:ext>
                </a:extLst>
              </p:cNvPr>
              <p:cNvSpPr>
                <a:spLocks/>
              </p:cNvSpPr>
              <p:nvPr/>
            </p:nvSpPr>
            <p:spPr bwMode="auto">
              <a:xfrm>
                <a:off x="3989388" y="1552575"/>
                <a:ext cx="169863" cy="77788"/>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7" name="Freeform 40">
                <a:extLst>
                  <a:ext uri="{FF2B5EF4-FFF2-40B4-BE49-F238E27FC236}">
                    <a16:creationId xmlns:a16="http://schemas.microsoft.com/office/drawing/2014/main" id="{E8625F77-8912-624B-B784-981675E1C355}"/>
                  </a:ext>
                </a:extLst>
              </p:cNvPr>
              <p:cNvSpPr>
                <a:spLocks/>
              </p:cNvSpPr>
              <p:nvPr/>
            </p:nvSpPr>
            <p:spPr bwMode="auto">
              <a:xfrm>
                <a:off x="2971800" y="2487613"/>
                <a:ext cx="174625" cy="60325"/>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9" name="Freeform 41">
                <a:extLst>
                  <a:ext uri="{FF2B5EF4-FFF2-40B4-BE49-F238E27FC236}">
                    <a16:creationId xmlns:a16="http://schemas.microsoft.com/office/drawing/2014/main" id="{467AC109-97F1-AC43-8A4F-DBE11681AEDB}"/>
                  </a:ext>
                </a:extLst>
              </p:cNvPr>
              <p:cNvSpPr>
                <a:spLocks/>
              </p:cNvSpPr>
              <p:nvPr/>
            </p:nvSpPr>
            <p:spPr bwMode="auto">
              <a:xfrm>
                <a:off x="2995613" y="2509838"/>
                <a:ext cx="9525" cy="11113"/>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42">
                <a:extLst>
                  <a:ext uri="{FF2B5EF4-FFF2-40B4-BE49-F238E27FC236}">
                    <a16:creationId xmlns:a16="http://schemas.microsoft.com/office/drawing/2014/main" id="{65F8C34A-2139-C44F-A298-6182CE39D8C8}"/>
                  </a:ext>
                </a:extLst>
              </p:cNvPr>
              <p:cNvSpPr>
                <a:spLocks/>
              </p:cNvSpPr>
              <p:nvPr/>
            </p:nvSpPr>
            <p:spPr bwMode="auto">
              <a:xfrm>
                <a:off x="3082925" y="2568575"/>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1" name="Freeform 43">
                <a:extLst>
                  <a:ext uri="{FF2B5EF4-FFF2-40B4-BE49-F238E27FC236}">
                    <a16:creationId xmlns:a16="http://schemas.microsoft.com/office/drawing/2014/main" id="{1D071031-BDC1-434E-A1B5-4F1C534ACDE2}"/>
                  </a:ext>
                </a:extLst>
              </p:cNvPr>
              <p:cNvSpPr>
                <a:spLocks/>
              </p:cNvSpPr>
              <p:nvPr/>
            </p:nvSpPr>
            <p:spPr bwMode="auto">
              <a:xfrm>
                <a:off x="3267075" y="2568575"/>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2" name="Freeform 44">
                <a:extLst>
                  <a:ext uri="{FF2B5EF4-FFF2-40B4-BE49-F238E27FC236}">
                    <a16:creationId xmlns:a16="http://schemas.microsoft.com/office/drawing/2014/main" id="{877B48FF-81BA-4F41-AFEE-D0813C9ED2A3}"/>
                  </a:ext>
                </a:extLst>
              </p:cNvPr>
              <p:cNvSpPr>
                <a:spLocks/>
              </p:cNvSpPr>
              <p:nvPr/>
            </p:nvSpPr>
            <p:spPr bwMode="auto">
              <a:xfrm>
                <a:off x="3146425" y="2543175"/>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3" name="Freeform 45">
                <a:extLst>
                  <a:ext uri="{FF2B5EF4-FFF2-40B4-BE49-F238E27FC236}">
                    <a16:creationId xmlns:a16="http://schemas.microsoft.com/office/drawing/2014/main" id="{B040C292-715D-3642-A111-5B23BFEB4EFC}"/>
                  </a:ext>
                </a:extLst>
              </p:cNvPr>
              <p:cNvSpPr>
                <a:spLocks/>
              </p:cNvSpPr>
              <p:nvPr/>
            </p:nvSpPr>
            <p:spPr bwMode="auto">
              <a:xfrm>
                <a:off x="3076575" y="2455863"/>
                <a:ext cx="9525" cy="11113"/>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4" name="Freeform 46">
                <a:extLst>
                  <a:ext uri="{FF2B5EF4-FFF2-40B4-BE49-F238E27FC236}">
                    <a16:creationId xmlns:a16="http://schemas.microsoft.com/office/drawing/2014/main" id="{305D6175-5994-0B46-B6C4-925F2D02F8DC}"/>
                  </a:ext>
                </a:extLst>
              </p:cNvPr>
              <p:cNvSpPr>
                <a:spLocks/>
              </p:cNvSpPr>
              <p:nvPr/>
            </p:nvSpPr>
            <p:spPr bwMode="auto">
              <a:xfrm>
                <a:off x="3068638" y="2422525"/>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5" name="Freeform 47">
                <a:extLst>
                  <a:ext uri="{FF2B5EF4-FFF2-40B4-BE49-F238E27FC236}">
                    <a16:creationId xmlns:a16="http://schemas.microsoft.com/office/drawing/2014/main" id="{54AB2DC9-31EA-E542-B8E4-8957BA1FE5BD}"/>
                  </a:ext>
                </a:extLst>
              </p:cNvPr>
              <p:cNvSpPr>
                <a:spLocks/>
              </p:cNvSpPr>
              <p:nvPr/>
            </p:nvSpPr>
            <p:spPr bwMode="auto">
              <a:xfrm>
                <a:off x="3094038" y="2428875"/>
                <a:ext cx="4763" cy="6350"/>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6" name="Freeform 48">
                <a:extLst>
                  <a:ext uri="{FF2B5EF4-FFF2-40B4-BE49-F238E27FC236}">
                    <a16:creationId xmlns:a16="http://schemas.microsoft.com/office/drawing/2014/main" id="{FE067EA9-3589-AF40-ACAF-04512A63CDF3}"/>
                  </a:ext>
                </a:extLst>
              </p:cNvPr>
              <p:cNvSpPr>
                <a:spLocks/>
              </p:cNvSpPr>
              <p:nvPr/>
            </p:nvSpPr>
            <p:spPr bwMode="auto">
              <a:xfrm>
                <a:off x="3154363" y="2517775"/>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7" name="Freeform 49">
                <a:extLst>
                  <a:ext uri="{FF2B5EF4-FFF2-40B4-BE49-F238E27FC236}">
                    <a16:creationId xmlns:a16="http://schemas.microsoft.com/office/drawing/2014/main" id="{425BB551-BC69-6749-ABF4-06D0465EAA3A}"/>
                  </a:ext>
                </a:extLst>
              </p:cNvPr>
              <p:cNvSpPr>
                <a:spLocks/>
              </p:cNvSpPr>
              <p:nvPr/>
            </p:nvSpPr>
            <p:spPr bwMode="auto">
              <a:xfrm>
                <a:off x="2301875" y="1979613"/>
                <a:ext cx="966788" cy="473075"/>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8" name="Freeform 50">
                <a:extLst>
                  <a:ext uri="{FF2B5EF4-FFF2-40B4-BE49-F238E27FC236}">
                    <a16:creationId xmlns:a16="http://schemas.microsoft.com/office/drawing/2014/main" id="{BED7DE1C-BDC2-704E-9AEB-FFC72204221D}"/>
                  </a:ext>
                </a:extLst>
              </p:cNvPr>
              <p:cNvSpPr>
                <a:spLocks/>
              </p:cNvSpPr>
              <p:nvPr/>
            </p:nvSpPr>
            <p:spPr bwMode="auto">
              <a:xfrm>
                <a:off x="2030413" y="1400175"/>
                <a:ext cx="1425575" cy="736600"/>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9" name="Freeform 51">
                <a:extLst>
                  <a:ext uri="{FF2B5EF4-FFF2-40B4-BE49-F238E27FC236}">
                    <a16:creationId xmlns:a16="http://schemas.microsoft.com/office/drawing/2014/main" id="{A26BA688-E723-8B4A-AF5E-2CE71101ED1C}"/>
                  </a:ext>
                </a:extLst>
              </p:cNvPr>
              <p:cNvSpPr>
                <a:spLocks/>
              </p:cNvSpPr>
              <p:nvPr/>
            </p:nvSpPr>
            <p:spPr bwMode="auto">
              <a:xfrm>
                <a:off x="1585913" y="1417638"/>
                <a:ext cx="623888" cy="457200"/>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0" name="Freeform 52">
                <a:extLst>
                  <a:ext uri="{FF2B5EF4-FFF2-40B4-BE49-F238E27FC236}">
                    <a16:creationId xmlns:a16="http://schemas.microsoft.com/office/drawing/2014/main" id="{1B581B7C-F52D-144F-A91D-621A694237BF}"/>
                  </a:ext>
                </a:extLst>
              </p:cNvPr>
              <p:cNvSpPr>
                <a:spLocks/>
              </p:cNvSpPr>
              <p:nvPr/>
            </p:nvSpPr>
            <p:spPr bwMode="auto">
              <a:xfrm>
                <a:off x="2149475" y="1820863"/>
                <a:ext cx="28575" cy="38100"/>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1" name="Freeform 53">
                <a:extLst>
                  <a:ext uri="{FF2B5EF4-FFF2-40B4-BE49-F238E27FC236}">
                    <a16:creationId xmlns:a16="http://schemas.microsoft.com/office/drawing/2014/main" id="{6D4EB0EC-0B37-A045-A9C2-9E42BD7EB0A5}"/>
                  </a:ext>
                </a:extLst>
              </p:cNvPr>
              <p:cNvSpPr>
                <a:spLocks/>
              </p:cNvSpPr>
              <p:nvPr/>
            </p:nvSpPr>
            <p:spPr bwMode="auto">
              <a:xfrm>
                <a:off x="2105025" y="1776413"/>
                <a:ext cx="30163" cy="46038"/>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2" name="Freeform 54">
                <a:extLst>
                  <a:ext uri="{FF2B5EF4-FFF2-40B4-BE49-F238E27FC236}">
                    <a16:creationId xmlns:a16="http://schemas.microsoft.com/office/drawing/2014/main" id="{4B2CDB00-8C65-D649-8009-C3FCBD4D60C3}"/>
                  </a:ext>
                </a:extLst>
              </p:cNvPr>
              <p:cNvSpPr>
                <a:spLocks/>
              </p:cNvSpPr>
              <p:nvPr/>
            </p:nvSpPr>
            <p:spPr bwMode="auto">
              <a:xfrm>
                <a:off x="2389188" y="1335088"/>
                <a:ext cx="307975" cy="161925"/>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3" name="Freeform 55">
                <a:extLst>
                  <a:ext uri="{FF2B5EF4-FFF2-40B4-BE49-F238E27FC236}">
                    <a16:creationId xmlns:a16="http://schemas.microsoft.com/office/drawing/2014/main" id="{5FDE4E8C-6165-EA4A-AB9A-B5B0BC15350A}"/>
                  </a:ext>
                </a:extLst>
              </p:cNvPr>
              <p:cNvSpPr>
                <a:spLocks/>
              </p:cNvSpPr>
              <p:nvPr/>
            </p:nvSpPr>
            <p:spPr bwMode="auto">
              <a:xfrm>
                <a:off x="2274888" y="1309688"/>
                <a:ext cx="173038" cy="114300"/>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4" name="Freeform 56">
                <a:extLst>
                  <a:ext uri="{FF2B5EF4-FFF2-40B4-BE49-F238E27FC236}">
                    <a16:creationId xmlns:a16="http://schemas.microsoft.com/office/drawing/2014/main" id="{85A9B9DD-597C-404B-9A9E-EE7EBD835D4C}"/>
                  </a:ext>
                </a:extLst>
              </p:cNvPr>
              <p:cNvSpPr>
                <a:spLocks/>
              </p:cNvSpPr>
              <p:nvPr/>
            </p:nvSpPr>
            <p:spPr bwMode="auto">
              <a:xfrm>
                <a:off x="2413000" y="1228725"/>
                <a:ext cx="204788" cy="87313"/>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5" name="Freeform 57">
                <a:extLst>
                  <a:ext uri="{FF2B5EF4-FFF2-40B4-BE49-F238E27FC236}">
                    <a16:creationId xmlns:a16="http://schemas.microsoft.com/office/drawing/2014/main" id="{17B89A94-8833-894E-8382-46EF9434515E}"/>
                  </a:ext>
                </a:extLst>
              </p:cNvPr>
              <p:cNvSpPr>
                <a:spLocks/>
              </p:cNvSpPr>
              <p:nvPr/>
            </p:nvSpPr>
            <p:spPr bwMode="auto">
              <a:xfrm>
                <a:off x="2382838" y="1260475"/>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6" name="Freeform 58">
                <a:extLst>
                  <a:ext uri="{FF2B5EF4-FFF2-40B4-BE49-F238E27FC236}">
                    <a16:creationId xmlns:a16="http://schemas.microsoft.com/office/drawing/2014/main" id="{974B3456-1779-3A48-AAA1-6EDD2A9DB1CC}"/>
                  </a:ext>
                </a:extLst>
              </p:cNvPr>
              <p:cNvSpPr>
                <a:spLocks/>
              </p:cNvSpPr>
              <p:nvPr/>
            </p:nvSpPr>
            <p:spPr bwMode="auto">
              <a:xfrm>
                <a:off x="2457450" y="1230313"/>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7" name="Freeform 59">
                <a:extLst>
                  <a:ext uri="{FF2B5EF4-FFF2-40B4-BE49-F238E27FC236}">
                    <a16:creationId xmlns:a16="http://schemas.microsoft.com/office/drawing/2014/main" id="{1138A85E-C681-174B-812D-A1BBFF91B552}"/>
                  </a:ext>
                </a:extLst>
              </p:cNvPr>
              <p:cNvSpPr>
                <a:spLocks/>
              </p:cNvSpPr>
              <p:nvPr/>
            </p:nvSpPr>
            <p:spPr bwMode="auto">
              <a:xfrm>
                <a:off x="2324100" y="1203325"/>
                <a:ext cx="117475" cy="65088"/>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8" name="Freeform 60">
                <a:extLst>
                  <a:ext uri="{FF2B5EF4-FFF2-40B4-BE49-F238E27FC236}">
                    <a16:creationId xmlns:a16="http://schemas.microsoft.com/office/drawing/2014/main" id="{317FA99D-D1CC-DE43-B667-F1EB92EA657F}"/>
                  </a:ext>
                </a:extLst>
              </p:cNvPr>
              <p:cNvSpPr>
                <a:spLocks/>
              </p:cNvSpPr>
              <p:nvPr/>
            </p:nvSpPr>
            <p:spPr bwMode="auto">
              <a:xfrm>
                <a:off x="2481263" y="1162050"/>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9" name="Freeform 61">
                <a:extLst>
                  <a:ext uri="{FF2B5EF4-FFF2-40B4-BE49-F238E27FC236}">
                    <a16:creationId xmlns:a16="http://schemas.microsoft.com/office/drawing/2014/main" id="{01EBD6C3-9805-4846-822E-11540390C765}"/>
                  </a:ext>
                </a:extLst>
              </p:cNvPr>
              <p:cNvSpPr>
                <a:spLocks/>
              </p:cNvSpPr>
              <p:nvPr/>
            </p:nvSpPr>
            <p:spPr bwMode="auto">
              <a:xfrm>
                <a:off x="2482850" y="1185863"/>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0" name="Freeform 62">
                <a:extLst>
                  <a:ext uri="{FF2B5EF4-FFF2-40B4-BE49-F238E27FC236}">
                    <a16:creationId xmlns:a16="http://schemas.microsoft.com/office/drawing/2014/main" id="{340A4980-0ED4-3F48-84EC-B7EFB09681F6}"/>
                  </a:ext>
                </a:extLst>
              </p:cNvPr>
              <p:cNvSpPr>
                <a:spLocks/>
              </p:cNvSpPr>
              <p:nvPr/>
            </p:nvSpPr>
            <p:spPr bwMode="auto">
              <a:xfrm>
                <a:off x="2454275" y="1181100"/>
                <a:ext cx="20638"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1" name="Freeform 63">
                <a:extLst>
                  <a:ext uri="{FF2B5EF4-FFF2-40B4-BE49-F238E27FC236}">
                    <a16:creationId xmlns:a16="http://schemas.microsoft.com/office/drawing/2014/main" id="{BDF7B3B6-5EFD-D348-BADF-CDAC5D4088B6}"/>
                  </a:ext>
                </a:extLst>
              </p:cNvPr>
              <p:cNvSpPr>
                <a:spLocks/>
              </p:cNvSpPr>
              <p:nvPr/>
            </p:nvSpPr>
            <p:spPr bwMode="auto">
              <a:xfrm>
                <a:off x="2671763" y="1335088"/>
                <a:ext cx="100013" cy="80963"/>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2" name="Freeform 64">
                <a:extLst>
                  <a:ext uri="{FF2B5EF4-FFF2-40B4-BE49-F238E27FC236}">
                    <a16:creationId xmlns:a16="http://schemas.microsoft.com/office/drawing/2014/main" id="{B2EC9261-E52A-704C-8C5D-C1795AB712D0}"/>
                  </a:ext>
                </a:extLst>
              </p:cNvPr>
              <p:cNvSpPr>
                <a:spLocks/>
              </p:cNvSpPr>
              <p:nvPr/>
            </p:nvSpPr>
            <p:spPr bwMode="auto">
              <a:xfrm>
                <a:off x="2636838" y="1236663"/>
                <a:ext cx="111125" cy="60325"/>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3" name="Freeform 65">
                <a:extLst>
                  <a:ext uri="{FF2B5EF4-FFF2-40B4-BE49-F238E27FC236}">
                    <a16:creationId xmlns:a16="http://schemas.microsoft.com/office/drawing/2014/main" id="{1AACAC4B-DE7B-4146-9C35-92FC25D9C725}"/>
                  </a:ext>
                </a:extLst>
              </p:cNvPr>
              <p:cNvSpPr>
                <a:spLocks/>
              </p:cNvSpPr>
              <p:nvPr/>
            </p:nvSpPr>
            <p:spPr bwMode="auto">
              <a:xfrm>
                <a:off x="2720975" y="1462088"/>
                <a:ext cx="65088" cy="38100"/>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4" name="Freeform 66">
                <a:extLst>
                  <a:ext uri="{FF2B5EF4-FFF2-40B4-BE49-F238E27FC236}">
                    <a16:creationId xmlns:a16="http://schemas.microsoft.com/office/drawing/2014/main" id="{1CB536E6-53E6-5E47-99C9-7F0E4249E5DD}"/>
                  </a:ext>
                </a:extLst>
              </p:cNvPr>
              <p:cNvSpPr>
                <a:spLocks/>
              </p:cNvSpPr>
              <p:nvPr/>
            </p:nvSpPr>
            <p:spPr bwMode="auto">
              <a:xfrm>
                <a:off x="2784475" y="1323975"/>
                <a:ext cx="85725" cy="69850"/>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5" name="Freeform 67">
                <a:extLst>
                  <a:ext uri="{FF2B5EF4-FFF2-40B4-BE49-F238E27FC236}">
                    <a16:creationId xmlns:a16="http://schemas.microsoft.com/office/drawing/2014/main" id="{EB88C7A1-410E-154E-BF57-87DAA84C113B}"/>
                  </a:ext>
                </a:extLst>
              </p:cNvPr>
              <p:cNvSpPr>
                <a:spLocks/>
              </p:cNvSpPr>
              <p:nvPr/>
            </p:nvSpPr>
            <p:spPr bwMode="auto">
              <a:xfrm>
                <a:off x="2608263" y="1198563"/>
                <a:ext cx="28575" cy="23813"/>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6" name="Freeform 68">
                <a:extLst>
                  <a:ext uri="{FF2B5EF4-FFF2-40B4-BE49-F238E27FC236}">
                    <a16:creationId xmlns:a16="http://schemas.microsoft.com/office/drawing/2014/main" id="{A539CCED-4B38-9C44-8171-CFAAEF786C80}"/>
                  </a:ext>
                </a:extLst>
              </p:cNvPr>
              <p:cNvSpPr>
                <a:spLocks/>
              </p:cNvSpPr>
              <p:nvPr/>
            </p:nvSpPr>
            <p:spPr bwMode="auto">
              <a:xfrm>
                <a:off x="2625725" y="1277938"/>
                <a:ext cx="19050" cy="15875"/>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7" name="Freeform 69">
                <a:extLst>
                  <a:ext uri="{FF2B5EF4-FFF2-40B4-BE49-F238E27FC236}">
                    <a16:creationId xmlns:a16="http://schemas.microsoft.com/office/drawing/2014/main" id="{E9D341F2-8D56-2349-BD9C-C827AF0A0E52}"/>
                  </a:ext>
                </a:extLst>
              </p:cNvPr>
              <p:cNvSpPr>
                <a:spLocks/>
              </p:cNvSpPr>
              <p:nvPr/>
            </p:nvSpPr>
            <p:spPr bwMode="auto">
              <a:xfrm>
                <a:off x="2614613" y="113982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8" name="Freeform 70">
                <a:extLst>
                  <a:ext uri="{FF2B5EF4-FFF2-40B4-BE49-F238E27FC236}">
                    <a16:creationId xmlns:a16="http://schemas.microsoft.com/office/drawing/2014/main" id="{504D2B04-2AA7-4A41-A075-F36542F1BE61}"/>
                  </a:ext>
                </a:extLst>
              </p:cNvPr>
              <p:cNvSpPr>
                <a:spLocks/>
              </p:cNvSpPr>
              <p:nvPr/>
            </p:nvSpPr>
            <p:spPr bwMode="auto">
              <a:xfrm>
                <a:off x="2657475" y="1189038"/>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9" name="Freeform 71">
                <a:extLst>
                  <a:ext uri="{FF2B5EF4-FFF2-40B4-BE49-F238E27FC236}">
                    <a16:creationId xmlns:a16="http://schemas.microsoft.com/office/drawing/2014/main" id="{F6F18102-1136-074F-BD38-CFA3802773FD}"/>
                  </a:ext>
                </a:extLst>
              </p:cNvPr>
              <p:cNvSpPr>
                <a:spLocks/>
              </p:cNvSpPr>
              <p:nvPr/>
            </p:nvSpPr>
            <p:spPr bwMode="auto">
              <a:xfrm>
                <a:off x="2765425" y="1223963"/>
                <a:ext cx="287338" cy="90488"/>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0" name="Freeform 72">
                <a:extLst>
                  <a:ext uri="{FF2B5EF4-FFF2-40B4-BE49-F238E27FC236}">
                    <a16:creationId xmlns:a16="http://schemas.microsoft.com/office/drawing/2014/main" id="{6E46A8E7-63A6-BF48-B653-8F1C96BE8535}"/>
                  </a:ext>
                </a:extLst>
              </p:cNvPr>
              <p:cNvSpPr>
                <a:spLocks/>
              </p:cNvSpPr>
              <p:nvPr/>
            </p:nvSpPr>
            <p:spPr bwMode="auto">
              <a:xfrm>
                <a:off x="2768600" y="1271588"/>
                <a:ext cx="49213" cy="38100"/>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1" name="Freeform 73">
                <a:extLst>
                  <a:ext uri="{FF2B5EF4-FFF2-40B4-BE49-F238E27FC236}">
                    <a16:creationId xmlns:a16="http://schemas.microsoft.com/office/drawing/2014/main" id="{EB71D75B-0EA0-1946-B71D-B715D70521D4}"/>
                  </a:ext>
                </a:extLst>
              </p:cNvPr>
              <p:cNvSpPr>
                <a:spLocks/>
              </p:cNvSpPr>
              <p:nvPr/>
            </p:nvSpPr>
            <p:spPr bwMode="auto">
              <a:xfrm>
                <a:off x="2774950" y="1198563"/>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2" name="Freeform 74">
                <a:extLst>
                  <a:ext uri="{FF2B5EF4-FFF2-40B4-BE49-F238E27FC236}">
                    <a16:creationId xmlns:a16="http://schemas.microsoft.com/office/drawing/2014/main" id="{79E24061-1D4C-3449-A834-653CCBA4BC46}"/>
                  </a:ext>
                </a:extLst>
              </p:cNvPr>
              <p:cNvSpPr>
                <a:spLocks/>
              </p:cNvSpPr>
              <p:nvPr/>
            </p:nvSpPr>
            <p:spPr bwMode="auto">
              <a:xfrm>
                <a:off x="2740025" y="1154113"/>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3" name="Freeform 75">
                <a:extLst>
                  <a:ext uri="{FF2B5EF4-FFF2-40B4-BE49-F238E27FC236}">
                    <a16:creationId xmlns:a16="http://schemas.microsoft.com/office/drawing/2014/main" id="{83AB5149-9B03-8141-818E-84EC996AE3BC}"/>
                  </a:ext>
                </a:extLst>
              </p:cNvPr>
              <p:cNvSpPr>
                <a:spLocks/>
              </p:cNvSpPr>
              <p:nvPr/>
            </p:nvSpPr>
            <p:spPr bwMode="auto">
              <a:xfrm>
                <a:off x="2719388" y="1114425"/>
                <a:ext cx="20638"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4" name="Freeform 76">
                <a:extLst>
                  <a:ext uri="{FF2B5EF4-FFF2-40B4-BE49-F238E27FC236}">
                    <a16:creationId xmlns:a16="http://schemas.microsoft.com/office/drawing/2014/main" id="{45DDB451-0D4F-3044-A94C-E30AC2C572E5}"/>
                  </a:ext>
                </a:extLst>
              </p:cNvPr>
              <p:cNvSpPr>
                <a:spLocks/>
              </p:cNvSpPr>
              <p:nvPr/>
            </p:nvSpPr>
            <p:spPr bwMode="auto">
              <a:xfrm>
                <a:off x="2776538" y="1062038"/>
                <a:ext cx="184150" cy="123825"/>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5" name="Freeform 77">
                <a:extLst>
                  <a:ext uri="{FF2B5EF4-FFF2-40B4-BE49-F238E27FC236}">
                    <a16:creationId xmlns:a16="http://schemas.microsoft.com/office/drawing/2014/main" id="{AC51877C-3160-E346-A36D-047E6F671A2C}"/>
                  </a:ext>
                </a:extLst>
              </p:cNvPr>
              <p:cNvSpPr>
                <a:spLocks/>
              </p:cNvSpPr>
              <p:nvPr/>
            </p:nvSpPr>
            <p:spPr bwMode="auto">
              <a:xfrm>
                <a:off x="2925763" y="1574800"/>
                <a:ext cx="117475" cy="74613"/>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6" name="Freeform 78">
                <a:extLst>
                  <a:ext uri="{FF2B5EF4-FFF2-40B4-BE49-F238E27FC236}">
                    <a16:creationId xmlns:a16="http://schemas.microsoft.com/office/drawing/2014/main" id="{A65C64EB-01F4-D145-9220-1860DDFDDC8F}"/>
                  </a:ext>
                </a:extLst>
              </p:cNvPr>
              <p:cNvSpPr>
                <a:spLocks/>
              </p:cNvSpPr>
              <p:nvPr/>
            </p:nvSpPr>
            <p:spPr bwMode="auto">
              <a:xfrm>
                <a:off x="3094038" y="1500188"/>
                <a:ext cx="36513" cy="36513"/>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7" name="Freeform 79">
                <a:extLst>
                  <a:ext uri="{FF2B5EF4-FFF2-40B4-BE49-F238E27FC236}">
                    <a16:creationId xmlns:a16="http://schemas.microsoft.com/office/drawing/2014/main" id="{FEE3DCD4-6194-F447-B240-4238E939205C}"/>
                  </a:ext>
                </a:extLst>
              </p:cNvPr>
              <p:cNvSpPr>
                <a:spLocks/>
              </p:cNvSpPr>
              <p:nvPr/>
            </p:nvSpPr>
            <p:spPr bwMode="auto">
              <a:xfrm>
                <a:off x="2984500" y="1652588"/>
                <a:ext cx="30163" cy="23813"/>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8" name="Freeform 80">
                <a:extLst>
                  <a:ext uri="{FF2B5EF4-FFF2-40B4-BE49-F238E27FC236}">
                    <a16:creationId xmlns:a16="http://schemas.microsoft.com/office/drawing/2014/main" id="{23FE4693-17FC-E144-80BC-C3BE208F8FFF}"/>
                  </a:ext>
                </a:extLst>
              </p:cNvPr>
              <p:cNvSpPr>
                <a:spLocks/>
              </p:cNvSpPr>
              <p:nvPr/>
            </p:nvSpPr>
            <p:spPr bwMode="auto">
              <a:xfrm>
                <a:off x="3032125" y="1336675"/>
                <a:ext cx="79375" cy="33338"/>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9" name="Freeform 81">
                <a:extLst>
                  <a:ext uri="{FF2B5EF4-FFF2-40B4-BE49-F238E27FC236}">
                    <a16:creationId xmlns:a16="http://schemas.microsoft.com/office/drawing/2014/main" id="{F1F8910E-3B2B-534A-B31B-718003B1147B}"/>
                  </a:ext>
                </a:extLst>
              </p:cNvPr>
              <p:cNvSpPr>
                <a:spLocks/>
              </p:cNvSpPr>
              <p:nvPr/>
            </p:nvSpPr>
            <p:spPr bwMode="auto">
              <a:xfrm>
                <a:off x="3040063" y="1666875"/>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0" name="Freeform 82">
                <a:extLst>
                  <a:ext uri="{FF2B5EF4-FFF2-40B4-BE49-F238E27FC236}">
                    <a16:creationId xmlns:a16="http://schemas.microsoft.com/office/drawing/2014/main" id="{C65AFB7B-1944-674F-B974-F139D0E8EDD4}"/>
                  </a:ext>
                </a:extLst>
              </p:cNvPr>
              <p:cNvSpPr>
                <a:spLocks/>
              </p:cNvSpPr>
              <p:nvPr/>
            </p:nvSpPr>
            <p:spPr bwMode="auto">
              <a:xfrm>
                <a:off x="3136900" y="1509713"/>
                <a:ext cx="19050" cy="11113"/>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1" name="Freeform 83">
                <a:extLst>
                  <a:ext uri="{FF2B5EF4-FFF2-40B4-BE49-F238E27FC236}">
                    <a16:creationId xmlns:a16="http://schemas.microsoft.com/office/drawing/2014/main" id="{8B6C94EA-ED1D-BE46-B415-85C43DC7040D}"/>
                  </a:ext>
                </a:extLst>
              </p:cNvPr>
              <p:cNvSpPr>
                <a:spLocks/>
              </p:cNvSpPr>
              <p:nvPr/>
            </p:nvSpPr>
            <p:spPr bwMode="auto">
              <a:xfrm>
                <a:off x="3052763" y="1476375"/>
                <a:ext cx="20638"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2" name="Freeform 84">
                <a:extLst>
                  <a:ext uri="{FF2B5EF4-FFF2-40B4-BE49-F238E27FC236}">
                    <a16:creationId xmlns:a16="http://schemas.microsoft.com/office/drawing/2014/main" id="{32D65A6C-A9D4-184D-8A10-EF26B282CB44}"/>
                  </a:ext>
                </a:extLst>
              </p:cNvPr>
              <p:cNvSpPr>
                <a:spLocks/>
              </p:cNvSpPr>
              <p:nvPr/>
            </p:nvSpPr>
            <p:spPr bwMode="auto">
              <a:xfrm>
                <a:off x="2876550" y="1335088"/>
                <a:ext cx="482600" cy="347663"/>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3" name="Freeform 85">
                <a:extLst>
                  <a:ext uri="{FF2B5EF4-FFF2-40B4-BE49-F238E27FC236}">
                    <a16:creationId xmlns:a16="http://schemas.microsoft.com/office/drawing/2014/main" id="{F67F5DFE-04A1-B24B-AF32-7EC2D9397D28}"/>
                  </a:ext>
                </a:extLst>
              </p:cNvPr>
              <p:cNvSpPr>
                <a:spLocks/>
              </p:cNvSpPr>
              <p:nvPr/>
            </p:nvSpPr>
            <p:spPr bwMode="auto">
              <a:xfrm>
                <a:off x="3073400" y="1635125"/>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4" name="Freeform 86">
                <a:extLst>
                  <a:ext uri="{FF2B5EF4-FFF2-40B4-BE49-F238E27FC236}">
                    <a16:creationId xmlns:a16="http://schemas.microsoft.com/office/drawing/2014/main" id="{55265A99-378D-654B-9832-92C386E95292}"/>
                  </a:ext>
                </a:extLst>
              </p:cNvPr>
              <p:cNvSpPr>
                <a:spLocks/>
              </p:cNvSpPr>
              <p:nvPr/>
            </p:nvSpPr>
            <p:spPr bwMode="auto">
              <a:xfrm>
                <a:off x="2974975" y="1568450"/>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5" name="Freeform 87">
                <a:extLst>
                  <a:ext uri="{FF2B5EF4-FFF2-40B4-BE49-F238E27FC236}">
                    <a16:creationId xmlns:a16="http://schemas.microsoft.com/office/drawing/2014/main" id="{AF63CA45-EA38-0341-8050-00128F0C9CEC}"/>
                  </a:ext>
                </a:extLst>
              </p:cNvPr>
              <p:cNvSpPr>
                <a:spLocks/>
              </p:cNvSpPr>
              <p:nvPr/>
            </p:nvSpPr>
            <p:spPr bwMode="auto">
              <a:xfrm>
                <a:off x="2847975" y="985838"/>
                <a:ext cx="514350" cy="269875"/>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6" name="Freeform 88">
                <a:extLst>
                  <a:ext uri="{FF2B5EF4-FFF2-40B4-BE49-F238E27FC236}">
                    <a16:creationId xmlns:a16="http://schemas.microsoft.com/office/drawing/2014/main" id="{5958E513-320B-DC4A-B55E-12E07CAFF433}"/>
                  </a:ext>
                </a:extLst>
              </p:cNvPr>
              <p:cNvSpPr>
                <a:spLocks/>
              </p:cNvSpPr>
              <p:nvPr/>
            </p:nvSpPr>
            <p:spPr bwMode="auto">
              <a:xfrm>
                <a:off x="3170238" y="960438"/>
                <a:ext cx="1006475" cy="765175"/>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7" name="Freeform 89">
                <a:extLst>
                  <a:ext uri="{FF2B5EF4-FFF2-40B4-BE49-F238E27FC236}">
                    <a16:creationId xmlns:a16="http://schemas.microsoft.com/office/drawing/2014/main" id="{4C14143E-DEC0-394A-BCE7-89462233B13F}"/>
                  </a:ext>
                </a:extLst>
              </p:cNvPr>
              <p:cNvSpPr>
                <a:spLocks/>
              </p:cNvSpPr>
              <p:nvPr/>
            </p:nvSpPr>
            <p:spPr bwMode="auto">
              <a:xfrm>
                <a:off x="3470275" y="1443038"/>
                <a:ext cx="47625"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8" name="Freeform 90">
                <a:extLst>
                  <a:ext uri="{FF2B5EF4-FFF2-40B4-BE49-F238E27FC236}">
                    <a16:creationId xmlns:a16="http://schemas.microsoft.com/office/drawing/2014/main" id="{73961D1F-98E9-2F4C-A57C-80075E68BB47}"/>
                  </a:ext>
                </a:extLst>
              </p:cNvPr>
              <p:cNvSpPr>
                <a:spLocks/>
              </p:cNvSpPr>
              <p:nvPr/>
            </p:nvSpPr>
            <p:spPr bwMode="auto">
              <a:xfrm>
                <a:off x="4070350" y="1277938"/>
                <a:ext cx="26988" cy="15875"/>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9" name="Freeform 91">
                <a:extLst>
                  <a:ext uri="{FF2B5EF4-FFF2-40B4-BE49-F238E27FC236}">
                    <a16:creationId xmlns:a16="http://schemas.microsoft.com/office/drawing/2014/main" id="{0C1EB404-92BB-334A-8DCD-20A7BB585736}"/>
                  </a:ext>
                </a:extLst>
              </p:cNvPr>
              <p:cNvSpPr>
                <a:spLocks/>
              </p:cNvSpPr>
              <p:nvPr/>
            </p:nvSpPr>
            <p:spPr bwMode="auto">
              <a:xfrm>
                <a:off x="3397250" y="1928813"/>
                <a:ext cx="109538" cy="106363"/>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0" name="Freeform 92">
                <a:extLst>
                  <a:ext uri="{FF2B5EF4-FFF2-40B4-BE49-F238E27FC236}">
                    <a16:creationId xmlns:a16="http://schemas.microsoft.com/office/drawing/2014/main" id="{A62D049B-067D-2E4A-ADA5-AEF91B40EA72}"/>
                  </a:ext>
                </a:extLst>
              </p:cNvPr>
              <p:cNvSpPr>
                <a:spLocks/>
              </p:cNvSpPr>
              <p:nvPr/>
            </p:nvSpPr>
            <p:spPr bwMode="auto">
              <a:xfrm>
                <a:off x="2427288" y="2314575"/>
                <a:ext cx="671513" cy="450850"/>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1" name="Freeform 93">
                <a:extLst>
                  <a:ext uri="{FF2B5EF4-FFF2-40B4-BE49-F238E27FC236}">
                    <a16:creationId xmlns:a16="http://schemas.microsoft.com/office/drawing/2014/main" id="{C05C6E22-8773-4D4E-A03A-86B7105A8DA8}"/>
                  </a:ext>
                </a:extLst>
              </p:cNvPr>
              <p:cNvSpPr>
                <a:spLocks/>
              </p:cNvSpPr>
              <p:nvPr/>
            </p:nvSpPr>
            <p:spPr bwMode="auto">
              <a:xfrm>
                <a:off x="3016250" y="1895475"/>
                <a:ext cx="20638"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2" name="Freeform 94">
                <a:extLst>
                  <a:ext uri="{FF2B5EF4-FFF2-40B4-BE49-F238E27FC236}">
                    <a16:creationId xmlns:a16="http://schemas.microsoft.com/office/drawing/2014/main" id="{94119658-00FA-2F49-A27E-34637FF4AF0C}"/>
                  </a:ext>
                </a:extLst>
              </p:cNvPr>
              <p:cNvSpPr>
                <a:spLocks/>
              </p:cNvSpPr>
              <p:nvPr/>
            </p:nvSpPr>
            <p:spPr bwMode="auto">
              <a:xfrm>
                <a:off x="2239963" y="1951038"/>
                <a:ext cx="79375" cy="50800"/>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3" name="Freeform 95">
                <a:extLst>
                  <a:ext uri="{FF2B5EF4-FFF2-40B4-BE49-F238E27FC236}">
                    <a16:creationId xmlns:a16="http://schemas.microsoft.com/office/drawing/2014/main" id="{888C5FE2-C793-FB40-981C-4C4872822C2E}"/>
                  </a:ext>
                </a:extLst>
              </p:cNvPr>
              <p:cNvSpPr>
                <a:spLocks/>
              </p:cNvSpPr>
              <p:nvPr/>
            </p:nvSpPr>
            <p:spPr bwMode="auto">
              <a:xfrm>
                <a:off x="2162175" y="1876425"/>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4" name="Freeform 96">
                <a:extLst>
                  <a:ext uri="{FF2B5EF4-FFF2-40B4-BE49-F238E27FC236}">
                    <a16:creationId xmlns:a16="http://schemas.microsoft.com/office/drawing/2014/main" id="{BDC0B2D6-6C6B-DB44-A8BD-79E0FB3B48E7}"/>
                  </a:ext>
                </a:extLst>
              </p:cNvPr>
              <p:cNvSpPr>
                <a:spLocks/>
              </p:cNvSpPr>
              <p:nvPr/>
            </p:nvSpPr>
            <p:spPr bwMode="auto">
              <a:xfrm>
                <a:off x="1803400" y="1787525"/>
                <a:ext cx="34925" cy="23813"/>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5" name="Freeform 97">
                <a:extLst>
                  <a:ext uri="{FF2B5EF4-FFF2-40B4-BE49-F238E27FC236}">
                    <a16:creationId xmlns:a16="http://schemas.microsoft.com/office/drawing/2014/main" id="{8C03DFD2-B3C3-0F44-8678-3F19A7F1B3A5}"/>
                  </a:ext>
                </a:extLst>
              </p:cNvPr>
              <p:cNvSpPr>
                <a:spLocks/>
              </p:cNvSpPr>
              <p:nvPr/>
            </p:nvSpPr>
            <p:spPr bwMode="auto">
              <a:xfrm>
                <a:off x="3311525" y="1963738"/>
                <a:ext cx="42863"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6" name="Freeform 98">
                <a:extLst>
                  <a:ext uri="{FF2B5EF4-FFF2-40B4-BE49-F238E27FC236}">
                    <a16:creationId xmlns:a16="http://schemas.microsoft.com/office/drawing/2014/main" id="{4A76604B-A1CC-CA41-90D8-1A333812B16E}"/>
                  </a:ext>
                </a:extLst>
              </p:cNvPr>
              <p:cNvSpPr>
                <a:spLocks/>
              </p:cNvSpPr>
              <p:nvPr/>
            </p:nvSpPr>
            <p:spPr bwMode="auto">
              <a:xfrm>
                <a:off x="3314700" y="2030413"/>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7" name="Freeform 99">
                <a:extLst>
                  <a:ext uri="{FF2B5EF4-FFF2-40B4-BE49-F238E27FC236}">
                    <a16:creationId xmlns:a16="http://schemas.microsoft.com/office/drawing/2014/main" id="{AD3B1D85-D324-DD43-B65F-267EC460963F}"/>
                  </a:ext>
                </a:extLst>
              </p:cNvPr>
              <p:cNvSpPr>
                <a:spLocks/>
              </p:cNvSpPr>
              <p:nvPr/>
            </p:nvSpPr>
            <p:spPr bwMode="auto">
              <a:xfrm>
                <a:off x="3362325" y="2030413"/>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8" name="Freeform 100">
                <a:extLst>
                  <a:ext uri="{FF2B5EF4-FFF2-40B4-BE49-F238E27FC236}">
                    <a16:creationId xmlns:a16="http://schemas.microsoft.com/office/drawing/2014/main" id="{FEB379CB-713A-E945-9C61-C676355F1252}"/>
                  </a:ext>
                </a:extLst>
              </p:cNvPr>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sp>
        <p:nvSpPr>
          <p:cNvPr id="133" name="Date Placeholder 17">
            <a:extLst>
              <a:ext uri="{FF2B5EF4-FFF2-40B4-BE49-F238E27FC236}">
                <a16:creationId xmlns:a16="http://schemas.microsoft.com/office/drawing/2014/main" id="{48969201-4764-4E17-B7BF-5AA9E413F6C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236316749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a:xfrm>
            <a:off x="3983734" y="391692"/>
            <a:ext cx="7370066" cy="840230"/>
          </a:xfrm>
        </p:spPr>
        <p:txBody>
          <a:bodyPr/>
          <a:lstStyle/>
          <a:p>
            <a:r>
              <a:rPr lang="en-US" noProof="1"/>
              <a:t>North America Map</a:t>
            </a:r>
          </a:p>
        </p:txBody>
      </p:sp>
      <p:sp>
        <p:nvSpPr>
          <p:cNvPr id="3" name="Content Placeholder 2">
            <a:extLst>
              <a:ext uri="{FF2B5EF4-FFF2-40B4-BE49-F238E27FC236}">
                <a16:creationId xmlns:a16="http://schemas.microsoft.com/office/drawing/2014/main" id="{8A34DFFD-8453-E14A-9E56-98A258F8E697}"/>
              </a:ext>
            </a:extLst>
          </p:cNvPr>
          <p:cNvSpPr>
            <a:spLocks noGrp="1"/>
          </p:cNvSpPr>
          <p:nvPr>
            <p:ph idx="1"/>
          </p:nvPr>
        </p:nvSpPr>
        <p:spPr>
          <a:xfrm>
            <a:off x="7029051" y="1473400"/>
            <a:ext cx="4324748" cy="4703562"/>
          </a:xfrm>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r>
              <a:rPr lang="en-US" noProof="1"/>
              <a:t>Curabitur lacus mauris, eleifend eget dolor ut, molestie porttitor massa</a:t>
            </a:r>
          </a:p>
        </p:txBody>
      </p:sp>
      <p:grpSp>
        <p:nvGrpSpPr>
          <p:cNvPr id="4" name="Group 3">
            <a:extLst>
              <a:ext uri="{FF2B5EF4-FFF2-40B4-BE49-F238E27FC236}">
                <a16:creationId xmlns:a16="http://schemas.microsoft.com/office/drawing/2014/main" id="{EE35B706-A006-4758-9615-F8C561442A62}"/>
              </a:ext>
            </a:extLst>
          </p:cNvPr>
          <p:cNvGrpSpPr/>
          <p:nvPr/>
        </p:nvGrpSpPr>
        <p:grpSpPr>
          <a:xfrm>
            <a:off x="506526" y="1154375"/>
            <a:ext cx="6339966" cy="4901749"/>
            <a:chOff x="506526" y="1154375"/>
            <a:chExt cx="6339966" cy="4901749"/>
          </a:xfrm>
        </p:grpSpPr>
        <p:grpSp>
          <p:nvGrpSpPr>
            <p:cNvPr id="9" name="Group 277">
              <a:extLst>
                <a:ext uri="{FF2B5EF4-FFF2-40B4-BE49-F238E27FC236}">
                  <a16:creationId xmlns:a16="http://schemas.microsoft.com/office/drawing/2014/main" id="{80FD5907-8257-C648-B5C7-BF7EB8F3DDA6}"/>
                </a:ext>
              </a:extLst>
            </p:cNvPr>
            <p:cNvGrpSpPr/>
            <p:nvPr/>
          </p:nvGrpSpPr>
          <p:grpSpPr>
            <a:xfrm>
              <a:off x="551541" y="1231922"/>
              <a:ext cx="6294951" cy="4824202"/>
              <a:chOff x="1585913" y="960438"/>
              <a:chExt cx="2590800" cy="1804987"/>
            </a:xfrm>
            <a:solidFill>
              <a:schemeClr val="tx1"/>
            </a:solidFill>
          </p:grpSpPr>
          <p:sp>
            <p:nvSpPr>
              <p:cNvPr id="10" name="Freeform 21">
                <a:extLst>
                  <a:ext uri="{FF2B5EF4-FFF2-40B4-BE49-F238E27FC236}">
                    <a16:creationId xmlns:a16="http://schemas.microsoft.com/office/drawing/2014/main" id="{96DAA269-444A-D448-AE0C-088ED1B96D18}"/>
                  </a:ext>
                </a:extLst>
              </p:cNvPr>
              <p:cNvSpPr>
                <a:spLocks/>
              </p:cNvSpPr>
              <p:nvPr/>
            </p:nvSpPr>
            <p:spPr bwMode="auto">
              <a:xfrm>
                <a:off x="3359150" y="2703513"/>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 name="Freeform 39">
                <a:extLst>
                  <a:ext uri="{FF2B5EF4-FFF2-40B4-BE49-F238E27FC236}">
                    <a16:creationId xmlns:a16="http://schemas.microsoft.com/office/drawing/2014/main" id="{C3A1B68E-CCAC-F444-8FE2-7E46B990BE02}"/>
                  </a:ext>
                </a:extLst>
              </p:cNvPr>
              <p:cNvSpPr>
                <a:spLocks/>
              </p:cNvSpPr>
              <p:nvPr/>
            </p:nvSpPr>
            <p:spPr bwMode="auto">
              <a:xfrm>
                <a:off x="3989388" y="1552575"/>
                <a:ext cx="169863" cy="77788"/>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 name="Freeform 40">
                <a:extLst>
                  <a:ext uri="{FF2B5EF4-FFF2-40B4-BE49-F238E27FC236}">
                    <a16:creationId xmlns:a16="http://schemas.microsoft.com/office/drawing/2014/main" id="{8C002B8B-3EE7-A64B-B858-C41FEF4571C4}"/>
                  </a:ext>
                </a:extLst>
              </p:cNvPr>
              <p:cNvSpPr>
                <a:spLocks/>
              </p:cNvSpPr>
              <p:nvPr/>
            </p:nvSpPr>
            <p:spPr bwMode="auto">
              <a:xfrm>
                <a:off x="2971800" y="2487613"/>
                <a:ext cx="174625" cy="60325"/>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 name="Freeform 41">
                <a:extLst>
                  <a:ext uri="{FF2B5EF4-FFF2-40B4-BE49-F238E27FC236}">
                    <a16:creationId xmlns:a16="http://schemas.microsoft.com/office/drawing/2014/main" id="{B4484CF7-ECF5-1B48-978C-FB9BC6AE1F83}"/>
                  </a:ext>
                </a:extLst>
              </p:cNvPr>
              <p:cNvSpPr>
                <a:spLocks/>
              </p:cNvSpPr>
              <p:nvPr/>
            </p:nvSpPr>
            <p:spPr bwMode="auto">
              <a:xfrm>
                <a:off x="2995613" y="2509838"/>
                <a:ext cx="9525" cy="11113"/>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 name="Freeform 42">
                <a:extLst>
                  <a:ext uri="{FF2B5EF4-FFF2-40B4-BE49-F238E27FC236}">
                    <a16:creationId xmlns:a16="http://schemas.microsoft.com/office/drawing/2014/main" id="{E1E5D5F3-E32B-8E4B-9092-7EF2BA01F814}"/>
                  </a:ext>
                </a:extLst>
              </p:cNvPr>
              <p:cNvSpPr>
                <a:spLocks/>
              </p:cNvSpPr>
              <p:nvPr/>
            </p:nvSpPr>
            <p:spPr bwMode="auto">
              <a:xfrm>
                <a:off x="3082925" y="2568575"/>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 name="Freeform 43">
                <a:extLst>
                  <a:ext uri="{FF2B5EF4-FFF2-40B4-BE49-F238E27FC236}">
                    <a16:creationId xmlns:a16="http://schemas.microsoft.com/office/drawing/2014/main" id="{EBE7ED5C-8BBA-B141-974C-C1C72F107006}"/>
                  </a:ext>
                </a:extLst>
              </p:cNvPr>
              <p:cNvSpPr>
                <a:spLocks/>
              </p:cNvSpPr>
              <p:nvPr/>
            </p:nvSpPr>
            <p:spPr bwMode="auto">
              <a:xfrm>
                <a:off x="3267075" y="2568575"/>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 name="Freeform 44">
                <a:extLst>
                  <a:ext uri="{FF2B5EF4-FFF2-40B4-BE49-F238E27FC236}">
                    <a16:creationId xmlns:a16="http://schemas.microsoft.com/office/drawing/2014/main" id="{8C9DDDA1-6069-0741-B14E-411446557AFB}"/>
                  </a:ext>
                </a:extLst>
              </p:cNvPr>
              <p:cNvSpPr>
                <a:spLocks/>
              </p:cNvSpPr>
              <p:nvPr/>
            </p:nvSpPr>
            <p:spPr bwMode="auto">
              <a:xfrm>
                <a:off x="3146425" y="2543175"/>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 name="Freeform 45">
                <a:extLst>
                  <a:ext uri="{FF2B5EF4-FFF2-40B4-BE49-F238E27FC236}">
                    <a16:creationId xmlns:a16="http://schemas.microsoft.com/office/drawing/2014/main" id="{1307FBA3-394D-DB45-A72D-C09F65404945}"/>
                  </a:ext>
                </a:extLst>
              </p:cNvPr>
              <p:cNvSpPr>
                <a:spLocks/>
              </p:cNvSpPr>
              <p:nvPr/>
            </p:nvSpPr>
            <p:spPr bwMode="auto">
              <a:xfrm>
                <a:off x="3076575" y="2455863"/>
                <a:ext cx="9525" cy="11113"/>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 name="Freeform 46">
                <a:extLst>
                  <a:ext uri="{FF2B5EF4-FFF2-40B4-BE49-F238E27FC236}">
                    <a16:creationId xmlns:a16="http://schemas.microsoft.com/office/drawing/2014/main" id="{58BAF3B7-FB18-EC40-8E1A-4CDD433EFE9A}"/>
                  </a:ext>
                </a:extLst>
              </p:cNvPr>
              <p:cNvSpPr>
                <a:spLocks/>
              </p:cNvSpPr>
              <p:nvPr/>
            </p:nvSpPr>
            <p:spPr bwMode="auto">
              <a:xfrm>
                <a:off x="3068638" y="2422525"/>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 name="Freeform 47">
                <a:extLst>
                  <a:ext uri="{FF2B5EF4-FFF2-40B4-BE49-F238E27FC236}">
                    <a16:creationId xmlns:a16="http://schemas.microsoft.com/office/drawing/2014/main" id="{DDC15427-EA32-2C49-A965-EB6AA463BB36}"/>
                  </a:ext>
                </a:extLst>
              </p:cNvPr>
              <p:cNvSpPr>
                <a:spLocks/>
              </p:cNvSpPr>
              <p:nvPr/>
            </p:nvSpPr>
            <p:spPr bwMode="auto">
              <a:xfrm>
                <a:off x="3094038" y="2428875"/>
                <a:ext cx="4763" cy="6350"/>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 name="Freeform 48">
                <a:extLst>
                  <a:ext uri="{FF2B5EF4-FFF2-40B4-BE49-F238E27FC236}">
                    <a16:creationId xmlns:a16="http://schemas.microsoft.com/office/drawing/2014/main" id="{40536A47-B420-1743-B3EB-B6A803128EF3}"/>
                  </a:ext>
                </a:extLst>
              </p:cNvPr>
              <p:cNvSpPr>
                <a:spLocks/>
              </p:cNvSpPr>
              <p:nvPr/>
            </p:nvSpPr>
            <p:spPr bwMode="auto">
              <a:xfrm>
                <a:off x="3154363" y="2517775"/>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 name="Freeform 49">
                <a:extLst>
                  <a:ext uri="{FF2B5EF4-FFF2-40B4-BE49-F238E27FC236}">
                    <a16:creationId xmlns:a16="http://schemas.microsoft.com/office/drawing/2014/main" id="{BA60E65C-53E8-0C48-B987-4F3B95D26B27}"/>
                  </a:ext>
                </a:extLst>
              </p:cNvPr>
              <p:cNvSpPr>
                <a:spLocks/>
              </p:cNvSpPr>
              <p:nvPr/>
            </p:nvSpPr>
            <p:spPr bwMode="auto">
              <a:xfrm>
                <a:off x="2301875" y="1979613"/>
                <a:ext cx="966788" cy="473075"/>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 name="Freeform 50">
                <a:extLst>
                  <a:ext uri="{FF2B5EF4-FFF2-40B4-BE49-F238E27FC236}">
                    <a16:creationId xmlns:a16="http://schemas.microsoft.com/office/drawing/2014/main" id="{D358D0F8-5771-9A4F-B1BC-3271EF6EE0BB}"/>
                  </a:ext>
                </a:extLst>
              </p:cNvPr>
              <p:cNvSpPr>
                <a:spLocks/>
              </p:cNvSpPr>
              <p:nvPr/>
            </p:nvSpPr>
            <p:spPr bwMode="auto">
              <a:xfrm>
                <a:off x="2030413" y="1400175"/>
                <a:ext cx="1425575" cy="736600"/>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 name="Freeform 51">
                <a:extLst>
                  <a:ext uri="{FF2B5EF4-FFF2-40B4-BE49-F238E27FC236}">
                    <a16:creationId xmlns:a16="http://schemas.microsoft.com/office/drawing/2014/main" id="{3DDD7CB3-50EB-AF4F-9071-193E51F60594}"/>
                  </a:ext>
                </a:extLst>
              </p:cNvPr>
              <p:cNvSpPr>
                <a:spLocks/>
              </p:cNvSpPr>
              <p:nvPr/>
            </p:nvSpPr>
            <p:spPr bwMode="auto">
              <a:xfrm>
                <a:off x="1585913" y="1417638"/>
                <a:ext cx="623888" cy="457200"/>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 name="Freeform 52">
                <a:extLst>
                  <a:ext uri="{FF2B5EF4-FFF2-40B4-BE49-F238E27FC236}">
                    <a16:creationId xmlns:a16="http://schemas.microsoft.com/office/drawing/2014/main" id="{AE799C89-38B6-FE4B-AE1C-5281F724DA84}"/>
                  </a:ext>
                </a:extLst>
              </p:cNvPr>
              <p:cNvSpPr>
                <a:spLocks/>
              </p:cNvSpPr>
              <p:nvPr/>
            </p:nvSpPr>
            <p:spPr bwMode="auto">
              <a:xfrm>
                <a:off x="2149475" y="1820863"/>
                <a:ext cx="28575" cy="38100"/>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 name="Freeform 53">
                <a:extLst>
                  <a:ext uri="{FF2B5EF4-FFF2-40B4-BE49-F238E27FC236}">
                    <a16:creationId xmlns:a16="http://schemas.microsoft.com/office/drawing/2014/main" id="{3A4F3579-3911-494D-BF61-18B695BB02DA}"/>
                  </a:ext>
                </a:extLst>
              </p:cNvPr>
              <p:cNvSpPr>
                <a:spLocks/>
              </p:cNvSpPr>
              <p:nvPr/>
            </p:nvSpPr>
            <p:spPr bwMode="auto">
              <a:xfrm>
                <a:off x="2105025" y="1776413"/>
                <a:ext cx="30163" cy="46038"/>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6" name="Freeform 54">
                <a:extLst>
                  <a:ext uri="{FF2B5EF4-FFF2-40B4-BE49-F238E27FC236}">
                    <a16:creationId xmlns:a16="http://schemas.microsoft.com/office/drawing/2014/main" id="{EFF48A2F-C7FC-1443-8D2B-8240E10092CF}"/>
                  </a:ext>
                </a:extLst>
              </p:cNvPr>
              <p:cNvSpPr>
                <a:spLocks/>
              </p:cNvSpPr>
              <p:nvPr/>
            </p:nvSpPr>
            <p:spPr bwMode="auto">
              <a:xfrm>
                <a:off x="2389188" y="1335088"/>
                <a:ext cx="307975" cy="161925"/>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7" name="Freeform 55">
                <a:extLst>
                  <a:ext uri="{FF2B5EF4-FFF2-40B4-BE49-F238E27FC236}">
                    <a16:creationId xmlns:a16="http://schemas.microsoft.com/office/drawing/2014/main" id="{1C1CD632-685A-2C49-8EEB-43A9DF545449}"/>
                  </a:ext>
                </a:extLst>
              </p:cNvPr>
              <p:cNvSpPr>
                <a:spLocks/>
              </p:cNvSpPr>
              <p:nvPr/>
            </p:nvSpPr>
            <p:spPr bwMode="auto">
              <a:xfrm>
                <a:off x="2274888" y="1309688"/>
                <a:ext cx="173038" cy="114300"/>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8" name="Freeform 56">
                <a:extLst>
                  <a:ext uri="{FF2B5EF4-FFF2-40B4-BE49-F238E27FC236}">
                    <a16:creationId xmlns:a16="http://schemas.microsoft.com/office/drawing/2014/main" id="{4E1FACCB-BE96-314A-9FFB-68D42DA28D0E}"/>
                  </a:ext>
                </a:extLst>
              </p:cNvPr>
              <p:cNvSpPr>
                <a:spLocks/>
              </p:cNvSpPr>
              <p:nvPr/>
            </p:nvSpPr>
            <p:spPr bwMode="auto">
              <a:xfrm>
                <a:off x="2413000" y="1228725"/>
                <a:ext cx="204788" cy="87313"/>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9" name="Freeform 57">
                <a:extLst>
                  <a:ext uri="{FF2B5EF4-FFF2-40B4-BE49-F238E27FC236}">
                    <a16:creationId xmlns:a16="http://schemas.microsoft.com/office/drawing/2014/main" id="{A72AD143-8C90-8641-8504-ACB778CF0329}"/>
                  </a:ext>
                </a:extLst>
              </p:cNvPr>
              <p:cNvSpPr>
                <a:spLocks/>
              </p:cNvSpPr>
              <p:nvPr/>
            </p:nvSpPr>
            <p:spPr bwMode="auto">
              <a:xfrm>
                <a:off x="2382838" y="1260475"/>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0" name="Freeform 58">
                <a:extLst>
                  <a:ext uri="{FF2B5EF4-FFF2-40B4-BE49-F238E27FC236}">
                    <a16:creationId xmlns:a16="http://schemas.microsoft.com/office/drawing/2014/main" id="{8C173959-148F-D34E-BED0-14BF29AB05E7}"/>
                  </a:ext>
                </a:extLst>
              </p:cNvPr>
              <p:cNvSpPr>
                <a:spLocks/>
              </p:cNvSpPr>
              <p:nvPr/>
            </p:nvSpPr>
            <p:spPr bwMode="auto">
              <a:xfrm>
                <a:off x="2457450" y="1230313"/>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1" name="Freeform 59">
                <a:extLst>
                  <a:ext uri="{FF2B5EF4-FFF2-40B4-BE49-F238E27FC236}">
                    <a16:creationId xmlns:a16="http://schemas.microsoft.com/office/drawing/2014/main" id="{43BF3A10-5568-3E48-9728-159DA415D617}"/>
                  </a:ext>
                </a:extLst>
              </p:cNvPr>
              <p:cNvSpPr>
                <a:spLocks/>
              </p:cNvSpPr>
              <p:nvPr/>
            </p:nvSpPr>
            <p:spPr bwMode="auto">
              <a:xfrm>
                <a:off x="2324100" y="1203325"/>
                <a:ext cx="117475" cy="65088"/>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2" name="Freeform 60">
                <a:extLst>
                  <a:ext uri="{FF2B5EF4-FFF2-40B4-BE49-F238E27FC236}">
                    <a16:creationId xmlns:a16="http://schemas.microsoft.com/office/drawing/2014/main" id="{022100F8-30CB-1142-926D-50D7C79251F2}"/>
                  </a:ext>
                </a:extLst>
              </p:cNvPr>
              <p:cNvSpPr>
                <a:spLocks/>
              </p:cNvSpPr>
              <p:nvPr/>
            </p:nvSpPr>
            <p:spPr bwMode="auto">
              <a:xfrm>
                <a:off x="2481263" y="1162050"/>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3" name="Freeform 61">
                <a:extLst>
                  <a:ext uri="{FF2B5EF4-FFF2-40B4-BE49-F238E27FC236}">
                    <a16:creationId xmlns:a16="http://schemas.microsoft.com/office/drawing/2014/main" id="{43B82C32-C863-7746-B73E-73CBA3A2557B}"/>
                  </a:ext>
                </a:extLst>
              </p:cNvPr>
              <p:cNvSpPr>
                <a:spLocks/>
              </p:cNvSpPr>
              <p:nvPr/>
            </p:nvSpPr>
            <p:spPr bwMode="auto">
              <a:xfrm>
                <a:off x="2482850" y="1185863"/>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4" name="Freeform 62">
                <a:extLst>
                  <a:ext uri="{FF2B5EF4-FFF2-40B4-BE49-F238E27FC236}">
                    <a16:creationId xmlns:a16="http://schemas.microsoft.com/office/drawing/2014/main" id="{62A11F53-2F7B-6041-8186-AF5EEC2EC6B7}"/>
                  </a:ext>
                </a:extLst>
              </p:cNvPr>
              <p:cNvSpPr>
                <a:spLocks/>
              </p:cNvSpPr>
              <p:nvPr/>
            </p:nvSpPr>
            <p:spPr bwMode="auto">
              <a:xfrm>
                <a:off x="2454275" y="1181100"/>
                <a:ext cx="20638"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5" name="Freeform 63">
                <a:extLst>
                  <a:ext uri="{FF2B5EF4-FFF2-40B4-BE49-F238E27FC236}">
                    <a16:creationId xmlns:a16="http://schemas.microsoft.com/office/drawing/2014/main" id="{15FA57BD-0044-9D4E-A24A-CFD254D96A7C}"/>
                  </a:ext>
                </a:extLst>
              </p:cNvPr>
              <p:cNvSpPr>
                <a:spLocks/>
              </p:cNvSpPr>
              <p:nvPr/>
            </p:nvSpPr>
            <p:spPr bwMode="auto">
              <a:xfrm>
                <a:off x="2671763" y="1335088"/>
                <a:ext cx="100013" cy="80963"/>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6" name="Freeform 64">
                <a:extLst>
                  <a:ext uri="{FF2B5EF4-FFF2-40B4-BE49-F238E27FC236}">
                    <a16:creationId xmlns:a16="http://schemas.microsoft.com/office/drawing/2014/main" id="{E0C71581-6849-5D43-9A1C-6AED71045CA3}"/>
                  </a:ext>
                </a:extLst>
              </p:cNvPr>
              <p:cNvSpPr>
                <a:spLocks/>
              </p:cNvSpPr>
              <p:nvPr/>
            </p:nvSpPr>
            <p:spPr bwMode="auto">
              <a:xfrm>
                <a:off x="2636838" y="1236663"/>
                <a:ext cx="111125" cy="60325"/>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7" name="Freeform 65">
                <a:extLst>
                  <a:ext uri="{FF2B5EF4-FFF2-40B4-BE49-F238E27FC236}">
                    <a16:creationId xmlns:a16="http://schemas.microsoft.com/office/drawing/2014/main" id="{9C011FB3-51E0-604D-BBF1-E481382088C6}"/>
                  </a:ext>
                </a:extLst>
              </p:cNvPr>
              <p:cNvSpPr>
                <a:spLocks/>
              </p:cNvSpPr>
              <p:nvPr/>
            </p:nvSpPr>
            <p:spPr bwMode="auto">
              <a:xfrm>
                <a:off x="2720975" y="1462088"/>
                <a:ext cx="65088" cy="38100"/>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8" name="Freeform 66">
                <a:extLst>
                  <a:ext uri="{FF2B5EF4-FFF2-40B4-BE49-F238E27FC236}">
                    <a16:creationId xmlns:a16="http://schemas.microsoft.com/office/drawing/2014/main" id="{0B78B77B-690C-624D-87AC-B849530CBD7D}"/>
                  </a:ext>
                </a:extLst>
              </p:cNvPr>
              <p:cNvSpPr>
                <a:spLocks/>
              </p:cNvSpPr>
              <p:nvPr/>
            </p:nvSpPr>
            <p:spPr bwMode="auto">
              <a:xfrm>
                <a:off x="2784475" y="1323975"/>
                <a:ext cx="85725" cy="69850"/>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39" name="Freeform 67">
                <a:extLst>
                  <a:ext uri="{FF2B5EF4-FFF2-40B4-BE49-F238E27FC236}">
                    <a16:creationId xmlns:a16="http://schemas.microsoft.com/office/drawing/2014/main" id="{FA6F6265-651B-CA4E-9B40-E0AED82CD9FD}"/>
                  </a:ext>
                </a:extLst>
              </p:cNvPr>
              <p:cNvSpPr>
                <a:spLocks/>
              </p:cNvSpPr>
              <p:nvPr/>
            </p:nvSpPr>
            <p:spPr bwMode="auto">
              <a:xfrm>
                <a:off x="2608263" y="1198563"/>
                <a:ext cx="28575" cy="23813"/>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0" name="Freeform 68">
                <a:extLst>
                  <a:ext uri="{FF2B5EF4-FFF2-40B4-BE49-F238E27FC236}">
                    <a16:creationId xmlns:a16="http://schemas.microsoft.com/office/drawing/2014/main" id="{65081592-4588-7C4A-B7FC-BC88F617C807}"/>
                  </a:ext>
                </a:extLst>
              </p:cNvPr>
              <p:cNvSpPr>
                <a:spLocks/>
              </p:cNvSpPr>
              <p:nvPr/>
            </p:nvSpPr>
            <p:spPr bwMode="auto">
              <a:xfrm>
                <a:off x="2625725" y="1277938"/>
                <a:ext cx="19050" cy="15875"/>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1" name="Freeform 69">
                <a:extLst>
                  <a:ext uri="{FF2B5EF4-FFF2-40B4-BE49-F238E27FC236}">
                    <a16:creationId xmlns:a16="http://schemas.microsoft.com/office/drawing/2014/main" id="{BA2DBAA2-8455-E043-A25B-7EE1F6A07ED3}"/>
                  </a:ext>
                </a:extLst>
              </p:cNvPr>
              <p:cNvSpPr>
                <a:spLocks/>
              </p:cNvSpPr>
              <p:nvPr/>
            </p:nvSpPr>
            <p:spPr bwMode="auto">
              <a:xfrm>
                <a:off x="2614613" y="113982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2" name="Freeform 70">
                <a:extLst>
                  <a:ext uri="{FF2B5EF4-FFF2-40B4-BE49-F238E27FC236}">
                    <a16:creationId xmlns:a16="http://schemas.microsoft.com/office/drawing/2014/main" id="{33A8E02C-3A77-D445-9B77-231FBE43D697}"/>
                  </a:ext>
                </a:extLst>
              </p:cNvPr>
              <p:cNvSpPr>
                <a:spLocks/>
              </p:cNvSpPr>
              <p:nvPr/>
            </p:nvSpPr>
            <p:spPr bwMode="auto">
              <a:xfrm>
                <a:off x="2657475" y="1189038"/>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3" name="Freeform 71">
                <a:extLst>
                  <a:ext uri="{FF2B5EF4-FFF2-40B4-BE49-F238E27FC236}">
                    <a16:creationId xmlns:a16="http://schemas.microsoft.com/office/drawing/2014/main" id="{CC01E247-EB62-A94C-983B-769720CEABFF}"/>
                  </a:ext>
                </a:extLst>
              </p:cNvPr>
              <p:cNvSpPr>
                <a:spLocks/>
              </p:cNvSpPr>
              <p:nvPr/>
            </p:nvSpPr>
            <p:spPr bwMode="auto">
              <a:xfrm>
                <a:off x="2765425" y="1223963"/>
                <a:ext cx="287338" cy="90488"/>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4" name="Freeform 72">
                <a:extLst>
                  <a:ext uri="{FF2B5EF4-FFF2-40B4-BE49-F238E27FC236}">
                    <a16:creationId xmlns:a16="http://schemas.microsoft.com/office/drawing/2014/main" id="{CA03CD61-EAB6-5B4A-821B-A5D8084EE318}"/>
                  </a:ext>
                </a:extLst>
              </p:cNvPr>
              <p:cNvSpPr>
                <a:spLocks/>
              </p:cNvSpPr>
              <p:nvPr/>
            </p:nvSpPr>
            <p:spPr bwMode="auto">
              <a:xfrm>
                <a:off x="2768600" y="1271588"/>
                <a:ext cx="49213" cy="38100"/>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5" name="Freeform 73">
                <a:extLst>
                  <a:ext uri="{FF2B5EF4-FFF2-40B4-BE49-F238E27FC236}">
                    <a16:creationId xmlns:a16="http://schemas.microsoft.com/office/drawing/2014/main" id="{3019AABE-3972-BE42-81FE-6B1F1AD2AF98}"/>
                  </a:ext>
                </a:extLst>
              </p:cNvPr>
              <p:cNvSpPr>
                <a:spLocks/>
              </p:cNvSpPr>
              <p:nvPr/>
            </p:nvSpPr>
            <p:spPr bwMode="auto">
              <a:xfrm>
                <a:off x="2774950" y="1198563"/>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6" name="Freeform 74">
                <a:extLst>
                  <a:ext uri="{FF2B5EF4-FFF2-40B4-BE49-F238E27FC236}">
                    <a16:creationId xmlns:a16="http://schemas.microsoft.com/office/drawing/2014/main" id="{A9743229-9244-FB44-93C2-78ED7A5490BF}"/>
                  </a:ext>
                </a:extLst>
              </p:cNvPr>
              <p:cNvSpPr>
                <a:spLocks/>
              </p:cNvSpPr>
              <p:nvPr/>
            </p:nvSpPr>
            <p:spPr bwMode="auto">
              <a:xfrm>
                <a:off x="2740025" y="1154113"/>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7" name="Freeform 75">
                <a:extLst>
                  <a:ext uri="{FF2B5EF4-FFF2-40B4-BE49-F238E27FC236}">
                    <a16:creationId xmlns:a16="http://schemas.microsoft.com/office/drawing/2014/main" id="{CEDEFD91-8757-0B48-A858-3B15C09691E4}"/>
                  </a:ext>
                </a:extLst>
              </p:cNvPr>
              <p:cNvSpPr>
                <a:spLocks/>
              </p:cNvSpPr>
              <p:nvPr/>
            </p:nvSpPr>
            <p:spPr bwMode="auto">
              <a:xfrm>
                <a:off x="2719388" y="1114425"/>
                <a:ext cx="20638"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8" name="Freeform 76">
                <a:extLst>
                  <a:ext uri="{FF2B5EF4-FFF2-40B4-BE49-F238E27FC236}">
                    <a16:creationId xmlns:a16="http://schemas.microsoft.com/office/drawing/2014/main" id="{327112E5-832F-F44A-B97B-6D231975A76B}"/>
                  </a:ext>
                </a:extLst>
              </p:cNvPr>
              <p:cNvSpPr>
                <a:spLocks/>
              </p:cNvSpPr>
              <p:nvPr/>
            </p:nvSpPr>
            <p:spPr bwMode="auto">
              <a:xfrm>
                <a:off x="2776538" y="1062038"/>
                <a:ext cx="184150" cy="123825"/>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49" name="Freeform 77">
                <a:extLst>
                  <a:ext uri="{FF2B5EF4-FFF2-40B4-BE49-F238E27FC236}">
                    <a16:creationId xmlns:a16="http://schemas.microsoft.com/office/drawing/2014/main" id="{2D0BB792-04FB-5041-9B96-E57F1A7B4978}"/>
                  </a:ext>
                </a:extLst>
              </p:cNvPr>
              <p:cNvSpPr>
                <a:spLocks/>
              </p:cNvSpPr>
              <p:nvPr/>
            </p:nvSpPr>
            <p:spPr bwMode="auto">
              <a:xfrm>
                <a:off x="2925763" y="1574800"/>
                <a:ext cx="117475" cy="74613"/>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0" name="Freeform 78">
                <a:extLst>
                  <a:ext uri="{FF2B5EF4-FFF2-40B4-BE49-F238E27FC236}">
                    <a16:creationId xmlns:a16="http://schemas.microsoft.com/office/drawing/2014/main" id="{8A6CC720-D162-B640-8348-B81630496F00}"/>
                  </a:ext>
                </a:extLst>
              </p:cNvPr>
              <p:cNvSpPr>
                <a:spLocks/>
              </p:cNvSpPr>
              <p:nvPr/>
            </p:nvSpPr>
            <p:spPr bwMode="auto">
              <a:xfrm>
                <a:off x="3094038" y="1500188"/>
                <a:ext cx="36513" cy="36513"/>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1" name="Freeform 79">
                <a:extLst>
                  <a:ext uri="{FF2B5EF4-FFF2-40B4-BE49-F238E27FC236}">
                    <a16:creationId xmlns:a16="http://schemas.microsoft.com/office/drawing/2014/main" id="{FD510ABF-A205-1947-BE7F-3C68491A9D9E}"/>
                  </a:ext>
                </a:extLst>
              </p:cNvPr>
              <p:cNvSpPr>
                <a:spLocks/>
              </p:cNvSpPr>
              <p:nvPr/>
            </p:nvSpPr>
            <p:spPr bwMode="auto">
              <a:xfrm>
                <a:off x="2984500" y="1652588"/>
                <a:ext cx="30163" cy="23813"/>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2" name="Freeform 80">
                <a:extLst>
                  <a:ext uri="{FF2B5EF4-FFF2-40B4-BE49-F238E27FC236}">
                    <a16:creationId xmlns:a16="http://schemas.microsoft.com/office/drawing/2014/main" id="{46DEC84E-F594-8C48-A68B-E09EAA857D04}"/>
                  </a:ext>
                </a:extLst>
              </p:cNvPr>
              <p:cNvSpPr>
                <a:spLocks/>
              </p:cNvSpPr>
              <p:nvPr/>
            </p:nvSpPr>
            <p:spPr bwMode="auto">
              <a:xfrm>
                <a:off x="3032125" y="1336675"/>
                <a:ext cx="79375" cy="33338"/>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3" name="Freeform 81">
                <a:extLst>
                  <a:ext uri="{FF2B5EF4-FFF2-40B4-BE49-F238E27FC236}">
                    <a16:creationId xmlns:a16="http://schemas.microsoft.com/office/drawing/2014/main" id="{18FF1EC4-6E1A-794D-8DE6-5041A99F73CF}"/>
                  </a:ext>
                </a:extLst>
              </p:cNvPr>
              <p:cNvSpPr>
                <a:spLocks/>
              </p:cNvSpPr>
              <p:nvPr/>
            </p:nvSpPr>
            <p:spPr bwMode="auto">
              <a:xfrm>
                <a:off x="3040063" y="1666875"/>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4" name="Freeform 82">
                <a:extLst>
                  <a:ext uri="{FF2B5EF4-FFF2-40B4-BE49-F238E27FC236}">
                    <a16:creationId xmlns:a16="http://schemas.microsoft.com/office/drawing/2014/main" id="{B331906C-4A10-3B4A-B2CE-DF5380985985}"/>
                  </a:ext>
                </a:extLst>
              </p:cNvPr>
              <p:cNvSpPr>
                <a:spLocks/>
              </p:cNvSpPr>
              <p:nvPr/>
            </p:nvSpPr>
            <p:spPr bwMode="auto">
              <a:xfrm>
                <a:off x="3136900" y="1509713"/>
                <a:ext cx="19050" cy="11113"/>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5" name="Freeform 83">
                <a:extLst>
                  <a:ext uri="{FF2B5EF4-FFF2-40B4-BE49-F238E27FC236}">
                    <a16:creationId xmlns:a16="http://schemas.microsoft.com/office/drawing/2014/main" id="{1903EC5A-4B82-7145-A4E1-B6F9826EA620}"/>
                  </a:ext>
                </a:extLst>
              </p:cNvPr>
              <p:cNvSpPr>
                <a:spLocks/>
              </p:cNvSpPr>
              <p:nvPr/>
            </p:nvSpPr>
            <p:spPr bwMode="auto">
              <a:xfrm>
                <a:off x="3052763" y="1476375"/>
                <a:ext cx="20638"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6" name="Freeform 84">
                <a:extLst>
                  <a:ext uri="{FF2B5EF4-FFF2-40B4-BE49-F238E27FC236}">
                    <a16:creationId xmlns:a16="http://schemas.microsoft.com/office/drawing/2014/main" id="{92E3F11F-A7F2-1D47-BD90-AE97F4FE236F}"/>
                  </a:ext>
                </a:extLst>
              </p:cNvPr>
              <p:cNvSpPr>
                <a:spLocks/>
              </p:cNvSpPr>
              <p:nvPr/>
            </p:nvSpPr>
            <p:spPr bwMode="auto">
              <a:xfrm>
                <a:off x="2876550" y="1335088"/>
                <a:ext cx="482600" cy="347663"/>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7" name="Freeform 85">
                <a:extLst>
                  <a:ext uri="{FF2B5EF4-FFF2-40B4-BE49-F238E27FC236}">
                    <a16:creationId xmlns:a16="http://schemas.microsoft.com/office/drawing/2014/main" id="{24C1364E-0423-0342-87E9-79E7E2AAC816}"/>
                  </a:ext>
                </a:extLst>
              </p:cNvPr>
              <p:cNvSpPr>
                <a:spLocks/>
              </p:cNvSpPr>
              <p:nvPr/>
            </p:nvSpPr>
            <p:spPr bwMode="auto">
              <a:xfrm>
                <a:off x="3073400" y="1635125"/>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8" name="Freeform 86">
                <a:extLst>
                  <a:ext uri="{FF2B5EF4-FFF2-40B4-BE49-F238E27FC236}">
                    <a16:creationId xmlns:a16="http://schemas.microsoft.com/office/drawing/2014/main" id="{3783CDF6-114F-EF46-A56B-694A3C375902}"/>
                  </a:ext>
                </a:extLst>
              </p:cNvPr>
              <p:cNvSpPr>
                <a:spLocks/>
              </p:cNvSpPr>
              <p:nvPr/>
            </p:nvSpPr>
            <p:spPr bwMode="auto">
              <a:xfrm>
                <a:off x="2974975" y="1568450"/>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9" name="Freeform 87">
                <a:extLst>
                  <a:ext uri="{FF2B5EF4-FFF2-40B4-BE49-F238E27FC236}">
                    <a16:creationId xmlns:a16="http://schemas.microsoft.com/office/drawing/2014/main" id="{E9224F0F-3550-9A49-AA8B-4067AE5F832A}"/>
                  </a:ext>
                </a:extLst>
              </p:cNvPr>
              <p:cNvSpPr>
                <a:spLocks/>
              </p:cNvSpPr>
              <p:nvPr/>
            </p:nvSpPr>
            <p:spPr bwMode="auto">
              <a:xfrm>
                <a:off x="2847975" y="985838"/>
                <a:ext cx="514350" cy="269875"/>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0" name="Freeform 88">
                <a:extLst>
                  <a:ext uri="{FF2B5EF4-FFF2-40B4-BE49-F238E27FC236}">
                    <a16:creationId xmlns:a16="http://schemas.microsoft.com/office/drawing/2014/main" id="{96E2708B-5C41-5745-B865-C66D42EE313A}"/>
                  </a:ext>
                </a:extLst>
              </p:cNvPr>
              <p:cNvSpPr>
                <a:spLocks/>
              </p:cNvSpPr>
              <p:nvPr/>
            </p:nvSpPr>
            <p:spPr bwMode="auto">
              <a:xfrm>
                <a:off x="3170238" y="960438"/>
                <a:ext cx="1006475" cy="765175"/>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1" name="Freeform 89">
                <a:extLst>
                  <a:ext uri="{FF2B5EF4-FFF2-40B4-BE49-F238E27FC236}">
                    <a16:creationId xmlns:a16="http://schemas.microsoft.com/office/drawing/2014/main" id="{125498F4-7B20-EC41-925F-24C6FDAAC22C}"/>
                  </a:ext>
                </a:extLst>
              </p:cNvPr>
              <p:cNvSpPr>
                <a:spLocks/>
              </p:cNvSpPr>
              <p:nvPr/>
            </p:nvSpPr>
            <p:spPr bwMode="auto">
              <a:xfrm>
                <a:off x="3470275" y="1443038"/>
                <a:ext cx="47625"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2" name="Freeform 90">
                <a:extLst>
                  <a:ext uri="{FF2B5EF4-FFF2-40B4-BE49-F238E27FC236}">
                    <a16:creationId xmlns:a16="http://schemas.microsoft.com/office/drawing/2014/main" id="{10AE8804-9F3D-584C-9CAB-E982955CACA9}"/>
                  </a:ext>
                </a:extLst>
              </p:cNvPr>
              <p:cNvSpPr>
                <a:spLocks/>
              </p:cNvSpPr>
              <p:nvPr/>
            </p:nvSpPr>
            <p:spPr bwMode="auto">
              <a:xfrm>
                <a:off x="4070350" y="1277938"/>
                <a:ext cx="26988" cy="15875"/>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3" name="Freeform 91">
                <a:extLst>
                  <a:ext uri="{FF2B5EF4-FFF2-40B4-BE49-F238E27FC236}">
                    <a16:creationId xmlns:a16="http://schemas.microsoft.com/office/drawing/2014/main" id="{02D70CB5-8776-B846-9BA6-C44E447D427E}"/>
                  </a:ext>
                </a:extLst>
              </p:cNvPr>
              <p:cNvSpPr>
                <a:spLocks/>
              </p:cNvSpPr>
              <p:nvPr/>
            </p:nvSpPr>
            <p:spPr bwMode="auto">
              <a:xfrm>
                <a:off x="3397250" y="1928813"/>
                <a:ext cx="109538" cy="106363"/>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4" name="Freeform 92">
                <a:extLst>
                  <a:ext uri="{FF2B5EF4-FFF2-40B4-BE49-F238E27FC236}">
                    <a16:creationId xmlns:a16="http://schemas.microsoft.com/office/drawing/2014/main" id="{E1E4F768-2339-5844-B338-BC14246560FF}"/>
                  </a:ext>
                </a:extLst>
              </p:cNvPr>
              <p:cNvSpPr>
                <a:spLocks/>
              </p:cNvSpPr>
              <p:nvPr/>
            </p:nvSpPr>
            <p:spPr bwMode="auto">
              <a:xfrm>
                <a:off x="2427288" y="2314575"/>
                <a:ext cx="671513" cy="450850"/>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5" name="Freeform 93">
                <a:extLst>
                  <a:ext uri="{FF2B5EF4-FFF2-40B4-BE49-F238E27FC236}">
                    <a16:creationId xmlns:a16="http://schemas.microsoft.com/office/drawing/2014/main" id="{EF3C6E8A-747E-654F-A6A5-D5606C0DB89A}"/>
                  </a:ext>
                </a:extLst>
              </p:cNvPr>
              <p:cNvSpPr>
                <a:spLocks/>
              </p:cNvSpPr>
              <p:nvPr/>
            </p:nvSpPr>
            <p:spPr bwMode="auto">
              <a:xfrm>
                <a:off x="3016250" y="1895475"/>
                <a:ext cx="20638"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6" name="Freeform 94">
                <a:extLst>
                  <a:ext uri="{FF2B5EF4-FFF2-40B4-BE49-F238E27FC236}">
                    <a16:creationId xmlns:a16="http://schemas.microsoft.com/office/drawing/2014/main" id="{24728BB5-400D-8A41-80D2-3B0E0A0EBAE4}"/>
                  </a:ext>
                </a:extLst>
              </p:cNvPr>
              <p:cNvSpPr>
                <a:spLocks/>
              </p:cNvSpPr>
              <p:nvPr/>
            </p:nvSpPr>
            <p:spPr bwMode="auto">
              <a:xfrm>
                <a:off x="2239963" y="1951038"/>
                <a:ext cx="79375" cy="50800"/>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7" name="Freeform 95">
                <a:extLst>
                  <a:ext uri="{FF2B5EF4-FFF2-40B4-BE49-F238E27FC236}">
                    <a16:creationId xmlns:a16="http://schemas.microsoft.com/office/drawing/2014/main" id="{0674B366-9599-0E43-8E3D-E67700410893}"/>
                  </a:ext>
                </a:extLst>
              </p:cNvPr>
              <p:cNvSpPr>
                <a:spLocks/>
              </p:cNvSpPr>
              <p:nvPr/>
            </p:nvSpPr>
            <p:spPr bwMode="auto">
              <a:xfrm>
                <a:off x="2162175" y="1876425"/>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8" name="Freeform 96">
                <a:extLst>
                  <a:ext uri="{FF2B5EF4-FFF2-40B4-BE49-F238E27FC236}">
                    <a16:creationId xmlns:a16="http://schemas.microsoft.com/office/drawing/2014/main" id="{BED74114-A320-FF42-A2E0-AB0E9D915A9D}"/>
                  </a:ext>
                </a:extLst>
              </p:cNvPr>
              <p:cNvSpPr>
                <a:spLocks/>
              </p:cNvSpPr>
              <p:nvPr/>
            </p:nvSpPr>
            <p:spPr bwMode="auto">
              <a:xfrm>
                <a:off x="1803400" y="1787525"/>
                <a:ext cx="34925" cy="23813"/>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69" name="Freeform 97">
                <a:extLst>
                  <a:ext uri="{FF2B5EF4-FFF2-40B4-BE49-F238E27FC236}">
                    <a16:creationId xmlns:a16="http://schemas.microsoft.com/office/drawing/2014/main" id="{7E0D1E6D-73D1-3C4E-A966-EC3D2D847960}"/>
                  </a:ext>
                </a:extLst>
              </p:cNvPr>
              <p:cNvSpPr>
                <a:spLocks/>
              </p:cNvSpPr>
              <p:nvPr/>
            </p:nvSpPr>
            <p:spPr bwMode="auto">
              <a:xfrm>
                <a:off x="3311525" y="1963738"/>
                <a:ext cx="42863"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0" name="Freeform 98">
                <a:extLst>
                  <a:ext uri="{FF2B5EF4-FFF2-40B4-BE49-F238E27FC236}">
                    <a16:creationId xmlns:a16="http://schemas.microsoft.com/office/drawing/2014/main" id="{5EE31973-C1BA-434D-93DA-A51576743CD2}"/>
                  </a:ext>
                </a:extLst>
              </p:cNvPr>
              <p:cNvSpPr>
                <a:spLocks/>
              </p:cNvSpPr>
              <p:nvPr/>
            </p:nvSpPr>
            <p:spPr bwMode="auto">
              <a:xfrm>
                <a:off x="3314700" y="2030413"/>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1" name="Freeform 99">
                <a:extLst>
                  <a:ext uri="{FF2B5EF4-FFF2-40B4-BE49-F238E27FC236}">
                    <a16:creationId xmlns:a16="http://schemas.microsoft.com/office/drawing/2014/main" id="{3EE7F15E-0DA1-8C4A-A539-A60514075375}"/>
                  </a:ext>
                </a:extLst>
              </p:cNvPr>
              <p:cNvSpPr>
                <a:spLocks/>
              </p:cNvSpPr>
              <p:nvPr/>
            </p:nvSpPr>
            <p:spPr bwMode="auto">
              <a:xfrm>
                <a:off x="3362325" y="2030413"/>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2" name="Freeform 100">
                <a:extLst>
                  <a:ext uri="{FF2B5EF4-FFF2-40B4-BE49-F238E27FC236}">
                    <a16:creationId xmlns:a16="http://schemas.microsoft.com/office/drawing/2014/main" id="{12BA3A86-72F5-E442-B2BD-2A24F338F3F2}"/>
                  </a:ext>
                </a:extLst>
              </p:cNvPr>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w="12700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84" name="Group 277">
              <a:extLst>
                <a:ext uri="{FF2B5EF4-FFF2-40B4-BE49-F238E27FC236}">
                  <a16:creationId xmlns:a16="http://schemas.microsoft.com/office/drawing/2014/main" id="{DCB7D90C-B916-3046-999A-23EFF1738781}"/>
                </a:ext>
              </a:extLst>
            </p:cNvPr>
            <p:cNvGrpSpPr/>
            <p:nvPr/>
          </p:nvGrpSpPr>
          <p:grpSpPr>
            <a:xfrm>
              <a:off x="506526" y="1154375"/>
              <a:ext cx="6294951" cy="4824202"/>
              <a:chOff x="1585913" y="960438"/>
              <a:chExt cx="2590800" cy="1804987"/>
            </a:xfrm>
            <a:solidFill>
              <a:schemeClr val="accent2"/>
            </a:solidFill>
          </p:grpSpPr>
          <p:sp>
            <p:nvSpPr>
              <p:cNvPr id="185" name="Freeform 21">
                <a:extLst>
                  <a:ext uri="{FF2B5EF4-FFF2-40B4-BE49-F238E27FC236}">
                    <a16:creationId xmlns:a16="http://schemas.microsoft.com/office/drawing/2014/main" id="{493206F3-7133-B440-805E-F0DDC1B963B6}"/>
                  </a:ext>
                </a:extLst>
              </p:cNvPr>
              <p:cNvSpPr>
                <a:spLocks/>
              </p:cNvSpPr>
              <p:nvPr/>
            </p:nvSpPr>
            <p:spPr bwMode="auto">
              <a:xfrm>
                <a:off x="3359150" y="2703513"/>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6" name="Freeform 39">
                <a:extLst>
                  <a:ext uri="{FF2B5EF4-FFF2-40B4-BE49-F238E27FC236}">
                    <a16:creationId xmlns:a16="http://schemas.microsoft.com/office/drawing/2014/main" id="{808D0E3B-3411-0941-B3D4-DECA52F0E1A5}"/>
                  </a:ext>
                </a:extLst>
              </p:cNvPr>
              <p:cNvSpPr>
                <a:spLocks/>
              </p:cNvSpPr>
              <p:nvPr/>
            </p:nvSpPr>
            <p:spPr bwMode="auto">
              <a:xfrm>
                <a:off x="3989388" y="1552575"/>
                <a:ext cx="169863" cy="77788"/>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7" name="Freeform 40">
                <a:extLst>
                  <a:ext uri="{FF2B5EF4-FFF2-40B4-BE49-F238E27FC236}">
                    <a16:creationId xmlns:a16="http://schemas.microsoft.com/office/drawing/2014/main" id="{E8625F77-8912-624B-B784-981675E1C355}"/>
                  </a:ext>
                </a:extLst>
              </p:cNvPr>
              <p:cNvSpPr>
                <a:spLocks/>
              </p:cNvSpPr>
              <p:nvPr/>
            </p:nvSpPr>
            <p:spPr bwMode="auto">
              <a:xfrm>
                <a:off x="2971800" y="2487613"/>
                <a:ext cx="174625" cy="60325"/>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9" name="Freeform 41">
                <a:extLst>
                  <a:ext uri="{FF2B5EF4-FFF2-40B4-BE49-F238E27FC236}">
                    <a16:creationId xmlns:a16="http://schemas.microsoft.com/office/drawing/2014/main" id="{467AC109-97F1-AC43-8A4F-DBE11681AEDB}"/>
                  </a:ext>
                </a:extLst>
              </p:cNvPr>
              <p:cNvSpPr>
                <a:spLocks/>
              </p:cNvSpPr>
              <p:nvPr/>
            </p:nvSpPr>
            <p:spPr bwMode="auto">
              <a:xfrm>
                <a:off x="2995613" y="2509838"/>
                <a:ext cx="9525" cy="11113"/>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42">
                <a:extLst>
                  <a:ext uri="{FF2B5EF4-FFF2-40B4-BE49-F238E27FC236}">
                    <a16:creationId xmlns:a16="http://schemas.microsoft.com/office/drawing/2014/main" id="{65F8C34A-2139-C44F-A298-6182CE39D8C8}"/>
                  </a:ext>
                </a:extLst>
              </p:cNvPr>
              <p:cNvSpPr>
                <a:spLocks/>
              </p:cNvSpPr>
              <p:nvPr/>
            </p:nvSpPr>
            <p:spPr bwMode="auto">
              <a:xfrm>
                <a:off x="3082925" y="2568575"/>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1" name="Freeform 43">
                <a:extLst>
                  <a:ext uri="{FF2B5EF4-FFF2-40B4-BE49-F238E27FC236}">
                    <a16:creationId xmlns:a16="http://schemas.microsoft.com/office/drawing/2014/main" id="{1D071031-BDC1-434E-A1B5-4F1C534ACDE2}"/>
                  </a:ext>
                </a:extLst>
              </p:cNvPr>
              <p:cNvSpPr>
                <a:spLocks/>
              </p:cNvSpPr>
              <p:nvPr/>
            </p:nvSpPr>
            <p:spPr bwMode="auto">
              <a:xfrm>
                <a:off x="3267075" y="2568575"/>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2" name="Freeform 44">
                <a:extLst>
                  <a:ext uri="{FF2B5EF4-FFF2-40B4-BE49-F238E27FC236}">
                    <a16:creationId xmlns:a16="http://schemas.microsoft.com/office/drawing/2014/main" id="{877B48FF-81BA-4F41-AFEE-D0813C9ED2A3}"/>
                  </a:ext>
                </a:extLst>
              </p:cNvPr>
              <p:cNvSpPr>
                <a:spLocks/>
              </p:cNvSpPr>
              <p:nvPr/>
            </p:nvSpPr>
            <p:spPr bwMode="auto">
              <a:xfrm>
                <a:off x="3146425" y="2543175"/>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3" name="Freeform 45">
                <a:extLst>
                  <a:ext uri="{FF2B5EF4-FFF2-40B4-BE49-F238E27FC236}">
                    <a16:creationId xmlns:a16="http://schemas.microsoft.com/office/drawing/2014/main" id="{B040C292-715D-3642-A111-5B23BFEB4EFC}"/>
                  </a:ext>
                </a:extLst>
              </p:cNvPr>
              <p:cNvSpPr>
                <a:spLocks/>
              </p:cNvSpPr>
              <p:nvPr/>
            </p:nvSpPr>
            <p:spPr bwMode="auto">
              <a:xfrm>
                <a:off x="3076575" y="2455863"/>
                <a:ext cx="9525" cy="11113"/>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4" name="Freeform 46">
                <a:extLst>
                  <a:ext uri="{FF2B5EF4-FFF2-40B4-BE49-F238E27FC236}">
                    <a16:creationId xmlns:a16="http://schemas.microsoft.com/office/drawing/2014/main" id="{305D6175-5994-0B46-B6C4-925F2D02F8DC}"/>
                  </a:ext>
                </a:extLst>
              </p:cNvPr>
              <p:cNvSpPr>
                <a:spLocks/>
              </p:cNvSpPr>
              <p:nvPr/>
            </p:nvSpPr>
            <p:spPr bwMode="auto">
              <a:xfrm>
                <a:off x="3068638" y="2422525"/>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5" name="Freeform 47">
                <a:extLst>
                  <a:ext uri="{FF2B5EF4-FFF2-40B4-BE49-F238E27FC236}">
                    <a16:creationId xmlns:a16="http://schemas.microsoft.com/office/drawing/2014/main" id="{54AB2DC9-31EA-E542-B8E4-8957BA1FE5BD}"/>
                  </a:ext>
                </a:extLst>
              </p:cNvPr>
              <p:cNvSpPr>
                <a:spLocks/>
              </p:cNvSpPr>
              <p:nvPr/>
            </p:nvSpPr>
            <p:spPr bwMode="auto">
              <a:xfrm>
                <a:off x="3094038" y="2428875"/>
                <a:ext cx="4763" cy="6350"/>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6" name="Freeform 48">
                <a:extLst>
                  <a:ext uri="{FF2B5EF4-FFF2-40B4-BE49-F238E27FC236}">
                    <a16:creationId xmlns:a16="http://schemas.microsoft.com/office/drawing/2014/main" id="{FE067EA9-3589-AF40-ACAF-04512A63CDF3}"/>
                  </a:ext>
                </a:extLst>
              </p:cNvPr>
              <p:cNvSpPr>
                <a:spLocks/>
              </p:cNvSpPr>
              <p:nvPr/>
            </p:nvSpPr>
            <p:spPr bwMode="auto">
              <a:xfrm>
                <a:off x="3154363" y="2517775"/>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7" name="Freeform 49">
                <a:extLst>
                  <a:ext uri="{FF2B5EF4-FFF2-40B4-BE49-F238E27FC236}">
                    <a16:creationId xmlns:a16="http://schemas.microsoft.com/office/drawing/2014/main" id="{425BB551-BC69-6749-ABF4-06D0465EAA3A}"/>
                  </a:ext>
                </a:extLst>
              </p:cNvPr>
              <p:cNvSpPr>
                <a:spLocks/>
              </p:cNvSpPr>
              <p:nvPr/>
            </p:nvSpPr>
            <p:spPr bwMode="auto">
              <a:xfrm>
                <a:off x="2301875" y="1979613"/>
                <a:ext cx="966788" cy="473075"/>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8" name="Freeform 50">
                <a:extLst>
                  <a:ext uri="{FF2B5EF4-FFF2-40B4-BE49-F238E27FC236}">
                    <a16:creationId xmlns:a16="http://schemas.microsoft.com/office/drawing/2014/main" id="{BED7DE1C-BDC2-704E-9AEB-FFC72204221D}"/>
                  </a:ext>
                </a:extLst>
              </p:cNvPr>
              <p:cNvSpPr>
                <a:spLocks/>
              </p:cNvSpPr>
              <p:nvPr/>
            </p:nvSpPr>
            <p:spPr bwMode="auto">
              <a:xfrm>
                <a:off x="2030413" y="1400175"/>
                <a:ext cx="1425575" cy="736600"/>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9" name="Freeform 51">
                <a:extLst>
                  <a:ext uri="{FF2B5EF4-FFF2-40B4-BE49-F238E27FC236}">
                    <a16:creationId xmlns:a16="http://schemas.microsoft.com/office/drawing/2014/main" id="{A26BA688-E723-8B4A-AF5E-2CE71101ED1C}"/>
                  </a:ext>
                </a:extLst>
              </p:cNvPr>
              <p:cNvSpPr>
                <a:spLocks/>
              </p:cNvSpPr>
              <p:nvPr/>
            </p:nvSpPr>
            <p:spPr bwMode="auto">
              <a:xfrm>
                <a:off x="1585913" y="1417638"/>
                <a:ext cx="623888" cy="457200"/>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0" name="Freeform 52">
                <a:extLst>
                  <a:ext uri="{FF2B5EF4-FFF2-40B4-BE49-F238E27FC236}">
                    <a16:creationId xmlns:a16="http://schemas.microsoft.com/office/drawing/2014/main" id="{1B581B7C-F52D-144F-A91D-621A694237BF}"/>
                  </a:ext>
                </a:extLst>
              </p:cNvPr>
              <p:cNvSpPr>
                <a:spLocks/>
              </p:cNvSpPr>
              <p:nvPr/>
            </p:nvSpPr>
            <p:spPr bwMode="auto">
              <a:xfrm>
                <a:off x="2149475" y="1820863"/>
                <a:ext cx="28575" cy="38100"/>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1" name="Freeform 53">
                <a:extLst>
                  <a:ext uri="{FF2B5EF4-FFF2-40B4-BE49-F238E27FC236}">
                    <a16:creationId xmlns:a16="http://schemas.microsoft.com/office/drawing/2014/main" id="{6D4EB0EC-0B37-A045-A9C2-9E42BD7EB0A5}"/>
                  </a:ext>
                </a:extLst>
              </p:cNvPr>
              <p:cNvSpPr>
                <a:spLocks/>
              </p:cNvSpPr>
              <p:nvPr/>
            </p:nvSpPr>
            <p:spPr bwMode="auto">
              <a:xfrm>
                <a:off x="2105025" y="1776413"/>
                <a:ext cx="30163" cy="46038"/>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2" name="Freeform 54">
                <a:extLst>
                  <a:ext uri="{FF2B5EF4-FFF2-40B4-BE49-F238E27FC236}">
                    <a16:creationId xmlns:a16="http://schemas.microsoft.com/office/drawing/2014/main" id="{4B2CDB00-8C65-D649-8009-C3FCBD4D60C3}"/>
                  </a:ext>
                </a:extLst>
              </p:cNvPr>
              <p:cNvSpPr>
                <a:spLocks/>
              </p:cNvSpPr>
              <p:nvPr/>
            </p:nvSpPr>
            <p:spPr bwMode="auto">
              <a:xfrm>
                <a:off x="2389188" y="1335088"/>
                <a:ext cx="307975" cy="161925"/>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3" name="Freeform 55">
                <a:extLst>
                  <a:ext uri="{FF2B5EF4-FFF2-40B4-BE49-F238E27FC236}">
                    <a16:creationId xmlns:a16="http://schemas.microsoft.com/office/drawing/2014/main" id="{5FDE4E8C-6165-EA4A-AB9A-B5B0BC15350A}"/>
                  </a:ext>
                </a:extLst>
              </p:cNvPr>
              <p:cNvSpPr>
                <a:spLocks/>
              </p:cNvSpPr>
              <p:nvPr/>
            </p:nvSpPr>
            <p:spPr bwMode="auto">
              <a:xfrm>
                <a:off x="2274888" y="1309688"/>
                <a:ext cx="173038" cy="114300"/>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4" name="Freeform 56">
                <a:extLst>
                  <a:ext uri="{FF2B5EF4-FFF2-40B4-BE49-F238E27FC236}">
                    <a16:creationId xmlns:a16="http://schemas.microsoft.com/office/drawing/2014/main" id="{85A9B9DD-597C-404B-9A9E-EE7EBD835D4C}"/>
                  </a:ext>
                </a:extLst>
              </p:cNvPr>
              <p:cNvSpPr>
                <a:spLocks/>
              </p:cNvSpPr>
              <p:nvPr/>
            </p:nvSpPr>
            <p:spPr bwMode="auto">
              <a:xfrm>
                <a:off x="2413000" y="1228725"/>
                <a:ext cx="204788" cy="87313"/>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5" name="Freeform 57">
                <a:extLst>
                  <a:ext uri="{FF2B5EF4-FFF2-40B4-BE49-F238E27FC236}">
                    <a16:creationId xmlns:a16="http://schemas.microsoft.com/office/drawing/2014/main" id="{17B89A94-8833-894E-8382-46EF9434515E}"/>
                  </a:ext>
                </a:extLst>
              </p:cNvPr>
              <p:cNvSpPr>
                <a:spLocks/>
              </p:cNvSpPr>
              <p:nvPr/>
            </p:nvSpPr>
            <p:spPr bwMode="auto">
              <a:xfrm>
                <a:off x="2382838" y="1260475"/>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6" name="Freeform 58">
                <a:extLst>
                  <a:ext uri="{FF2B5EF4-FFF2-40B4-BE49-F238E27FC236}">
                    <a16:creationId xmlns:a16="http://schemas.microsoft.com/office/drawing/2014/main" id="{974B3456-1779-3A48-AAA1-6EDD2A9DB1CC}"/>
                  </a:ext>
                </a:extLst>
              </p:cNvPr>
              <p:cNvSpPr>
                <a:spLocks/>
              </p:cNvSpPr>
              <p:nvPr/>
            </p:nvSpPr>
            <p:spPr bwMode="auto">
              <a:xfrm>
                <a:off x="2457450" y="1230313"/>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7" name="Freeform 59">
                <a:extLst>
                  <a:ext uri="{FF2B5EF4-FFF2-40B4-BE49-F238E27FC236}">
                    <a16:creationId xmlns:a16="http://schemas.microsoft.com/office/drawing/2014/main" id="{1138A85E-C681-174B-812D-A1BBFF91B552}"/>
                  </a:ext>
                </a:extLst>
              </p:cNvPr>
              <p:cNvSpPr>
                <a:spLocks/>
              </p:cNvSpPr>
              <p:nvPr/>
            </p:nvSpPr>
            <p:spPr bwMode="auto">
              <a:xfrm>
                <a:off x="2324100" y="1203325"/>
                <a:ext cx="117475" cy="65088"/>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8" name="Freeform 60">
                <a:extLst>
                  <a:ext uri="{FF2B5EF4-FFF2-40B4-BE49-F238E27FC236}">
                    <a16:creationId xmlns:a16="http://schemas.microsoft.com/office/drawing/2014/main" id="{317FA99D-D1CC-DE43-B667-F1EB92EA657F}"/>
                  </a:ext>
                </a:extLst>
              </p:cNvPr>
              <p:cNvSpPr>
                <a:spLocks/>
              </p:cNvSpPr>
              <p:nvPr/>
            </p:nvSpPr>
            <p:spPr bwMode="auto">
              <a:xfrm>
                <a:off x="2481263" y="1162050"/>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9" name="Freeform 61">
                <a:extLst>
                  <a:ext uri="{FF2B5EF4-FFF2-40B4-BE49-F238E27FC236}">
                    <a16:creationId xmlns:a16="http://schemas.microsoft.com/office/drawing/2014/main" id="{01EBD6C3-9805-4846-822E-11540390C765}"/>
                  </a:ext>
                </a:extLst>
              </p:cNvPr>
              <p:cNvSpPr>
                <a:spLocks/>
              </p:cNvSpPr>
              <p:nvPr/>
            </p:nvSpPr>
            <p:spPr bwMode="auto">
              <a:xfrm>
                <a:off x="2482850" y="1185863"/>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0" name="Freeform 62">
                <a:extLst>
                  <a:ext uri="{FF2B5EF4-FFF2-40B4-BE49-F238E27FC236}">
                    <a16:creationId xmlns:a16="http://schemas.microsoft.com/office/drawing/2014/main" id="{340A4980-0ED4-3F48-84EC-B7EFB09681F6}"/>
                  </a:ext>
                </a:extLst>
              </p:cNvPr>
              <p:cNvSpPr>
                <a:spLocks/>
              </p:cNvSpPr>
              <p:nvPr/>
            </p:nvSpPr>
            <p:spPr bwMode="auto">
              <a:xfrm>
                <a:off x="2454275" y="1181100"/>
                <a:ext cx="20638"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1" name="Freeform 63">
                <a:extLst>
                  <a:ext uri="{FF2B5EF4-FFF2-40B4-BE49-F238E27FC236}">
                    <a16:creationId xmlns:a16="http://schemas.microsoft.com/office/drawing/2014/main" id="{BDF7B3B6-5EFD-D348-BADF-CDAC5D4088B6}"/>
                  </a:ext>
                </a:extLst>
              </p:cNvPr>
              <p:cNvSpPr>
                <a:spLocks/>
              </p:cNvSpPr>
              <p:nvPr/>
            </p:nvSpPr>
            <p:spPr bwMode="auto">
              <a:xfrm>
                <a:off x="2671763" y="1335088"/>
                <a:ext cx="100013" cy="80963"/>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2" name="Freeform 64">
                <a:extLst>
                  <a:ext uri="{FF2B5EF4-FFF2-40B4-BE49-F238E27FC236}">
                    <a16:creationId xmlns:a16="http://schemas.microsoft.com/office/drawing/2014/main" id="{B2EC9261-E52A-704C-8C5D-C1795AB712D0}"/>
                  </a:ext>
                </a:extLst>
              </p:cNvPr>
              <p:cNvSpPr>
                <a:spLocks/>
              </p:cNvSpPr>
              <p:nvPr/>
            </p:nvSpPr>
            <p:spPr bwMode="auto">
              <a:xfrm>
                <a:off x="2636838" y="1236663"/>
                <a:ext cx="111125" cy="60325"/>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3" name="Freeform 65">
                <a:extLst>
                  <a:ext uri="{FF2B5EF4-FFF2-40B4-BE49-F238E27FC236}">
                    <a16:creationId xmlns:a16="http://schemas.microsoft.com/office/drawing/2014/main" id="{1AACAC4B-DE7B-4146-9C35-92FC25D9C725}"/>
                  </a:ext>
                </a:extLst>
              </p:cNvPr>
              <p:cNvSpPr>
                <a:spLocks/>
              </p:cNvSpPr>
              <p:nvPr/>
            </p:nvSpPr>
            <p:spPr bwMode="auto">
              <a:xfrm>
                <a:off x="2720975" y="1462088"/>
                <a:ext cx="65088" cy="38100"/>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4" name="Freeform 66">
                <a:extLst>
                  <a:ext uri="{FF2B5EF4-FFF2-40B4-BE49-F238E27FC236}">
                    <a16:creationId xmlns:a16="http://schemas.microsoft.com/office/drawing/2014/main" id="{1CB536E6-53E6-5E47-99C9-7F0E4249E5DD}"/>
                  </a:ext>
                </a:extLst>
              </p:cNvPr>
              <p:cNvSpPr>
                <a:spLocks/>
              </p:cNvSpPr>
              <p:nvPr/>
            </p:nvSpPr>
            <p:spPr bwMode="auto">
              <a:xfrm>
                <a:off x="2784475" y="1323975"/>
                <a:ext cx="85725" cy="69850"/>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5" name="Freeform 67">
                <a:extLst>
                  <a:ext uri="{FF2B5EF4-FFF2-40B4-BE49-F238E27FC236}">
                    <a16:creationId xmlns:a16="http://schemas.microsoft.com/office/drawing/2014/main" id="{EB88C7A1-410E-154E-BF57-87DAA84C113B}"/>
                  </a:ext>
                </a:extLst>
              </p:cNvPr>
              <p:cNvSpPr>
                <a:spLocks/>
              </p:cNvSpPr>
              <p:nvPr/>
            </p:nvSpPr>
            <p:spPr bwMode="auto">
              <a:xfrm>
                <a:off x="2608263" y="1198563"/>
                <a:ext cx="28575" cy="23813"/>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6" name="Freeform 68">
                <a:extLst>
                  <a:ext uri="{FF2B5EF4-FFF2-40B4-BE49-F238E27FC236}">
                    <a16:creationId xmlns:a16="http://schemas.microsoft.com/office/drawing/2014/main" id="{A539CCED-4B38-9C44-8171-CFAAEF786C80}"/>
                  </a:ext>
                </a:extLst>
              </p:cNvPr>
              <p:cNvSpPr>
                <a:spLocks/>
              </p:cNvSpPr>
              <p:nvPr/>
            </p:nvSpPr>
            <p:spPr bwMode="auto">
              <a:xfrm>
                <a:off x="2625725" y="1277938"/>
                <a:ext cx="19050" cy="15875"/>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7" name="Freeform 69">
                <a:extLst>
                  <a:ext uri="{FF2B5EF4-FFF2-40B4-BE49-F238E27FC236}">
                    <a16:creationId xmlns:a16="http://schemas.microsoft.com/office/drawing/2014/main" id="{E9D341F2-8D56-2349-BD9C-C827AF0A0E52}"/>
                  </a:ext>
                </a:extLst>
              </p:cNvPr>
              <p:cNvSpPr>
                <a:spLocks/>
              </p:cNvSpPr>
              <p:nvPr/>
            </p:nvSpPr>
            <p:spPr bwMode="auto">
              <a:xfrm>
                <a:off x="2614613" y="113982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8" name="Freeform 70">
                <a:extLst>
                  <a:ext uri="{FF2B5EF4-FFF2-40B4-BE49-F238E27FC236}">
                    <a16:creationId xmlns:a16="http://schemas.microsoft.com/office/drawing/2014/main" id="{504D2B04-2AA7-4A41-A075-F36542F1BE61}"/>
                  </a:ext>
                </a:extLst>
              </p:cNvPr>
              <p:cNvSpPr>
                <a:spLocks/>
              </p:cNvSpPr>
              <p:nvPr/>
            </p:nvSpPr>
            <p:spPr bwMode="auto">
              <a:xfrm>
                <a:off x="2657475" y="1189038"/>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9" name="Freeform 71">
                <a:extLst>
                  <a:ext uri="{FF2B5EF4-FFF2-40B4-BE49-F238E27FC236}">
                    <a16:creationId xmlns:a16="http://schemas.microsoft.com/office/drawing/2014/main" id="{F6F18102-1136-074F-BD38-CFA3802773FD}"/>
                  </a:ext>
                </a:extLst>
              </p:cNvPr>
              <p:cNvSpPr>
                <a:spLocks/>
              </p:cNvSpPr>
              <p:nvPr/>
            </p:nvSpPr>
            <p:spPr bwMode="auto">
              <a:xfrm>
                <a:off x="2765425" y="1223963"/>
                <a:ext cx="287338" cy="90488"/>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0" name="Freeform 72">
                <a:extLst>
                  <a:ext uri="{FF2B5EF4-FFF2-40B4-BE49-F238E27FC236}">
                    <a16:creationId xmlns:a16="http://schemas.microsoft.com/office/drawing/2014/main" id="{6E46A8E7-63A6-BF48-B653-8F1C96BE8535}"/>
                  </a:ext>
                </a:extLst>
              </p:cNvPr>
              <p:cNvSpPr>
                <a:spLocks/>
              </p:cNvSpPr>
              <p:nvPr/>
            </p:nvSpPr>
            <p:spPr bwMode="auto">
              <a:xfrm>
                <a:off x="2768600" y="1271588"/>
                <a:ext cx="49213" cy="38100"/>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1" name="Freeform 73">
                <a:extLst>
                  <a:ext uri="{FF2B5EF4-FFF2-40B4-BE49-F238E27FC236}">
                    <a16:creationId xmlns:a16="http://schemas.microsoft.com/office/drawing/2014/main" id="{EB71D75B-0EA0-1946-B71D-B715D70521D4}"/>
                  </a:ext>
                </a:extLst>
              </p:cNvPr>
              <p:cNvSpPr>
                <a:spLocks/>
              </p:cNvSpPr>
              <p:nvPr/>
            </p:nvSpPr>
            <p:spPr bwMode="auto">
              <a:xfrm>
                <a:off x="2774950" y="1198563"/>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2" name="Freeform 74">
                <a:extLst>
                  <a:ext uri="{FF2B5EF4-FFF2-40B4-BE49-F238E27FC236}">
                    <a16:creationId xmlns:a16="http://schemas.microsoft.com/office/drawing/2014/main" id="{79E24061-1D4C-3449-A834-653CCBA4BC46}"/>
                  </a:ext>
                </a:extLst>
              </p:cNvPr>
              <p:cNvSpPr>
                <a:spLocks/>
              </p:cNvSpPr>
              <p:nvPr/>
            </p:nvSpPr>
            <p:spPr bwMode="auto">
              <a:xfrm>
                <a:off x="2740025" y="1154113"/>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3" name="Freeform 75">
                <a:extLst>
                  <a:ext uri="{FF2B5EF4-FFF2-40B4-BE49-F238E27FC236}">
                    <a16:creationId xmlns:a16="http://schemas.microsoft.com/office/drawing/2014/main" id="{83AB5149-9B03-8141-818E-84EC996AE3BC}"/>
                  </a:ext>
                </a:extLst>
              </p:cNvPr>
              <p:cNvSpPr>
                <a:spLocks/>
              </p:cNvSpPr>
              <p:nvPr/>
            </p:nvSpPr>
            <p:spPr bwMode="auto">
              <a:xfrm>
                <a:off x="2719388" y="1114425"/>
                <a:ext cx="20638"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4" name="Freeform 76">
                <a:extLst>
                  <a:ext uri="{FF2B5EF4-FFF2-40B4-BE49-F238E27FC236}">
                    <a16:creationId xmlns:a16="http://schemas.microsoft.com/office/drawing/2014/main" id="{45DDB451-0D4F-3044-A94C-E30AC2C572E5}"/>
                  </a:ext>
                </a:extLst>
              </p:cNvPr>
              <p:cNvSpPr>
                <a:spLocks/>
              </p:cNvSpPr>
              <p:nvPr/>
            </p:nvSpPr>
            <p:spPr bwMode="auto">
              <a:xfrm>
                <a:off x="2776538" y="1062038"/>
                <a:ext cx="184150" cy="123825"/>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5" name="Freeform 77">
                <a:extLst>
                  <a:ext uri="{FF2B5EF4-FFF2-40B4-BE49-F238E27FC236}">
                    <a16:creationId xmlns:a16="http://schemas.microsoft.com/office/drawing/2014/main" id="{AC51877C-3160-E346-A36D-047E6F671A2C}"/>
                  </a:ext>
                </a:extLst>
              </p:cNvPr>
              <p:cNvSpPr>
                <a:spLocks/>
              </p:cNvSpPr>
              <p:nvPr/>
            </p:nvSpPr>
            <p:spPr bwMode="auto">
              <a:xfrm>
                <a:off x="2925763" y="1574800"/>
                <a:ext cx="117475" cy="74613"/>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6" name="Freeform 78">
                <a:extLst>
                  <a:ext uri="{FF2B5EF4-FFF2-40B4-BE49-F238E27FC236}">
                    <a16:creationId xmlns:a16="http://schemas.microsoft.com/office/drawing/2014/main" id="{A65C64EB-01F4-D145-9220-1860DDFDDC8F}"/>
                  </a:ext>
                </a:extLst>
              </p:cNvPr>
              <p:cNvSpPr>
                <a:spLocks/>
              </p:cNvSpPr>
              <p:nvPr/>
            </p:nvSpPr>
            <p:spPr bwMode="auto">
              <a:xfrm>
                <a:off x="3094038" y="1500188"/>
                <a:ext cx="36513" cy="36513"/>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7" name="Freeform 79">
                <a:extLst>
                  <a:ext uri="{FF2B5EF4-FFF2-40B4-BE49-F238E27FC236}">
                    <a16:creationId xmlns:a16="http://schemas.microsoft.com/office/drawing/2014/main" id="{FEE3DCD4-6194-F447-B240-4238E939205C}"/>
                  </a:ext>
                </a:extLst>
              </p:cNvPr>
              <p:cNvSpPr>
                <a:spLocks/>
              </p:cNvSpPr>
              <p:nvPr/>
            </p:nvSpPr>
            <p:spPr bwMode="auto">
              <a:xfrm>
                <a:off x="2984500" y="1652588"/>
                <a:ext cx="30163" cy="23813"/>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8" name="Freeform 80">
                <a:extLst>
                  <a:ext uri="{FF2B5EF4-FFF2-40B4-BE49-F238E27FC236}">
                    <a16:creationId xmlns:a16="http://schemas.microsoft.com/office/drawing/2014/main" id="{23FE4693-17FC-E144-80BC-C3BE208F8FFF}"/>
                  </a:ext>
                </a:extLst>
              </p:cNvPr>
              <p:cNvSpPr>
                <a:spLocks/>
              </p:cNvSpPr>
              <p:nvPr/>
            </p:nvSpPr>
            <p:spPr bwMode="auto">
              <a:xfrm>
                <a:off x="3032125" y="1336675"/>
                <a:ext cx="79375" cy="33338"/>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9" name="Freeform 81">
                <a:extLst>
                  <a:ext uri="{FF2B5EF4-FFF2-40B4-BE49-F238E27FC236}">
                    <a16:creationId xmlns:a16="http://schemas.microsoft.com/office/drawing/2014/main" id="{F1F8910E-3B2B-534A-B31B-718003B1147B}"/>
                  </a:ext>
                </a:extLst>
              </p:cNvPr>
              <p:cNvSpPr>
                <a:spLocks/>
              </p:cNvSpPr>
              <p:nvPr/>
            </p:nvSpPr>
            <p:spPr bwMode="auto">
              <a:xfrm>
                <a:off x="3040063" y="1666875"/>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0" name="Freeform 82">
                <a:extLst>
                  <a:ext uri="{FF2B5EF4-FFF2-40B4-BE49-F238E27FC236}">
                    <a16:creationId xmlns:a16="http://schemas.microsoft.com/office/drawing/2014/main" id="{C65AFB7B-1944-674F-B974-F139D0E8EDD4}"/>
                  </a:ext>
                </a:extLst>
              </p:cNvPr>
              <p:cNvSpPr>
                <a:spLocks/>
              </p:cNvSpPr>
              <p:nvPr/>
            </p:nvSpPr>
            <p:spPr bwMode="auto">
              <a:xfrm>
                <a:off x="3136900" y="1509713"/>
                <a:ext cx="19050" cy="11113"/>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1" name="Freeform 83">
                <a:extLst>
                  <a:ext uri="{FF2B5EF4-FFF2-40B4-BE49-F238E27FC236}">
                    <a16:creationId xmlns:a16="http://schemas.microsoft.com/office/drawing/2014/main" id="{8B6C94EA-ED1D-BE46-B415-85C43DC7040D}"/>
                  </a:ext>
                </a:extLst>
              </p:cNvPr>
              <p:cNvSpPr>
                <a:spLocks/>
              </p:cNvSpPr>
              <p:nvPr/>
            </p:nvSpPr>
            <p:spPr bwMode="auto">
              <a:xfrm>
                <a:off x="3052763" y="1476375"/>
                <a:ext cx="20638"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2" name="Freeform 84">
                <a:extLst>
                  <a:ext uri="{FF2B5EF4-FFF2-40B4-BE49-F238E27FC236}">
                    <a16:creationId xmlns:a16="http://schemas.microsoft.com/office/drawing/2014/main" id="{32D65A6C-A9D4-184D-8A10-EF26B282CB44}"/>
                  </a:ext>
                </a:extLst>
              </p:cNvPr>
              <p:cNvSpPr>
                <a:spLocks/>
              </p:cNvSpPr>
              <p:nvPr/>
            </p:nvSpPr>
            <p:spPr bwMode="auto">
              <a:xfrm>
                <a:off x="2876550" y="1335088"/>
                <a:ext cx="482600" cy="347663"/>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3" name="Freeform 85">
                <a:extLst>
                  <a:ext uri="{FF2B5EF4-FFF2-40B4-BE49-F238E27FC236}">
                    <a16:creationId xmlns:a16="http://schemas.microsoft.com/office/drawing/2014/main" id="{F67F5DFE-04A1-B24B-AF32-7EC2D9397D28}"/>
                  </a:ext>
                </a:extLst>
              </p:cNvPr>
              <p:cNvSpPr>
                <a:spLocks/>
              </p:cNvSpPr>
              <p:nvPr/>
            </p:nvSpPr>
            <p:spPr bwMode="auto">
              <a:xfrm>
                <a:off x="3073400" y="1635125"/>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4" name="Freeform 86">
                <a:extLst>
                  <a:ext uri="{FF2B5EF4-FFF2-40B4-BE49-F238E27FC236}">
                    <a16:creationId xmlns:a16="http://schemas.microsoft.com/office/drawing/2014/main" id="{55265A99-378D-654B-9832-92C386E95292}"/>
                  </a:ext>
                </a:extLst>
              </p:cNvPr>
              <p:cNvSpPr>
                <a:spLocks/>
              </p:cNvSpPr>
              <p:nvPr/>
            </p:nvSpPr>
            <p:spPr bwMode="auto">
              <a:xfrm>
                <a:off x="2974975" y="1568450"/>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5" name="Freeform 87">
                <a:extLst>
                  <a:ext uri="{FF2B5EF4-FFF2-40B4-BE49-F238E27FC236}">
                    <a16:creationId xmlns:a16="http://schemas.microsoft.com/office/drawing/2014/main" id="{AF63CA45-EA38-0341-8050-00128F0C9CEC}"/>
                  </a:ext>
                </a:extLst>
              </p:cNvPr>
              <p:cNvSpPr>
                <a:spLocks/>
              </p:cNvSpPr>
              <p:nvPr/>
            </p:nvSpPr>
            <p:spPr bwMode="auto">
              <a:xfrm>
                <a:off x="2847975" y="985838"/>
                <a:ext cx="514350" cy="269875"/>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6" name="Freeform 88">
                <a:extLst>
                  <a:ext uri="{FF2B5EF4-FFF2-40B4-BE49-F238E27FC236}">
                    <a16:creationId xmlns:a16="http://schemas.microsoft.com/office/drawing/2014/main" id="{5958E513-320B-DC4A-B55E-12E07CAFF433}"/>
                  </a:ext>
                </a:extLst>
              </p:cNvPr>
              <p:cNvSpPr>
                <a:spLocks/>
              </p:cNvSpPr>
              <p:nvPr/>
            </p:nvSpPr>
            <p:spPr bwMode="auto">
              <a:xfrm>
                <a:off x="3170238" y="960438"/>
                <a:ext cx="1006475" cy="765175"/>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7" name="Freeform 89">
                <a:extLst>
                  <a:ext uri="{FF2B5EF4-FFF2-40B4-BE49-F238E27FC236}">
                    <a16:creationId xmlns:a16="http://schemas.microsoft.com/office/drawing/2014/main" id="{4C14143E-DEC0-394A-BCE7-89462233B13F}"/>
                  </a:ext>
                </a:extLst>
              </p:cNvPr>
              <p:cNvSpPr>
                <a:spLocks/>
              </p:cNvSpPr>
              <p:nvPr/>
            </p:nvSpPr>
            <p:spPr bwMode="auto">
              <a:xfrm>
                <a:off x="3470275" y="1443038"/>
                <a:ext cx="47625"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8" name="Freeform 90">
                <a:extLst>
                  <a:ext uri="{FF2B5EF4-FFF2-40B4-BE49-F238E27FC236}">
                    <a16:creationId xmlns:a16="http://schemas.microsoft.com/office/drawing/2014/main" id="{73961D1F-98E9-2F4C-A57C-80075E68BB47}"/>
                  </a:ext>
                </a:extLst>
              </p:cNvPr>
              <p:cNvSpPr>
                <a:spLocks/>
              </p:cNvSpPr>
              <p:nvPr/>
            </p:nvSpPr>
            <p:spPr bwMode="auto">
              <a:xfrm>
                <a:off x="4070350" y="1277938"/>
                <a:ext cx="26988" cy="15875"/>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9" name="Freeform 91">
                <a:extLst>
                  <a:ext uri="{FF2B5EF4-FFF2-40B4-BE49-F238E27FC236}">
                    <a16:creationId xmlns:a16="http://schemas.microsoft.com/office/drawing/2014/main" id="{0C1EB404-92BB-334A-8DCD-20A7BB585736}"/>
                  </a:ext>
                </a:extLst>
              </p:cNvPr>
              <p:cNvSpPr>
                <a:spLocks/>
              </p:cNvSpPr>
              <p:nvPr/>
            </p:nvSpPr>
            <p:spPr bwMode="auto">
              <a:xfrm>
                <a:off x="3397250" y="1928813"/>
                <a:ext cx="109538" cy="106363"/>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0" name="Freeform 92">
                <a:extLst>
                  <a:ext uri="{FF2B5EF4-FFF2-40B4-BE49-F238E27FC236}">
                    <a16:creationId xmlns:a16="http://schemas.microsoft.com/office/drawing/2014/main" id="{A62D049B-067D-2E4A-ADA5-AEF91B40EA72}"/>
                  </a:ext>
                </a:extLst>
              </p:cNvPr>
              <p:cNvSpPr>
                <a:spLocks/>
              </p:cNvSpPr>
              <p:nvPr/>
            </p:nvSpPr>
            <p:spPr bwMode="auto">
              <a:xfrm>
                <a:off x="2427288" y="2314575"/>
                <a:ext cx="671513" cy="450850"/>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1" name="Freeform 93">
                <a:extLst>
                  <a:ext uri="{FF2B5EF4-FFF2-40B4-BE49-F238E27FC236}">
                    <a16:creationId xmlns:a16="http://schemas.microsoft.com/office/drawing/2014/main" id="{C05C6E22-8773-4D4E-A03A-86B7105A8DA8}"/>
                  </a:ext>
                </a:extLst>
              </p:cNvPr>
              <p:cNvSpPr>
                <a:spLocks/>
              </p:cNvSpPr>
              <p:nvPr/>
            </p:nvSpPr>
            <p:spPr bwMode="auto">
              <a:xfrm>
                <a:off x="3016250" y="1895475"/>
                <a:ext cx="20638"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2" name="Freeform 94">
                <a:extLst>
                  <a:ext uri="{FF2B5EF4-FFF2-40B4-BE49-F238E27FC236}">
                    <a16:creationId xmlns:a16="http://schemas.microsoft.com/office/drawing/2014/main" id="{94119658-00FA-2F49-A27E-34637FF4AF0C}"/>
                  </a:ext>
                </a:extLst>
              </p:cNvPr>
              <p:cNvSpPr>
                <a:spLocks/>
              </p:cNvSpPr>
              <p:nvPr/>
            </p:nvSpPr>
            <p:spPr bwMode="auto">
              <a:xfrm>
                <a:off x="2239963" y="1951038"/>
                <a:ext cx="79375" cy="50800"/>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3" name="Freeform 95">
                <a:extLst>
                  <a:ext uri="{FF2B5EF4-FFF2-40B4-BE49-F238E27FC236}">
                    <a16:creationId xmlns:a16="http://schemas.microsoft.com/office/drawing/2014/main" id="{888C5FE2-C793-FB40-981C-4C4872822C2E}"/>
                  </a:ext>
                </a:extLst>
              </p:cNvPr>
              <p:cNvSpPr>
                <a:spLocks/>
              </p:cNvSpPr>
              <p:nvPr/>
            </p:nvSpPr>
            <p:spPr bwMode="auto">
              <a:xfrm>
                <a:off x="2162175" y="1876425"/>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4" name="Freeform 96">
                <a:extLst>
                  <a:ext uri="{FF2B5EF4-FFF2-40B4-BE49-F238E27FC236}">
                    <a16:creationId xmlns:a16="http://schemas.microsoft.com/office/drawing/2014/main" id="{BDC0B2D6-6C6B-DB44-A8BD-79E0FB3B48E7}"/>
                  </a:ext>
                </a:extLst>
              </p:cNvPr>
              <p:cNvSpPr>
                <a:spLocks/>
              </p:cNvSpPr>
              <p:nvPr/>
            </p:nvSpPr>
            <p:spPr bwMode="auto">
              <a:xfrm>
                <a:off x="1803400" y="1787525"/>
                <a:ext cx="34925" cy="23813"/>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5" name="Freeform 97">
                <a:extLst>
                  <a:ext uri="{FF2B5EF4-FFF2-40B4-BE49-F238E27FC236}">
                    <a16:creationId xmlns:a16="http://schemas.microsoft.com/office/drawing/2014/main" id="{8C03DFD2-B3C3-0F44-8678-3F19A7F1B3A5}"/>
                  </a:ext>
                </a:extLst>
              </p:cNvPr>
              <p:cNvSpPr>
                <a:spLocks/>
              </p:cNvSpPr>
              <p:nvPr/>
            </p:nvSpPr>
            <p:spPr bwMode="auto">
              <a:xfrm>
                <a:off x="3311525" y="1963738"/>
                <a:ext cx="42863"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6" name="Freeform 98">
                <a:extLst>
                  <a:ext uri="{FF2B5EF4-FFF2-40B4-BE49-F238E27FC236}">
                    <a16:creationId xmlns:a16="http://schemas.microsoft.com/office/drawing/2014/main" id="{4A76604B-A1CC-CA41-90D8-1A333812B16E}"/>
                  </a:ext>
                </a:extLst>
              </p:cNvPr>
              <p:cNvSpPr>
                <a:spLocks/>
              </p:cNvSpPr>
              <p:nvPr/>
            </p:nvSpPr>
            <p:spPr bwMode="auto">
              <a:xfrm>
                <a:off x="3314700" y="2030413"/>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7" name="Freeform 99">
                <a:extLst>
                  <a:ext uri="{FF2B5EF4-FFF2-40B4-BE49-F238E27FC236}">
                    <a16:creationId xmlns:a16="http://schemas.microsoft.com/office/drawing/2014/main" id="{AD3B1D85-D324-DD43-B65F-267EC460963F}"/>
                  </a:ext>
                </a:extLst>
              </p:cNvPr>
              <p:cNvSpPr>
                <a:spLocks/>
              </p:cNvSpPr>
              <p:nvPr/>
            </p:nvSpPr>
            <p:spPr bwMode="auto">
              <a:xfrm>
                <a:off x="3362325" y="2030413"/>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8" name="Freeform 100">
                <a:extLst>
                  <a:ext uri="{FF2B5EF4-FFF2-40B4-BE49-F238E27FC236}">
                    <a16:creationId xmlns:a16="http://schemas.microsoft.com/office/drawing/2014/main" id="{FEB379CB-713A-E945-9C61-C676355F1252}"/>
                  </a:ext>
                </a:extLst>
              </p:cNvPr>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sp>
        <p:nvSpPr>
          <p:cNvPr id="133" name="Date Placeholder 17">
            <a:extLst>
              <a:ext uri="{FF2B5EF4-FFF2-40B4-BE49-F238E27FC236}">
                <a16:creationId xmlns:a16="http://schemas.microsoft.com/office/drawing/2014/main" id="{303AE56F-5FA0-4ED9-BAB6-0FDA40125A28}"/>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983891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461C52E-98B9-4678-9969-5D3311D5DF51}"/>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0" y="2779986"/>
            <a:ext cx="6500646" cy="40780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6A0F1931-0C47-3C4A-AAF5-F37409E3D5C4}"/>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A419AC17-31F3-4E4D-A3FA-9CAB50B71861}"/>
              </a:ext>
            </a:extLst>
          </p:cNvPr>
          <p:cNvSpPr>
            <a:spLocks noGrp="1"/>
          </p:cNvSpPr>
          <p:nvPr>
            <p:ph type="body" idx="1"/>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24" name="Rectangle 23">
            <a:extLst>
              <a:ext uri="{FF2B5EF4-FFF2-40B4-BE49-F238E27FC236}">
                <a16:creationId xmlns:a16="http://schemas.microsoft.com/office/drawing/2014/main" id="{BE7DB755-1052-8F4C-A234-8BB927B533D9}"/>
              </a:ext>
            </a:extLst>
          </p:cNvPr>
          <p:cNvSpPr/>
          <p:nvPr/>
        </p:nvSpPr>
        <p:spPr>
          <a:xfrm>
            <a:off x="2627697" y="4853022"/>
            <a:ext cx="918194" cy="163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132295" y="1991996"/>
            <a:ext cx="1927410" cy="2874008"/>
          </a:xfrm>
          <a:prstGeom prst="rect">
            <a:avLst/>
          </a:prstGeom>
        </p:spPr>
      </p:pic>
      <p:sp>
        <p:nvSpPr>
          <p:cNvPr id="11" name="Freeform 290">
            <a:extLst>
              <a:ext uri="{FF2B5EF4-FFF2-40B4-BE49-F238E27FC236}">
                <a16:creationId xmlns:a16="http://schemas.microsoft.com/office/drawing/2014/main" id="{30C72936-0582-6745-8F16-AB8223920A48}"/>
              </a:ext>
            </a:extLst>
          </p:cNvPr>
          <p:cNvSpPr/>
          <p:nvPr/>
        </p:nvSpPr>
        <p:spPr>
          <a:xfrm>
            <a:off x="109773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12" name="Footer Placeholder 22">
            <a:extLst>
              <a:ext uri="{FF2B5EF4-FFF2-40B4-BE49-F238E27FC236}">
                <a16:creationId xmlns:a16="http://schemas.microsoft.com/office/drawing/2014/main" id="{F99A2D24-5085-704A-A3D1-49B32B5DBCE0}"/>
              </a:ext>
            </a:extLst>
          </p:cNvPr>
          <p:cNvSpPr txBox="1">
            <a:spLocks/>
          </p:cNvSpPr>
          <p:nvPr/>
        </p:nvSpPr>
        <p:spPr>
          <a:xfrm>
            <a:off x="4681763" y="6303091"/>
            <a:ext cx="7188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noProof="1">
                <a:solidFill>
                  <a:schemeClr val="bg1"/>
                </a:solidFill>
              </a:rPr>
              <a:t>Multipurpose PowerPoint Template – Made with         by Showeet</a:t>
            </a:r>
          </a:p>
        </p:txBody>
      </p:sp>
    </p:spTree>
    <p:extLst>
      <p:ext uri="{BB962C8B-B14F-4D97-AF65-F5344CB8AC3E}">
        <p14:creationId xmlns:p14="http://schemas.microsoft.com/office/powerpoint/2010/main" val="37498289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a:xfrm>
            <a:off x="3983734" y="391692"/>
            <a:ext cx="7370066" cy="840230"/>
          </a:xfrm>
        </p:spPr>
        <p:txBody>
          <a:bodyPr/>
          <a:lstStyle/>
          <a:p>
            <a:r>
              <a:rPr lang="en-US" noProof="1"/>
              <a:t>South America Map</a:t>
            </a:r>
          </a:p>
        </p:txBody>
      </p:sp>
      <p:sp>
        <p:nvSpPr>
          <p:cNvPr id="183" name="Content Placeholder 182">
            <a:extLst>
              <a:ext uri="{FF2B5EF4-FFF2-40B4-BE49-F238E27FC236}">
                <a16:creationId xmlns:a16="http://schemas.microsoft.com/office/drawing/2014/main" id="{B27BC1A8-6E8C-0745-A9EB-7BFF00231B34}"/>
              </a:ext>
            </a:extLst>
          </p:cNvPr>
          <p:cNvSpPr>
            <a:spLocks noGrp="1"/>
          </p:cNvSpPr>
          <p:nvPr>
            <p:ph idx="1"/>
          </p:nvPr>
        </p:nvSpPr>
        <p:spPr>
          <a:xfrm>
            <a:off x="4996070" y="1473400"/>
            <a:ext cx="6357729" cy="4703562"/>
          </a:xfrm>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Curabitur lacus mauris, eleifend eget dolor ut, molestie porttitor massa. Fusce vehicula dictum augue, a iaculis enim euismod et.</a:t>
            </a:r>
          </a:p>
        </p:txBody>
      </p:sp>
      <p:grpSp>
        <p:nvGrpSpPr>
          <p:cNvPr id="3" name="Group 2">
            <a:extLst>
              <a:ext uri="{FF2B5EF4-FFF2-40B4-BE49-F238E27FC236}">
                <a16:creationId xmlns:a16="http://schemas.microsoft.com/office/drawing/2014/main" id="{8FA96A3E-3951-4607-B350-8896906EC13B}"/>
              </a:ext>
            </a:extLst>
          </p:cNvPr>
          <p:cNvGrpSpPr/>
          <p:nvPr/>
        </p:nvGrpSpPr>
        <p:grpSpPr>
          <a:xfrm>
            <a:off x="1451429" y="703493"/>
            <a:ext cx="3068258" cy="5559430"/>
            <a:chOff x="1451429" y="703493"/>
            <a:chExt cx="3068258" cy="5559430"/>
          </a:xfrm>
        </p:grpSpPr>
        <p:grpSp>
          <p:nvGrpSpPr>
            <p:cNvPr id="6" name="Group 274">
              <a:extLst>
                <a:ext uri="{FF2B5EF4-FFF2-40B4-BE49-F238E27FC236}">
                  <a16:creationId xmlns:a16="http://schemas.microsoft.com/office/drawing/2014/main" id="{1D6D654A-0922-0C4B-A994-1506FDB48259}"/>
                </a:ext>
              </a:extLst>
            </p:cNvPr>
            <p:cNvGrpSpPr/>
            <p:nvPr/>
          </p:nvGrpSpPr>
          <p:grpSpPr>
            <a:xfrm>
              <a:off x="1451429" y="811910"/>
              <a:ext cx="3068258" cy="5451013"/>
              <a:chOff x="3030538" y="2674938"/>
              <a:chExt cx="779463" cy="1258888"/>
            </a:xfrm>
            <a:solidFill>
              <a:schemeClr val="tx1"/>
            </a:solidFill>
          </p:grpSpPr>
          <p:sp>
            <p:nvSpPr>
              <p:cNvPr id="7" name="Freeform 22">
                <a:extLst>
                  <a:ext uri="{FF2B5EF4-FFF2-40B4-BE49-F238E27FC236}">
                    <a16:creationId xmlns:a16="http://schemas.microsoft.com/office/drawing/2014/main" id="{B197A2DA-E120-FD49-86D2-04BEFEC6A4C6}"/>
                  </a:ext>
                </a:extLst>
              </p:cNvPr>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 name="Freeform 23">
                <a:extLst>
                  <a:ext uri="{FF2B5EF4-FFF2-40B4-BE49-F238E27FC236}">
                    <a16:creationId xmlns:a16="http://schemas.microsoft.com/office/drawing/2014/main" id="{C9044AE4-8149-C141-96D4-13E397EF668E}"/>
                  </a:ext>
                </a:extLst>
              </p:cNvPr>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87" name="Group 274">
              <a:extLst>
                <a:ext uri="{FF2B5EF4-FFF2-40B4-BE49-F238E27FC236}">
                  <a16:creationId xmlns:a16="http://schemas.microsoft.com/office/drawing/2014/main" id="{73B15CAE-28D0-CE48-BD45-3CD87EC2B569}"/>
                </a:ext>
              </a:extLst>
            </p:cNvPr>
            <p:cNvGrpSpPr/>
            <p:nvPr/>
          </p:nvGrpSpPr>
          <p:grpSpPr>
            <a:xfrm>
              <a:off x="1451429" y="703493"/>
              <a:ext cx="3068258" cy="5451013"/>
              <a:chOff x="3030538" y="2674938"/>
              <a:chExt cx="779463" cy="1258888"/>
            </a:xfrm>
            <a:solidFill>
              <a:schemeClr val="accent2"/>
            </a:solidFill>
          </p:grpSpPr>
          <p:sp>
            <p:nvSpPr>
              <p:cNvPr id="189" name="Freeform 22">
                <a:extLst>
                  <a:ext uri="{FF2B5EF4-FFF2-40B4-BE49-F238E27FC236}">
                    <a16:creationId xmlns:a16="http://schemas.microsoft.com/office/drawing/2014/main" id="{3A84B01D-9395-A34D-AABF-B99864A8B6D2}"/>
                  </a:ext>
                </a:extLst>
              </p:cNvPr>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23">
                <a:extLst>
                  <a:ext uri="{FF2B5EF4-FFF2-40B4-BE49-F238E27FC236}">
                    <a16:creationId xmlns:a16="http://schemas.microsoft.com/office/drawing/2014/main" id="{24954757-5402-EA45-91EC-CDD323A33292}"/>
                  </a:ext>
                </a:extLst>
              </p:cNvPr>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sp>
        <p:nvSpPr>
          <p:cNvPr id="11" name="Date Placeholder 17">
            <a:extLst>
              <a:ext uri="{FF2B5EF4-FFF2-40B4-BE49-F238E27FC236}">
                <a16:creationId xmlns:a16="http://schemas.microsoft.com/office/drawing/2014/main" id="{B11ECA23-BD8A-4221-B642-689BD3C14278}"/>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71999012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a:xfrm>
            <a:off x="3983734" y="391692"/>
            <a:ext cx="7370066" cy="840230"/>
          </a:xfrm>
        </p:spPr>
        <p:txBody>
          <a:bodyPr/>
          <a:lstStyle/>
          <a:p>
            <a:r>
              <a:rPr lang="en-US" noProof="1"/>
              <a:t>South America Map</a:t>
            </a:r>
          </a:p>
        </p:txBody>
      </p:sp>
      <p:sp>
        <p:nvSpPr>
          <p:cNvPr id="3" name="Content Placeholder 2">
            <a:extLst>
              <a:ext uri="{FF2B5EF4-FFF2-40B4-BE49-F238E27FC236}">
                <a16:creationId xmlns:a16="http://schemas.microsoft.com/office/drawing/2014/main" id="{213DAA15-4D61-5449-BAD2-BDB4D489D6BE}"/>
              </a:ext>
            </a:extLst>
          </p:cNvPr>
          <p:cNvSpPr>
            <a:spLocks noGrp="1"/>
          </p:cNvSpPr>
          <p:nvPr>
            <p:ph idx="1"/>
          </p:nvPr>
        </p:nvSpPr>
        <p:spPr>
          <a:xfrm>
            <a:off x="4943062" y="1473400"/>
            <a:ext cx="6410738" cy="4703562"/>
          </a:xfrm>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Curabitur lacus mauris, eleifend eget dolor ut, molestie porttitor massa. Fusce vehicula dictum augue, a iaculis enim euismod et.</a:t>
            </a:r>
          </a:p>
        </p:txBody>
      </p:sp>
      <p:grpSp>
        <p:nvGrpSpPr>
          <p:cNvPr id="4" name="Group 3">
            <a:extLst>
              <a:ext uri="{FF2B5EF4-FFF2-40B4-BE49-F238E27FC236}">
                <a16:creationId xmlns:a16="http://schemas.microsoft.com/office/drawing/2014/main" id="{83554D71-278C-4478-B841-2419FA6E6517}"/>
              </a:ext>
            </a:extLst>
          </p:cNvPr>
          <p:cNvGrpSpPr/>
          <p:nvPr/>
        </p:nvGrpSpPr>
        <p:grpSpPr>
          <a:xfrm>
            <a:off x="1451429" y="703493"/>
            <a:ext cx="3068258" cy="5559430"/>
            <a:chOff x="1451429" y="703493"/>
            <a:chExt cx="3068258" cy="5559430"/>
          </a:xfrm>
        </p:grpSpPr>
        <p:grpSp>
          <p:nvGrpSpPr>
            <p:cNvPr id="6" name="Group 274">
              <a:extLst>
                <a:ext uri="{FF2B5EF4-FFF2-40B4-BE49-F238E27FC236}">
                  <a16:creationId xmlns:a16="http://schemas.microsoft.com/office/drawing/2014/main" id="{1D6D654A-0922-0C4B-A994-1506FDB48259}"/>
                </a:ext>
              </a:extLst>
            </p:cNvPr>
            <p:cNvGrpSpPr/>
            <p:nvPr/>
          </p:nvGrpSpPr>
          <p:grpSpPr>
            <a:xfrm>
              <a:off x="1451429" y="811910"/>
              <a:ext cx="3068258" cy="5451013"/>
              <a:chOff x="3030538" y="2674938"/>
              <a:chExt cx="779463" cy="1258888"/>
            </a:xfrm>
            <a:solidFill>
              <a:schemeClr val="tx1"/>
            </a:solidFill>
          </p:grpSpPr>
          <p:sp>
            <p:nvSpPr>
              <p:cNvPr id="7" name="Freeform 22">
                <a:extLst>
                  <a:ext uri="{FF2B5EF4-FFF2-40B4-BE49-F238E27FC236}">
                    <a16:creationId xmlns:a16="http://schemas.microsoft.com/office/drawing/2014/main" id="{B197A2DA-E120-FD49-86D2-04BEFEC6A4C6}"/>
                  </a:ext>
                </a:extLst>
              </p:cNvPr>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 name="Freeform 23">
                <a:extLst>
                  <a:ext uri="{FF2B5EF4-FFF2-40B4-BE49-F238E27FC236}">
                    <a16:creationId xmlns:a16="http://schemas.microsoft.com/office/drawing/2014/main" id="{C9044AE4-8149-C141-96D4-13E397EF668E}"/>
                  </a:ext>
                </a:extLst>
              </p:cNvPr>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87" name="Group 274">
              <a:extLst>
                <a:ext uri="{FF2B5EF4-FFF2-40B4-BE49-F238E27FC236}">
                  <a16:creationId xmlns:a16="http://schemas.microsoft.com/office/drawing/2014/main" id="{73B15CAE-28D0-CE48-BD45-3CD87EC2B569}"/>
                </a:ext>
              </a:extLst>
            </p:cNvPr>
            <p:cNvGrpSpPr/>
            <p:nvPr/>
          </p:nvGrpSpPr>
          <p:grpSpPr>
            <a:xfrm>
              <a:off x="1451429" y="703493"/>
              <a:ext cx="3068258" cy="5451013"/>
              <a:chOff x="3030538" y="2674938"/>
              <a:chExt cx="779463" cy="1258888"/>
            </a:xfrm>
            <a:solidFill>
              <a:schemeClr val="accent2"/>
            </a:solidFill>
          </p:grpSpPr>
          <p:sp>
            <p:nvSpPr>
              <p:cNvPr id="189" name="Freeform 22">
                <a:extLst>
                  <a:ext uri="{FF2B5EF4-FFF2-40B4-BE49-F238E27FC236}">
                    <a16:creationId xmlns:a16="http://schemas.microsoft.com/office/drawing/2014/main" id="{3A84B01D-9395-A34D-AABF-B99864A8B6D2}"/>
                  </a:ext>
                </a:extLst>
              </p:cNvPr>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23">
                <a:extLst>
                  <a:ext uri="{FF2B5EF4-FFF2-40B4-BE49-F238E27FC236}">
                    <a16:creationId xmlns:a16="http://schemas.microsoft.com/office/drawing/2014/main" id="{24954757-5402-EA45-91EC-CDD323A33292}"/>
                  </a:ext>
                </a:extLst>
              </p:cNvPr>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sp>
        <p:nvSpPr>
          <p:cNvPr id="11" name="Date Placeholder 17">
            <a:extLst>
              <a:ext uri="{FF2B5EF4-FFF2-40B4-BE49-F238E27FC236}">
                <a16:creationId xmlns:a16="http://schemas.microsoft.com/office/drawing/2014/main" id="{8302D565-29FC-4391-A3F8-7F3691780AB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407778950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a:xfrm>
            <a:off x="3983734" y="391692"/>
            <a:ext cx="7370066" cy="840230"/>
          </a:xfrm>
        </p:spPr>
        <p:txBody>
          <a:bodyPr/>
          <a:lstStyle/>
          <a:p>
            <a:r>
              <a:rPr lang="en-US" noProof="1"/>
              <a:t>Europe Map</a:t>
            </a:r>
          </a:p>
        </p:txBody>
      </p:sp>
      <p:sp>
        <p:nvSpPr>
          <p:cNvPr id="183" name="Content Placeholder 182">
            <a:extLst>
              <a:ext uri="{FF2B5EF4-FFF2-40B4-BE49-F238E27FC236}">
                <a16:creationId xmlns:a16="http://schemas.microsoft.com/office/drawing/2014/main" id="{B9393853-9FD1-E248-AA25-D85F8B614FF7}"/>
              </a:ext>
            </a:extLst>
          </p:cNvPr>
          <p:cNvSpPr>
            <a:spLocks noGrp="1"/>
          </p:cNvSpPr>
          <p:nvPr>
            <p:ph idx="1"/>
          </p:nvPr>
        </p:nvSpPr>
        <p:spPr>
          <a:xfrm>
            <a:off x="5277616" y="1473400"/>
            <a:ext cx="6076184" cy="4703562"/>
          </a:xfrm>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Curabitur lacus mauris, eleifend eget dolor ut, molestie porttitor massa. Fusce vehicula dictum augue, a iaculis enim euismod et.</a:t>
            </a:r>
          </a:p>
        </p:txBody>
      </p:sp>
      <p:grpSp>
        <p:nvGrpSpPr>
          <p:cNvPr id="3" name="Group 2">
            <a:extLst>
              <a:ext uri="{FF2B5EF4-FFF2-40B4-BE49-F238E27FC236}">
                <a16:creationId xmlns:a16="http://schemas.microsoft.com/office/drawing/2014/main" id="{261CAB83-3B1F-40F5-B98C-6CB438B50DEE}"/>
              </a:ext>
            </a:extLst>
          </p:cNvPr>
          <p:cNvGrpSpPr/>
          <p:nvPr/>
        </p:nvGrpSpPr>
        <p:grpSpPr>
          <a:xfrm>
            <a:off x="1153226" y="338858"/>
            <a:ext cx="3745342" cy="5917174"/>
            <a:chOff x="1153226" y="338858"/>
            <a:chExt cx="3745342" cy="5917174"/>
          </a:xfrm>
        </p:grpSpPr>
        <p:grpSp>
          <p:nvGrpSpPr>
            <p:cNvPr id="73" name="Group 345">
              <a:extLst>
                <a:ext uri="{FF2B5EF4-FFF2-40B4-BE49-F238E27FC236}">
                  <a16:creationId xmlns:a16="http://schemas.microsoft.com/office/drawing/2014/main" id="{C6B403C3-E46E-2546-8883-5B6CB8DCED55}"/>
                </a:ext>
              </a:extLst>
            </p:cNvPr>
            <p:cNvGrpSpPr/>
            <p:nvPr/>
          </p:nvGrpSpPr>
          <p:grpSpPr>
            <a:xfrm>
              <a:off x="1168397" y="391692"/>
              <a:ext cx="3730171" cy="5864340"/>
              <a:chOff x="4219575" y="1262302"/>
              <a:chExt cx="687388" cy="982424"/>
            </a:xfrm>
            <a:solidFill>
              <a:schemeClr val="tx1"/>
            </a:solidFill>
          </p:grpSpPr>
          <p:sp>
            <p:nvSpPr>
              <p:cNvPr id="74" name="Freeform 36">
                <a:extLst>
                  <a:ext uri="{FF2B5EF4-FFF2-40B4-BE49-F238E27FC236}">
                    <a16:creationId xmlns:a16="http://schemas.microsoft.com/office/drawing/2014/main" id="{52C8AC5E-B2B6-5540-AEFC-6D46179A8E84}"/>
                  </a:ext>
                </a:extLst>
              </p:cNvPr>
              <p:cNvSpPr>
                <a:spLocks/>
              </p:cNvSpPr>
              <p:nvPr/>
            </p:nvSpPr>
            <p:spPr bwMode="auto">
              <a:xfrm>
                <a:off x="4568825" y="1816100"/>
                <a:ext cx="26988" cy="39688"/>
              </a:xfrm>
              <a:custGeom>
                <a:avLst/>
                <a:gdLst/>
                <a:ahLst/>
                <a:cxnLst>
                  <a:cxn ang="0">
                    <a:pos x="3" y="27"/>
                  </a:cxn>
                  <a:cxn ang="0">
                    <a:pos x="9" y="21"/>
                  </a:cxn>
                  <a:cxn ang="0">
                    <a:pos x="0" y="14"/>
                  </a:cxn>
                  <a:cxn ang="0">
                    <a:pos x="9" y="0"/>
                  </a:cxn>
                  <a:cxn ang="0">
                    <a:pos x="20" y="12"/>
                  </a:cxn>
                  <a:cxn ang="0">
                    <a:pos x="6" y="30"/>
                  </a:cxn>
                  <a:cxn ang="0">
                    <a:pos x="0" y="27"/>
                  </a:cxn>
                  <a:cxn ang="0">
                    <a:pos x="2" y="25"/>
                  </a:cxn>
                  <a:cxn ang="0">
                    <a:pos x="3" y="27"/>
                  </a:cxn>
                </a:cxnLst>
                <a:rect l="0" t="0" r="r" b="b"/>
                <a:pathLst>
                  <a:path w="20" h="30">
                    <a:moveTo>
                      <a:pt x="3" y="27"/>
                    </a:moveTo>
                    <a:cubicBezTo>
                      <a:pt x="6" y="26"/>
                      <a:pt x="9" y="23"/>
                      <a:pt x="9" y="21"/>
                    </a:cubicBezTo>
                    <a:cubicBezTo>
                      <a:pt x="5" y="20"/>
                      <a:pt x="0" y="16"/>
                      <a:pt x="0" y="14"/>
                    </a:cubicBezTo>
                    <a:cubicBezTo>
                      <a:pt x="0" y="12"/>
                      <a:pt x="5" y="0"/>
                      <a:pt x="9" y="0"/>
                    </a:cubicBezTo>
                    <a:cubicBezTo>
                      <a:pt x="17" y="0"/>
                      <a:pt x="18" y="4"/>
                      <a:pt x="20" y="12"/>
                    </a:cubicBezTo>
                    <a:cubicBezTo>
                      <a:pt x="12" y="14"/>
                      <a:pt x="16" y="30"/>
                      <a:pt x="6" y="30"/>
                    </a:cubicBezTo>
                    <a:cubicBezTo>
                      <a:pt x="3" y="30"/>
                      <a:pt x="1" y="27"/>
                      <a:pt x="0" y="27"/>
                    </a:cubicBezTo>
                    <a:cubicBezTo>
                      <a:pt x="1" y="26"/>
                      <a:pt x="2" y="25"/>
                      <a:pt x="2" y="25"/>
                    </a:cubicBezTo>
                    <a:lnTo>
                      <a:pt x="3" y="27"/>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75" name="Group 343">
                <a:extLst>
                  <a:ext uri="{FF2B5EF4-FFF2-40B4-BE49-F238E27FC236}">
                    <a16:creationId xmlns:a16="http://schemas.microsoft.com/office/drawing/2014/main" id="{659EBD0F-0DBE-0145-A9E6-3D77AF8BFA1B}"/>
                  </a:ext>
                </a:extLst>
              </p:cNvPr>
              <p:cNvGrpSpPr/>
              <p:nvPr/>
            </p:nvGrpSpPr>
            <p:grpSpPr>
              <a:xfrm>
                <a:off x="4219575" y="1262302"/>
                <a:ext cx="687388" cy="982424"/>
                <a:chOff x="4219575" y="1262302"/>
                <a:chExt cx="687388" cy="982424"/>
              </a:xfrm>
              <a:grpFill/>
            </p:grpSpPr>
            <p:sp>
              <p:nvSpPr>
                <p:cNvPr id="76" name="Freeform 24">
                  <a:extLst>
                    <a:ext uri="{FF2B5EF4-FFF2-40B4-BE49-F238E27FC236}">
                      <a16:creationId xmlns:a16="http://schemas.microsoft.com/office/drawing/2014/main" id="{87381329-AFBF-724D-B1E0-95D52E240EB4}"/>
                    </a:ext>
                  </a:extLst>
                </p:cNvPr>
                <p:cNvSpPr>
                  <a:spLocks/>
                </p:cNvSpPr>
                <p:nvPr/>
              </p:nvSpPr>
              <p:spPr bwMode="auto">
                <a:xfrm>
                  <a:off x="4230688" y="1782763"/>
                  <a:ext cx="646113" cy="461963"/>
                </a:xfrm>
                <a:custGeom>
                  <a:avLst/>
                  <a:gdLst/>
                  <a:ahLst/>
                  <a:cxnLst>
                    <a:cxn ang="0">
                      <a:pos x="473" y="233"/>
                    </a:cxn>
                    <a:cxn ang="0">
                      <a:pos x="470" y="273"/>
                    </a:cxn>
                    <a:cxn ang="0">
                      <a:pos x="427" y="274"/>
                    </a:cxn>
                    <a:cxn ang="0">
                      <a:pos x="401" y="283"/>
                    </a:cxn>
                    <a:cxn ang="0">
                      <a:pos x="403" y="303"/>
                    </a:cxn>
                    <a:cxn ang="0">
                      <a:pos x="413" y="322"/>
                    </a:cxn>
                    <a:cxn ang="0">
                      <a:pos x="401" y="319"/>
                    </a:cxn>
                    <a:cxn ang="0">
                      <a:pos x="397" y="336"/>
                    </a:cxn>
                    <a:cxn ang="0">
                      <a:pos x="382" y="315"/>
                    </a:cxn>
                    <a:cxn ang="0">
                      <a:pos x="358" y="278"/>
                    </a:cxn>
                    <a:cxn ang="0">
                      <a:pos x="329" y="238"/>
                    </a:cxn>
                    <a:cxn ang="0">
                      <a:pos x="289" y="213"/>
                    </a:cxn>
                    <a:cxn ang="0">
                      <a:pos x="270" y="212"/>
                    </a:cxn>
                    <a:cxn ang="0">
                      <a:pos x="289" y="244"/>
                    </a:cxn>
                    <a:cxn ang="0">
                      <a:pos x="315" y="264"/>
                    </a:cxn>
                    <a:cxn ang="0">
                      <a:pos x="330" y="283"/>
                    </a:cxn>
                    <a:cxn ang="0">
                      <a:pos x="323" y="305"/>
                    </a:cxn>
                    <a:cxn ang="0">
                      <a:pos x="316" y="303"/>
                    </a:cxn>
                    <a:cxn ang="0">
                      <a:pos x="291" y="273"/>
                    </a:cxn>
                    <a:cxn ang="0">
                      <a:pos x="229" y="223"/>
                    </a:cxn>
                    <a:cxn ang="0">
                      <a:pos x="168" y="237"/>
                    </a:cxn>
                    <a:cxn ang="0">
                      <a:pos x="135" y="272"/>
                    </a:cxn>
                    <a:cxn ang="0">
                      <a:pos x="101" y="326"/>
                    </a:cxn>
                    <a:cxn ang="0">
                      <a:pos x="72" y="338"/>
                    </a:cxn>
                    <a:cxn ang="0">
                      <a:pos x="10" y="334"/>
                    </a:cxn>
                    <a:cxn ang="0">
                      <a:pos x="0" y="306"/>
                    </a:cxn>
                    <a:cxn ang="0">
                      <a:pos x="4" y="246"/>
                    </a:cxn>
                    <a:cxn ang="0">
                      <a:pos x="48" y="235"/>
                    </a:cxn>
                    <a:cxn ang="0">
                      <a:pos x="89" y="240"/>
                    </a:cxn>
                    <a:cxn ang="0">
                      <a:pos x="105" y="206"/>
                    </a:cxn>
                    <a:cxn ang="0">
                      <a:pos x="103" y="193"/>
                    </a:cxn>
                    <a:cxn ang="0">
                      <a:pos x="60" y="163"/>
                    </a:cxn>
                    <a:cxn ang="0">
                      <a:pos x="88" y="157"/>
                    </a:cxn>
                    <a:cxn ang="0">
                      <a:pos x="96" y="143"/>
                    </a:cxn>
                    <a:cxn ang="0">
                      <a:pos x="114" y="145"/>
                    </a:cxn>
                    <a:cxn ang="0">
                      <a:pos x="147" y="118"/>
                    </a:cxn>
                    <a:cxn ang="0">
                      <a:pos x="176" y="89"/>
                    </a:cxn>
                    <a:cxn ang="0">
                      <a:pos x="208" y="73"/>
                    </a:cxn>
                    <a:cxn ang="0">
                      <a:pos x="225" y="54"/>
                    </a:cxn>
                    <a:cxn ang="0">
                      <a:pos x="245" y="5"/>
                    </a:cxn>
                    <a:cxn ang="0">
                      <a:pos x="251" y="25"/>
                    </a:cxn>
                    <a:cxn ang="0">
                      <a:pos x="240" y="54"/>
                    </a:cxn>
                    <a:cxn ang="0">
                      <a:pos x="254" y="66"/>
                    </a:cxn>
                    <a:cxn ang="0">
                      <a:pos x="289" y="68"/>
                    </a:cxn>
                    <a:cxn ang="0">
                      <a:pos x="333" y="50"/>
                    </a:cxn>
                    <a:cxn ang="0">
                      <a:pos x="378" y="55"/>
                    </a:cxn>
                    <a:cxn ang="0">
                      <a:pos x="408" y="95"/>
                    </a:cxn>
                    <a:cxn ang="0">
                      <a:pos x="399" y="153"/>
                    </a:cxn>
                    <a:cxn ang="0">
                      <a:pos x="470" y="180"/>
                    </a:cxn>
                    <a:cxn ang="0">
                      <a:pos x="474" y="204"/>
                    </a:cxn>
                    <a:cxn ang="0">
                      <a:pos x="476" y="216"/>
                    </a:cxn>
                  </a:cxnLst>
                  <a:rect l="0" t="0" r="r" b="b"/>
                  <a:pathLst>
                    <a:path w="485" h="347">
                      <a:moveTo>
                        <a:pt x="476" y="216"/>
                      </a:moveTo>
                      <a:cubicBezTo>
                        <a:pt x="474" y="223"/>
                        <a:pt x="475" y="219"/>
                        <a:pt x="473" y="222"/>
                      </a:cubicBezTo>
                      <a:cubicBezTo>
                        <a:pt x="473" y="233"/>
                        <a:pt x="473" y="233"/>
                        <a:pt x="473" y="233"/>
                      </a:cubicBezTo>
                      <a:cubicBezTo>
                        <a:pt x="469" y="238"/>
                        <a:pt x="461" y="246"/>
                        <a:pt x="461" y="253"/>
                      </a:cubicBezTo>
                      <a:cubicBezTo>
                        <a:pt x="461" y="261"/>
                        <a:pt x="473" y="268"/>
                        <a:pt x="476" y="272"/>
                      </a:cubicBezTo>
                      <a:cubicBezTo>
                        <a:pt x="474" y="273"/>
                        <a:pt x="472" y="273"/>
                        <a:pt x="470" y="273"/>
                      </a:cubicBezTo>
                      <a:cubicBezTo>
                        <a:pt x="466" y="275"/>
                        <a:pt x="463" y="273"/>
                        <a:pt x="459" y="275"/>
                      </a:cubicBezTo>
                      <a:cubicBezTo>
                        <a:pt x="453" y="277"/>
                        <a:pt x="452" y="283"/>
                        <a:pt x="446" y="283"/>
                      </a:cubicBezTo>
                      <a:cubicBezTo>
                        <a:pt x="439" y="283"/>
                        <a:pt x="435" y="274"/>
                        <a:pt x="427" y="274"/>
                      </a:cubicBezTo>
                      <a:cubicBezTo>
                        <a:pt x="420" y="274"/>
                        <a:pt x="419" y="278"/>
                        <a:pt x="413" y="280"/>
                      </a:cubicBezTo>
                      <a:cubicBezTo>
                        <a:pt x="414" y="284"/>
                        <a:pt x="414" y="286"/>
                        <a:pt x="413" y="290"/>
                      </a:cubicBezTo>
                      <a:cubicBezTo>
                        <a:pt x="406" y="290"/>
                        <a:pt x="405" y="283"/>
                        <a:pt x="401" y="283"/>
                      </a:cubicBezTo>
                      <a:cubicBezTo>
                        <a:pt x="399" y="283"/>
                        <a:pt x="397" y="286"/>
                        <a:pt x="397" y="288"/>
                      </a:cubicBezTo>
                      <a:cubicBezTo>
                        <a:pt x="405" y="298"/>
                        <a:pt x="405" y="298"/>
                        <a:pt x="405" y="298"/>
                      </a:cubicBezTo>
                      <a:cubicBezTo>
                        <a:pt x="405" y="300"/>
                        <a:pt x="403" y="302"/>
                        <a:pt x="403" y="303"/>
                      </a:cubicBezTo>
                      <a:cubicBezTo>
                        <a:pt x="403" y="304"/>
                        <a:pt x="415" y="315"/>
                        <a:pt x="419" y="315"/>
                      </a:cubicBezTo>
                      <a:cubicBezTo>
                        <a:pt x="419" y="317"/>
                        <a:pt x="420" y="318"/>
                        <a:pt x="420" y="319"/>
                      </a:cubicBezTo>
                      <a:cubicBezTo>
                        <a:pt x="418" y="321"/>
                        <a:pt x="414" y="319"/>
                        <a:pt x="413" y="322"/>
                      </a:cubicBezTo>
                      <a:cubicBezTo>
                        <a:pt x="412" y="322"/>
                        <a:pt x="412" y="322"/>
                        <a:pt x="412" y="322"/>
                      </a:cubicBezTo>
                      <a:cubicBezTo>
                        <a:pt x="407" y="321"/>
                        <a:pt x="403" y="317"/>
                        <a:pt x="401" y="315"/>
                      </a:cubicBezTo>
                      <a:cubicBezTo>
                        <a:pt x="401" y="319"/>
                        <a:pt x="401" y="319"/>
                        <a:pt x="401" y="319"/>
                      </a:cubicBezTo>
                      <a:cubicBezTo>
                        <a:pt x="402" y="321"/>
                        <a:pt x="403" y="323"/>
                        <a:pt x="403" y="326"/>
                      </a:cubicBezTo>
                      <a:cubicBezTo>
                        <a:pt x="403" y="329"/>
                        <a:pt x="399" y="334"/>
                        <a:pt x="403" y="336"/>
                      </a:cubicBezTo>
                      <a:cubicBezTo>
                        <a:pt x="401" y="336"/>
                        <a:pt x="397" y="336"/>
                        <a:pt x="397" y="336"/>
                      </a:cubicBezTo>
                      <a:cubicBezTo>
                        <a:pt x="390" y="336"/>
                        <a:pt x="384" y="329"/>
                        <a:pt x="384" y="322"/>
                      </a:cubicBezTo>
                      <a:cubicBezTo>
                        <a:pt x="384" y="319"/>
                        <a:pt x="388" y="317"/>
                        <a:pt x="390" y="315"/>
                      </a:cubicBezTo>
                      <a:cubicBezTo>
                        <a:pt x="387" y="315"/>
                        <a:pt x="385" y="315"/>
                        <a:pt x="382" y="315"/>
                      </a:cubicBezTo>
                      <a:cubicBezTo>
                        <a:pt x="380" y="315"/>
                        <a:pt x="379" y="311"/>
                        <a:pt x="379" y="310"/>
                      </a:cubicBezTo>
                      <a:cubicBezTo>
                        <a:pt x="378" y="304"/>
                        <a:pt x="374" y="300"/>
                        <a:pt x="370" y="296"/>
                      </a:cubicBezTo>
                      <a:cubicBezTo>
                        <a:pt x="365" y="291"/>
                        <a:pt x="358" y="287"/>
                        <a:pt x="358" y="278"/>
                      </a:cubicBezTo>
                      <a:cubicBezTo>
                        <a:pt x="358" y="272"/>
                        <a:pt x="358" y="270"/>
                        <a:pt x="358" y="266"/>
                      </a:cubicBezTo>
                      <a:cubicBezTo>
                        <a:pt x="358" y="260"/>
                        <a:pt x="348" y="251"/>
                        <a:pt x="342" y="248"/>
                      </a:cubicBezTo>
                      <a:cubicBezTo>
                        <a:pt x="336" y="245"/>
                        <a:pt x="329" y="244"/>
                        <a:pt x="329" y="238"/>
                      </a:cubicBezTo>
                      <a:cubicBezTo>
                        <a:pt x="326" y="238"/>
                        <a:pt x="325" y="238"/>
                        <a:pt x="323" y="238"/>
                      </a:cubicBezTo>
                      <a:cubicBezTo>
                        <a:pt x="313" y="238"/>
                        <a:pt x="302" y="223"/>
                        <a:pt x="302" y="213"/>
                      </a:cubicBezTo>
                      <a:cubicBezTo>
                        <a:pt x="297" y="213"/>
                        <a:pt x="293" y="213"/>
                        <a:pt x="289" y="213"/>
                      </a:cubicBezTo>
                      <a:cubicBezTo>
                        <a:pt x="283" y="213"/>
                        <a:pt x="285" y="204"/>
                        <a:pt x="283" y="201"/>
                      </a:cubicBezTo>
                      <a:cubicBezTo>
                        <a:pt x="278" y="204"/>
                        <a:pt x="268" y="204"/>
                        <a:pt x="268" y="209"/>
                      </a:cubicBezTo>
                      <a:cubicBezTo>
                        <a:pt x="268" y="210"/>
                        <a:pt x="270" y="212"/>
                        <a:pt x="270" y="212"/>
                      </a:cubicBezTo>
                      <a:cubicBezTo>
                        <a:pt x="270" y="214"/>
                        <a:pt x="269" y="217"/>
                        <a:pt x="269" y="220"/>
                      </a:cubicBezTo>
                      <a:cubicBezTo>
                        <a:pt x="269" y="226"/>
                        <a:pt x="273" y="229"/>
                        <a:pt x="278" y="231"/>
                      </a:cubicBezTo>
                      <a:cubicBezTo>
                        <a:pt x="285" y="233"/>
                        <a:pt x="288" y="240"/>
                        <a:pt x="289" y="244"/>
                      </a:cubicBezTo>
                      <a:cubicBezTo>
                        <a:pt x="291" y="250"/>
                        <a:pt x="294" y="257"/>
                        <a:pt x="298" y="259"/>
                      </a:cubicBezTo>
                      <a:cubicBezTo>
                        <a:pt x="304" y="262"/>
                        <a:pt x="309" y="260"/>
                        <a:pt x="315" y="260"/>
                      </a:cubicBezTo>
                      <a:cubicBezTo>
                        <a:pt x="315" y="261"/>
                        <a:pt x="315" y="263"/>
                        <a:pt x="315" y="264"/>
                      </a:cubicBezTo>
                      <a:cubicBezTo>
                        <a:pt x="313" y="269"/>
                        <a:pt x="323" y="271"/>
                        <a:pt x="326" y="272"/>
                      </a:cubicBezTo>
                      <a:cubicBezTo>
                        <a:pt x="335" y="277"/>
                        <a:pt x="345" y="280"/>
                        <a:pt x="344" y="290"/>
                      </a:cubicBezTo>
                      <a:cubicBezTo>
                        <a:pt x="340" y="289"/>
                        <a:pt x="337" y="283"/>
                        <a:pt x="330" y="283"/>
                      </a:cubicBezTo>
                      <a:cubicBezTo>
                        <a:pt x="325" y="283"/>
                        <a:pt x="320" y="286"/>
                        <a:pt x="320" y="290"/>
                      </a:cubicBezTo>
                      <a:cubicBezTo>
                        <a:pt x="320" y="296"/>
                        <a:pt x="328" y="297"/>
                        <a:pt x="328" y="303"/>
                      </a:cubicBezTo>
                      <a:cubicBezTo>
                        <a:pt x="328" y="305"/>
                        <a:pt x="323" y="305"/>
                        <a:pt x="323" y="305"/>
                      </a:cubicBezTo>
                      <a:cubicBezTo>
                        <a:pt x="319" y="309"/>
                        <a:pt x="319" y="318"/>
                        <a:pt x="313" y="318"/>
                      </a:cubicBezTo>
                      <a:cubicBezTo>
                        <a:pt x="310" y="318"/>
                        <a:pt x="308" y="317"/>
                        <a:pt x="308" y="315"/>
                      </a:cubicBezTo>
                      <a:cubicBezTo>
                        <a:pt x="314" y="315"/>
                        <a:pt x="316" y="309"/>
                        <a:pt x="316" y="303"/>
                      </a:cubicBezTo>
                      <a:cubicBezTo>
                        <a:pt x="316" y="297"/>
                        <a:pt x="312" y="295"/>
                        <a:pt x="311" y="291"/>
                      </a:cubicBezTo>
                      <a:cubicBezTo>
                        <a:pt x="310" y="291"/>
                        <a:pt x="300" y="281"/>
                        <a:pt x="299" y="278"/>
                      </a:cubicBezTo>
                      <a:cubicBezTo>
                        <a:pt x="297" y="278"/>
                        <a:pt x="291" y="276"/>
                        <a:pt x="291" y="273"/>
                      </a:cubicBezTo>
                      <a:cubicBezTo>
                        <a:pt x="277" y="270"/>
                        <a:pt x="274" y="266"/>
                        <a:pt x="266" y="259"/>
                      </a:cubicBezTo>
                      <a:cubicBezTo>
                        <a:pt x="263" y="256"/>
                        <a:pt x="257" y="254"/>
                        <a:pt x="256" y="251"/>
                      </a:cubicBezTo>
                      <a:cubicBezTo>
                        <a:pt x="248" y="241"/>
                        <a:pt x="245" y="223"/>
                        <a:pt x="229" y="223"/>
                      </a:cubicBezTo>
                      <a:cubicBezTo>
                        <a:pt x="221" y="223"/>
                        <a:pt x="220" y="228"/>
                        <a:pt x="216" y="230"/>
                      </a:cubicBezTo>
                      <a:cubicBezTo>
                        <a:pt x="208" y="234"/>
                        <a:pt x="202" y="242"/>
                        <a:pt x="192" y="242"/>
                      </a:cubicBezTo>
                      <a:cubicBezTo>
                        <a:pt x="183" y="242"/>
                        <a:pt x="177" y="237"/>
                        <a:pt x="168" y="237"/>
                      </a:cubicBezTo>
                      <a:cubicBezTo>
                        <a:pt x="161" y="237"/>
                        <a:pt x="154" y="242"/>
                        <a:pt x="154" y="248"/>
                      </a:cubicBezTo>
                      <a:cubicBezTo>
                        <a:pt x="157" y="258"/>
                        <a:pt x="157" y="258"/>
                        <a:pt x="157" y="258"/>
                      </a:cubicBezTo>
                      <a:cubicBezTo>
                        <a:pt x="154" y="267"/>
                        <a:pt x="144" y="270"/>
                        <a:pt x="135" y="272"/>
                      </a:cubicBezTo>
                      <a:cubicBezTo>
                        <a:pt x="127" y="274"/>
                        <a:pt x="114" y="292"/>
                        <a:pt x="114" y="302"/>
                      </a:cubicBezTo>
                      <a:cubicBezTo>
                        <a:pt x="114" y="305"/>
                        <a:pt x="117" y="306"/>
                        <a:pt x="119" y="307"/>
                      </a:cubicBezTo>
                      <a:cubicBezTo>
                        <a:pt x="113" y="316"/>
                        <a:pt x="110" y="321"/>
                        <a:pt x="101" y="326"/>
                      </a:cubicBezTo>
                      <a:cubicBezTo>
                        <a:pt x="96" y="328"/>
                        <a:pt x="95" y="340"/>
                        <a:pt x="86" y="337"/>
                      </a:cubicBezTo>
                      <a:cubicBezTo>
                        <a:pt x="86" y="337"/>
                        <a:pt x="86" y="337"/>
                        <a:pt x="86" y="337"/>
                      </a:cubicBezTo>
                      <a:cubicBezTo>
                        <a:pt x="82" y="336"/>
                        <a:pt x="75" y="338"/>
                        <a:pt x="72" y="338"/>
                      </a:cubicBezTo>
                      <a:cubicBezTo>
                        <a:pt x="62" y="338"/>
                        <a:pt x="56" y="347"/>
                        <a:pt x="46" y="347"/>
                      </a:cubicBezTo>
                      <a:cubicBezTo>
                        <a:pt x="40" y="347"/>
                        <a:pt x="39" y="331"/>
                        <a:pt x="29" y="331"/>
                      </a:cubicBezTo>
                      <a:cubicBezTo>
                        <a:pt x="22" y="331"/>
                        <a:pt x="17" y="334"/>
                        <a:pt x="10" y="334"/>
                      </a:cubicBezTo>
                      <a:cubicBezTo>
                        <a:pt x="8" y="334"/>
                        <a:pt x="7" y="332"/>
                        <a:pt x="7" y="330"/>
                      </a:cubicBezTo>
                      <a:cubicBezTo>
                        <a:pt x="7" y="321"/>
                        <a:pt x="7" y="318"/>
                        <a:pt x="7" y="313"/>
                      </a:cubicBezTo>
                      <a:cubicBezTo>
                        <a:pt x="3" y="313"/>
                        <a:pt x="0" y="310"/>
                        <a:pt x="0" y="306"/>
                      </a:cubicBezTo>
                      <a:cubicBezTo>
                        <a:pt x="0" y="301"/>
                        <a:pt x="4" y="299"/>
                        <a:pt x="4" y="296"/>
                      </a:cubicBezTo>
                      <a:cubicBezTo>
                        <a:pt x="4" y="285"/>
                        <a:pt x="8" y="274"/>
                        <a:pt x="8" y="262"/>
                      </a:cubicBezTo>
                      <a:cubicBezTo>
                        <a:pt x="8" y="256"/>
                        <a:pt x="4" y="250"/>
                        <a:pt x="4" y="246"/>
                      </a:cubicBezTo>
                      <a:cubicBezTo>
                        <a:pt x="4" y="243"/>
                        <a:pt x="19" y="234"/>
                        <a:pt x="21" y="234"/>
                      </a:cubicBezTo>
                      <a:cubicBezTo>
                        <a:pt x="23" y="234"/>
                        <a:pt x="25" y="236"/>
                        <a:pt x="28" y="235"/>
                      </a:cubicBezTo>
                      <a:cubicBezTo>
                        <a:pt x="48" y="235"/>
                        <a:pt x="48" y="235"/>
                        <a:pt x="48" y="235"/>
                      </a:cubicBezTo>
                      <a:cubicBezTo>
                        <a:pt x="49" y="237"/>
                        <a:pt x="53" y="238"/>
                        <a:pt x="55" y="238"/>
                      </a:cubicBezTo>
                      <a:cubicBezTo>
                        <a:pt x="76" y="238"/>
                        <a:pt x="76" y="238"/>
                        <a:pt x="76" y="238"/>
                      </a:cubicBezTo>
                      <a:cubicBezTo>
                        <a:pt x="82" y="237"/>
                        <a:pt x="84" y="240"/>
                        <a:pt x="89" y="240"/>
                      </a:cubicBezTo>
                      <a:cubicBezTo>
                        <a:pt x="92" y="240"/>
                        <a:pt x="98" y="238"/>
                        <a:pt x="100" y="238"/>
                      </a:cubicBezTo>
                      <a:cubicBezTo>
                        <a:pt x="100" y="229"/>
                        <a:pt x="105" y="226"/>
                        <a:pt x="105" y="218"/>
                      </a:cubicBezTo>
                      <a:cubicBezTo>
                        <a:pt x="105" y="216"/>
                        <a:pt x="105" y="208"/>
                        <a:pt x="105" y="206"/>
                      </a:cubicBezTo>
                      <a:cubicBezTo>
                        <a:pt x="104" y="206"/>
                        <a:pt x="104" y="206"/>
                        <a:pt x="104" y="206"/>
                      </a:cubicBezTo>
                      <a:cubicBezTo>
                        <a:pt x="105" y="205"/>
                        <a:pt x="106" y="201"/>
                        <a:pt x="106" y="200"/>
                      </a:cubicBezTo>
                      <a:cubicBezTo>
                        <a:pt x="106" y="196"/>
                        <a:pt x="103" y="197"/>
                        <a:pt x="103" y="193"/>
                      </a:cubicBezTo>
                      <a:cubicBezTo>
                        <a:pt x="94" y="193"/>
                        <a:pt x="92" y="185"/>
                        <a:pt x="92" y="178"/>
                      </a:cubicBezTo>
                      <a:cubicBezTo>
                        <a:pt x="89" y="178"/>
                        <a:pt x="89" y="175"/>
                        <a:pt x="87" y="175"/>
                      </a:cubicBezTo>
                      <a:cubicBezTo>
                        <a:pt x="79" y="173"/>
                        <a:pt x="60" y="169"/>
                        <a:pt x="60" y="163"/>
                      </a:cubicBezTo>
                      <a:cubicBezTo>
                        <a:pt x="60" y="163"/>
                        <a:pt x="60" y="161"/>
                        <a:pt x="60" y="161"/>
                      </a:cubicBezTo>
                      <a:cubicBezTo>
                        <a:pt x="60" y="157"/>
                        <a:pt x="72" y="154"/>
                        <a:pt x="76" y="153"/>
                      </a:cubicBezTo>
                      <a:cubicBezTo>
                        <a:pt x="78" y="156"/>
                        <a:pt x="85" y="157"/>
                        <a:pt x="88" y="157"/>
                      </a:cubicBezTo>
                      <a:cubicBezTo>
                        <a:pt x="92" y="157"/>
                        <a:pt x="97" y="156"/>
                        <a:pt x="98" y="155"/>
                      </a:cubicBezTo>
                      <a:cubicBezTo>
                        <a:pt x="98" y="152"/>
                        <a:pt x="98" y="152"/>
                        <a:pt x="98" y="152"/>
                      </a:cubicBezTo>
                      <a:cubicBezTo>
                        <a:pt x="95" y="151"/>
                        <a:pt x="97" y="145"/>
                        <a:pt x="96" y="143"/>
                      </a:cubicBezTo>
                      <a:cubicBezTo>
                        <a:pt x="96" y="140"/>
                        <a:pt x="96" y="140"/>
                        <a:pt x="96" y="140"/>
                      </a:cubicBezTo>
                      <a:cubicBezTo>
                        <a:pt x="101" y="140"/>
                        <a:pt x="101" y="140"/>
                        <a:pt x="101" y="140"/>
                      </a:cubicBezTo>
                      <a:cubicBezTo>
                        <a:pt x="104" y="143"/>
                        <a:pt x="109" y="145"/>
                        <a:pt x="114" y="145"/>
                      </a:cubicBezTo>
                      <a:cubicBezTo>
                        <a:pt x="117" y="145"/>
                        <a:pt x="120" y="142"/>
                        <a:pt x="121" y="139"/>
                      </a:cubicBezTo>
                      <a:cubicBezTo>
                        <a:pt x="135" y="139"/>
                        <a:pt x="138" y="129"/>
                        <a:pt x="141" y="119"/>
                      </a:cubicBezTo>
                      <a:cubicBezTo>
                        <a:pt x="143" y="119"/>
                        <a:pt x="145" y="118"/>
                        <a:pt x="147" y="118"/>
                      </a:cubicBezTo>
                      <a:cubicBezTo>
                        <a:pt x="150" y="117"/>
                        <a:pt x="167" y="110"/>
                        <a:pt x="169" y="108"/>
                      </a:cubicBezTo>
                      <a:cubicBezTo>
                        <a:pt x="173" y="104"/>
                        <a:pt x="171" y="99"/>
                        <a:pt x="171" y="94"/>
                      </a:cubicBezTo>
                      <a:cubicBezTo>
                        <a:pt x="171" y="92"/>
                        <a:pt x="175" y="89"/>
                        <a:pt x="176" y="89"/>
                      </a:cubicBezTo>
                      <a:cubicBezTo>
                        <a:pt x="182" y="83"/>
                        <a:pt x="188" y="76"/>
                        <a:pt x="198" y="76"/>
                      </a:cubicBezTo>
                      <a:cubicBezTo>
                        <a:pt x="204" y="76"/>
                        <a:pt x="201" y="77"/>
                        <a:pt x="204" y="76"/>
                      </a:cubicBezTo>
                      <a:cubicBezTo>
                        <a:pt x="206" y="77"/>
                        <a:pt x="207" y="74"/>
                        <a:pt x="208" y="73"/>
                      </a:cubicBezTo>
                      <a:cubicBezTo>
                        <a:pt x="211" y="70"/>
                        <a:pt x="215" y="72"/>
                        <a:pt x="219" y="72"/>
                      </a:cubicBezTo>
                      <a:cubicBezTo>
                        <a:pt x="221" y="72"/>
                        <a:pt x="229" y="68"/>
                        <a:pt x="229" y="65"/>
                      </a:cubicBezTo>
                      <a:cubicBezTo>
                        <a:pt x="229" y="63"/>
                        <a:pt x="225" y="54"/>
                        <a:pt x="225" y="54"/>
                      </a:cubicBezTo>
                      <a:cubicBezTo>
                        <a:pt x="224" y="42"/>
                        <a:pt x="217" y="38"/>
                        <a:pt x="217" y="28"/>
                      </a:cubicBezTo>
                      <a:cubicBezTo>
                        <a:pt x="217" y="9"/>
                        <a:pt x="234" y="8"/>
                        <a:pt x="245" y="0"/>
                      </a:cubicBezTo>
                      <a:cubicBezTo>
                        <a:pt x="245" y="5"/>
                        <a:pt x="245" y="5"/>
                        <a:pt x="245" y="5"/>
                      </a:cubicBezTo>
                      <a:cubicBezTo>
                        <a:pt x="243" y="10"/>
                        <a:pt x="242" y="12"/>
                        <a:pt x="242" y="17"/>
                      </a:cubicBezTo>
                      <a:cubicBezTo>
                        <a:pt x="242" y="21"/>
                        <a:pt x="247" y="22"/>
                        <a:pt x="251" y="22"/>
                      </a:cubicBezTo>
                      <a:cubicBezTo>
                        <a:pt x="251" y="23"/>
                        <a:pt x="251" y="24"/>
                        <a:pt x="251" y="25"/>
                      </a:cubicBezTo>
                      <a:cubicBezTo>
                        <a:pt x="251" y="27"/>
                        <a:pt x="247" y="28"/>
                        <a:pt x="245" y="29"/>
                      </a:cubicBezTo>
                      <a:cubicBezTo>
                        <a:pt x="241" y="34"/>
                        <a:pt x="236" y="38"/>
                        <a:pt x="236" y="46"/>
                      </a:cubicBezTo>
                      <a:cubicBezTo>
                        <a:pt x="236" y="50"/>
                        <a:pt x="238" y="53"/>
                        <a:pt x="240" y="54"/>
                      </a:cubicBezTo>
                      <a:cubicBezTo>
                        <a:pt x="240" y="56"/>
                        <a:pt x="241" y="57"/>
                        <a:pt x="240" y="59"/>
                      </a:cubicBezTo>
                      <a:cubicBezTo>
                        <a:pt x="245" y="59"/>
                        <a:pt x="247" y="60"/>
                        <a:pt x="251" y="60"/>
                      </a:cubicBezTo>
                      <a:cubicBezTo>
                        <a:pt x="252" y="63"/>
                        <a:pt x="253" y="66"/>
                        <a:pt x="254" y="66"/>
                      </a:cubicBezTo>
                      <a:cubicBezTo>
                        <a:pt x="266" y="66"/>
                        <a:pt x="274" y="56"/>
                        <a:pt x="285" y="57"/>
                      </a:cubicBezTo>
                      <a:cubicBezTo>
                        <a:pt x="284" y="59"/>
                        <a:pt x="282" y="60"/>
                        <a:pt x="282" y="62"/>
                      </a:cubicBezTo>
                      <a:cubicBezTo>
                        <a:pt x="282" y="63"/>
                        <a:pt x="289" y="68"/>
                        <a:pt x="289" y="68"/>
                      </a:cubicBezTo>
                      <a:cubicBezTo>
                        <a:pt x="294" y="68"/>
                        <a:pt x="295" y="65"/>
                        <a:pt x="297" y="64"/>
                      </a:cubicBezTo>
                      <a:cubicBezTo>
                        <a:pt x="304" y="60"/>
                        <a:pt x="310" y="62"/>
                        <a:pt x="317" y="59"/>
                      </a:cubicBezTo>
                      <a:cubicBezTo>
                        <a:pt x="321" y="57"/>
                        <a:pt x="328" y="50"/>
                        <a:pt x="333" y="50"/>
                      </a:cubicBezTo>
                      <a:cubicBezTo>
                        <a:pt x="339" y="50"/>
                        <a:pt x="345" y="51"/>
                        <a:pt x="348" y="52"/>
                      </a:cubicBezTo>
                      <a:cubicBezTo>
                        <a:pt x="347" y="54"/>
                        <a:pt x="346" y="56"/>
                        <a:pt x="346" y="57"/>
                      </a:cubicBezTo>
                      <a:cubicBezTo>
                        <a:pt x="358" y="57"/>
                        <a:pt x="370" y="55"/>
                        <a:pt x="378" y="55"/>
                      </a:cubicBezTo>
                      <a:cubicBezTo>
                        <a:pt x="386" y="55"/>
                        <a:pt x="392" y="54"/>
                        <a:pt x="401" y="54"/>
                      </a:cubicBezTo>
                      <a:cubicBezTo>
                        <a:pt x="410" y="54"/>
                        <a:pt x="414" y="70"/>
                        <a:pt x="414" y="80"/>
                      </a:cubicBezTo>
                      <a:cubicBezTo>
                        <a:pt x="414" y="86"/>
                        <a:pt x="408" y="89"/>
                        <a:pt x="408" y="95"/>
                      </a:cubicBezTo>
                      <a:cubicBezTo>
                        <a:pt x="408" y="104"/>
                        <a:pt x="416" y="110"/>
                        <a:pt x="416" y="118"/>
                      </a:cubicBezTo>
                      <a:cubicBezTo>
                        <a:pt x="416" y="123"/>
                        <a:pt x="408" y="125"/>
                        <a:pt x="406" y="128"/>
                      </a:cubicBezTo>
                      <a:cubicBezTo>
                        <a:pt x="401" y="136"/>
                        <a:pt x="399" y="143"/>
                        <a:pt x="399" y="153"/>
                      </a:cubicBezTo>
                      <a:cubicBezTo>
                        <a:pt x="399" y="166"/>
                        <a:pt x="408" y="163"/>
                        <a:pt x="418" y="163"/>
                      </a:cubicBezTo>
                      <a:cubicBezTo>
                        <a:pt x="432" y="163"/>
                        <a:pt x="439" y="157"/>
                        <a:pt x="450" y="157"/>
                      </a:cubicBezTo>
                      <a:cubicBezTo>
                        <a:pt x="461" y="157"/>
                        <a:pt x="459" y="180"/>
                        <a:pt x="470" y="180"/>
                      </a:cubicBezTo>
                      <a:cubicBezTo>
                        <a:pt x="470" y="198"/>
                        <a:pt x="470" y="198"/>
                        <a:pt x="470" y="198"/>
                      </a:cubicBezTo>
                      <a:cubicBezTo>
                        <a:pt x="470" y="200"/>
                        <a:pt x="471" y="201"/>
                        <a:pt x="472" y="201"/>
                      </a:cubicBezTo>
                      <a:cubicBezTo>
                        <a:pt x="474" y="204"/>
                        <a:pt x="474" y="204"/>
                        <a:pt x="474" y="204"/>
                      </a:cubicBezTo>
                      <a:cubicBezTo>
                        <a:pt x="476" y="204"/>
                        <a:pt x="482" y="202"/>
                        <a:pt x="485" y="201"/>
                      </a:cubicBezTo>
                      <a:cubicBezTo>
                        <a:pt x="485" y="204"/>
                        <a:pt x="485" y="206"/>
                        <a:pt x="485" y="208"/>
                      </a:cubicBezTo>
                      <a:cubicBezTo>
                        <a:pt x="481" y="209"/>
                        <a:pt x="476" y="211"/>
                        <a:pt x="476" y="21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7" name="Freeform 25">
                  <a:extLst>
                    <a:ext uri="{FF2B5EF4-FFF2-40B4-BE49-F238E27FC236}">
                      <a16:creationId xmlns:a16="http://schemas.microsoft.com/office/drawing/2014/main" id="{9A5CE6BB-2101-6445-8411-4AA6A9BFA82B}"/>
                    </a:ext>
                  </a:extLst>
                </p:cNvPr>
                <p:cNvSpPr>
                  <a:spLocks/>
                </p:cNvSpPr>
                <p:nvPr/>
              </p:nvSpPr>
              <p:spPr bwMode="auto">
                <a:xfrm>
                  <a:off x="4470400" y="1416050"/>
                  <a:ext cx="436563" cy="423863"/>
                </a:xfrm>
                <a:custGeom>
                  <a:avLst/>
                  <a:gdLst/>
                  <a:ahLst/>
                  <a:cxnLst>
                    <a:cxn ang="0">
                      <a:pos x="66" y="236"/>
                    </a:cxn>
                    <a:cxn ang="0">
                      <a:pos x="4" y="254"/>
                    </a:cxn>
                    <a:cxn ang="0">
                      <a:pos x="12" y="241"/>
                    </a:cxn>
                    <a:cxn ang="0">
                      <a:pos x="8" y="231"/>
                    </a:cxn>
                    <a:cxn ang="0">
                      <a:pos x="10" y="190"/>
                    </a:cxn>
                    <a:cxn ang="0">
                      <a:pos x="55" y="163"/>
                    </a:cxn>
                    <a:cxn ang="0">
                      <a:pos x="85" y="129"/>
                    </a:cxn>
                    <a:cxn ang="0">
                      <a:pos x="97" y="102"/>
                    </a:cxn>
                    <a:cxn ang="0">
                      <a:pos x="142" y="55"/>
                    </a:cxn>
                    <a:cxn ang="0">
                      <a:pos x="124" y="57"/>
                    </a:cxn>
                    <a:cxn ang="0">
                      <a:pos x="124" y="49"/>
                    </a:cxn>
                    <a:cxn ang="0">
                      <a:pos x="132" y="44"/>
                    </a:cxn>
                    <a:cxn ang="0">
                      <a:pos x="148" y="57"/>
                    </a:cxn>
                    <a:cxn ang="0">
                      <a:pos x="149" y="45"/>
                    </a:cxn>
                    <a:cxn ang="0">
                      <a:pos x="168" y="37"/>
                    </a:cxn>
                    <a:cxn ang="0">
                      <a:pos x="183" y="28"/>
                    </a:cxn>
                    <a:cxn ang="0">
                      <a:pos x="199" y="21"/>
                    </a:cxn>
                    <a:cxn ang="0">
                      <a:pos x="221" y="17"/>
                    </a:cxn>
                    <a:cxn ang="0">
                      <a:pos x="223" y="5"/>
                    </a:cxn>
                    <a:cxn ang="0">
                      <a:pos x="256" y="6"/>
                    </a:cxn>
                    <a:cxn ang="0">
                      <a:pos x="266" y="7"/>
                    </a:cxn>
                    <a:cxn ang="0">
                      <a:pos x="285" y="2"/>
                    </a:cxn>
                    <a:cxn ang="0">
                      <a:pos x="296" y="6"/>
                    </a:cxn>
                    <a:cxn ang="0">
                      <a:pos x="293" y="24"/>
                    </a:cxn>
                    <a:cxn ang="0">
                      <a:pos x="315" y="32"/>
                    </a:cxn>
                    <a:cxn ang="0">
                      <a:pos x="309" y="72"/>
                    </a:cxn>
                    <a:cxn ang="0">
                      <a:pos x="310" y="113"/>
                    </a:cxn>
                    <a:cxn ang="0">
                      <a:pos x="318" y="148"/>
                    </a:cxn>
                    <a:cxn ang="0">
                      <a:pos x="327" y="172"/>
                    </a:cxn>
                    <a:cxn ang="0">
                      <a:pos x="255" y="224"/>
                    </a:cxn>
                    <a:cxn ang="0">
                      <a:pos x="218" y="225"/>
                    </a:cxn>
                    <a:cxn ang="0">
                      <a:pos x="206" y="200"/>
                    </a:cxn>
                    <a:cxn ang="0">
                      <a:pos x="197" y="174"/>
                    </a:cxn>
                    <a:cxn ang="0">
                      <a:pos x="254" y="130"/>
                    </a:cxn>
                    <a:cxn ang="0">
                      <a:pos x="202" y="135"/>
                    </a:cxn>
                    <a:cxn ang="0">
                      <a:pos x="172" y="169"/>
                    </a:cxn>
                    <a:cxn ang="0">
                      <a:pos x="146" y="201"/>
                    </a:cxn>
                    <a:cxn ang="0">
                      <a:pos x="150" y="218"/>
                    </a:cxn>
                    <a:cxn ang="0">
                      <a:pos x="152" y="253"/>
                    </a:cxn>
                    <a:cxn ang="0">
                      <a:pos x="146" y="283"/>
                    </a:cxn>
                    <a:cxn ang="0">
                      <a:pos x="121" y="304"/>
                    </a:cxn>
                    <a:cxn ang="0">
                      <a:pos x="90" y="297"/>
                    </a:cxn>
                    <a:cxn ang="0">
                      <a:pos x="82" y="269"/>
                    </a:cxn>
                    <a:cxn ang="0">
                      <a:pos x="76" y="245"/>
                    </a:cxn>
                  </a:cxnLst>
                  <a:rect l="0" t="0" r="r" b="b"/>
                  <a:pathLst>
                    <a:path w="327" h="318">
                      <a:moveTo>
                        <a:pt x="76" y="247"/>
                      </a:moveTo>
                      <a:cubicBezTo>
                        <a:pt x="70" y="245"/>
                        <a:pt x="69" y="241"/>
                        <a:pt x="66" y="236"/>
                      </a:cubicBezTo>
                      <a:cubicBezTo>
                        <a:pt x="57" y="249"/>
                        <a:pt x="43" y="266"/>
                        <a:pt x="24" y="266"/>
                      </a:cubicBezTo>
                      <a:cubicBezTo>
                        <a:pt x="22" y="266"/>
                        <a:pt x="4" y="256"/>
                        <a:pt x="4" y="254"/>
                      </a:cubicBezTo>
                      <a:cubicBezTo>
                        <a:pt x="4" y="250"/>
                        <a:pt x="10" y="248"/>
                        <a:pt x="12" y="247"/>
                      </a:cubicBezTo>
                      <a:cubicBezTo>
                        <a:pt x="12" y="241"/>
                        <a:pt x="12" y="241"/>
                        <a:pt x="12" y="241"/>
                      </a:cubicBezTo>
                      <a:cubicBezTo>
                        <a:pt x="6" y="241"/>
                        <a:pt x="6" y="241"/>
                        <a:pt x="0" y="243"/>
                      </a:cubicBezTo>
                      <a:cubicBezTo>
                        <a:pt x="0" y="240"/>
                        <a:pt x="5" y="234"/>
                        <a:pt x="8" y="231"/>
                      </a:cubicBezTo>
                      <a:cubicBezTo>
                        <a:pt x="1" y="223"/>
                        <a:pt x="0" y="212"/>
                        <a:pt x="0" y="200"/>
                      </a:cubicBezTo>
                      <a:cubicBezTo>
                        <a:pt x="0" y="193"/>
                        <a:pt x="7" y="194"/>
                        <a:pt x="10" y="190"/>
                      </a:cubicBezTo>
                      <a:cubicBezTo>
                        <a:pt x="15" y="182"/>
                        <a:pt x="20" y="177"/>
                        <a:pt x="30" y="174"/>
                      </a:cubicBezTo>
                      <a:cubicBezTo>
                        <a:pt x="38" y="172"/>
                        <a:pt x="39" y="162"/>
                        <a:pt x="55" y="163"/>
                      </a:cubicBezTo>
                      <a:cubicBezTo>
                        <a:pt x="50" y="162"/>
                        <a:pt x="49" y="161"/>
                        <a:pt x="45" y="160"/>
                      </a:cubicBezTo>
                      <a:cubicBezTo>
                        <a:pt x="64" y="155"/>
                        <a:pt x="71" y="140"/>
                        <a:pt x="85" y="129"/>
                      </a:cubicBezTo>
                      <a:cubicBezTo>
                        <a:pt x="90" y="126"/>
                        <a:pt x="89" y="112"/>
                        <a:pt x="93" y="112"/>
                      </a:cubicBezTo>
                      <a:cubicBezTo>
                        <a:pt x="93" y="112"/>
                        <a:pt x="97" y="102"/>
                        <a:pt x="97" y="102"/>
                      </a:cubicBezTo>
                      <a:cubicBezTo>
                        <a:pt x="102" y="93"/>
                        <a:pt x="109" y="87"/>
                        <a:pt x="118" y="83"/>
                      </a:cubicBezTo>
                      <a:cubicBezTo>
                        <a:pt x="127" y="80"/>
                        <a:pt x="139" y="65"/>
                        <a:pt x="142" y="55"/>
                      </a:cubicBezTo>
                      <a:cubicBezTo>
                        <a:pt x="131" y="58"/>
                        <a:pt x="126" y="63"/>
                        <a:pt x="116" y="63"/>
                      </a:cubicBezTo>
                      <a:cubicBezTo>
                        <a:pt x="118" y="60"/>
                        <a:pt x="123" y="58"/>
                        <a:pt x="124" y="57"/>
                      </a:cubicBezTo>
                      <a:cubicBezTo>
                        <a:pt x="122" y="57"/>
                        <a:pt x="118" y="56"/>
                        <a:pt x="118" y="56"/>
                      </a:cubicBezTo>
                      <a:cubicBezTo>
                        <a:pt x="119" y="51"/>
                        <a:pt x="121" y="49"/>
                        <a:pt x="124" y="49"/>
                      </a:cubicBezTo>
                      <a:cubicBezTo>
                        <a:pt x="126" y="49"/>
                        <a:pt x="127" y="50"/>
                        <a:pt x="128" y="50"/>
                      </a:cubicBezTo>
                      <a:cubicBezTo>
                        <a:pt x="129" y="47"/>
                        <a:pt x="131" y="46"/>
                        <a:pt x="132" y="44"/>
                      </a:cubicBezTo>
                      <a:cubicBezTo>
                        <a:pt x="134" y="47"/>
                        <a:pt x="135" y="49"/>
                        <a:pt x="133" y="52"/>
                      </a:cubicBezTo>
                      <a:cubicBezTo>
                        <a:pt x="140" y="52"/>
                        <a:pt x="142" y="57"/>
                        <a:pt x="148" y="57"/>
                      </a:cubicBezTo>
                      <a:cubicBezTo>
                        <a:pt x="150" y="57"/>
                        <a:pt x="155" y="46"/>
                        <a:pt x="156" y="46"/>
                      </a:cubicBezTo>
                      <a:cubicBezTo>
                        <a:pt x="153" y="45"/>
                        <a:pt x="153" y="44"/>
                        <a:pt x="149" y="45"/>
                      </a:cubicBezTo>
                      <a:cubicBezTo>
                        <a:pt x="151" y="41"/>
                        <a:pt x="154" y="38"/>
                        <a:pt x="159" y="38"/>
                      </a:cubicBezTo>
                      <a:cubicBezTo>
                        <a:pt x="162" y="38"/>
                        <a:pt x="165" y="39"/>
                        <a:pt x="168" y="37"/>
                      </a:cubicBezTo>
                      <a:cubicBezTo>
                        <a:pt x="165" y="35"/>
                        <a:pt x="166" y="35"/>
                        <a:pt x="164" y="33"/>
                      </a:cubicBezTo>
                      <a:cubicBezTo>
                        <a:pt x="169" y="29"/>
                        <a:pt x="176" y="29"/>
                        <a:pt x="183" y="28"/>
                      </a:cubicBezTo>
                      <a:cubicBezTo>
                        <a:pt x="183" y="33"/>
                        <a:pt x="183" y="33"/>
                        <a:pt x="183" y="33"/>
                      </a:cubicBezTo>
                      <a:cubicBezTo>
                        <a:pt x="189" y="32"/>
                        <a:pt x="190" y="22"/>
                        <a:pt x="199" y="21"/>
                      </a:cubicBezTo>
                      <a:cubicBezTo>
                        <a:pt x="199" y="29"/>
                        <a:pt x="199" y="29"/>
                        <a:pt x="199" y="29"/>
                      </a:cubicBezTo>
                      <a:cubicBezTo>
                        <a:pt x="205" y="18"/>
                        <a:pt x="213" y="21"/>
                        <a:pt x="221" y="17"/>
                      </a:cubicBezTo>
                      <a:cubicBezTo>
                        <a:pt x="217" y="15"/>
                        <a:pt x="214" y="14"/>
                        <a:pt x="214" y="11"/>
                      </a:cubicBezTo>
                      <a:cubicBezTo>
                        <a:pt x="214" y="9"/>
                        <a:pt x="222" y="7"/>
                        <a:pt x="223" y="5"/>
                      </a:cubicBezTo>
                      <a:cubicBezTo>
                        <a:pt x="226" y="8"/>
                        <a:pt x="228" y="11"/>
                        <a:pt x="232" y="11"/>
                      </a:cubicBezTo>
                      <a:cubicBezTo>
                        <a:pt x="239" y="11"/>
                        <a:pt x="256" y="0"/>
                        <a:pt x="256" y="6"/>
                      </a:cubicBezTo>
                      <a:cubicBezTo>
                        <a:pt x="256" y="12"/>
                        <a:pt x="248" y="14"/>
                        <a:pt x="247" y="20"/>
                      </a:cubicBezTo>
                      <a:cubicBezTo>
                        <a:pt x="255" y="21"/>
                        <a:pt x="258" y="11"/>
                        <a:pt x="266" y="7"/>
                      </a:cubicBezTo>
                      <a:cubicBezTo>
                        <a:pt x="267" y="10"/>
                        <a:pt x="267" y="12"/>
                        <a:pt x="268" y="15"/>
                      </a:cubicBezTo>
                      <a:cubicBezTo>
                        <a:pt x="274" y="9"/>
                        <a:pt x="277" y="7"/>
                        <a:pt x="285" y="2"/>
                      </a:cubicBezTo>
                      <a:cubicBezTo>
                        <a:pt x="285" y="8"/>
                        <a:pt x="284" y="12"/>
                        <a:pt x="289" y="13"/>
                      </a:cubicBezTo>
                      <a:cubicBezTo>
                        <a:pt x="290" y="9"/>
                        <a:pt x="292" y="6"/>
                        <a:pt x="296" y="6"/>
                      </a:cubicBezTo>
                      <a:cubicBezTo>
                        <a:pt x="298" y="6"/>
                        <a:pt x="307" y="11"/>
                        <a:pt x="311" y="13"/>
                      </a:cubicBezTo>
                      <a:cubicBezTo>
                        <a:pt x="307" y="24"/>
                        <a:pt x="303" y="20"/>
                        <a:pt x="293" y="24"/>
                      </a:cubicBezTo>
                      <a:cubicBezTo>
                        <a:pt x="298" y="27"/>
                        <a:pt x="301" y="28"/>
                        <a:pt x="301" y="30"/>
                      </a:cubicBezTo>
                      <a:cubicBezTo>
                        <a:pt x="305" y="31"/>
                        <a:pt x="314" y="32"/>
                        <a:pt x="315" y="32"/>
                      </a:cubicBezTo>
                      <a:cubicBezTo>
                        <a:pt x="309" y="36"/>
                        <a:pt x="293" y="44"/>
                        <a:pt x="293" y="55"/>
                      </a:cubicBezTo>
                      <a:cubicBezTo>
                        <a:pt x="293" y="63"/>
                        <a:pt x="309" y="62"/>
                        <a:pt x="309" y="72"/>
                      </a:cubicBezTo>
                      <a:cubicBezTo>
                        <a:pt x="309" y="80"/>
                        <a:pt x="301" y="83"/>
                        <a:pt x="301" y="91"/>
                      </a:cubicBezTo>
                      <a:cubicBezTo>
                        <a:pt x="301" y="99"/>
                        <a:pt x="310" y="104"/>
                        <a:pt x="310" y="113"/>
                      </a:cubicBezTo>
                      <a:cubicBezTo>
                        <a:pt x="310" y="118"/>
                        <a:pt x="305" y="121"/>
                        <a:pt x="305" y="126"/>
                      </a:cubicBezTo>
                      <a:cubicBezTo>
                        <a:pt x="305" y="136"/>
                        <a:pt x="318" y="138"/>
                        <a:pt x="318" y="148"/>
                      </a:cubicBezTo>
                      <a:cubicBezTo>
                        <a:pt x="318" y="151"/>
                        <a:pt x="314" y="153"/>
                        <a:pt x="313" y="154"/>
                      </a:cubicBezTo>
                      <a:cubicBezTo>
                        <a:pt x="317" y="161"/>
                        <a:pt x="327" y="163"/>
                        <a:pt x="327" y="172"/>
                      </a:cubicBezTo>
                      <a:cubicBezTo>
                        <a:pt x="327" y="187"/>
                        <a:pt x="297" y="203"/>
                        <a:pt x="288" y="215"/>
                      </a:cubicBezTo>
                      <a:cubicBezTo>
                        <a:pt x="283" y="224"/>
                        <a:pt x="263" y="226"/>
                        <a:pt x="255" y="224"/>
                      </a:cubicBezTo>
                      <a:cubicBezTo>
                        <a:pt x="246" y="227"/>
                        <a:pt x="236" y="231"/>
                        <a:pt x="228" y="231"/>
                      </a:cubicBezTo>
                      <a:cubicBezTo>
                        <a:pt x="222" y="231"/>
                        <a:pt x="218" y="230"/>
                        <a:pt x="218" y="225"/>
                      </a:cubicBezTo>
                      <a:cubicBezTo>
                        <a:pt x="209" y="225"/>
                        <a:pt x="199" y="219"/>
                        <a:pt x="199" y="210"/>
                      </a:cubicBezTo>
                      <a:cubicBezTo>
                        <a:pt x="199" y="205"/>
                        <a:pt x="204" y="202"/>
                        <a:pt x="206" y="200"/>
                      </a:cubicBezTo>
                      <a:cubicBezTo>
                        <a:pt x="201" y="198"/>
                        <a:pt x="197" y="188"/>
                        <a:pt x="197" y="183"/>
                      </a:cubicBezTo>
                      <a:cubicBezTo>
                        <a:pt x="197" y="180"/>
                        <a:pt x="198" y="178"/>
                        <a:pt x="197" y="174"/>
                      </a:cubicBezTo>
                      <a:cubicBezTo>
                        <a:pt x="216" y="174"/>
                        <a:pt x="225" y="150"/>
                        <a:pt x="237" y="144"/>
                      </a:cubicBezTo>
                      <a:cubicBezTo>
                        <a:pt x="243" y="140"/>
                        <a:pt x="254" y="138"/>
                        <a:pt x="254" y="130"/>
                      </a:cubicBezTo>
                      <a:cubicBezTo>
                        <a:pt x="254" y="119"/>
                        <a:pt x="239" y="117"/>
                        <a:pt x="228" y="117"/>
                      </a:cubicBezTo>
                      <a:cubicBezTo>
                        <a:pt x="213" y="117"/>
                        <a:pt x="202" y="122"/>
                        <a:pt x="202" y="135"/>
                      </a:cubicBezTo>
                      <a:cubicBezTo>
                        <a:pt x="202" y="140"/>
                        <a:pt x="203" y="142"/>
                        <a:pt x="202" y="145"/>
                      </a:cubicBezTo>
                      <a:cubicBezTo>
                        <a:pt x="202" y="155"/>
                        <a:pt x="181" y="164"/>
                        <a:pt x="172" y="169"/>
                      </a:cubicBezTo>
                      <a:cubicBezTo>
                        <a:pt x="165" y="174"/>
                        <a:pt x="157" y="175"/>
                        <a:pt x="152" y="183"/>
                      </a:cubicBezTo>
                      <a:cubicBezTo>
                        <a:pt x="149" y="189"/>
                        <a:pt x="153" y="198"/>
                        <a:pt x="146" y="201"/>
                      </a:cubicBezTo>
                      <a:cubicBezTo>
                        <a:pt x="146" y="210"/>
                        <a:pt x="146" y="210"/>
                        <a:pt x="146" y="210"/>
                      </a:cubicBezTo>
                      <a:cubicBezTo>
                        <a:pt x="149" y="212"/>
                        <a:pt x="150" y="215"/>
                        <a:pt x="150" y="218"/>
                      </a:cubicBezTo>
                      <a:cubicBezTo>
                        <a:pt x="158" y="219"/>
                        <a:pt x="170" y="227"/>
                        <a:pt x="170" y="235"/>
                      </a:cubicBezTo>
                      <a:cubicBezTo>
                        <a:pt x="170" y="242"/>
                        <a:pt x="157" y="253"/>
                        <a:pt x="152" y="253"/>
                      </a:cubicBezTo>
                      <a:cubicBezTo>
                        <a:pt x="143" y="253"/>
                        <a:pt x="140" y="266"/>
                        <a:pt x="140" y="275"/>
                      </a:cubicBezTo>
                      <a:cubicBezTo>
                        <a:pt x="140" y="280"/>
                        <a:pt x="144" y="282"/>
                        <a:pt x="146" y="283"/>
                      </a:cubicBezTo>
                      <a:cubicBezTo>
                        <a:pt x="145" y="294"/>
                        <a:pt x="135" y="295"/>
                        <a:pt x="133" y="304"/>
                      </a:cubicBezTo>
                      <a:cubicBezTo>
                        <a:pt x="127" y="304"/>
                        <a:pt x="125" y="304"/>
                        <a:pt x="121" y="304"/>
                      </a:cubicBezTo>
                      <a:cubicBezTo>
                        <a:pt x="114" y="304"/>
                        <a:pt x="111" y="318"/>
                        <a:pt x="100" y="318"/>
                      </a:cubicBezTo>
                      <a:cubicBezTo>
                        <a:pt x="97" y="318"/>
                        <a:pt x="90" y="299"/>
                        <a:pt x="90" y="297"/>
                      </a:cubicBezTo>
                      <a:cubicBezTo>
                        <a:pt x="90" y="296"/>
                        <a:pt x="91" y="294"/>
                        <a:pt x="91" y="293"/>
                      </a:cubicBezTo>
                      <a:cubicBezTo>
                        <a:pt x="84" y="285"/>
                        <a:pt x="85" y="279"/>
                        <a:pt x="82" y="269"/>
                      </a:cubicBezTo>
                      <a:cubicBezTo>
                        <a:pt x="79" y="263"/>
                        <a:pt x="73" y="261"/>
                        <a:pt x="73" y="253"/>
                      </a:cubicBezTo>
                      <a:cubicBezTo>
                        <a:pt x="73" y="250"/>
                        <a:pt x="75" y="246"/>
                        <a:pt x="76" y="245"/>
                      </a:cubicBezTo>
                      <a:lnTo>
                        <a:pt x="76" y="247"/>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8" name="Freeform 26">
                  <a:extLst>
                    <a:ext uri="{FF2B5EF4-FFF2-40B4-BE49-F238E27FC236}">
                      <a16:creationId xmlns:a16="http://schemas.microsoft.com/office/drawing/2014/main" id="{A152B389-BAC0-FC48-9A19-53A8D116BF68}"/>
                    </a:ext>
                  </a:extLst>
                </p:cNvPr>
                <p:cNvSpPr>
                  <a:spLocks/>
                </p:cNvSpPr>
                <p:nvPr/>
              </p:nvSpPr>
              <p:spPr bwMode="auto">
                <a:xfrm>
                  <a:off x="4370167" y="1282940"/>
                  <a:ext cx="234950" cy="128588"/>
                </a:xfrm>
                <a:custGeom>
                  <a:avLst/>
                  <a:gdLst/>
                  <a:ahLst/>
                  <a:cxnLst>
                    <a:cxn ang="0">
                      <a:pos x="148" y="79"/>
                    </a:cxn>
                    <a:cxn ang="0">
                      <a:pos x="148" y="71"/>
                    </a:cxn>
                    <a:cxn ang="0">
                      <a:pos x="128" y="71"/>
                    </a:cxn>
                    <a:cxn ang="0">
                      <a:pos x="135" y="58"/>
                    </a:cxn>
                    <a:cxn ang="0">
                      <a:pos x="126" y="46"/>
                    </a:cxn>
                    <a:cxn ang="0">
                      <a:pos x="132" y="45"/>
                    </a:cxn>
                    <a:cxn ang="0">
                      <a:pos x="121" y="38"/>
                    </a:cxn>
                    <a:cxn ang="0">
                      <a:pos x="97" y="69"/>
                    </a:cxn>
                    <a:cxn ang="0">
                      <a:pos x="90" y="73"/>
                    </a:cxn>
                    <a:cxn ang="0">
                      <a:pos x="78" y="97"/>
                    </a:cxn>
                    <a:cxn ang="0">
                      <a:pos x="43" y="69"/>
                    </a:cxn>
                    <a:cxn ang="0">
                      <a:pos x="60" y="70"/>
                    </a:cxn>
                    <a:cxn ang="0">
                      <a:pos x="74" y="66"/>
                    </a:cxn>
                    <a:cxn ang="0">
                      <a:pos x="54" y="64"/>
                    </a:cxn>
                    <a:cxn ang="0">
                      <a:pos x="38" y="58"/>
                    </a:cxn>
                    <a:cxn ang="0">
                      <a:pos x="50" y="54"/>
                    </a:cxn>
                    <a:cxn ang="0">
                      <a:pos x="72" y="43"/>
                    </a:cxn>
                    <a:cxn ang="0">
                      <a:pos x="61" y="43"/>
                    </a:cxn>
                    <a:cxn ang="0">
                      <a:pos x="54" y="39"/>
                    </a:cxn>
                    <a:cxn ang="0">
                      <a:pos x="51" y="39"/>
                    </a:cxn>
                    <a:cxn ang="0">
                      <a:pos x="38" y="51"/>
                    </a:cxn>
                    <a:cxn ang="0">
                      <a:pos x="23" y="44"/>
                    </a:cxn>
                    <a:cxn ang="0">
                      <a:pos x="27" y="43"/>
                    </a:cxn>
                    <a:cxn ang="0">
                      <a:pos x="15" y="28"/>
                    </a:cxn>
                    <a:cxn ang="0">
                      <a:pos x="11" y="26"/>
                    </a:cxn>
                    <a:cxn ang="0">
                      <a:pos x="0" y="16"/>
                    </a:cxn>
                    <a:cxn ang="0">
                      <a:pos x="16" y="5"/>
                    </a:cxn>
                    <a:cxn ang="0">
                      <a:pos x="38" y="7"/>
                    </a:cxn>
                    <a:cxn ang="0">
                      <a:pos x="32" y="13"/>
                    </a:cxn>
                    <a:cxn ang="0">
                      <a:pos x="44" y="20"/>
                    </a:cxn>
                    <a:cxn ang="0">
                      <a:pos x="41" y="14"/>
                    </a:cxn>
                    <a:cxn ang="0">
                      <a:pos x="49" y="7"/>
                    </a:cxn>
                    <a:cxn ang="0">
                      <a:pos x="68" y="26"/>
                    </a:cxn>
                    <a:cxn ang="0">
                      <a:pos x="63" y="7"/>
                    </a:cxn>
                    <a:cxn ang="0">
                      <a:pos x="72" y="0"/>
                    </a:cxn>
                    <a:cxn ang="0">
                      <a:pos x="90" y="9"/>
                    </a:cxn>
                    <a:cxn ang="0">
                      <a:pos x="88" y="18"/>
                    </a:cxn>
                    <a:cxn ang="0">
                      <a:pos x="96" y="12"/>
                    </a:cxn>
                    <a:cxn ang="0">
                      <a:pos x="102" y="23"/>
                    </a:cxn>
                    <a:cxn ang="0">
                      <a:pos x="106" y="23"/>
                    </a:cxn>
                    <a:cxn ang="0">
                      <a:pos x="141" y="41"/>
                    </a:cxn>
                    <a:cxn ang="0">
                      <a:pos x="137" y="42"/>
                    </a:cxn>
                    <a:cxn ang="0">
                      <a:pos x="145" y="42"/>
                    </a:cxn>
                    <a:cxn ang="0">
                      <a:pos x="145" y="49"/>
                    </a:cxn>
                    <a:cxn ang="0">
                      <a:pos x="159" y="49"/>
                    </a:cxn>
                    <a:cxn ang="0">
                      <a:pos x="176" y="64"/>
                    </a:cxn>
                    <a:cxn ang="0">
                      <a:pos x="148" y="79"/>
                    </a:cxn>
                  </a:cxnLst>
                  <a:rect l="0" t="0" r="r" b="b"/>
                  <a:pathLst>
                    <a:path w="176" h="97">
                      <a:moveTo>
                        <a:pt x="148" y="79"/>
                      </a:moveTo>
                      <a:cubicBezTo>
                        <a:pt x="147" y="76"/>
                        <a:pt x="147" y="74"/>
                        <a:pt x="148" y="71"/>
                      </a:cubicBezTo>
                      <a:cubicBezTo>
                        <a:pt x="143" y="71"/>
                        <a:pt x="134" y="71"/>
                        <a:pt x="128" y="71"/>
                      </a:cubicBezTo>
                      <a:cubicBezTo>
                        <a:pt x="129" y="63"/>
                        <a:pt x="134" y="65"/>
                        <a:pt x="135" y="58"/>
                      </a:cubicBezTo>
                      <a:cubicBezTo>
                        <a:pt x="132" y="57"/>
                        <a:pt x="128" y="49"/>
                        <a:pt x="126" y="46"/>
                      </a:cubicBezTo>
                      <a:cubicBezTo>
                        <a:pt x="128" y="45"/>
                        <a:pt x="130" y="45"/>
                        <a:pt x="132" y="45"/>
                      </a:cubicBezTo>
                      <a:cubicBezTo>
                        <a:pt x="125" y="44"/>
                        <a:pt x="121" y="38"/>
                        <a:pt x="121" y="38"/>
                      </a:cubicBezTo>
                      <a:cubicBezTo>
                        <a:pt x="106" y="38"/>
                        <a:pt x="102" y="58"/>
                        <a:pt x="97" y="69"/>
                      </a:cubicBezTo>
                      <a:cubicBezTo>
                        <a:pt x="96" y="72"/>
                        <a:pt x="93" y="71"/>
                        <a:pt x="90" y="73"/>
                      </a:cubicBezTo>
                      <a:cubicBezTo>
                        <a:pt x="83" y="79"/>
                        <a:pt x="84" y="91"/>
                        <a:pt x="78" y="97"/>
                      </a:cubicBezTo>
                      <a:cubicBezTo>
                        <a:pt x="67" y="90"/>
                        <a:pt x="43" y="84"/>
                        <a:pt x="43" y="69"/>
                      </a:cubicBezTo>
                      <a:cubicBezTo>
                        <a:pt x="49" y="68"/>
                        <a:pt x="60" y="70"/>
                        <a:pt x="60" y="70"/>
                      </a:cubicBezTo>
                      <a:cubicBezTo>
                        <a:pt x="64" y="66"/>
                        <a:pt x="69" y="67"/>
                        <a:pt x="74" y="66"/>
                      </a:cubicBezTo>
                      <a:cubicBezTo>
                        <a:pt x="72" y="64"/>
                        <a:pt x="57" y="64"/>
                        <a:pt x="54" y="64"/>
                      </a:cubicBezTo>
                      <a:cubicBezTo>
                        <a:pt x="49" y="64"/>
                        <a:pt x="38" y="69"/>
                        <a:pt x="38" y="58"/>
                      </a:cubicBezTo>
                      <a:cubicBezTo>
                        <a:pt x="38" y="54"/>
                        <a:pt x="48" y="54"/>
                        <a:pt x="50" y="54"/>
                      </a:cubicBezTo>
                      <a:cubicBezTo>
                        <a:pt x="56" y="52"/>
                        <a:pt x="68" y="47"/>
                        <a:pt x="72" y="43"/>
                      </a:cubicBezTo>
                      <a:cubicBezTo>
                        <a:pt x="66" y="43"/>
                        <a:pt x="63" y="43"/>
                        <a:pt x="61" y="43"/>
                      </a:cubicBezTo>
                      <a:cubicBezTo>
                        <a:pt x="60" y="43"/>
                        <a:pt x="56" y="40"/>
                        <a:pt x="54" y="39"/>
                      </a:cubicBezTo>
                      <a:cubicBezTo>
                        <a:pt x="53" y="39"/>
                        <a:pt x="52" y="39"/>
                        <a:pt x="51" y="39"/>
                      </a:cubicBezTo>
                      <a:cubicBezTo>
                        <a:pt x="47" y="41"/>
                        <a:pt x="47" y="51"/>
                        <a:pt x="38" y="51"/>
                      </a:cubicBezTo>
                      <a:cubicBezTo>
                        <a:pt x="31" y="51"/>
                        <a:pt x="26" y="48"/>
                        <a:pt x="23" y="44"/>
                      </a:cubicBezTo>
                      <a:cubicBezTo>
                        <a:pt x="25" y="43"/>
                        <a:pt x="26" y="43"/>
                        <a:pt x="27" y="43"/>
                      </a:cubicBezTo>
                      <a:cubicBezTo>
                        <a:pt x="19" y="39"/>
                        <a:pt x="13" y="35"/>
                        <a:pt x="15" y="28"/>
                      </a:cubicBezTo>
                      <a:cubicBezTo>
                        <a:pt x="13" y="28"/>
                        <a:pt x="12" y="26"/>
                        <a:pt x="11" y="26"/>
                      </a:cubicBezTo>
                      <a:cubicBezTo>
                        <a:pt x="8" y="26"/>
                        <a:pt x="3" y="19"/>
                        <a:pt x="0" y="16"/>
                      </a:cubicBezTo>
                      <a:cubicBezTo>
                        <a:pt x="2" y="14"/>
                        <a:pt x="11" y="5"/>
                        <a:pt x="16" y="5"/>
                      </a:cubicBezTo>
                      <a:cubicBezTo>
                        <a:pt x="23" y="5"/>
                        <a:pt x="27" y="5"/>
                        <a:pt x="38" y="7"/>
                      </a:cubicBezTo>
                      <a:cubicBezTo>
                        <a:pt x="35" y="10"/>
                        <a:pt x="34" y="11"/>
                        <a:pt x="32" y="13"/>
                      </a:cubicBezTo>
                      <a:cubicBezTo>
                        <a:pt x="37" y="17"/>
                        <a:pt x="41" y="17"/>
                        <a:pt x="44" y="20"/>
                      </a:cubicBezTo>
                      <a:cubicBezTo>
                        <a:pt x="42" y="19"/>
                        <a:pt x="41" y="17"/>
                        <a:pt x="41" y="14"/>
                      </a:cubicBezTo>
                      <a:cubicBezTo>
                        <a:pt x="41" y="10"/>
                        <a:pt x="45" y="7"/>
                        <a:pt x="49" y="7"/>
                      </a:cubicBezTo>
                      <a:cubicBezTo>
                        <a:pt x="60" y="7"/>
                        <a:pt x="57" y="22"/>
                        <a:pt x="68" y="26"/>
                      </a:cubicBezTo>
                      <a:cubicBezTo>
                        <a:pt x="66" y="19"/>
                        <a:pt x="63" y="15"/>
                        <a:pt x="63" y="7"/>
                      </a:cubicBezTo>
                      <a:cubicBezTo>
                        <a:pt x="63" y="0"/>
                        <a:pt x="66" y="0"/>
                        <a:pt x="72" y="0"/>
                      </a:cubicBezTo>
                      <a:cubicBezTo>
                        <a:pt x="78" y="0"/>
                        <a:pt x="90" y="4"/>
                        <a:pt x="90" y="9"/>
                      </a:cubicBezTo>
                      <a:cubicBezTo>
                        <a:pt x="90" y="12"/>
                        <a:pt x="88" y="15"/>
                        <a:pt x="88" y="18"/>
                      </a:cubicBezTo>
                      <a:cubicBezTo>
                        <a:pt x="92" y="16"/>
                        <a:pt x="93" y="12"/>
                        <a:pt x="96" y="12"/>
                      </a:cubicBezTo>
                      <a:cubicBezTo>
                        <a:pt x="103" y="12"/>
                        <a:pt x="102" y="19"/>
                        <a:pt x="102" y="23"/>
                      </a:cubicBezTo>
                      <a:cubicBezTo>
                        <a:pt x="103" y="23"/>
                        <a:pt x="105" y="23"/>
                        <a:pt x="106" y="23"/>
                      </a:cubicBezTo>
                      <a:cubicBezTo>
                        <a:pt x="113" y="23"/>
                        <a:pt x="137" y="36"/>
                        <a:pt x="141" y="41"/>
                      </a:cubicBezTo>
                      <a:cubicBezTo>
                        <a:pt x="140" y="42"/>
                        <a:pt x="138" y="42"/>
                        <a:pt x="137" y="42"/>
                      </a:cubicBezTo>
                      <a:cubicBezTo>
                        <a:pt x="140" y="43"/>
                        <a:pt x="142" y="42"/>
                        <a:pt x="145" y="42"/>
                      </a:cubicBezTo>
                      <a:cubicBezTo>
                        <a:pt x="146" y="44"/>
                        <a:pt x="146" y="47"/>
                        <a:pt x="145" y="49"/>
                      </a:cubicBezTo>
                      <a:cubicBezTo>
                        <a:pt x="151" y="49"/>
                        <a:pt x="154" y="49"/>
                        <a:pt x="159" y="49"/>
                      </a:cubicBezTo>
                      <a:cubicBezTo>
                        <a:pt x="159" y="62"/>
                        <a:pt x="172" y="59"/>
                        <a:pt x="176" y="64"/>
                      </a:cubicBezTo>
                      <a:cubicBezTo>
                        <a:pt x="164" y="68"/>
                        <a:pt x="159" y="76"/>
                        <a:pt x="148" y="7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9" name="Freeform 27">
                  <a:extLst>
                    <a:ext uri="{FF2B5EF4-FFF2-40B4-BE49-F238E27FC236}">
                      <a16:creationId xmlns:a16="http://schemas.microsoft.com/office/drawing/2014/main" id="{2A575744-D52E-EE45-B7C1-3A2D8EBB9432}"/>
                    </a:ext>
                  </a:extLst>
                </p:cNvPr>
                <p:cNvSpPr>
                  <a:spLocks/>
                </p:cNvSpPr>
                <p:nvPr/>
              </p:nvSpPr>
              <p:spPr bwMode="auto">
                <a:xfrm>
                  <a:off x="4493992" y="1262302"/>
                  <a:ext cx="150813" cy="55563"/>
                </a:xfrm>
                <a:custGeom>
                  <a:avLst/>
                  <a:gdLst/>
                  <a:ahLst/>
                  <a:cxnLst>
                    <a:cxn ang="0">
                      <a:pos x="114" y="19"/>
                    </a:cxn>
                    <a:cxn ang="0">
                      <a:pos x="69" y="41"/>
                    </a:cxn>
                    <a:cxn ang="0">
                      <a:pos x="54" y="34"/>
                    </a:cxn>
                    <a:cxn ang="0">
                      <a:pos x="28" y="34"/>
                    </a:cxn>
                    <a:cxn ang="0">
                      <a:pos x="23" y="26"/>
                    </a:cxn>
                    <a:cxn ang="0">
                      <a:pos x="32" y="26"/>
                    </a:cxn>
                    <a:cxn ang="0">
                      <a:pos x="43" y="24"/>
                    </a:cxn>
                    <a:cxn ang="0">
                      <a:pos x="22" y="23"/>
                    </a:cxn>
                    <a:cxn ang="0">
                      <a:pos x="6" y="18"/>
                    </a:cxn>
                    <a:cxn ang="0">
                      <a:pos x="0" y="7"/>
                    </a:cxn>
                    <a:cxn ang="0">
                      <a:pos x="6" y="7"/>
                    </a:cxn>
                    <a:cxn ang="0">
                      <a:pos x="15" y="8"/>
                    </a:cxn>
                    <a:cxn ang="0">
                      <a:pos x="15" y="6"/>
                    </a:cxn>
                    <a:cxn ang="0">
                      <a:pos x="23" y="6"/>
                    </a:cxn>
                    <a:cxn ang="0">
                      <a:pos x="21" y="2"/>
                    </a:cxn>
                    <a:cxn ang="0">
                      <a:pos x="33" y="2"/>
                    </a:cxn>
                    <a:cxn ang="0">
                      <a:pos x="51" y="11"/>
                    </a:cxn>
                    <a:cxn ang="0">
                      <a:pos x="62" y="0"/>
                    </a:cxn>
                    <a:cxn ang="0">
                      <a:pos x="67" y="0"/>
                    </a:cxn>
                    <a:cxn ang="0">
                      <a:pos x="67" y="12"/>
                    </a:cxn>
                    <a:cxn ang="0">
                      <a:pos x="80" y="7"/>
                    </a:cxn>
                    <a:cxn ang="0">
                      <a:pos x="95" y="7"/>
                    </a:cxn>
                    <a:cxn ang="0">
                      <a:pos x="114" y="19"/>
                    </a:cxn>
                  </a:cxnLst>
                  <a:rect l="0" t="0" r="r" b="b"/>
                  <a:pathLst>
                    <a:path w="114" h="41">
                      <a:moveTo>
                        <a:pt x="114" y="19"/>
                      </a:moveTo>
                      <a:cubicBezTo>
                        <a:pt x="104" y="26"/>
                        <a:pt x="82" y="41"/>
                        <a:pt x="69" y="41"/>
                      </a:cubicBezTo>
                      <a:cubicBezTo>
                        <a:pt x="61" y="41"/>
                        <a:pt x="57" y="39"/>
                        <a:pt x="54" y="34"/>
                      </a:cubicBezTo>
                      <a:cubicBezTo>
                        <a:pt x="28" y="34"/>
                        <a:pt x="28" y="34"/>
                        <a:pt x="28" y="34"/>
                      </a:cubicBezTo>
                      <a:cubicBezTo>
                        <a:pt x="25" y="32"/>
                        <a:pt x="23" y="30"/>
                        <a:pt x="23" y="26"/>
                      </a:cubicBezTo>
                      <a:cubicBezTo>
                        <a:pt x="26" y="26"/>
                        <a:pt x="31" y="26"/>
                        <a:pt x="32" y="26"/>
                      </a:cubicBezTo>
                      <a:cubicBezTo>
                        <a:pt x="36" y="25"/>
                        <a:pt x="40" y="25"/>
                        <a:pt x="43" y="24"/>
                      </a:cubicBezTo>
                      <a:cubicBezTo>
                        <a:pt x="41" y="24"/>
                        <a:pt x="23" y="23"/>
                        <a:pt x="22" y="23"/>
                      </a:cubicBezTo>
                      <a:cubicBezTo>
                        <a:pt x="14" y="23"/>
                        <a:pt x="6" y="28"/>
                        <a:pt x="6" y="18"/>
                      </a:cubicBezTo>
                      <a:cubicBezTo>
                        <a:pt x="3" y="15"/>
                        <a:pt x="0" y="12"/>
                        <a:pt x="0" y="7"/>
                      </a:cubicBezTo>
                      <a:cubicBezTo>
                        <a:pt x="6" y="7"/>
                        <a:pt x="6" y="7"/>
                        <a:pt x="6" y="7"/>
                      </a:cubicBezTo>
                      <a:cubicBezTo>
                        <a:pt x="9" y="9"/>
                        <a:pt x="13" y="10"/>
                        <a:pt x="15" y="8"/>
                      </a:cubicBezTo>
                      <a:cubicBezTo>
                        <a:pt x="15" y="6"/>
                        <a:pt x="15" y="6"/>
                        <a:pt x="15" y="6"/>
                      </a:cubicBezTo>
                      <a:cubicBezTo>
                        <a:pt x="23" y="6"/>
                        <a:pt x="23" y="6"/>
                        <a:pt x="23" y="6"/>
                      </a:cubicBezTo>
                      <a:cubicBezTo>
                        <a:pt x="21" y="2"/>
                        <a:pt x="21" y="2"/>
                        <a:pt x="21" y="2"/>
                      </a:cubicBezTo>
                      <a:cubicBezTo>
                        <a:pt x="33" y="2"/>
                        <a:pt x="33" y="2"/>
                        <a:pt x="33" y="2"/>
                      </a:cubicBezTo>
                      <a:cubicBezTo>
                        <a:pt x="36" y="4"/>
                        <a:pt x="48" y="11"/>
                        <a:pt x="51" y="11"/>
                      </a:cubicBezTo>
                      <a:cubicBezTo>
                        <a:pt x="56" y="11"/>
                        <a:pt x="59" y="2"/>
                        <a:pt x="62" y="0"/>
                      </a:cubicBezTo>
                      <a:cubicBezTo>
                        <a:pt x="67" y="0"/>
                        <a:pt x="67" y="0"/>
                        <a:pt x="67" y="0"/>
                      </a:cubicBezTo>
                      <a:cubicBezTo>
                        <a:pt x="67" y="6"/>
                        <a:pt x="66" y="8"/>
                        <a:pt x="67" y="12"/>
                      </a:cubicBezTo>
                      <a:cubicBezTo>
                        <a:pt x="71" y="12"/>
                        <a:pt x="73" y="7"/>
                        <a:pt x="80" y="7"/>
                      </a:cubicBezTo>
                      <a:cubicBezTo>
                        <a:pt x="91" y="7"/>
                        <a:pt x="88" y="7"/>
                        <a:pt x="95" y="7"/>
                      </a:cubicBezTo>
                      <a:cubicBezTo>
                        <a:pt x="103" y="7"/>
                        <a:pt x="112" y="14"/>
                        <a:pt x="114" y="1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0" name="Freeform 28">
                  <a:extLst>
                    <a:ext uri="{FF2B5EF4-FFF2-40B4-BE49-F238E27FC236}">
                      <a16:creationId xmlns:a16="http://schemas.microsoft.com/office/drawing/2014/main" id="{CF7C8CA2-A080-434F-8924-9A3C321F1624}"/>
                    </a:ext>
                  </a:extLst>
                </p:cNvPr>
                <p:cNvSpPr>
                  <a:spLocks/>
                </p:cNvSpPr>
                <p:nvPr/>
              </p:nvSpPr>
              <p:spPr bwMode="auto">
                <a:xfrm>
                  <a:off x="4219575" y="1841500"/>
                  <a:ext cx="73025" cy="87313"/>
                </a:xfrm>
                <a:custGeom>
                  <a:avLst/>
                  <a:gdLst/>
                  <a:ahLst/>
                  <a:cxnLst>
                    <a:cxn ang="0">
                      <a:pos x="9" y="19"/>
                    </a:cxn>
                    <a:cxn ang="0">
                      <a:pos x="22" y="14"/>
                    </a:cxn>
                    <a:cxn ang="0">
                      <a:pos x="19" y="8"/>
                    </a:cxn>
                    <a:cxn ang="0">
                      <a:pos x="32" y="0"/>
                    </a:cxn>
                    <a:cxn ang="0">
                      <a:pos x="40" y="0"/>
                    </a:cxn>
                    <a:cxn ang="0">
                      <a:pos x="55" y="18"/>
                    </a:cxn>
                    <a:cxn ang="0">
                      <a:pos x="47" y="24"/>
                    </a:cxn>
                    <a:cxn ang="0">
                      <a:pos x="47" y="39"/>
                    </a:cxn>
                    <a:cxn ang="0">
                      <a:pos x="47" y="52"/>
                    </a:cxn>
                    <a:cxn ang="0">
                      <a:pos x="35" y="54"/>
                    </a:cxn>
                    <a:cxn ang="0">
                      <a:pos x="19" y="64"/>
                    </a:cxn>
                    <a:cxn ang="0">
                      <a:pos x="11" y="65"/>
                    </a:cxn>
                    <a:cxn ang="0">
                      <a:pos x="0" y="55"/>
                    </a:cxn>
                    <a:cxn ang="0">
                      <a:pos x="13" y="33"/>
                    </a:cxn>
                    <a:cxn ang="0">
                      <a:pos x="4" y="23"/>
                    </a:cxn>
                    <a:cxn ang="0">
                      <a:pos x="9" y="19"/>
                    </a:cxn>
                  </a:cxnLst>
                  <a:rect l="0" t="0" r="r" b="b"/>
                  <a:pathLst>
                    <a:path w="55" h="65">
                      <a:moveTo>
                        <a:pt x="9" y="19"/>
                      </a:moveTo>
                      <a:cubicBezTo>
                        <a:pt x="12" y="19"/>
                        <a:pt x="19" y="16"/>
                        <a:pt x="22" y="14"/>
                      </a:cubicBezTo>
                      <a:cubicBezTo>
                        <a:pt x="20" y="11"/>
                        <a:pt x="19" y="10"/>
                        <a:pt x="19" y="8"/>
                      </a:cubicBezTo>
                      <a:cubicBezTo>
                        <a:pt x="19" y="5"/>
                        <a:pt x="28" y="0"/>
                        <a:pt x="32" y="0"/>
                      </a:cubicBezTo>
                      <a:cubicBezTo>
                        <a:pt x="35" y="0"/>
                        <a:pt x="37" y="0"/>
                        <a:pt x="40" y="0"/>
                      </a:cubicBezTo>
                      <a:cubicBezTo>
                        <a:pt x="50" y="0"/>
                        <a:pt x="55" y="10"/>
                        <a:pt x="55" y="18"/>
                      </a:cubicBezTo>
                      <a:cubicBezTo>
                        <a:pt x="55" y="21"/>
                        <a:pt x="47" y="21"/>
                        <a:pt x="47" y="24"/>
                      </a:cubicBezTo>
                      <a:cubicBezTo>
                        <a:pt x="47" y="27"/>
                        <a:pt x="47" y="39"/>
                        <a:pt x="47" y="39"/>
                      </a:cubicBezTo>
                      <a:cubicBezTo>
                        <a:pt x="47" y="43"/>
                        <a:pt x="50" y="48"/>
                        <a:pt x="47" y="52"/>
                      </a:cubicBezTo>
                      <a:cubicBezTo>
                        <a:pt x="44" y="54"/>
                        <a:pt x="40" y="54"/>
                        <a:pt x="35" y="54"/>
                      </a:cubicBezTo>
                      <a:cubicBezTo>
                        <a:pt x="28" y="54"/>
                        <a:pt x="23" y="61"/>
                        <a:pt x="19" y="64"/>
                      </a:cubicBezTo>
                      <a:cubicBezTo>
                        <a:pt x="17" y="65"/>
                        <a:pt x="13" y="65"/>
                        <a:pt x="11" y="65"/>
                      </a:cubicBezTo>
                      <a:cubicBezTo>
                        <a:pt x="6" y="65"/>
                        <a:pt x="0" y="60"/>
                        <a:pt x="0" y="55"/>
                      </a:cubicBezTo>
                      <a:cubicBezTo>
                        <a:pt x="0" y="44"/>
                        <a:pt x="11" y="43"/>
                        <a:pt x="13" y="33"/>
                      </a:cubicBezTo>
                      <a:cubicBezTo>
                        <a:pt x="8" y="30"/>
                        <a:pt x="4" y="28"/>
                        <a:pt x="4" y="23"/>
                      </a:cubicBezTo>
                      <a:cubicBezTo>
                        <a:pt x="4" y="18"/>
                        <a:pt x="8" y="19"/>
                        <a:pt x="9" y="1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1" name="Freeform 29">
                  <a:extLst>
                    <a:ext uri="{FF2B5EF4-FFF2-40B4-BE49-F238E27FC236}">
                      <a16:creationId xmlns:a16="http://schemas.microsoft.com/office/drawing/2014/main" id="{7B25DB70-8583-A34C-9566-A0D57C1423B4}"/>
                    </a:ext>
                  </a:extLst>
                </p:cNvPr>
                <p:cNvSpPr>
                  <a:spLocks/>
                </p:cNvSpPr>
                <p:nvPr/>
              </p:nvSpPr>
              <p:spPr bwMode="auto">
                <a:xfrm>
                  <a:off x="4276725" y="1758950"/>
                  <a:ext cx="139700" cy="203200"/>
                </a:xfrm>
                <a:custGeom>
                  <a:avLst/>
                  <a:gdLst/>
                  <a:ahLst/>
                  <a:cxnLst>
                    <a:cxn ang="0">
                      <a:pos x="96" y="102"/>
                    </a:cxn>
                    <a:cxn ang="0">
                      <a:pos x="91" y="128"/>
                    </a:cxn>
                    <a:cxn ang="0">
                      <a:pos x="100" y="133"/>
                    </a:cxn>
                    <a:cxn ang="0">
                      <a:pos x="70" y="139"/>
                    </a:cxn>
                    <a:cxn ang="0">
                      <a:pos x="39" y="141"/>
                    </a:cxn>
                    <a:cxn ang="0">
                      <a:pos x="26" y="148"/>
                    </a:cxn>
                    <a:cxn ang="0">
                      <a:pos x="16" y="152"/>
                    </a:cxn>
                    <a:cxn ang="0">
                      <a:pos x="32" y="133"/>
                    </a:cxn>
                    <a:cxn ang="0">
                      <a:pos x="46" y="124"/>
                    </a:cxn>
                    <a:cxn ang="0">
                      <a:pos x="26" y="123"/>
                    </a:cxn>
                    <a:cxn ang="0">
                      <a:pos x="19" y="123"/>
                    </a:cxn>
                    <a:cxn ang="0">
                      <a:pos x="28" y="96"/>
                    </a:cxn>
                    <a:cxn ang="0">
                      <a:pos x="48" y="81"/>
                    </a:cxn>
                    <a:cxn ang="0">
                      <a:pos x="40" y="70"/>
                    </a:cxn>
                    <a:cxn ang="0">
                      <a:pos x="26" y="72"/>
                    </a:cxn>
                    <a:cxn ang="0">
                      <a:pos x="23" y="59"/>
                    </a:cxn>
                    <a:cxn ang="0">
                      <a:pos x="16" y="49"/>
                    </a:cxn>
                    <a:cxn ang="0">
                      <a:pos x="12" y="55"/>
                    </a:cxn>
                    <a:cxn ang="0">
                      <a:pos x="14" y="45"/>
                    </a:cxn>
                    <a:cxn ang="0">
                      <a:pos x="8" y="38"/>
                    </a:cxn>
                    <a:cxn ang="0">
                      <a:pos x="11" y="29"/>
                    </a:cxn>
                    <a:cxn ang="0">
                      <a:pos x="8" y="20"/>
                    </a:cxn>
                    <a:cxn ang="0">
                      <a:pos x="12" y="21"/>
                    </a:cxn>
                    <a:cxn ang="0">
                      <a:pos x="16" y="14"/>
                    </a:cxn>
                    <a:cxn ang="0">
                      <a:pos x="25" y="0"/>
                    </a:cxn>
                    <a:cxn ang="0">
                      <a:pos x="42" y="4"/>
                    </a:cxn>
                    <a:cxn ang="0">
                      <a:pos x="33" y="19"/>
                    </a:cxn>
                    <a:cxn ang="0">
                      <a:pos x="47" y="46"/>
                    </a:cxn>
                    <a:cxn ang="0">
                      <a:pos x="53" y="50"/>
                    </a:cxn>
                    <a:cxn ang="0">
                      <a:pos x="84" y="89"/>
                    </a:cxn>
                    <a:cxn ang="0">
                      <a:pos x="87" y="102"/>
                    </a:cxn>
                    <a:cxn ang="0">
                      <a:pos x="92" y="102"/>
                    </a:cxn>
                  </a:cxnLst>
                  <a:rect l="0" t="0" r="r" b="b"/>
                  <a:pathLst>
                    <a:path w="105" h="152">
                      <a:moveTo>
                        <a:pt x="90" y="103"/>
                      </a:moveTo>
                      <a:cubicBezTo>
                        <a:pt x="93" y="101"/>
                        <a:pt x="92" y="102"/>
                        <a:pt x="96" y="102"/>
                      </a:cubicBezTo>
                      <a:cubicBezTo>
                        <a:pt x="101" y="102"/>
                        <a:pt x="105" y="106"/>
                        <a:pt x="105" y="110"/>
                      </a:cubicBezTo>
                      <a:cubicBezTo>
                        <a:pt x="105" y="118"/>
                        <a:pt x="94" y="122"/>
                        <a:pt x="91" y="128"/>
                      </a:cubicBezTo>
                      <a:cubicBezTo>
                        <a:pt x="95" y="129"/>
                        <a:pt x="97" y="130"/>
                        <a:pt x="100" y="130"/>
                      </a:cubicBezTo>
                      <a:cubicBezTo>
                        <a:pt x="100" y="133"/>
                        <a:pt x="100" y="133"/>
                        <a:pt x="100" y="133"/>
                      </a:cubicBezTo>
                      <a:cubicBezTo>
                        <a:pt x="96" y="137"/>
                        <a:pt x="93" y="139"/>
                        <a:pt x="87" y="139"/>
                      </a:cubicBezTo>
                      <a:cubicBezTo>
                        <a:pt x="82" y="139"/>
                        <a:pt x="72" y="139"/>
                        <a:pt x="70" y="139"/>
                      </a:cubicBezTo>
                      <a:cubicBezTo>
                        <a:pt x="65" y="139"/>
                        <a:pt x="53" y="143"/>
                        <a:pt x="47" y="143"/>
                      </a:cubicBezTo>
                      <a:cubicBezTo>
                        <a:pt x="44" y="143"/>
                        <a:pt x="42" y="141"/>
                        <a:pt x="39" y="141"/>
                      </a:cubicBezTo>
                      <a:cubicBezTo>
                        <a:pt x="34" y="141"/>
                        <a:pt x="32" y="144"/>
                        <a:pt x="32" y="148"/>
                      </a:cubicBezTo>
                      <a:cubicBezTo>
                        <a:pt x="26" y="148"/>
                        <a:pt x="26" y="148"/>
                        <a:pt x="26" y="148"/>
                      </a:cubicBezTo>
                      <a:cubicBezTo>
                        <a:pt x="23" y="148"/>
                        <a:pt x="21" y="150"/>
                        <a:pt x="19" y="152"/>
                      </a:cubicBezTo>
                      <a:cubicBezTo>
                        <a:pt x="16" y="152"/>
                        <a:pt x="16" y="152"/>
                        <a:pt x="16" y="152"/>
                      </a:cubicBezTo>
                      <a:cubicBezTo>
                        <a:pt x="16" y="149"/>
                        <a:pt x="16" y="149"/>
                        <a:pt x="16" y="149"/>
                      </a:cubicBezTo>
                      <a:cubicBezTo>
                        <a:pt x="17" y="147"/>
                        <a:pt x="30" y="133"/>
                        <a:pt x="32" y="133"/>
                      </a:cubicBezTo>
                      <a:cubicBezTo>
                        <a:pt x="38" y="131"/>
                        <a:pt x="47" y="133"/>
                        <a:pt x="47" y="127"/>
                      </a:cubicBezTo>
                      <a:cubicBezTo>
                        <a:pt x="47" y="126"/>
                        <a:pt x="46" y="125"/>
                        <a:pt x="46" y="124"/>
                      </a:cubicBezTo>
                      <a:cubicBezTo>
                        <a:pt x="44" y="126"/>
                        <a:pt x="41" y="128"/>
                        <a:pt x="38" y="128"/>
                      </a:cubicBezTo>
                      <a:cubicBezTo>
                        <a:pt x="32" y="128"/>
                        <a:pt x="30" y="123"/>
                        <a:pt x="26" y="123"/>
                      </a:cubicBezTo>
                      <a:cubicBezTo>
                        <a:pt x="23" y="123"/>
                        <a:pt x="23" y="125"/>
                        <a:pt x="21" y="125"/>
                      </a:cubicBezTo>
                      <a:cubicBezTo>
                        <a:pt x="20" y="125"/>
                        <a:pt x="19" y="124"/>
                        <a:pt x="19" y="123"/>
                      </a:cubicBezTo>
                      <a:cubicBezTo>
                        <a:pt x="19" y="116"/>
                        <a:pt x="31" y="116"/>
                        <a:pt x="31" y="109"/>
                      </a:cubicBezTo>
                      <a:cubicBezTo>
                        <a:pt x="31" y="103"/>
                        <a:pt x="28" y="101"/>
                        <a:pt x="28" y="96"/>
                      </a:cubicBezTo>
                      <a:cubicBezTo>
                        <a:pt x="36" y="96"/>
                        <a:pt x="45" y="92"/>
                        <a:pt x="48" y="88"/>
                      </a:cubicBezTo>
                      <a:cubicBezTo>
                        <a:pt x="48" y="81"/>
                        <a:pt x="48" y="81"/>
                        <a:pt x="48" y="81"/>
                      </a:cubicBezTo>
                      <a:cubicBezTo>
                        <a:pt x="43" y="82"/>
                        <a:pt x="37" y="81"/>
                        <a:pt x="37" y="77"/>
                      </a:cubicBezTo>
                      <a:cubicBezTo>
                        <a:pt x="37" y="73"/>
                        <a:pt x="39" y="72"/>
                        <a:pt x="40" y="70"/>
                      </a:cubicBezTo>
                      <a:cubicBezTo>
                        <a:pt x="39" y="70"/>
                        <a:pt x="38" y="70"/>
                        <a:pt x="36" y="70"/>
                      </a:cubicBezTo>
                      <a:cubicBezTo>
                        <a:pt x="32" y="70"/>
                        <a:pt x="30" y="72"/>
                        <a:pt x="26" y="72"/>
                      </a:cubicBezTo>
                      <a:cubicBezTo>
                        <a:pt x="22" y="72"/>
                        <a:pt x="19" y="72"/>
                        <a:pt x="19" y="69"/>
                      </a:cubicBezTo>
                      <a:cubicBezTo>
                        <a:pt x="19" y="65"/>
                        <a:pt x="23" y="63"/>
                        <a:pt x="23" y="59"/>
                      </a:cubicBezTo>
                      <a:cubicBezTo>
                        <a:pt x="23" y="55"/>
                        <a:pt x="22" y="55"/>
                        <a:pt x="23" y="51"/>
                      </a:cubicBezTo>
                      <a:cubicBezTo>
                        <a:pt x="20" y="51"/>
                        <a:pt x="17" y="50"/>
                        <a:pt x="16" y="49"/>
                      </a:cubicBezTo>
                      <a:cubicBezTo>
                        <a:pt x="14" y="52"/>
                        <a:pt x="15" y="54"/>
                        <a:pt x="16" y="55"/>
                      </a:cubicBezTo>
                      <a:cubicBezTo>
                        <a:pt x="12" y="55"/>
                        <a:pt x="12" y="55"/>
                        <a:pt x="12" y="55"/>
                      </a:cubicBezTo>
                      <a:cubicBezTo>
                        <a:pt x="12" y="52"/>
                        <a:pt x="12" y="51"/>
                        <a:pt x="12" y="48"/>
                      </a:cubicBezTo>
                      <a:cubicBezTo>
                        <a:pt x="12" y="47"/>
                        <a:pt x="13" y="46"/>
                        <a:pt x="14" y="45"/>
                      </a:cubicBezTo>
                      <a:cubicBezTo>
                        <a:pt x="14" y="41"/>
                        <a:pt x="14" y="41"/>
                        <a:pt x="14" y="41"/>
                      </a:cubicBezTo>
                      <a:cubicBezTo>
                        <a:pt x="12" y="41"/>
                        <a:pt x="8" y="40"/>
                        <a:pt x="8" y="38"/>
                      </a:cubicBezTo>
                      <a:cubicBezTo>
                        <a:pt x="8" y="36"/>
                        <a:pt x="11" y="32"/>
                        <a:pt x="11" y="32"/>
                      </a:cubicBezTo>
                      <a:cubicBezTo>
                        <a:pt x="11" y="29"/>
                        <a:pt x="11" y="29"/>
                        <a:pt x="11" y="29"/>
                      </a:cubicBezTo>
                      <a:cubicBezTo>
                        <a:pt x="4" y="27"/>
                        <a:pt x="0" y="26"/>
                        <a:pt x="0" y="20"/>
                      </a:cubicBezTo>
                      <a:cubicBezTo>
                        <a:pt x="8" y="20"/>
                        <a:pt x="8" y="20"/>
                        <a:pt x="8" y="20"/>
                      </a:cubicBezTo>
                      <a:cubicBezTo>
                        <a:pt x="8" y="23"/>
                        <a:pt x="10" y="24"/>
                        <a:pt x="11" y="24"/>
                      </a:cubicBezTo>
                      <a:cubicBezTo>
                        <a:pt x="12" y="24"/>
                        <a:pt x="12" y="22"/>
                        <a:pt x="12" y="21"/>
                      </a:cubicBezTo>
                      <a:cubicBezTo>
                        <a:pt x="12" y="21"/>
                        <a:pt x="10" y="20"/>
                        <a:pt x="10" y="19"/>
                      </a:cubicBezTo>
                      <a:cubicBezTo>
                        <a:pt x="10" y="15"/>
                        <a:pt x="13" y="14"/>
                        <a:pt x="16" y="14"/>
                      </a:cubicBezTo>
                      <a:cubicBezTo>
                        <a:pt x="16" y="10"/>
                        <a:pt x="18" y="8"/>
                        <a:pt x="18" y="6"/>
                      </a:cubicBezTo>
                      <a:cubicBezTo>
                        <a:pt x="18" y="4"/>
                        <a:pt x="23" y="0"/>
                        <a:pt x="25" y="0"/>
                      </a:cubicBezTo>
                      <a:cubicBezTo>
                        <a:pt x="30" y="0"/>
                        <a:pt x="35" y="0"/>
                        <a:pt x="38" y="0"/>
                      </a:cubicBezTo>
                      <a:cubicBezTo>
                        <a:pt x="40" y="0"/>
                        <a:pt x="42" y="3"/>
                        <a:pt x="42" y="4"/>
                      </a:cubicBezTo>
                      <a:cubicBezTo>
                        <a:pt x="42" y="10"/>
                        <a:pt x="33" y="10"/>
                        <a:pt x="31" y="16"/>
                      </a:cubicBezTo>
                      <a:cubicBezTo>
                        <a:pt x="31" y="17"/>
                        <a:pt x="32" y="18"/>
                        <a:pt x="33" y="19"/>
                      </a:cubicBezTo>
                      <a:cubicBezTo>
                        <a:pt x="59" y="19"/>
                        <a:pt x="59" y="19"/>
                        <a:pt x="59" y="19"/>
                      </a:cubicBezTo>
                      <a:cubicBezTo>
                        <a:pt x="60" y="32"/>
                        <a:pt x="47" y="37"/>
                        <a:pt x="47" y="46"/>
                      </a:cubicBezTo>
                      <a:cubicBezTo>
                        <a:pt x="45" y="47"/>
                        <a:pt x="44" y="48"/>
                        <a:pt x="43" y="50"/>
                      </a:cubicBezTo>
                      <a:cubicBezTo>
                        <a:pt x="48" y="51"/>
                        <a:pt x="50" y="49"/>
                        <a:pt x="53" y="50"/>
                      </a:cubicBezTo>
                      <a:cubicBezTo>
                        <a:pt x="62" y="53"/>
                        <a:pt x="60" y="63"/>
                        <a:pt x="66" y="69"/>
                      </a:cubicBezTo>
                      <a:cubicBezTo>
                        <a:pt x="73" y="76"/>
                        <a:pt x="84" y="79"/>
                        <a:pt x="84" y="89"/>
                      </a:cubicBezTo>
                      <a:cubicBezTo>
                        <a:pt x="84" y="93"/>
                        <a:pt x="89" y="95"/>
                        <a:pt x="89" y="99"/>
                      </a:cubicBezTo>
                      <a:cubicBezTo>
                        <a:pt x="89" y="100"/>
                        <a:pt x="88" y="101"/>
                        <a:pt x="87" y="102"/>
                      </a:cubicBezTo>
                      <a:cubicBezTo>
                        <a:pt x="87" y="105"/>
                        <a:pt x="87" y="105"/>
                        <a:pt x="87" y="105"/>
                      </a:cubicBezTo>
                      <a:cubicBezTo>
                        <a:pt x="90" y="104"/>
                        <a:pt x="90" y="103"/>
                        <a:pt x="92" y="102"/>
                      </a:cubicBezTo>
                      <a:lnTo>
                        <a:pt x="90" y="10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2" name="Freeform 31">
                  <a:extLst>
                    <a:ext uri="{FF2B5EF4-FFF2-40B4-BE49-F238E27FC236}">
                      <a16:creationId xmlns:a16="http://schemas.microsoft.com/office/drawing/2014/main" id="{C85C12AF-E662-444F-BAFD-90466C12B7EA}"/>
                    </a:ext>
                  </a:extLst>
                </p:cNvPr>
                <p:cNvSpPr>
                  <a:spLocks/>
                </p:cNvSpPr>
                <p:nvPr/>
              </p:nvSpPr>
              <p:spPr bwMode="auto">
                <a:xfrm>
                  <a:off x="4592638" y="2203450"/>
                  <a:ext cx="46038" cy="30163"/>
                </a:xfrm>
                <a:custGeom>
                  <a:avLst/>
                  <a:gdLst/>
                  <a:ahLst/>
                  <a:cxnLst>
                    <a:cxn ang="0">
                      <a:pos x="0" y="5"/>
                    </a:cxn>
                    <a:cxn ang="0">
                      <a:pos x="0" y="8"/>
                    </a:cxn>
                    <a:cxn ang="0">
                      <a:pos x="7" y="10"/>
                    </a:cxn>
                    <a:cxn ang="0">
                      <a:pos x="27" y="21"/>
                    </a:cxn>
                    <a:cxn ang="0">
                      <a:pos x="30" y="23"/>
                    </a:cxn>
                    <a:cxn ang="0">
                      <a:pos x="33" y="20"/>
                    </a:cxn>
                    <a:cxn ang="0">
                      <a:pos x="31" y="13"/>
                    </a:cxn>
                    <a:cxn ang="0">
                      <a:pos x="33" y="8"/>
                    </a:cxn>
                    <a:cxn ang="0">
                      <a:pos x="35" y="3"/>
                    </a:cxn>
                    <a:cxn ang="0">
                      <a:pos x="20" y="6"/>
                    </a:cxn>
                    <a:cxn ang="0">
                      <a:pos x="0" y="5"/>
                    </a:cxn>
                  </a:cxnLst>
                  <a:rect l="0" t="0" r="r" b="b"/>
                  <a:pathLst>
                    <a:path w="35" h="23">
                      <a:moveTo>
                        <a:pt x="0" y="5"/>
                      </a:moveTo>
                      <a:cubicBezTo>
                        <a:pt x="0" y="8"/>
                        <a:pt x="0" y="8"/>
                        <a:pt x="0" y="8"/>
                      </a:cubicBezTo>
                      <a:cubicBezTo>
                        <a:pt x="2" y="10"/>
                        <a:pt x="5" y="10"/>
                        <a:pt x="7" y="10"/>
                      </a:cubicBezTo>
                      <a:cubicBezTo>
                        <a:pt x="14" y="12"/>
                        <a:pt x="19" y="20"/>
                        <a:pt x="27" y="21"/>
                      </a:cubicBezTo>
                      <a:cubicBezTo>
                        <a:pt x="27" y="23"/>
                        <a:pt x="29" y="23"/>
                        <a:pt x="30" y="23"/>
                      </a:cubicBezTo>
                      <a:cubicBezTo>
                        <a:pt x="32" y="23"/>
                        <a:pt x="33" y="21"/>
                        <a:pt x="33" y="20"/>
                      </a:cubicBezTo>
                      <a:cubicBezTo>
                        <a:pt x="33" y="17"/>
                        <a:pt x="31" y="16"/>
                        <a:pt x="31" y="13"/>
                      </a:cubicBezTo>
                      <a:cubicBezTo>
                        <a:pt x="31" y="11"/>
                        <a:pt x="33" y="8"/>
                        <a:pt x="33" y="8"/>
                      </a:cubicBezTo>
                      <a:cubicBezTo>
                        <a:pt x="35" y="3"/>
                        <a:pt x="35" y="3"/>
                        <a:pt x="35" y="3"/>
                      </a:cubicBezTo>
                      <a:cubicBezTo>
                        <a:pt x="28" y="2"/>
                        <a:pt x="25" y="6"/>
                        <a:pt x="20" y="6"/>
                      </a:cubicBezTo>
                      <a:cubicBezTo>
                        <a:pt x="14" y="6"/>
                        <a:pt x="10" y="0"/>
                        <a:pt x="0"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3" name="Freeform 32">
                  <a:extLst>
                    <a:ext uri="{FF2B5EF4-FFF2-40B4-BE49-F238E27FC236}">
                      <a16:creationId xmlns:a16="http://schemas.microsoft.com/office/drawing/2014/main" id="{CA373435-F527-924C-8EF0-AA5C75D88611}"/>
                    </a:ext>
                  </a:extLst>
                </p:cNvPr>
                <p:cNvSpPr>
                  <a:spLocks/>
                </p:cNvSpPr>
                <p:nvPr/>
              </p:nvSpPr>
              <p:spPr bwMode="auto">
                <a:xfrm>
                  <a:off x="4527550" y="2111375"/>
                  <a:ext cx="15875" cy="30163"/>
                </a:xfrm>
                <a:custGeom>
                  <a:avLst/>
                  <a:gdLst/>
                  <a:ahLst/>
                  <a:cxnLst>
                    <a:cxn ang="0">
                      <a:pos x="3" y="5"/>
                    </a:cxn>
                    <a:cxn ang="0">
                      <a:pos x="10" y="0"/>
                    </a:cxn>
                    <a:cxn ang="0">
                      <a:pos x="12" y="5"/>
                    </a:cxn>
                    <a:cxn ang="0">
                      <a:pos x="8" y="23"/>
                    </a:cxn>
                    <a:cxn ang="0">
                      <a:pos x="0" y="6"/>
                    </a:cxn>
                    <a:cxn ang="0">
                      <a:pos x="3" y="5"/>
                    </a:cxn>
                  </a:cxnLst>
                  <a:rect l="0" t="0" r="r" b="b"/>
                  <a:pathLst>
                    <a:path w="12" h="23">
                      <a:moveTo>
                        <a:pt x="3" y="5"/>
                      </a:moveTo>
                      <a:cubicBezTo>
                        <a:pt x="6" y="5"/>
                        <a:pt x="8" y="1"/>
                        <a:pt x="10" y="0"/>
                      </a:cubicBezTo>
                      <a:cubicBezTo>
                        <a:pt x="10" y="3"/>
                        <a:pt x="11" y="5"/>
                        <a:pt x="12" y="5"/>
                      </a:cubicBezTo>
                      <a:cubicBezTo>
                        <a:pt x="11" y="11"/>
                        <a:pt x="10" y="20"/>
                        <a:pt x="8" y="23"/>
                      </a:cubicBezTo>
                      <a:cubicBezTo>
                        <a:pt x="4" y="22"/>
                        <a:pt x="2" y="9"/>
                        <a:pt x="0" y="6"/>
                      </a:cubicBezTo>
                      <a:cubicBezTo>
                        <a:pt x="1" y="6"/>
                        <a:pt x="2" y="5"/>
                        <a:pt x="3"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4" name="Freeform 33">
                  <a:extLst>
                    <a:ext uri="{FF2B5EF4-FFF2-40B4-BE49-F238E27FC236}">
                      <a16:creationId xmlns:a16="http://schemas.microsoft.com/office/drawing/2014/main" id="{2C91A834-DE69-744C-98FF-F09BFB308617}"/>
                    </a:ext>
                  </a:extLst>
                </p:cNvPr>
                <p:cNvSpPr>
                  <a:spLocks/>
                </p:cNvSpPr>
                <p:nvPr/>
              </p:nvSpPr>
              <p:spPr bwMode="auto">
                <a:xfrm>
                  <a:off x="4524375" y="2144713"/>
                  <a:ext cx="25400" cy="44450"/>
                </a:xfrm>
                <a:custGeom>
                  <a:avLst/>
                  <a:gdLst/>
                  <a:ahLst/>
                  <a:cxnLst>
                    <a:cxn ang="0">
                      <a:pos x="5" y="15"/>
                    </a:cxn>
                    <a:cxn ang="0">
                      <a:pos x="0" y="6"/>
                    </a:cxn>
                    <a:cxn ang="0">
                      <a:pos x="9" y="0"/>
                    </a:cxn>
                    <a:cxn ang="0">
                      <a:pos x="15" y="3"/>
                    </a:cxn>
                    <a:cxn ang="0">
                      <a:pos x="18" y="21"/>
                    </a:cxn>
                    <a:cxn ang="0">
                      <a:pos x="6" y="33"/>
                    </a:cxn>
                    <a:cxn ang="0">
                      <a:pos x="2" y="24"/>
                    </a:cxn>
                    <a:cxn ang="0">
                      <a:pos x="5" y="15"/>
                    </a:cxn>
                  </a:cxnLst>
                  <a:rect l="0" t="0" r="r" b="b"/>
                  <a:pathLst>
                    <a:path w="19" h="33">
                      <a:moveTo>
                        <a:pt x="5" y="15"/>
                      </a:moveTo>
                      <a:cubicBezTo>
                        <a:pt x="5" y="12"/>
                        <a:pt x="1" y="9"/>
                        <a:pt x="0" y="6"/>
                      </a:cubicBezTo>
                      <a:cubicBezTo>
                        <a:pt x="5" y="4"/>
                        <a:pt x="5" y="0"/>
                        <a:pt x="9" y="0"/>
                      </a:cubicBezTo>
                      <a:cubicBezTo>
                        <a:pt x="13" y="0"/>
                        <a:pt x="14" y="3"/>
                        <a:pt x="15" y="3"/>
                      </a:cubicBezTo>
                      <a:cubicBezTo>
                        <a:pt x="19" y="10"/>
                        <a:pt x="18" y="14"/>
                        <a:pt x="18" y="21"/>
                      </a:cubicBezTo>
                      <a:cubicBezTo>
                        <a:pt x="18" y="27"/>
                        <a:pt x="10" y="33"/>
                        <a:pt x="6" y="33"/>
                      </a:cubicBezTo>
                      <a:cubicBezTo>
                        <a:pt x="2" y="33"/>
                        <a:pt x="2" y="27"/>
                        <a:pt x="2" y="24"/>
                      </a:cubicBezTo>
                      <a:cubicBezTo>
                        <a:pt x="2" y="20"/>
                        <a:pt x="5" y="18"/>
                        <a:pt x="5" y="1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5" name="Freeform 34">
                  <a:extLst>
                    <a:ext uri="{FF2B5EF4-FFF2-40B4-BE49-F238E27FC236}">
                      <a16:creationId xmlns:a16="http://schemas.microsoft.com/office/drawing/2014/main" id="{86F07866-2BD1-C34E-AD9B-979DAF28F3CA}"/>
                    </a:ext>
                  </a:extLst>
                </p:cNvPr>
                <p:cNvSpPr>
                  <a:spLocks/>
                </p:cNvSpPr>
                <p:nvPr/>
              </p:nvSpPr>
              <p:spPr bwMode="auto">
                <a:xfrm>
                  <a:off x="4429125" y="2171700"/>
                  <a:ext cx="12700" cy="9525"/>
                </a:xfrm>
                <a:custGeom>
                  <a:avLst/>
                  <a:gdLst/>
                  <a:ahLst/>
                  <a:cxnLst>
                    <a:cxn ang="0">
                      <a:pos x="9" y="5"/>
                    </a:cxn>
                    <a:cxn ang="0">
                      <a:pos x="6" y="7"/>
                    </a:cxn>
                    <a:cxn ang="0">
                      <a:pos x="0" y="3"/>
                    </a:cxn>
                    <a:cxn ang="0">
                      <a:pos x="7" y="0"/>
                    </a:cxn>
                    <a:cxn ang="0">
                      <a:pos x="9" y="5"/>
                    </a:cxn>
                  </a:cxnLst>
                  <a:rect l="0" t="0" r="r" b="b"/>
                  <a:pathLst>
                    <a:path w="9" h="7">
                      <a:moveTo>
                        <a:pt x="9" y="5"/>
                      </a:moveTo>
                      <a:cubicBezTo>
                        <a:pt x="9" y="6"/>
                        <a:pt x="7" y="7"/>
                        <a:pt x="6" y="7"/>
                      </a:cubicBezTo>
                      <a:cubicBezTo>
                        <a:pt x="4" y="7"/>
                        <a:pt x="1" y="3"/>
                        <a:pt x="0" y="3"/>
                      </a:cubicBezTo>
                      <a:cubicBezTo>
                        <a:pt x="3" y="2"/>
                        <a:pt x="5" y="0"/>
                        <a:pt x="7" y="0"/>
                      </a:cubicBezTo>
                      <a:cubicBezTo>
                        <a:pt x="7" y="1"/>
                        <a:pt x="9" y="3"/>
                        <a:pt x="9"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6" name="Freeform 35">
                  <a:extLst>
                    <a:ext uri="{FF2B5EF4-FFF2-40B4-BE49-F238E27FC236}">
                      <a16:creationId xmlns:a16="http://schemas.microsoft.com/office/drawing/2014/main" id="{C8587E55-4000-D543-A069-C7381B39007A}"/>
                    </a:ext>
                  </a:extLst>
                </p:cNvPr>
                <p:cNvSpPr>
                  <a:spLocks/>
                </p:cNvSpPr>
                <p:nvPr/>
              </p:nvSpPr>
              <p:spPr bwMode="auto">
                <a:xfrm>
                  <a:off x="4551363" y="1833563"/>
                  <a:ext cx="15875" cy="19050"/>
                </a:xfrm>
                <a:custGeom>
                  <a:avLst/>
                  <a:gdLst/>
                  <a:ahLst/>
                  <a:cxnLst>
                    <a:cxn ang="0">
                      <a:pos x="11" y="10"/>
                    </a:cxn>
                    <a:cxn ang="0">
                      <a:pos x="0" y="5"/>
                    </a:cxn>
                    <a:cxn ang="0">
                      <a:pos x="0" y="0"/>
                    </a:cxn>
                    <a:cxn ang="0">
                      <a:pos x="9" y="0"/>
                    </a:cxn>
                    <a:cxn ang="0">
                      <a:pos x="12" y="9"/>
                    </a:cxn>
                    <a:cxn ang="0">
                      <a:pos x="11" y="14"/>
                    </a:cxn>
                    <a:cxn ang="0">
                      <a:pos x="11" y="10"/>
                    </a:cxn>
                  </a:cxnLst>
                  <a:rect l="0" t="0" r="r" b="b"/>
                  <a:pathLst>
                    <a:path w="12" h="14">
                      <a:moveTo>
                        <a:pt x="11" y="10"/>
                      </a:moveTo>
                      <a:cubicBezTo>
                        <a:pt x="5" y="10"/>
                        <a:pt x="0" y="9"/>
                        <a:pt x="0" y="5"/>
                      </a:cubicBezTo>
                      <a:cubicBezTo>
                        <a:pt x="0" y="3"/>
                        <a:pt x="0" y="2"/>
                        <a:pt x="0" y="0"/>
                      </a:cubicBezTo>
                      <a:cubicBezTo>
                        <a:pt x="9" y="0"/>
                        <a:pt x="9" y="0"/>
                        <a:pt x="9" y="0"/>
                      </a:cubicBezTo>
                      <a:cubicBezTo>
                        <a:pt x="9" y="6"/>
                        <a:pt x="12" y="5"/>
                        <a:pt x="12" y="9"/>
                      </a:cubicBezTo>
                      <a:cubicBezTo>
                        <a:pt x="12" y="13"/>
                        <a:pt x="11" y="12"/>
                        <a:pt x="11" y="14"/>
                      </a:cubicBezTo>
                      <a:cubicBezTo>
                        <a:pt x="11" y="13"/>
                        <a:pt x="11" y="12"/>
                        <a:pt x="11" y="1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7" name="Freeform 37">
                  <a:extLst>
                    <a:ext uri="{FF2B5EF4-FFF2-40B4-BE49-F238E27FC236}">
                      <a16:creationId xmlns:a16="http://schemas.microsoft.com/office/drawing/2014/main" id="{1A97CFF4-75AF-3946-BAD8-8755685D2116}"/>
                    </a:ext>
                  </a:extLst>
                </p:cNvPr>
                <p:cNvSpPr>
                  <a:spLocks/>
                </p:cNvSpPr>
                <p:nvPr/>
              </p:nvSpPr>
              <p:spPr bwMode="auto">
                <a:xfrm>
                  <a:off x="4684713" y="1773238"/>
                  <a:ext cx="15875" cy="23813"/>
                </a:xfrm>
                <a:custGeom>
                  <a:avLst/>
                  <a:gdLst/>
                  <a:ahLst/>
                  <a:cxnLst>
                    <a:cxn ang="0">
                      <a:pos x="8" y="6"/>
                    </a:cxn>
                    <a:cxn ang="0">
                      <a:pos x="1" y="17"/>
                    </a:cxn>
                    <a:cxn ang="0">
                      <a:pos x="1" y="11"/>
                    </a:cxn>
                    <a:cxn ang="0">
                      <a:pos x="11" y="0"/>
                    </a:cxn>
                    <a:cxn ang="0">
                      <a:pos x="8" y="6"/>
                    </a:cxn>
                  </a:cxnLst>
                  <a:rect l="0" t="0" r="r" b="b"/>
                  <a:pathLst>
                    <a:path w="11" h="17">
                      <a:moveTo>
                        <a:pt x="8" y="6"/>
                      </a:moveTo>
                      <a:cubicBezTo>
                        <a:pt x="8" y="11"/>
                        <a:pt x="4" y="13"/>
                        <a:pt x="1" y="17"/>
                      </a:cubicBezTo>
                      <a:cubicBezTo>
                        <a:pt x="0" y="15"/>
                        <a:pt x="1" y="14"/>
                        <a:pt x="1" y="11"/>
                      </a:cubicBezTo>
                      <a:cubicBezTo>
                        <a:pt x="1" y="9"/>
                        <a:pt x="3" y="1"/>
                        <a:pt x="11" y="0"/>
                      </a:cubicBezTo>
                      <a:cubicBezTo>
                        <a:pt x="10" y="2"/>
                        <a:pt x="8" y="4"/>
                        <a:pt x="8"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8" name="Freeform 38">
                  <a:extLst>
                    <a:ext uri="{FF2B5EF4-FFF2-40B4-BE49-F238E27FC236}">
                      <a16:creationId xmlns:a16="http://schemas.microsoft.com/office/drawing/2014/main" id="{BA962682-7FEE-754A-B0F3-E7106F24C896}"/>
                    </a:ext>
                  </a:extLst>
                </p:cNvPr>
                <p:cNvSpPr>
                  <a:spLocks/>
                </p:cNvSpPr>
                <p:nvPr/>
              </p:nvSpPr>
              <p:spPr bwMode="auto">
                <a:xfrm>
                  <a:off x="4746625" y="1744663"/>
                  <a:ext cx="20638" cy="26988"/>
                </a:xfrm>
                <a:custGeom>
                  <a:avLst/>
                  <a:gdLst/>
                  <a:ahLst/>
                  <a:cxnLst>
                    <a:cxn ang="0">
                      <a:pos x="12" y="10"/>
                    </a:cxn>
                    <a:cxn ang="0">
                      <a:pos x="12" y="16"/>
                    </a:cxn>
                    <a:cxn ang="0">
                      <a:pos x="5" y="20"/>
                    </a:cxn>
                    <a:cxn ang="0">
                      <a:pos x="0" y="13"/>
                    </a:cxn>
                    <a:cxn ang="0">
                      <a:pos x="10" y="10"/>
                    </a:cxn>
                    <a:cxn ang="0">
                      <a:pos x="7" y="5"/>
                    </a:cxn>
                    <a:cxn ang="0">
                      <a:pos x="11" y="0"/>
                    </a:cxn>
                    <a:cxn ang="0">
                      <a:pos x="16" y="5"/>
                    </a:cxn>
                    <a:cxn ang="0">
                      <a:pos x="12" y="10"/>
                    </a:cxn>
                  </a:cxnLst>
                  <a:rect l="0" t="0" r="r" b="b"/>
                  <a:pathLst>
                    <a:path w="16" h="20">
                      <a:moveTo>
                        <a:pt x="12" y="10"/>
                      </a:moveTo>
                      <a:cubicBezTo>
                        <a:pt x="12" y="12"/>
                        <a:pt x="12" y="14"/>
                        <a:pt x="12" y="16"/>
                      </a:cubicBezTo>
                      <a:cubicBezTo>
                        <a:pt x="12" y="17"/>
                        <a:pt x="6" y="20"/>
                        <a:pt x="5" y="20"/>
                      </a:cubicBezTo>
                      <a:cubicBezTo>
                        <a:pt x="1" y="20"/>
                        <a:pt x="0" y="16"/>
                        <a:pt x="0" y="13"/>
                      </a:cubicBezTo>
                      <a:cubicBezTo>
                        <a:pt x="4" y="13"/>
                        <a:pt x="6" y="10"/>
                        <a:pt x="10" y="10"/>
                      </a:cubicBezTo>
                      <a:cubicBezTo>
                        <a:pt x="9" y="8"/>
                        <a:pt x="7" y="7"/>
                        <a:pt x="7" y="5"/>
                      </a:cubicBezTo>
                      <a:cubicBezTo>
                        <a:pt x="7" y="2"/>
                        <a:pt x="11" y="0"/>
                        <a:pt x="11" y="0"/>
                      </a:cubicBezTo>
                      <a:cubicBezTo>
                        <a:pt x="13" y="3"/>
                        <a:pt x="14" y="4"/>
                        <a:pt x="16" y="5"/>
                      </a:cubicBezTo>
                      <a:cubicBezTo>
                        <a:pt x="15" y="7"/>
                        <a:pt x="13" y="10"/>
                        <a:pt x="12" y="1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nvGrpSpPr>
            <p:cNvPr id="184" name="Group 345">
              <a:extLst>
                <a:ext uri="{FF2B5EF4-FFF2-40B4-BE49-F238E27FC236}">
                  <a16:creationId xmlns:a16="http://schemas.microsoft.com/office/drawing/2014/main" id="{71B77D30-8BD0-1543-A2C1-CAE165BB1473}"/>
                </a:ext>
              </a:extLst>
            </p:cNvPr>
            <p:cNvGrpSpPr/>
            <p:nvPr/>
          </p:nvGrpSpPr>
          <p:grpSpPr>
            <a:xfrm>
              <a:off x="1153226" y="338858"/>
              <a:ext cx="3730171" cy="5864340"/>
              <a:chOff x="4219575" y="1262302"/>
              <a:chExt cx="687388" cy="982424"/>
            </a:xfrm>
            <a:solidFill>
              <a:schemeClr val="accent2"/>
            </a:solidFill>
          </p:grpSpPr>
          <p:sp>
            <p:nvSpPr>
              <p:cNvPr id="185" name="Freeform 36">
                <a:extLst>
                  <a:ext uri="{FF2B5EF4-FFF2-40B4-BE49-F238E27FC236}">
                    <a16:creationId xmlns:a16="http://schemas.microsoft.com/office/drawing/2014/main" id="{2E8FB73E-F585-B44F-88EB-EA842C4A43E0}"/>
                  </a:ext>
                </a:extLst>
              </p:cNvPr>
              <p:cNvSpPr>
                <a:spLocks/>
              </p:cNvSpPr>
              <p:nvPr/>
            </p:nvSpPr>
            <p:spPr bwMode="auto">
              <a:xfrm>
                <a:off x="4568825" y="1816100"/>
                <a:ext cx="26988" cy="39688"/>
              </a:xfrm>
              <a:custGeom>
                <a:avLst/>
                <a:gdLst/>
                <a:ahLst/>
                <a:cxnLst>
                  <a:cxn ang="0">
                    <a:pos x="3" y="27"/>
                  </a:cxn>
                  <a:cxn ang="0">
                    <a:pos x="9" y="21"/>
                  </a:cxn>
                  <a:cxn ang="0">
                    <a:pos x="0" y="14"/>
                  </a:cxn>
                  <a:cxn ang="0">
                    <a:pos x="9" y="0"/>
                  </a:cxn>
                  <a:cxn ang="0">
                    <a:pos x="20" y="12"/>
                  </a:cxn>
                  <a:cxn ang="0">
                    <a:pos x="6" y="30"/>
                  </a:cxn>
                  <a:cxn ang="0">
                    <a:pos x="0" y="27"/>
                  </a:cxn>
                  <a:cxn ang="0">
                    <a:pos x="2" y="25"/>
                  </a:cxn>
                  <a:cxn ang="0">
                    <a:pos x="3" y="27"/>
                  </a:cxn>
                </a:cxnLst>
                <a:rect l="0" t="0" r="r" b="b"/>
                <a:pathLst>
                  <a:path w="20" h="30">
                    <a:moveTo>
                      <a:pt x="3" y="27"/>
                    </a:moveTo>
                    <a:cubicBezTo>
                      <a:pt x="6" y="26"/>
                      <a:pt x="9" y="23"/>
                      <a:pt x="9" y="21"/>
                    </a:cubicBezTo>
                    <a:cubicBezTo>
                      <a:pt x="5" y="20"/>
                      <a:pt x="0" y="16"/>
                      <a:pt x="0" y="14"/>
                    </a:cubicBezTo>
                    <a:cubicBezTo>
                      <a:pt x="0" y="12"/>
                      <a:pt x="5" y="0"/>
                      <a:pt x="9" y="0"/>
                    </a:cubicBezTo>
                    <a:cubicBezTo>
                      <a:pt x="17" y="0"/>
                      <a:pt x="18" y="4"/>
                      <a:pt x="20" y="12"/>
                    </a:cubicBezTo>
                    <a:cubicBezTo>
                      <a:pt x="12" y="14"/>
                      <a:pt x="16" y="30"/>
                      <a:pt x="6" y="30"/>
                    </a:cubicBezTo>
                    <a:cubicBezTo>
                      <a:pt x="3" y="30"/>
                      <a:pt x="1" y="27"/>
                      <a:pt x="0" y="27"/>
                    </a:cubicBezTo>
                    <a:cubicBezTo>
                      <a:pt x="1" y="26"/>
                      <a:pt x="2" y="25"/>
                      <a:pt x="2" y="25"/>
                    </a:cubicBezTo>
                    <a:lnTo>
                      <a:pt x="3" y="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186" name="Group 343">
                <a:extLst>
                  <a:ext uri="{FF2B5EF4-FFF2-40B4-BE49-F238E27FC236}">
                    <a16:creationId xmlns:a16="http://schemas.microsoft.com/office/drawing/2014/main" id="{AE87F76C-9E27-ED47-9ACE-1A48EA25481D}"/>
                  </a:ext>
                </a:extLst>
              </p:cNvPr>
              <p:cNvGrpSpPr/>
              <p:nvPr/>
            </p:nvGrpSpPr>
            <p:grpSpPr>
              <a:xfrm>
                <a:off x="4219575" y="1262302"/>
                <a:ext cx="687388" cy="982424"/>
                <a:chOff x="4219575" y="1262302"/>
                <a:chExt cx="687388" cy="982424"/>
              </a:xfrm>
              <a:grpFill/>
            </p:grpSpPr>
            <p:sp>
              <p:nvSpPr>
                <p:cNvPr id="187" name="Freeform 24">
                  <a:extLst>
                    <a:ext uri="{FF2B5EF4-FFF2-40B4-BE49-F238E27FC236}">
                      <a16:creationId xmlns:a16="http://schemas.microsoft.com/office/drawing/2014/main" id="{D5BB991D-B24F-BF4C-94B1-A1B961CD9B3B}"/>
                    </a:ext>
                  </a:extLst>
                </p:cNvPr>
                <p:cNvSpPr>
                  <a:spLocks/>
                </p:cNvSpPr>
                <p:nvPr/>
              </p:nvSpPr>
              <p:spPr bwMode="auto">
                <a:xfrm>
                  <a:off x="4230688" y="1782763"/>
                  <a:ext cx="646113" cy="461963"/>
                </a:xfrm>
                <a:custGeom>
                  <a:avLst/>
                  <a:gdLst/>
                  <a:ahLst/>
                  <a:cxnLst>
                    <a:cxn ang="0">
                      <a:pos x="473" y="233"/>
                    </a:cxn>
                    <a:cxn ang="0">
                      <a:pos x="470" y="273"/>
                    </a:cxn>
                    <a:cxn ang="0">
                      <a:pos x="427" y="274"/>
                    </a:cxn>
                    <a:cxn ang="0">
                      <a:pos x="401" y="283"/>
                    </a:cxn>
                    <a:cxn ang="0">
                      <a:pos x="403" y="303"/>
                    </a:cxn>
                    <a:cxn ang="0">
                      <a:pos x="413" y="322"/>
                    </a:cxn>
                    <a:cxn ang="0">
                      <a:pos x="401" y="319"/>
                    </a:cxn>
                    <a:cxn ang="0">
                      <a:pos x="397" y="336"/>
                    </a:cxn>
                    <a:cxn ang="0">
                      <a:pos x="382" y="315"/>
                    </a:cxn>
                    <a:cxn ang="0">
                      <a:pos x="358" y="278"/>
                    </a:cxn>
                    <a:cxn ang="0">
                      <a:pos x="329" y="238"/>
                    </a:cxn>
                    <a:cxn ang="0">
                      <a:pos x="289" y="213"/>
                    </a:cxn>
                    <a:cxn ang="0">
                      <a:pos x="270" y="212"/>
                    </a:cxn>
                    <a:cxn ang="0">
                      <a:pos x="289" y="244"/>
                    </a:cxn>
                    <a:cxn ang="0">
                      <a:pos x="315" y="264"/>
                    </a:cxn>
                    <a:cxn ang="0">
                      <a:pos x="330" y="283"/>
                    </a:cxn>
                    <a:cxn ang="0">
                      <a:pos x="323" y="305"/>
                    </a:cxn>
                    <a:cxn ang="0">
                      <a:pos x="316" y="303"/>
                    </a:cxn>
                    <a:cxn ang="0">
                      <a:pos x="291" y="273"/>
                    </a:cxn>
                    <a:cxn ang="0">
                      <a:pos x="229" y="223"/>
                    </a:cxn>
                    <a:cxn ang="0">
                      <a:pos x="168" y="237"/>
                    </a:cxn>
                    <a:cxn ang="0">
                      <a:pos x="135" y="272"/>
                    </a:cxn>
                    <a:cxn ang="0">
                      <a:pos x="101" y="326"/>
                    </a:cxn>
                    <a:cxn ang="0">
                      <a:pos x="72" y="338"/>
                    </a:cxn>
                    <a:cxn ang="0">
                      <a:pos x="10" y="334"/>
                    </a:cxn>
                    <a:cxn ang="0">
                      <a:pos x="0" y="306"/>
                    </a:cxn>
                    <a:cxn ang="0">
                      <a:pos x="4" y="246"/>
                    </a:cxn>
                    <a:cxn ang="0">
                      <a:pos x="48" y="235"/>
                    </a:cxn>
                    <a:cxn ang="0">
                      <a:pos x="89" y="240"/>
                    </a:cxn>
                    <a:cxn ang="0">
                      <a:pos x="105" y="206"/>
                    </a:cxn>
                    <a:cxn ang="0">
                      <a:pos x="103" y="193"/>
                    </a:cxn>
                    <a:cxn ang="0">
                      <a:pos x="60" y="163"/>
                    </a:cxn>
                    <a:cxn ang="0">
                      <a:pos x="88" y="157"/>
                    </a:cxn>
                    <a:cxn ang="0">
                      <a:pos x="96" y="143"/>
                    </a:cxn>
                    <a:cxn ang="0">
                      <a:pos x="114" y="145"/>
                    </a:cxn>
                    <a:cxn ang="0">
                      <a:pos x="147" y="118"/>
                    </a:cxn>
                    <a:cxn ang="0">
                      <a:pos x="176" y="89"/>
                    </a:cxn>
                    <a:cxn ang="0">
                      <a:pos x="208" y="73"/>
                    </a:cxn>
                    <a:cxn ang="0">
                      <a:pos x="225" y="54"/>
                    </a:cxn>
                    <a:cxn ang="0">
                      <a:pos x="245" y="5"/>
                    </a:cxn>
                    <a:cxn ang="0">
                      <a:pos x="251" y="25"/>
                    </a:cxn>
                    <a:cxn ang="0">
                      <a:pos x="240" y="54"/>
                    </a:cxn>
                    <a:cxn ang="0">
                      <a:pos x="254" y="66"/>
                    </a:cxn>
                    <a:cxn ang="0">
                      <a:pos x="289" y="68"/>
                    </a:cxn>
                    <a:cxn ang="0">
                      <a:pos x="333" y="50"/>
                    </a:cxn>
                    <a:cxn ang="0">
                      <a:pos x="378" y="55"/>
                    </a:cxn>
                    <a:cxn ang="0">
                      <a:pos x="408" y="95"/>
                    </a:cxn>
                    <a:cxn ang="0">
                      <a:pos x="399" y="153"/>
                    </a:cxn>
                    <a:cxn ang="0">
                      <a:pos x="470" y="180"/>
                    </a:cxn>
                    <a:cxn ang="0">
                      <a:pos x="474" y="204"/>
                    </a:cxn>
                    <a:cxn ang="0">
                      <a:pos x="476" y="216"/>
                    </a:cxn>
                  </a:cxnLst>
                  <a:rect l="0" t="0" r="r" b="b"/>
                  <a:pathLst>
                    <a:path w="485" h="347">
                      <a:moveTo>
                        <a:pt x="476" y="216"/>
                      </a:moveTo>
                      <a:cubicBezTo>
                        <a:pt x="474" y="223"/>
                        <a:pt x="475" y="219"/>
                        <a:pt x="473" y="222"/>
                      </a:cubicBezTo>
                      <a:cubicBezTo>
                        <a:pt x="473" y="233"/>
                        <a:pt x="473" y="233"/>
                        <a:pt x="473" y="233"/>
                      </a:cubicBezTo>
                      <a:cubicBezTo>
                        <a:pt x="469" y="238"/>
                        <a:pt x="461" y="246"/>
                        <a:pt x="461" y="253"/>
                      </a:cubicBezTo>
                      <a:cubicBezTo>
                        <a:pt x="461" y="261"/>
                        <a:pt x="473" y="268"/>
                        <a:pt x="476" y="272"/>
                      </a:cubicBezTo>
                      <a:cubicBezTo>
                        <a:pt x="474" y="273"/>
                        <a:pt x="472" y="273"/>
                        <a:pt x="470" y="273"/>
                      </a:cubicBezTo>
                      <a:cubicBezTo>
                        <a:pt x="466" y="275"/>
                        <a:pt x="463" y="273"/>
                        <a:pt x="459" y="275"/>
                      </a:cubicBezTo>
                      <a:cubicBezTo>
                        <a:pt x="453" y="277"/>
                        <a:pt x="452" y="283"/>
                        <a:pt x="446" y="283"/>
                      </a:cubicBezTo>
                      <a:cubicBezTo>
                        <a:pt x="439" y="283"/>
                        <a:pt x="435" y="274"/>
                        <a:pt x="427" y="274"/>
                      </a:cubicBezTo>
                      <a:cubicBezTo>
                        <a:pt x="420" y="274"/>
                        <a:pt x="419" y="278"/>
                        <a:pt x="413" y="280"/>
                      </a:cubicBezTo>
                      <a:cubicBezTo>
                        <a:pt x="414" y="284"/>
                        <a:pt x="414" y="286"/>
                        <a:pt x="413" y="290"/>
                      </a:cubicBezTo>
                      <a:cubicBezTo>
                        <a:pt x="406" y="290"/>
                        <a:pt x="405" y="283"/>
                        <a:pt x="401" y="283"/>
                      </a:cubicBezTo>
                      <a:cubicBezTo>
                        <a:pt x="399" y="283"/>
                        <a:pt x="397" y="286"/>
                        <a:pt x="397" y="288"/>
                      </a:cubicBezTo>
                      <a:cubicBezTo>
                        <a:pt x="405" y="298"/>
                        <a:pt x="405" y="298"/>
                        <a:pt x="405" y="298"/>
                      </a:cubicBezTo>
                      <a:cubicBezTo>
                        <a:pt x="405" y="300"/>
                        <a:pt x="403" y="302"/>
                        <a:pt x="403" y="303"/>
                      </a:cubicBezTo>
                      <a:cubicBezTo>
                        <a:pt x="403" y="304"/>
                        <a:pt x="415" y="315"/>
                        <a:pt x="419" y="315"/>
                      </a:cubicBezTo>
                      <a:cubicBezTo>
                        <a:pt x="419" y="317"/>
                        <a:pt x="420" y="318"/>
                        <a:pt x="420" y="319"/>
                      </a:cubicBezTo>
                      <a:cubicBezTo>
                        <a:pt x="418" y="321"/>
                        <a:pt x="414" y="319"/>
                        <a:pt x="413" y="322"/>
                      </a:cubicBezTo>
                      <a:cubicBezTo>
                        <a:pt x="412" y="322"/>
                        <a:pt x="412" y="322"/>
                        <a:pt x="412" y="322"/>
                      </a:cubicBezTo>
                      <a:cubicBezTo>
                        <a:pt x="407" y="321"/>
                        <a:pt x="403" y="317"/>
                        <a:pt x="401" y="315"/>
                      </a:cubicBezTo>
                      <a:cubicBezTo>
                        <a:pt x="401" y="319"/>
                        <a:pt x="401" y="319"/>
                        <a:pt x="401" y="319"/>
                      </a:cubicBezTo>
                      <a:cubicBezTo>
                        <a:pt x="402" y="321"/>
                        <a:pt x="403" y="323"/>
                        <a:pt x="403" y="326"/>
                      </a:cubicBezTo>
                      <a:cubicBezTo>
                        <a:pt x="403" y="329"/>
                        <a:pt x="399" y="334"/>
                        <a:pt x="403" y="336"/>
                      </a:cubicBezTo>
                      <a:cubicBezTo>
                        <a:pt x="401" y="336"/>
                        <a:pt x="397" y="336"/>
                        <a:pt x="397" y="336"/>
                      </a:cubicBezTo>
                      <a:cubicBezTo>
                        <a:pt x="390" y="336"/>
                        <a:pt x="384" y="329"/>
                        <a:pt x="384" y="322"/>
                      </a:cubicBezTo>
                      <a:cubicBezTo>
                        <a:pt x="384" y="319"/>
                        <a:pt x="388" y="317"/>
                        <a:pt x="390" y="315"/>
                      </a:cubicBezTo>
                      <a:cubicBezTo>
                        <a:pt x="387" y="315"/>
                        <a:pt x="385" y="315"/>
                        <a:pt x="382" y="315"/>
                      </a:cubicBezTo>
                      <a:cubicBezTo>
                        <a:pt x="380" y="315"/>
                        <a:pt x="379" y="311"/>
                        <a:pt x="379" y="310"/>
                      </a:cubicBezTo>
                      <a:cubicBezTo>
                        <a:pt x="378" y="304"/>
                        <a:pt x="374" y="300"/>
                        <a:pt x="370" y="296"/>
                      </a:cubicBezTo>
                      <a:cubicBezTo>
                        <a:pt x="365" y="291"/>
                        <a:pt x="358" y="287"/>
                        <a:pt x="358" y="278"/>
                      </a:cubicBezTo>
                      <a:cubicBezTo>
                        <a:pt x="358" y="272"/>
                        <a:pt x="358" y="270"/>
                        <a:pt x="358" y="266"/>
                      </a:cubicBezTo>
                      <a:cubicBezTo>
                        <a:pt x="358" y="260"/>
                        <a:pt x="348" y="251"/>
                        <a:pt x="342" y="248"/>
                      </a:cubicBezTo>
                      <a:cubicBezTo>
                        <a:pt x="336" y="245"/>
                        <a:pt x="329" y="244"/>
                        <a:pt x="329" y="238"/>
                      </a:cubicBezTo>
                      <a:cubicBezTo>
                        <a:pt x="326" y="238"/>
                        <a:pt x="325" y="238"/>
                        <a:pt x="323" y="238"/>
                      </a:cubicBezTo>
                      <a:cubicBezTo>
                        <a:pt x="313" y="238"/>
                        <a:pt x="302" y="223"/>
                        <a:pt x="302" y="213"/>
                      </a:cubicBezTo>
                      <a:cubicBezTo>
                        <a:pt x="297" y="213"/>
                        <a:pt x="293" y="213"/>
                        <a:pt x="289" y="213"/>
                      </a:cubicBezTo>
                      <a:cubicBezTo>
                        <a:pt x="283" y="213"/>
                        <a:pt x="285" y="204"/>
                        <a:pt x="283" y="201"/>
                      </a:cubicBezTo>
                      <a:cubicBezTo>
                        <a:pt x="278" y="204"/>
                        <a:pt x="268" y="204"/>
                        <a:pt x="268" y="209"/>
                      </a:cubicBezTo>
                      <a:cubicBezTo>
                        <a:pt x="268" y="210"/>
                        <a:pt x="270" y="212"/>
                        <a:pt x="270" y="212"/>
                      </a:cubicBezTo>
                      <a:cubicBezTo>
                        <a:pt x="270" y="214"/>
                        <a:pt x="269" y="217"/>
                        <a:pt x="269" y="220"/>
                      </a:cubicBezTo>
                      <a:cubicBezTo>
                        <a:pt x="269" y="226"/>
                        <a:pt x="273" y="229"/>
                        <a:pt x="278" y="231"/>
                      </a:cubicBezTo>
                      <a:cubicBezTo>
                        <a:pt x="285" y="233"/>
                        <a:pt x="288" y="240"/>
                        <a:pt x="289" y="244"/>
                      </a:cubicBezTo>
                      <a:cubicBezTo>
                        <a:pt x="291" y="250"/>
                        <a:pt x="294" y="257"/>
                        <a:pt x="298" y="259"/>
                      </a:cubicBezTo>
                      <a:cubicBezTo>
                        <a:pt x="304" y="262"/>
                        <a:pt x="309" y="260"/>
                        <a:pt x="315" y="260"/>
                      </a:cubicBezTo>
                      <a:cubicBezTo>
                        <a:pt x="315" y="261"/>
                        <a:pt x="315" y="263"/>
                        <a:pt x="315" y="264"/>
                      </a:cubicBezTo>
                      <a:cubicBezTo>
                        <a:pt x="313" y="269"/>
                        <a:pt x="323" y="271"/>
                        <a:pt x="326" y="272"/>
                      </a:cubicBezTo>
                      <a:cubicBezTo>
                        <a:pt x="335" y="277"/>
                        <a:pt x="345" y="280"/>
                        <a:pt x="344" y="290"/>
                      </a:cubicBezTo>
                      <a:cubicBezTo>
                        <a:pt x="340" y="289"/>
                        <a:pt x="337" y="283"/>
                        <a:pt x="330" y="283"/>
                      </a:cubicBezTo>
                      <a:cubicBezTo>
                        <a:pt x="325" y="283"/>
                        <a:pt x="320" y="286"/>
                        <a:pt x="320" y="290"/>
                      </a:cubicBezTo>
                      <a:cubicBezTo>
                        <a:pt x="320" y="296"/>
                        <a:pt x="328" y="297"/>
                        <a:pt x="328" y="303"/>
                      </a:cubicBezTo>
                      <a:cubicBezTo>
                        <a:pt x="328" y="305"/>
                        <a:pt x="323" y="305"/>
                        <a:pt x="323" y="305"/>
                      </a:cubicBezTo>
                      <a:cubicBezTo>
                        <a:pt x="319" y="309"/>
                        <a:pt x="319" y="318"/>
                        <a:pt x="313" y="318"/>
                      </a:cubicBezTo>
                      <a:cubicBezTo>
                        <a:pt x="310" y="318"/>
                        <a:pt x="308" y="317"/>
                        <a:pt x="308" y="315"/>
                      </a:cubicBezTo>
                      <a:cubicBezTo>
                        <a:pt x="314" y="315"/>
                        <a:pt x="316" y="309"/>
                        <a:pt x="316" y="303"/>
                      </a:cubicBezTo>
                      <a:cubicBezTo>
                        <a:pt x="316" y="297"/>
                        <a:pt x="312" y="295"/>
                        <a:pt x="311" y="291"/>
                      </a:cubicBezTo>
                      <a:cubicBezTo>
                        <a:pt x="310" y="291"/>
                        <a:pt x="300" y="281"/>
                        <a:pt x="299" y="278"/>
                      </a:cubicBezTo>
                      <a:cubicBezTo>
                        <a:pt x="297" y="278"/>
                        <a:pt x="291" y="276"/>
                        <a:pt x="291" y="273"/>
                      </a:cubicBezTo>
                      <a:cubicBezTo>
                        <a:pt x="277" y="270"/>
                        <a:pt x="274" y="266"/>
                        <a:pt x="266" y="259"/>
                      </a:cubicBezTo>
                      <a:cubicBezTo>
                        <a:pt x="263" y="256"/>
                        <a:pt x="257" y="254"/>
                        <a:pt x="256" y="251"/>
                      </a:cubicBezTo>
                      <a:cubicBezTo>
                        <a:pt x="248" y="241"/>
                        <a:pt x="245" y="223"/>
                        <a:pt x="229" y="223"/>
                      </a:cubicBezTo>
                      <a:cubicBezTo>
                        <a:pt x="221" y="223"/>
                        <a:pt x="220" y="228"/>
                        <a:pt x="216" y="230"/>
                      </a:cubicBezTo>
                      <a:cubicBezTo>
                        <a:pt x="208" y="234"/>
                        <a:pt x="202" y="242"/>
                        <a:pt x="192" y="242"/>
                      </a:cubicBezTo>
                      <a:cubicBezTo>
                        <a:pt x="183" y="242"/>
                        <a:pt x="177" y="237"/>
                        <a:pt x="168" y="237"/>
                      </a:cubicBezTo>
                      <a:cubicBezTo>
                        <a:pt x="161" y="237"/>
                        <a:pt x="154" y="242"/>
                        <a:pt x="154" y="248"/>
                      </a:cubicBezTo>
                      <a:cubicBezTo>
                        <a:pt x="157" y="258"/>
                        <a:pt x="157" y="258"/>
                        <a:pt x="157" y="258"/>
                      </a:cubicBezTo>
                      <a:cubicBezTo>
                        <a:pt x="154" y="267"/>
                        <a:pt x="144" y="270"/>
                        <a:pt x="135" y="272"/>
                      </a:cubicBezTo>
                      <a:cubicBezTo>
                        <a:pt x="127" y="274"/>
                        <a:pt x="114" y="292"/>
                        <a:pt x="114" y="302"/>
                      </a:cubicBezTo>
                      <a:cubicBezTo>
                        <a:pt x="114" y="305"/>
                        <a:pt x="117" y="306"/>
                        <a:pt x="119" y="307"/>
                      </a:cubicBezTo>
                      <a:cubicBezTo>
                        <a:pt x="113" y="316"/>
                        <a:pt x="110" y="321"/>
                        <a:pt x="101" y="326"/>
                      </a:cubicBezTo>
                      <a:cubicBezTo>
                        <a:pt x="96" y="328"/>
                        <a:pt x="95" y="340"/>
                        <a:pt x="86" y="337"/>
                      </a:cubicBezTo>
                      <a:cubicBezTo>
                        <a:pt x="86" y="337"/>
                        <a:pt x="86" y="337"/>
                        <a:pt x="86" y="337"/>
                      </a:cubicBezTo>
                      <a:cubicBezTo>
                        <a:pt x="82" y="336"/>
                        <a:pt x="75" y="338"/>
                        <a:pt x="72" y="338"/>
                      </a:cubicBezTo>
                      <a:cubicBezTo>
                        <a:pt x="62" y="338"/>
                        <a:pt x="56" y="347"/>
                        <a:pt x="46" y="347"/>
                      </a:cubicBezTo>
                      <a:cubicBezTo>
                        <a:pt x="40" y="347"/>
                        <a:pt x="39" y="331"/>
                        <a:pt x="29" y="331"/>
                      </a:cubicBezTo>
                      <a:cubicBezTo>
                        <a:pt x="22" y="331"/>
                        <a:pt x="17" y="334"/>
                        <a:pt x="10" y="334"/>
                      </a:cubicBezTo>
                      <a:cubicBezTo>
                        <a:pt x="8" y="334"/>
                        <a:pt x="7" y="332"/>
                        <a:pt x="7" y="330"/>
                      </a:cubicBezTo>
                      <a:cubicBezTo>
                        <a:pt x="7" y="321"/>
                        <a:pt x="7" y="318"/>
                        <a:pt x="7" y="313"/>
                      </a:cubicBezTo>
                      <a:cubicBezTo>
                        <a:pt x="3" y="313"/>
                        <a:pt x="0" y="310"/>
                        <a:pt x="0" y="306"/>
                      </a:cubicBezTo>
                      <a:cubicBezTo>
                        <a:pt x="0" y="301"/>
                        <a:pt x="4" y="299"/>
                        <a:pt x="4" y="296"/>
                      </a:cubicBezTo>
                      <a:cubicBezTo>
                        <a:pt x="4" y="285"/>
                        <a:pt x="8" y="274"/>
                        <a:pt x="8" y="262"/>
                      </a:cubicBezTo>
                      <a:cubicBezTo>
                        <a:pt x="8" y="256"/>
                        <a:pt x="4" y="250"/>
                        <a:pt x="4" y="246"/>
                      </a:cubicBezTo>
                      <a:cubicBezTo>
                        <a:pt x="4" y="243"/>
                        <a:pt x="19" y="234"/>
                        <a:pt x="21" y="234"/>
                      </a:cubicBezTo>
                      <a:cubicBezTo>
                        <a:pt x="23" y="234"/>
                        <a:pt x="25" y="236"/>
                        <a:pt x="28" y="235"/>
                      </a:cubicBezTo>
                      <a:cubicBezTo>
                        <a:pt x="48" y="235"/>
                        <a:pt x="48" y="235"/>
                        <a:pt x="48" y="235"/>
                      </a:cubicBezTo>
                      <a:cubicBezTo>
                        <a:pt x="49" y="237"/>
                        <a:pt x="53" y="238"/>
                        <a:pt x="55" y="238"/>
                      </a:cubicBezTo>
                      <a:cubicBezTo>
                        <a:pt x="76" y="238"/>
                        <a:pt x="76" y="238"/>
                        <a:pt x="76" y="238"/>
                      </a:cubicBezTo>
                      <a:cubicBezTo>
                        <a:pt x="82" y="237"/>
                        <a:pt x="84" y="240"/>
                        <a:pt x="89" y="240"/>
                      </a:cubicBezTo>
                      <a:cubicBezTo>
                        <a:pt x="92" y="240"/>
                        <a:pt x="98" y="238"/>
                        <a:pt x="100" y="238"/>
                      </a:cubicBezTo>
                      <a:cubicBezTo>
                        <a:pt x="100" y="229"/>
                        <a:pt x="105" y="226"/>
                        <a:pt x="105" y="218"/>
                      </a:cubicBezTo>
                      <a:cubicBezTo>
                        <a:pt x="105" y="216"/>
                        <a:pt x="105" y="208"/>
                        <a:pt x="105" y="206"/>
                      </a:cubicBezTo>
                      <a:cubicBezTo>
                        <a:pt x="104" y="206"/>
                        <a:pt x="104" y="206"/>
                        <a:pt x="104" y="206"/>
                      </a:cubicBezTo>
                      <a:cubicBezTo>
                        <a:pt x="105" y="205"/>
                        <a:pt x="106" y="201"/>
                        <a:pt x="106" y="200"/>
                      </a:cubicBezTo>
                      <a:cubicBezTo>
                        <a:pt x="106" y="196"/>
                        <a:pt x="103" y="197"/>
                        <a:pt x="103" y="193"/>
                      </a:cubicBezTo>
                      <a:cubicBezTo>
                        <a:pt x="94" y="193"/>
                        <a:pt x="92" y="185"/>
                        <a:pt x="92" y="178"/>
                      </a:cubicBezTo>
                      <a:cubicBezTo>
                        <a:pt x="89" y="178"/>
                        <a:pt x="89" y="175"/>
                        <a:pt x="87" y="175"/>
                      </a:cubicBezTo>
                      <a:cubicBezTo>
                        <a:pt x="79" y="173"/>
                        <a:pt x="60" y="169"/>
                        <a:pt x="60" y="163"/>
                      </a:cubicBezTo>
                      <a:cubicBezTo>
                        <a:pt x="60" y="163"/>
                        <a:pt x="60" y="161"/>
                        <a:pt x="60" y="161"/>
                      </a:cubicBezTo>
                      <a:cubicBezTo>
                        <a:pt x="60" y="157"/>
                        <a:pt x="72" y="154"/>
                        <a:pt x="76" y="153"/>
                      </a:cubicBezTo>
                      <a:cubicBezTo>
                        <a:pt x="78" y="156"/>
                        <a:pt x="85" y="157"/>
                        <a:pt x="88" y="157"/>
                      </a:cubicBezTo>
                      <a:cubicBezTo>
                        <a:pt x="92" y="157"/>
                        <a:pt x="97" y="156"/>
                        <a:pt x="98" y="155"/>
                      </a:cubicBezTo>
                      <a:cubicBezTo>
                        <a:pt x="98" y="152"/>
                        <a:pt x="98" y="152"/>
                        <a:pt x="98" y="152"/>
                      </a:cubicBezTo>
                      <a:cubicBezTo>
                        <a:pt x="95" y="151"/>
                        <a:pt x="97" y="145"/>
                        <a:pt x="96" y="143"/>
                      </a:cubicBezTo>
                      <a:cubicBezTo>
                        <a:pt x="96" y="140"/>
                        <a:pt x="96" y="140"/>
                        <a:pt x="96" y="140"/>
                      </a:cubicBezTo>
                      <a:cubicBezTo>
                        <a:pt x="101" y="140"/>
                        <a:pt x="101" y="140"/>
                        <a:pt x="101" y="140"/>
                      </a:cubicBezTo>
                      <a:cubicBezTo>
                        <a:pt x="104" y="143"/>
                        <a:pt x="109" y="145"/>
                        <a:pt x="114" y="145"/>
                      </a:cubicBezTo>
                      <a:cubicBezTo>
                        <a:pt x="117" y="145"/>
                        <a:pt x="120" y="142"/>
                        <a:pt x="121" y="139"/>
                      </a:cubicBezTo>
                      <a:cubicBezTo>
                        <a:pt x="135" y="139"/>
                        <a:pt x="138" y="129"/>
                        <a:pt x="141" y="119"/>
                      </a:cubicBezTo>
                      <a:cubicBezTo>
                        <a:pt x="143" y="119"/>
                        <a:pt x="145" y="118"/>
                        <a:pt x="147" y="118"/>
                      </a:cubicBezTo>
                      <a:cubicBezTo>
                        <a:pt x="150" y="117"/>
                        <a:pt x="167" y="110"/>
                        <a:pt x="169" y="108"/>
                      </a:cubicBezTo>
                      <a:cubicBezTo>
                        <a:pt x="173" y="104"/>
                        <a:pt x="171" y="99"/>
                        <a:pt x="171" y="94"/>
                      </a:cubicBezTo>
                      <a:cubicBezTo>
                        <a:pt x="171" y="92"/>
                        <a:pt x="175" y="89"/>
                        <a:pt x="176" y="89"/>
                      </a:cubicBezTo>
                      <a:cubicBezTo>
                        <a:pt x="182" y="83"/>
                        <a:pt x="188" y="76"/>
                        <a:pt x="198" y="76"/>
                      </a:cubicBezTo>
                      <a:cubicBezTo>
                        <a:pt x="204" y="76"/>
                        <a:pt x="201" y="77"/>
                        <a:pt x="204" y="76"/>
                      </a:cubicBezTo>
                      <a:cubicBezTo>
                        <a:pt x="206" y="77"/>
                        <a:pt x="207" y="74"/>
                        <a:pt x="208" y="73"/>
                      </a:cubicBezTo>
                      <a:cubicBezTo>
                        <a:pt x="211" y="70"/>
                        <a:pt x="215" y="72"/>
                        <a:pt x="219" y="72"/>
                      </a:cubicBezTo>
                      <a:cubicBezTo>
                        <a:pt x="221" y="72"/>
                        <a:pt x="229" y="68"/>
                        <a:pt x="229" y="65"/>
                      </a:cubicBezTo>
                      <a:cubicBezTo>
                        <a:pt x="229" y="63"/>
                        <a:pt x="225" y="54"/>
                        <a:pt x="225" y="54"/>
                      </a:cubicBezTo>
                      <a:cubicBezTo>
                        <a:pt x="224" y="42"/>
                        <a:pt x="217" y="38"/>
                        <a:pt x="217" y="28"/>
                      </a:cubicBezTo>
                      <a:cubicBezTo>
                        <a:pt x="217" y="9"/>
                        <a:pt x="234" y="8"/>
                        <a:pt x="245" y="0"/>
                      </a:cubicBezTo>
                      <a:cubicBezTo>
                        <a:pt x="245" y="5"/>
                        <a:pt x="245" y="5"/>
                        <a:pt x="245" y="5"/>
                      </a:cubicBezTo>
                      <a:cubicBezTo>
                        <a:pt x="243" y="10"/>
                        <a:pt x="242" y="12"/>
                        <a:pt x="242" y="17"/>
                      </a:cubicBezTo>
                      <a:cubicBezTo>
                        <a:pt x="242" y="21"/>
                        <a:pt x="247" y="22"/>
                        <a:pt x="251" y="22"/>
                      </a:cubicBezTo>
                      <a:cubicBezTo>
                        <a:pt x="251" y="23"/>
                        <a:pt x="251" y="24"/>
                        <a:pt x="251" y="25"/>
                      </a:cubicBezTo>
                      <a:cubicBezTo>
                        <a:pt x="251" y="27"/>
                        <a:pt x="247" y="28"/>
                        <a:pt x="245" y="29"/>
                      </a:cubicBezTo>
                      <a:cubicBezTo>
                        <a:pt x="241" y="34"/>
                        <a:pt x="236" y="38"/>
                        <a:pt x="236" y="46"/>
                      </a:cubicBezTo>
                      <a:cubicBezTo>
                        <a:pt x="236" y="50"/>
                        <a:pt x="238" y="53"/>
                        <a:pt x="240" y="54"/>
                      </a:cubicBezTo>
                      <a:cubicBezTo>
                        <a:pt x="240" y="56"/>
                        <a:pt x="241" y="57"/>
                        <a:pt x="240" y="59"/>
                      </a:cubicBezTo>
                      <a:cubicBezTo>
                        <a:pt x="245" y="59"/>
                        <a:pt x="247" y="60"/>
                        <a:pt x="251" y="60"/>
                      </a:cubicBezTo>
                      <a:cubicBezTo>
                        <a:pt x="252" y="63"/>
                        <a:pt x="253" y="66"/>
                        <a:pt x="254" y="66"/>
                      </a:cubicBezTo>
                      <a:cubicBezTo>
                        <a:pt x="266" y="66"/>
                        <a:pt x="274" y="56"/>
                        <a:pt x="285" y="57"/>
                      </a:cubicBezTo>
                      <a:cubicBezTo>
                        <a:pt x="284" y="59"/>
                        <a:pt x="282" y="60"/>
                        <a:pt x="282" y="62"/>
                      </a:cubicBezTo>
                      <a:cubicBezTo>
                        <a:pt x="282" y="63"/>
                        <a:pt x="289" y="68"/>
                        <a:pt x="289" y="68"/>
                      </a:cubicBezTo>
                      <a:cubicBezTo>
                        <a:pt x="294" y="68"/>
                        <a:pt x="295" y="65"/>
                        <a:pt x="297" y="64"/>
                      </a:cubicBezTo>
                      <a:cubicBezTo>
                        <a:pt x="304" y="60"/>
                        <a:pt x="310" y="62"/>
                        <a:pt x="317" y="59"/>
                      </a:cubicBezTo>
                      <a:cubicBezTo>
                        <a:pt x="321" y="57"/>
                        <a:pt x="328" y="50"/>
                        <a:pt x="333" y="50"/>
                      </a:cubicBezTo>
                      <a:cubicBezTo>
                        <a:pt x="339" y="50"/>
                        <a:pt x="345" y="51"/>
                        <a:pt x="348" y="52"/>
                      </a:cubicBezTo>
                      <a:cubicBezTo>
                        <a:pt x="347" y="54"/>
                        <a:pt x="346" y="56"/>
                        <a:pt x="346" y="57"/>
                      </a:cubicBezTo>
                      <a:cubicBezTo>
                        <a:pt x="358" y="57"/>
                        <a:pt x="370" y="55"/>
                        <a:pt x="378" y="55"/>
                      </a:cubicBezTo>
                      <a:cubicBezTo>
                        <a:pt x="386" y="55"/>
                        <a:pt x="392" y="54"/>
                        <a:pt x="401" y="54"/>
                      </a:cubicBezTo>
                      <a:cubicBezTo>
                        <a:pt x="410" y="54"/>
                        <a:pt x="414" y="70"/>
                        <a:pt x="414" y="80"/>
                      </a:cubicBezTo>
                      <a:cubicBezTo>
                        <a:pt x="414" y="86"/>
                        <a:pt x="408" y="89"/>
                        <a:pt x="408" y="95"/>
                      </a:cubicBezTo>
                      <a:cubicBezTo>
                        <a:pt x="408" y="104"/>
                        <a:pt x="416" y="110"/>
                        <a:pt x="416" y="118"/>
                      </a:cubicBezTo>
                      <a:cubicBezTo>
                        <a:pt x="416" y="123"/>
                        <a:pt x="408" y="125"/>
                        <a:pt x="406" y="128"/>
                      </a:cubicBezTo>
                      <a:cubicBezTo>
                        <a:pt x="401" y="136"/>
                        <a:pt x="399" y="143"/>
                        <a:pt x="399" y="153"/>
                      </a:cubicBezTo>
                      <a:cubicBezTo>
                        <a:pt x="399" y="166"/>
                        <a:pt x="408" y="163"/>
                        <a:pt x="418" y="163"/>
                      </a:cubicBezTo>
                      <a:cubicBezTo>
                        <a:pt x="432" y="163"/>
                        <a:pt x="439" y="157"/>
                        <a:pt x="450" y="157"/>
                      </a:cubicBezTo>
                      <a:cubicBezTo>
                        <a:pt x="461" y="157"/>
                        <a:pt x="459" y="180"/>
                        <a:pt x="470" y="180"/>
                      </a:cubicBezTo>
                      <a:cubicBezTo>
                        <a:pt x="470" y="198"/>
                        <a:pt x="470" y="198"/>
                        <a:pt x="470" y="198"/>
                      </a:cubicBezTo>
                      <a:cubicBezTo>
                        <a:pt x="470" y="200"/>
                        <a:pt x="471" y="201"/>
                        <a:pt x="472" y="201"/>
                      </a:cubicBezTo>
                      <a:cubicBezTo>
                        <a:pt x="474" y="204"/>
                        <a:pt x="474" y="204"/>
                        <a:pt x="474" y="204"/>
                      </a:cubicBezTo>
                      <a:cubicBezTo>
                        <a:pt x="476" y="204"/>
                        <a:pt x="482" y="202"/>
                        <a:pt x="485" y="201"/>
                      </a:cubicBezTo>
                      <a:cubicBezTo>
                        <a:pt x="485" y="204"/>
                        <a:pt x="485" y="206"/>
                        <a:pt x="485" y="208"/>
                      </a:cubicBezTo>
                      <a:cubicBezTo>
                        <a:pt x="481" y="209"/>
                        <a:pt x="476" y="211"/>
                        <a:pt x="476" y="2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9" name="Freeform 25">
                  <a:extLst>
                    <a:ext uri="{FF2B5EF4-FFF2-40B4-BE49-F238E27FC236}">
                      <a16:creationId xmlns:a16="http://schemas.microsoft.com/office/drawing/2014/main" id="{79D6861A-6272-3041-801E-36BA22D81A14}"/>
                    </a:ext>
                  </a:extLst>
                </p:cNvPr>
                <p:cNvSpPr>
                  <a:spLocks/>
                </p:cNvSpPr>
                <p:nvPr/>
              </p:nvSpPr>
              <p:spPr bwMode="auto">
                <a:xfrm>
                  <a:off x="4470400" y="1416050"/>
                  <a:ext cx="436563" cy="423863"/>
                </a:xfrm>
                <a:custGeom>
                  <a:avLst/>
                  <a:gdLst/>
                  <a:ahLst/>
                  <a:cxnLst>
                    <a:cxn ang="0">
                      <a:pos x="66" y="236"/>
                    </a:cxn>
                    <a:cxn ang="0">
                      <a:pos x="4" y="254"/>
                    </a:cxn>
                    <a:cxn ang="0">
                      <a:pos x="12" y="241"/>
                    </a:cxn>
                    <a:cxn ang="0">
                      <a:pos x="8" y="231"/>
                    </a:cxn>
                    <a:cxn ang="0">
                      <a:pos x="10" y="190"/>
                    </a:cxn>
                    <a:cxn ang="0">
                      <a:pos x="55" y="163"/>
                    </a:cxn>
                    <a:cxn ang="0">
                      <a:pos x="85" y="129"/>
                    </a:cxn>
                    <a:cxn ang="0">
                      <a:pos x="97" y="102"/>
                    </a:cxn>
                    <a:cxn ang="0">
                      <a:pos x="142" y="55"/>
                    </a:cxn>
                    <a:cxn ang="0">
                      <a:pos x="124" y="57"/>
                    </a:cxn>
                    <a:cxn ang="0">
                      <a:pos x="124" y="49"/>
                    </a:cxn>
                    <a:cxn ang="0">
                      <a:pos x="132" y="44"/>
                    </a:cxn>
                    <a:cxn ang="0">
                      <a:pos x="148" y="57"/>
                    </a:cxn>
                    <a:cxn ang="0">
                      <a:pos x="149" y="45"/>
                    </a:cxn>
                    <a:cxn ang="0">
                      <a:pos x="168" y="37"/>
                    </a:cxn>
                    <a:cxn ang="0">
                      <a:pos x="183" y="28"/>
                    </a:cxn>
                    <a:cxn ang="0">
                      <a:pos x="199" y="21"/>
                    </a:cxn>
                    <a:cxn ang="0">
                      <a:pos x="221" y="17"/>
                    </a:cxn>
                    <a:cxn ang="0">
                      <a:pos x="223" y="5"/>
                    </a:cxn>
                    <a:cxn ang="0">
                      <a:pos x="256" y="6"/>
                    </a:cxn>
                    <a:cxn ang="0">
                      <a:pos x="266" y="7"/>
                    </a:cxn>
                    <a:cxn ang="0">
                      <a:pos x="285" y="2"/>
                    </a:cxn>
                    <a:cxn ang="0">
                      <a:pos x="296" y="6"/>
                    </a:cxn>
                    <a:cxn ang="0">
                      <a:pos x="293" y="24"/>
                    </a:cxn>
                    <a:cxn ang="0">
                      <a:pos x="315" y="32"/>
                    </a:cxn>
                    <a:cxn ang="0">
                      <a:pos x="309" y="72"/>
                    </a:cxn>
                    <a:cxn ang="0">
                      <a:pos x="310" y="113"/>
                    </a:cxn>
                    <a:cxn ang="0">
                      <a:pos x="318" y="148"/>
                    </a:cxn>
                    <a:cxn ang="0">
                      <a:pos x="327" y="172"/>
                    </a:cxn>
                    <a:cxn ang="0">
                      <a:pos x="255" y="224"/>
                    </a:cxn>
                    <a:cxn ang="0">
                      <a:pos x="218" y="225"/>
                    </a:cxn>
                    <a:cxn ang="0">
                      <a:pos x="206" y="200"/>
                    </a:cxn>
                    <a:cxn ang="0">
                      <a:pos x="197" y="174"/>
                    </a:cxn>
                    <a:cxn ang="0">
                      <a:pos x="254" y="130"/>
                    </a:cxn>
                    <a:cxn ang="0">
                      <a:pos x="202" y="135"/>
                    </a:cxn>
                    <a:cxn ang="0">
                      <a:pos x="172" y="169"/>
                    </a:cxn>
                    <a:cxn ang="0">
                      <a:pos x="146" y="201"/>
                    </a:cxn>
                    <a:cxn ang="0">
                      <a:pos x="150" y="218"/>
                    </a:cxn>
                    <a:cxn ang="0">
                      <a:pos x="152" y="253"/>
                    </a:cxn>
                    <a:cxn ang="0">
                      <a:pos x="146" y="283"/>
                    </a:cxn>
                    <a:cxn ang="0">
                      <a:pos x="121" y="304"/>
                    </a:cxn>
                    <a:cxn ang="0">
                      <a:pos x="90" y="297"/>
                    </a:cxn>
                    <a:cxn ang="0">
                      <a:pos x="82" y="269"/>
                    </a:cxn>
                    <a:cxn ang="0">
                      <a:pos x="76" y="245"/>
                    </a:cxn>
                  </a:cxnLst>
                  <a:rect l="0" t="0" r="r" b="b"/>
                  <a:pathLst>
                    <a:path w="327" h="318">
                      <a:moveTo>
                        <a:pt x="76" y="247"/>
                      </a:moveTo>
                      <a:cubicBezTo>
                        <a:pt x="70" y="245"/>
                        <a:pt x="69" y="241"/>
                        <a:pt x="66" y="236"/>
                      </a:cubicBezTo>
                      <a:cubicBezTo>
                        <a:pt x="57" y="249"/>
                        <a:pt x="43" y="266"/>
                        <a:pt x="24" y="266"/>
                      </a:cubicBezTo>
                      <a:cubicBezTo>
                        <a:pt x="22" y="266"/>
                        <a:pt x="4" y="256"/>
                        <a:pt x="4" y="254"/>
                      </a:cubicBezTo>
                      <a:cubicBezTo>
                        <a:pt x="4" y="250"/>
                        <a:pt x="10" y="248"/>
                        <a:pt x="12" y="247"/>
                      </a:cubicBezTo>
                      <a:cubicBezTo>
                        <a:pt x="12" y="241"/>
                        <a:pt x="12" y="241"/>
                        <a:pt x="12" y="241"/>
                      </a:cubicBezTo>
                      <a:cubicBezTo>
                        <a:pt x="6" y="241"/>
                        <a:pt x="6" y="241"/>
                        <a:pt x="0" y="243"/>
                      </a:cubicBezTo>
                      <a:cubicBezTo>
                        <a:pt x="0" y="240"/>
                        <a:pt x="5" y="234"/>
                        <a:pt x="8" y="231"/>
                      </a:cubicBezTo>
                      <a:cubicBezTo>
                        <a:pt x="1" y="223"/>
                        <a:pt x="0" y="212"/>
                        <a:pt x="0" y="200"/>
                      </a:cubicBezTo>
                      <a:cubicBezTo>
                        <a:pt x="0" y="193"/>
                        <a:pt x="7" y="194"/>
                        <a:pt x="10" y="190"/>
                      </a:cubicBezTo>
                      <a:cubicBezTo>
                        <a:pt x="15" y="182"/>
                        <a:pt x="20" y="177"/>
                        <a:pt x="30" y="174"/>
                      </a:cubicBezTo>
                      <a:cubicBezTo>
                        <a:pt x="38" y="172"/>
                        <a:pt x="39" y="162"/>
                        <a:pt x="55" y="163"/>
                      </a:cubicBezTo>
                      <a:cubicBezTo>
                        <a:pt x="50" y="162"/>
                        <a:pt x="49" y="161"/>
                        <a:pt x="45" y="160"/>
                      </a:cubicBezTo>
                      <a:cubicBezTo>
                        <a:pt x="64" y="155"/>
                        <a:pt x="71" y="140"/>
                        <a:pt x="85" y="129"/>
                      </a:cubicBezTo>
                      <a:cubicBezTo>
                        <a:pt x="90" y="126"/>
                        <a:pt x="89" y="112"/>
                        <a:pt x="93" y="112"/>
                      </a:cubicBezTo>
                      <a:cubicBezTo>
                        <a:pt x="93" y="112"/>
                        <a:pt x="97" y="102"/>
                        <a:pt x="97" y="102"/>
                      </a:cubicBezTo>
                      <a:cubicBezTo>
                        <a:pt x="102" y="93"/>
                        <a:pt x="109" y="87"/>
                        <a:pt x="118" y="83"/>
                      </a:cubicBezTo>
                      <a:cubicBezTo>
                        <a:pt x="127" y="80"/>
                        <a:pt x="139" y="65"/>
                        <a:pt x="142" y="55"/>
                      </a:cubicBezTo>
                      <a:cubicBezTo>
                        <a:pt x="131" y="58"/>
                        <a:pt x="126" y="63"/>
                        <a:pt x="116" y="63"/>
                      </a:cubicBezTo>
                      <a:cubicBezTo>
                        <a:pt x="118" y="60"/>
                        <a:pt x="123" y="58"/>
                        <a:pt x="124" y="57"/>
                      </a:cubicBezTo>
                      <a:cubicBezTo>
                        <a:pt x="122" y="57"/>
                        <a:pt x="118" y="56"/>
                        <a:pt x="118" y="56"/>
                      </a:cubicBezTo>
                      <a:cubicBezTo>
                        <a:pt x="119" y="51"/>
                        <a:pt x="121" y="49"/>
                        <a:pt x="124" y="49"/>
                      </a:cubicBezTo>
                      <a:cubicBezTo>
                        <a:pt x="126" y="49"/>
                        <a:pt x="127" y="50"/>
                        <a:pt x="128" y="50"/>
                      </a:cubicBezTo>
                      <a:cubicBezTo>
                        <a:pt x="129" y="47"/>
                        <a:pt x="131" y="46"/>
                        <a:pt x="132" y="44"/>
                      </a:cubicBezTo>
                      <a:cubicBezTo>
                        <a:pt x="134" y="47"/>
                        <a:pt x="135" y="49"/>
                        <a:pt x="133" y="52"/>
                      </a:cubicBezTo>
                      <a:cubicBezTo>
                        <a:pt x="140" y="52"/>
                        <a:pt x="142" y="57"/>
                        <a:pt x="148" y="57"/>
                      </a:cubicBezTo>
                      <a:cubicBezTo>
                        <a:pt x="150" y="57"/>
                        <a:pt x="155" y="46"/>
                        <a:pt x="156" y="46"/>
                      </a:cubicBezTo>
                      <a:cubicBezTo>
                        <a:pt x="153" y="45"/>
                        <a:pt x="153" y="44"/>
                        <a:pt x="149" y="45"/>
                      </a:cubicBezTo>
                      <a:cubicBezTo>
                        <a:pt x="151" y="41"/>
                        <a:pt x="154" y="38"/>
                        <a:pt x="159" y="38"/>
                      </a:cubicBezTo>
                      <a:cubicBezTo>
                        <a:pt x="162" y="38"/>
                        <a:pt x="165" y="39"/>
                        <a:pt x="168" y="37"/>
                      </a:cubicBezTo>
                      <a:cubicBezTo>
                        <a:pt x="165" y="35"/>
                        <a:pt x="166" y="35"/>
                        <a:pt x="164" y="33"/>
                      </a:cubicBezTo>
                      <a:cubicBezTo>
                        <a:pt x="169" y="29"/>
                        <a:pt x="176" y="29"/>
                        <a:pt x="183" y="28"/>
                      </a:cubicBezTo>
                      <a:cubicBezTo>
                        <a:pt x="183" y="33"/>
                        <a:pt x="183" y="33"/>
                        <a:pt x="183" y="33"/>
                      </a:cubicBezTo>
                      <a:cubicBezTo>
                        <a:pt x="189" y="32"/>
                        <a:pt x="190" y="22"/>
                        <a:pt x="199" y="21"/>
                      </a:cubicBezTo>
                      <a:cubicBezTo>
                        <a:pt x="199" y="29"/>
                        <a:pt x="199" y="29"/>
                        <a:pt x="199" y="29"/>
                      </a:cubicBezTo>
                      <a:cubicBezTo>
                        <a:pt x="205" y="18"/>
                        <a:pt x="213" y="21"/>
                        <a:pt x="221" y="17"/>
                      </a:cubicBezTo>
                      <a:cubicBezTo>
                        <a:pt x="217" y="15"/>
                        <a:pt x="214" y="14"/>
                        <a:pt x="214" y="11"/>
                      </a:cubicBezTo>
                      <a:cubicBezTo>
                        <a:pt x="214" y="9"/>
                        <a:pt x="222" y="7"/>
                        <a:pt x="223" y="5"/>
                      </a:cubicBezTo>
                      <a:cubicBezTo>
                        <a:pt x="226" y="8"/>
                        <a:pt x="228" y="11"/>
                        <a:pt x="232" y="11"/>
                      </a:cubicBezTo>
                      <a:cubicBezTo>
                        <a:pt x="239" y="11"/>
                        <a:pt x="256" y="0"/>
                        <a:pt x="256" y="6"/>
                      </a:cubicBezTo>
                      <a:cubicBezTo>
                        <a:pt x="256" y="12"/>
                        <a:pt x="248" y="14"/>
                        <a:pt x="247" y="20"/>
                      </a:cubicBezTo>
                      <a:cubicBezTo>
                        <a:pt x="255" y="21"/>
                        <a:pt x="258" y="11"/>
                        <a:pt x="266" y="7"/>
                      </a:cubicBezTo>
                      <a:cubicBezTo>
                        <a:pt x="267" y="10"/>
                        <a:pt x="267" y="12"/>
                        <a:pt x="268" y="15"/>
                      </a:cubicBezTo>
                      <a:cubicBezTo>
                        <a:pt x="274" y="9"/>
                        <a:pt x="277" y="7"/>
                        <a:pt x="285" y="2"/>
                      </a:cubicBezTo>
                      <a:cubicBezTo>
                        <a:pt x="285" y="8"/>
                        <a:pt x="284" y="12"/>
                        <a:pt x="289" y="13"/>
                      </a:cubicBezTo>
                      <a:cubicBezTo>
                        <a:pt x="290" y="9"/>
                        <a:pt x="292" y="6"/>
                        <a:pt x="296" y="6"/>
                      </a:cubicBezTo>
                      <a:cubicBezTo>
                        <a:pt x="298" y="6"/>
                        <a:pt x="307" y="11"/>
                        <a:pt x="311" y="13"/>
                      </a:cubicBezTo>
                      <a:cubicBezTo>
                        <a:pt x="307" y="24"/>
                        <a:pt x="303" y="20"/>
                        <a:pt x="293" y="24"/>
                      </a:cubicBezTo>
                      <a:cubicBezTo>
                        <a:pt x="298" y="27"/>
                        <a:pt x="301" y="28"/>
                        <a:pt x="301" y="30"/>
                      </a:cubicBezTo>
                      <a:cubicBezTo>
                        <a:pt x="305" y="31"/>
                        <a:pt x="314" y="32"/>
                        <a:pt x="315" y="32"/>
                      </a:cubicBezTo>
                      <a:cubicBezTo>
                        <a:pt x="309" y="36"/>
                        <a:pt x="293" y="44"/>
                        <a:pt x="293" y="55"/>
                      </a:cubicBezTo>
                      <a:cubicBezTo>
                        <a:pt x="293" y="63"/>
                        <a:pt x="309" y="62"/>
                        <a:pt x="309" y="72"/>
                      </a:cubicBezTo>
                      <a:cubicBezTo>
                        <a:pt x="309" y="80"/>
                        <a:pt x="301" y="83"/>
                        <a:pt x="301" y="91"/>
                      </a:cubicBezTo>
                      <a:cubicBezTo>
                        <a:pt x="301" y="99"/>
                        <a:pt x="310" y="104"/>
                        <a:pt x="310" y="113"/>
                      </a:cubicBezTo>
                      <a:cubicBezTo>
                        <a:pt x="310" y="118"/>
                        <a:pt x="305" y="121"/>
                        <a:pt x="305" y="126"/>
                      </a:cubicBezTo>
                      <a:cubicBezTo>
                        <a:pt x="305" y="136"/>
                        <a:pt x="318" y="138"/>
                        <a:pt x="318" y="148"/>
                      </a:cubicBezTo>
                      <a:cubicBezTo>
                        <a:pt x="318" y="151"/>
                        <a:pt x="314" y="153"/>
                        <a:pt x="313" y="154"/>
                      </a:cubicBezTo>
                      <a:cubicBezTo>
                        <a:pt x="317" y="161"/>
                        <a:pt x="327" y="163"/>
                        <a:pt x="327" y="172"/>
                      </a:cubicBezTo>
                      <a:cubicBezTo>
                        <a:pt x="327" y="187"/>
                        <a:pt x="297" y="203"/>
                        <a:pt x="288" y="215"/>
                      </a:cubicBezTo>
                      <a:cubicBezTo>
                        <a:pt x="283" y="224"/>
                        <a:pt x="263" y="226"/>
                        <a:pt x="255" y="224"/>
                      </a:cubicBezTo>
                      <a:cubicBezTo>
                        <a:pt x="246" y="227"/>
                        <a:pt x="236" y="231"/>
                        <a:pt x="228" y="231"/>
                      </a:cubicBezTo>
                      <a:cubicBezTo>
                        <a:pt x="222" y="231"/>
                        <a:pt x="218" y="230"/>
                        <a:pt x="218" y="225"/>
                      </a:cubicBezTo>
                      <a:cubicBezTo>
                        <a:pt x="209" y="225"/>
                        <a:pt x="199" y="219"/>
                        <a:pt x="199" y="210"/>
                      </a:cubicBezTo>
                      <a:cubicBezTo>
                        <a:pt x="199" y="205"/>
                        <a:pt x="204" y="202"/>
                        <a:pt x="206" y="200"/>
                      </a:cubicBezTo>
                      <a:cubicBezTo>
                        <a:pt x="201" y="198"/>
                        <a:pt x="197" y="188"/>
                        <a:pt x="197" y="183"/>
                      </a:cubicBezTo>
                      <a:cubicBezTo>
                        <a:pt x="197" y="180"/>
                        <a:pt x="198" y="178"/>
                        <a:pt x="197" y="174"/>
                      </a:cubicBezTo>
                      <a:cubicBezTo>
                        <a:pt x="216" y="174"/>
                        <a:pt x="225" y="150"/>
                        <a:pt x="237" y="144"/>
                      </a:cubicBezTo>
                      <a:cubicBezTo>
                        <a:pt x="243" y="140"/>
                        <a:pt x="254" y="138"/>
                        <a:pt x="254" y="130"/>
                      </a:cubicBezTo>
                      <a:cubicBezTo>
                        <a:pt x="254" y="119"/>
                        <a:pt x="239" y="117"/>
                        <a:pt x="228" y="117"/>
                      </a:cubicBezTo>
                      <a:cubicBezTo>
                        <a:pt x="213" y="117"/>
                        <a:pt x="202" y="122"/>
                        <a:pt x="202" y="135"/>
                      </a:cubicBezTo>
                      <a:cubicBezTo>
                        <a:pt x="202" y="140"/>
                        <a:pt x="203" y="142"/>
                        <a:pt x="202" y="145"/>
                      </a:cubicBezTo>
                      <a:cubicBezTo>
                        <a:pt x="202" y="155"/>
                        <a:pt x="181" y="164"/>
                        <a:pt x="172" y="169"/>
                      </a:cubicBezTo>
                      <a:cubicBezTo>
                        <a:pt x="165" y="174"/>
                        <a:pt x="157" y="175"/>
                        <a:pt x="152" y="183"/>
                      </a:cubicBezTo>
                      <a:cubicBezTo>
                        <a:pt x="149" y="189"/>
                        <a:pt x="153" y="198"/>
                        <a:pt x="146" y="201"/>
                      </a:cubicBezTo>
                      <a:cubicBezTo>
                        <a:pt x="146" y="210"/>
                        <a:pt x="146" y="210"/>
                        <a:pt x="146" y="210"/>
                      </a:cubicBezTo>
                      <a:cubicBezTo>
                        <a:pt x="149" y="212"/>
                        <a:pt x="150" y="215"/>
                        <a:pt x="150" y="218"/>
                      </a:cubicBezTo>
                      <a:cubicBezTo>
                        <a:pt x="158" y="219"/>
                        <a:pt x="170" y="227"/>
                        <a:pt x="170" y="235"/>
                      </a:cubicBezTo>
                      <a:cubicBezTo>
                        <a:pt x="170" y="242"/>
                        <a:pt x="157" y="253"/>
                        <a:pt x="152" y="253"/>
                      </a:cubicBezTo>
                      <a:cubicBezTo>
                        <a:pt x="143" y="253"/>
                        <a:pt x="140" y="266"/>
                        <a:pt x="140" y="275"/>
                      </a:cubicBezTo>
                      <a:cubicBezTo>
                        <a:pt x="140" y="280"/>
                        <a:pt x="144" y="282"/>
                        <a:pt x="146" y="283"/>
                      </a:cubicBezTo>
                      <a:cubicBezTo>
                        <a:pt x="145" y="294"/>
                        <a:pt x="135" y="295"/>
                        <a:pt x="133" y="304"/>
                      </a:cubicBezTo>
                      <a:cubicBezTo>
                        <a:pt x="127" y="304"/>
                        <a:pt x="125" y="304"/>
                        <a:pt x="121" y="304"/>
                      </a:cubicBezTo>
                      <a:cubicBezTo>
                        <a:pt x="114" y="304"/>
                        <a:pt x="111" y="318"/>
                        <a:pt x="100" y="318"/>
                      </a:cubicBezTo>
                      <a:cubicBezTo>
                        <a:pt x="97" y="318"/>
                        <a:pt x="90" y="299"/>
                        <a:pt x="90" y="297"/>
                      </a:cubicBezTo>
                      <a:cubicBezTo>
                        <a:pt x="90" y="296"/>
                        <a:pt x="91" y="294"/>
                        <a:pt x="91" y="293"/>
                      </a:cubicBezTo>
                      <a:cubicBezTo>
                        <a:pt x="84" y="285"/>
                        <a:pt x="85" y="279"/>
                        <a:pt x="82" y="269"/>
                      </a:cubicBezTo>
                      <a:cubicBezTo>
                        <a:pt x="79" y="263"/>
                        <a:pt x="73" y="261"/>
                        <a:pt x="73" y="253"/>
                      </a:cubicBezTo>
                      <a:cubicBezTo>
                        <a:pt x="73" y="250"/>
                        <a:pt x="75" y="246"/>
                        <a:pt x="76" y="245"/>
                      </a:cubicBezTo>
                      <a:lnTo>
                        <a:pt x="76" y="24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26">
                  <a:extLst>
                    <a:ext uri="{FF2B5EF4-FFF2-40B4-BE49-F238E27FC236}">
                      <a16:creationId xmlns:a16="http://schemas.microsoft.com/office/drawing/2014/main" id="{18FF4BFC-8017-B74E-9D3A-3870F6EAE184}"/>
                    </a:ext>
                  </a:extLst>
                </p:cNvPr>
                <p:cNvSpPr>
                  <a:spLocks/>
                </p:cNvSpPr>
                <p:nvPr/>
              </p:nvSpPr>
              <p:spPr bwMode="auto">
                <a:xfrm>
                  <a:off x="4370167" y="1282940"/>
                  <a:ext cx="234950" cy="128588"/>
                </a:xfrm>
                <a:custGeom>
                  <a:avLst/>
                  <a:gdLst/>
                  <a:ahLst/>
                  <a:cxnLst>
                    <a:cxn ang="0">
                      <a:pos x="148" y="79"/>
                    </a:cxn>
                    <a:cxn ang="0">
                      <a:pos x="148" y="71"/>
                    </a:cxn>
                    <a:cxn ang="0">
                      <a:pos x="128" y="71"/>
                    </a:cxn>
                    <a:cxn ang="0">
                      <a:pos x="135" y="58"/>
                    </a:cxn>
                    <a:cxn ang="0">
                      <a:pos x="126" y="46"/>
                    </a:cxn>
                    <a:cxn ang="0">
                      <a:pos x="132" y="45"/>
                    </a:cxn>
                    <a:cxn ang="0">
                      <a:pos x="121" y="38"/>
                    </a:cxn>
                    <a:cxn ang="0">
                      <a:pos x="97" y="69"/>
                    </a:cxn>
                    <a:cxn ang="0">
                      <a:pos x="90" y="73"/>
                    </a:cxn>
                    <a:cxn ang="0">
                      <a:pos x="78" y="97"/>
                    </a:cxn>
                    <a:cxn ang="0">
                      <a:pos x="43" y="69"/>
                    </a:cxn>
                    <a:cxn ang="0">
                      <a:pos x="60" y="70"/>
                    </a:cxn>
                    <a:cxn ang="0">
                      <a:pos x="74" y="66"/>
                    </a:cxn>
                    <a:cxn ang="0">
                      <a:pos x="54" y="64"/>
                    </a:cxn>
                    <a:cxn ang="0">
                      <a:pos x="38" y="58"/>
                    </a:cxn>
                    <a:cxn ang="0">
                      <a:pos x="50" y="54"/>
                    </a:cxn>
                    <a:cxn ang="0">
                      <a:pos x="72" y="43"/>
                    </a:cxn>
                    <a:cxn ang="0">
                      <a:pos x="61" y="43"/>
                    </a:cxn>
                    <a:cxn ang="0">
                      <a:pos x="54" y="39"/>
                    </a:cxn>
                    <a:cxn ang="0">
                      <a:pos x="51" y="39"/>
                    </a:cxn>
                    <a:cxn ang="0">
                      <a:pos x="38" y="51"/>
                    </a:cxn>
                    <a:cxn ang="0">
                      <a:pos x="23" y="44"/>
                    </a:cxn>
                    <a:cxn ang="0">
                      <a:pos x="27" y="43"/>
                    </a:cxn>
                    <a:cxn ang="0">
                      <a:pos x="15" y="28"/>
                    </a:cxn>
                    <a:cxn ang="0">
                      <a:pos x="11" y="26"/>
                    </a:cxn>
                    <a:cxn ang="0">
                      <a:pos x="0" y="16"/>
                    </a:cxn>
                    <a:cxn ang="0">
                      <a:pos x="16" y="5"/>
                    </a:cxn>
                    <a:cxn ang="0">
                      <a:pos x="38" y="7"/>
                    </a:cxn>
                    <a:cxn ang="0">
                      <a:pos x="32" y="13"/>
                    </a:cxn>
                    <a:cxn ang="0">
                      <a:pos x="44" y="20"/>
                    </a:cxn>
                    <a:cxn ang="0">
                      <a:pos x="41" y="14"/>
                    </a:cxn>
                    <a:cxn ang="0">
                      <a:pos x="49" y="7"/>
                    </a:cxn>
                    <a:cxn ang="0">
                      <a:pos x="68" y="26"/>
                    </a:cxn>
                    <a:cxn ang="0">
                      <a:pos x="63" y="7"/>
                    </a:cxn>
                    <a:cxn ang="0">
                      <a:pos x="72" y="0"/>
                    </a:cxn>
                    <a:cxn ang="0">
                      <a:pos x="90" y="9"/>
                    </a:cxn>
                    <a:cxn ang="0">
                      <a:pos x="88" y="18"/>
                    </a:cxn>
                    <a:cxn ang="0">
                      <a:pos x="96" y="12"/>
                    </a:cxn>
                    <a:cxn ang="0">
                      <a:pos x="102" y="23"/>
                    </a:cxn>
                    <a:cxn ang="0">
                      <a:pos x="106" y="23"/>
                    </a:cxn>
                    <a:cxn ang="0">
                      <a:pos x="141" y="41"/>
                    </a:cxn>
                    <a:cxn ang="0">
                      <a:pos x="137" y="42"/>
                    </a:cxn>
                    <a:cxn ang="0">
                      <a:pos x="145" y="42"/>
                    </a:cxn>
                    <a:cxn ang="0">
                      <a:pos x="145" y="49"/>
                    </a:cxn>
                    <a:cxn ang="0">
                      <a:pos x="159" y="49"/>
                    </a:cxn>
                    <a:cxn ang="0">
                      <a:pos x="176" y="64"/>
                    </a:cxn>
                    <a:cxn ang="0">
                      <a:pos x="148" y="79"/>
                    </a:cxn>
                  </a:cxnLst>
                  <a:rect l="0" t="0" r="r" b="b"/>
                  <a:pathLst>
                    <a:path w="176" h="97">
                      <a:moveTo>
                        <a:pt x="148" y="79"/>
                      </a:moveTo>
                      <a:cubicBezTo>
                        <a:pt x="147" y="76"/>
                        <a:pt x="147" y="74"/>
                        <a:pt x="148" y="71"/>
                      </a:cubicBezTo>
                      <a:cubicBezTo>
                        <a:pt x="143" y="71"/>
                        <a:pt x="134" y="71"/>
                        <a:pt x="128" y="71"/>
                      </a:cubicBezTo>
                      <a:cubicBezTo>
                        <a:pt x="129" y="63"/>
                        <a:pt x="134" y="65"/>
                        <a:pt x="135" y="58"/>
                      </a:cubicBezTo>
                      <a:cubicBezTo>
                        <a:pt x="132" y="57"/>
                        <a:pt x="128" y="49"/>
                        <a:pt x="126" y="46"/>
                      </a:cubicBezTo>
                      <a:cubicBezTo>
                        <a:pt x="128" y="45"/>
                        <a:pt x="130" y="45"/>
                        <a:pt x="132" y="45"/>
                      </a:cubicBezTo>
                      <a:cubicBezTo>
                        <a:pt x="125" y="44"/>
                        <a:pt x="121" y="38"/>
                        <a:pt x="121" y="38"/>
                      </a:cubicBezTo>
                      <a:cubicBezTo>
                        <a:pt x="106" y="38"/>
                        <a:pt x="102" y="58"/>
                        <a:pt x="97" y="69"/>
                      </a:cubicBezTo>
                      <a:cubicBezTo>
                        <a:pt x="96" y="72"/>
                        <a:pt x="93" y="71"/>
                        <a:pt x="90" y="73"/>
                      </a:cubicBezTo>
                      <a:cubicBezTo>
                        <a:pt x="83" y="79"/>
                        <a:pt x="84" y="91"/>
                        <a:pt x="78" y="97"/>
                      </a:cubicBezTo>
                      <a:cubicBezTo>
                        <a:pt x="67" y="90"/>
                        <a:pt x="43" y="84"/>
                        <a:pt x="43" y="69"/>
                      </a:cubicBezTo>
                      <a:cubicBezTo>
                        <a:pt x="49" y="68"/>
                        <a:pt x="60" y="70"/>
                        <a:pt x="60" y="70"/>
                      </a:cubicBezTo>
                      <a:cubicBezTo>
                        <a:pt x="64" y="66"/>
                        <a:pt x="69" y="67"/>
                        <a:pt x="74" y="66"/>
                      </a:cubicBezTo>
                      <a:cubicBezTo>
                        <a:pt x="72" y="64"/>
                        <a:pt x="57" y="64"/>
                        <a:pt x="54" y="64"/>
                      </a:cubicBezTo>
                      <a:cubicBezTo>
                        <a:pt x="49" y="64"/>
                        <a:pt x="38" y="69"/>
                        <a:pt x="38" y="58"/>
                      </a:cubicBezTo>
                      <a:cubicBezTo>
                        <a:pt x="38" y="54"/>
                        <a:pt x="48" y="54"/>
                        <a:pt x="50" y="54"/>
                      </a:cubicBezTo>
                      <a:cubicBezTo>
                        <a:pt x="56" y="52"/>
                        <a:pt x="68" y="47"/>
                        <a:pt x="72" y="43"/>
                      </a:cubicBezTo>
                      <a:cubicBezTo>
                        <a:pt x="66" y="43"/>
                        <a:pt x="63" y="43"/>
                        <a:pt x="61" y="43"/>
                      </a:cubicBezTo>
                      <a:cubicBezTo>
                        <a:pt x="60" y="43"/>
                        <a:pt x="56" y="40"/>
                        <a:pt x="54" y="39"/>
                      </a:cubicBezTo>
                      <a:cubicBezTo>
                        <a:pt x="53" y="39"/>
                        <a:pt x="52" y="39"/>
                        <a:pt x="51" y="39"/>
                      </a:cubicBezTo>
                      <a:cubicBezTo>
                        <a:pt x="47" y="41"/>
                        <a:pt x="47" y="51"/>
                        <a:pt x="38" y="51"/>
                      </a:cubicBezTo>
                      <a:cubicBezTo>
                        <a:pt x="31" y="51"/>
                        <a:pt x="26" y="48"/>
                        <a:pt x="23" y="44"/>
                      </a:cubicBezTo>
                      <a:cubicBezTo>
                        <a:pt x="25" y="43"/>
                        <a:pt x="26" y="43"/>
                        <a:pt x="27" y="43"/>
                      </a:cubicBezTo>
                      <a:cubicBezTo>
                        <a:pt x="19" y="39"/>
                        <a:pt x="13" y="35"/>
                        <a:pt x="15" y="28"/>
                      </a:cubicBezTo>
                      <a:cubicBezTo>
                        <a:pt x="13" y="28"/>
                        <a:pt x="12" y="26"/>
                        <a:pt x="11" y="26"/>
                      </a:cubicBezTo>
                      <a:cubicBezTo>
                        <a:pt x="8" y="26"/>
                        <a:pt x="3" y="19"/>
                        <a:pt x="0" y="16"/>
                      </a:cubicBezTo>
                      <a:cubicBezTo>
                        <a:pt x="2" y="14"/>
                        <a:pt x="11" y="5"/>
                        <a:pt x="16" y="5"/>
                      </a:cubicBezTo>
                      <a:cubicBezTo>
                        <a:pt x="23" y="5"/>
                        <a:pt x="27" y="5"/>
                        <a:pt x="38" y="7"/>
                      </a:cubicBezTo>
                      <a:cubicBezTo>
                        <a:pt x="35" y="10"/>
                        <a:pt x="34" y="11"/>
                        <a:pt x="32" y="13"/>
                      </a:cubicBezTo>
                      <a:cubicBezTo>
                        <a:pt x="37" y="17"/>
                        <a:pt x="41" y="17"/>
                        <a:pt x="44" y="20"/>
                      </a:cubicBezTo>
                      <a:cubicBezTo>
                        <a:pt x="42" y="19"/>
                        <a:pt x="41" y="17"/>
                        <a:pt x="41" y="14"/>
                      </a:cubicBezTo>
                      <a:cubicBezTo>
                        <a:pt x="41" y="10"/>
                        <a:pt x="45" y="7"/>
                        <a:pt x="49" y="7"/>
                      </a:cubicBezTo>
                      <a:cubicBezTo>
                        <a:pt x="60" y="7"/>
                        <a:pt x="57" y="22"/>
                        <a:pt x="68" y="26"/>
                      </a:cubicBezTo>
                      <a:cubicBezTo>
                        <a:pt x="66" y="19"/>
                        <a:pt x="63" y="15"/>
                        <a:pt x="63" y="7"/>
                      </a:cubicBezTo>
                      <a:cubicBezTo>
                        <a:pt x="63" y="0"/>
                        <a:pt x="66" y="0"/>
                        <a:pt x="72" y="0"/>
                      </a:cubicBezTo>
                      <a:cubicBezTo>
                        <a:pt x="78" y="0"/>
                        <a:pt x="90" y="4"/>
                        <a:pt x="90" y="9"/>
                      </a:cubicBezTo>
                      <a:cubicBezTo>
                        <a:pt x="90" y="12"/>
                        <a:pt x="88" y="15"/>
                        <a:pt x="88" y="18"/>
                      </a:cubicBezTo>
                      <a:cubicBezTo>
                        <a:pt x="92" y="16"/>
                        <a:pt x="93" y="12"/>
                        <a:pt x="96" y="12"/>
                      </a:cubicBezTo>
                      <a:cubicBezTo>
                        <a:pt x="103" y="12"/>
                        <a:pt x="102" y="19"/>
                        <a:pt x="102" y="23"/>
                      </a:cubicBezTo>
                      <a:cubicBezTo>
                        <a:pt x="103" y="23"/>
                        <a:pt x="105" y="23"/>
                        <a:pt x="106" y="23"/>
                      </a:cubicBezTo>
                      <a:cubicBezTo>
                        <a:pt x="113" y="23"/>
                        <a:pt x="137" y="36"/>
                        <a:pt x="141" y="41"/>
                      </a:cubicBezTo>
                      <a:cubicBezTo>
                        <a:pt x="140" y="42"/>
                        <a:pt x="138" y="42"/>
                        <a:pt x="137" y="42"/>
                      </a:cubicBezTo>
                      <a:cubicBezTo>
                        <a:pt x="140" y="43"/>
                        <a:pt x="142" y="42"/>
                        <a:pt x="145" y="42"/>
                      </a:cubicBezTo>
                      <a:cubicBezTo>
                        <a:pt x="146" y="44"/>
                        <a:pt x="146" y="47"/>
                        <a:pt x="145" y="49"/>
                      </a:cubicBezTo>
                      <a:cubicBezTo>
                        <a:pt x="151" y="49"/>
                        <a:pt x="154" y="49"/>
                        <a:pt x="159" y="49"/>
                      </a:cubicBezTo>
                      <a:cubicBezTo>
                        <a:pt x="159" y="62"/>
                        <a:pt x="172" y="59"/>
                        <a:pt x="176" y="64"/>
                      </a:cubicBezTo>
                      <a:cubicBezTo>
                        <a:pt x="164" y="68"/>
                        <a:pt x="159" y="76"/>
                        <a:pt x="148" y="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1" name="Freeform 27">
                  <a:extLst>
                    <a:ext uri="{FF2B5EF4-FFF2-40B4-BE49-F238E27FC236}">
                      <a16:creationId xmlns:a16="http://schemas.microsoft.com/office/drawing/2014/main" id="{A12409B1-06D7-294F-BD09-D46161DEBD8B}"/>
                    </a:ext>
                  </a:extLst>
                </p:cNvPr>
                <p:cNvSpPr>
                  <a:spLocks/>
                </p:cNvSpPr>
                <p:nvPr/>
              </p:nvSpPr>
              <p:spPr bwMode="auto">
                <a:xfrm>
                  <a:off x="4493992" y="1262302"/>
                  <a:ext cx="150813" cy="55563"/>
                </a:xfrm>
                <a:custGeom>
                  <a:avLst/>
                  <a:gdLst/>
                  <a:ahLst/>
                  <a:cxnLst>
                    <a:cxn ang="0">
                      <a:pos x="114" y="19"/>
                    </a:cxn>
                    <a:cxn ang="0">
                      <a:pos x="69" y="41"/>
                    </a:cxn>
                    <a:cxn ang="0">
                      <a:pos x="54" y="34"/>
                    </a:cxn>
                    <a:cxn ang="0">
                      <a:pos x="28" y="34"/>
                    </a:cxn>
                    <a:cxn ang="0">
                      <a:pos x="23" y="26"/>
                    </a:cxn>
                    <a:cxn ang="0">
                      <a:pos x="32" y="26"/>
                    </a:cxn>
                    <a:cxn ang="0">
                      <a:pos x="43" y="24"/>
                    </a:cxn>
                    <a:cxn ang="0">
                      <a:pos x="22" y="23"/>
                    </a:cxn>
                    <a:cxn ang="0">
                      <a:pos x="6" y="18"/>
                    </a:cxn>
                    <a:cxn ang="0">
                      <a:pos x="0" y="7"/>
                    </a:cxn>
                    <a:cxn ang="0">
                      <a:pos x="6" y="7"/>
                    </a:cxn>
                    <a:cxn ang="0">
                      <a:pos x="15" y="8"/>
                    </a:cxn>
                    <a:cxn ang="0">
                      <a:pos x="15" y="6"/>
                    </a:cxn>
                    <a:cxn ang="0">
                      <a:pos x="23" y="6"/>
                    </a:cxn>
                    <a:cxn ang="0">
                      <a:pos x="21" y="2"/>
                    </a:cxn>
                    <a:cxn ang="0">
                      <a:pos x="33" y="2"/>
                    </a:cxn>
                    <a:cxn ang="0">
                      <a:pos x="51" y="11"/>
                    </a:cxn>
                    <a:cxn ang="0">
                      <a:pos x="62" y="0"/>
                    </a:cxn>
                    <a:cxn ang="0">
                      <a:pos x="67" y="0"/>
                    </a:cxn>
                    <a:cxn ang="0">
                      <a:pos x="67" y="12"/>
                    </a:cxn>
                    <a:cxn ang="0">
                      <a:pos x="80" y="7"/>
                    </a:cxn>
                    <a:cxn ang="0">
                      <a:pos x="95" y="7"/>
                    </a:cxn>
                    <a:cxn ang="0">
                      <a:pos x="114" y="19"/>
                    </a:cxn>
                  </a:cxnLst>
                  <a:rect l="0" t="0" r="r" b="b"/>
                  <a:pathLst>
                    <a:path w="114" h="41">
                      <a:moveTo>
                        <a:pt x="114" y="19"/>
                      </a:moveTo>
                      <a:cubicBezTo>
                        <a:pt x="104" y="26"/>
                        <a:pt x="82" y="41"/>
                        <a:pt x="69" y="41"/>
                      </a:cubicBezTo>
                      <a:cubicBezTo>
                        <a:pt x="61" y="41"/>
                        <a:pt x="57" y="39"/>
                        <a:pt x="54" y="34"/>
                      </a:cubicBezTo>
                      <a:cubicBezTo>
                        <a:pt x="28" y="34"/>
                        <a:pt x="28" y="34"/>
                        <a:pt x="28" y="34"/>
                      </a:cubicBezTo>
                      <a:cubicBezTo>
                        <a:pt x="25" y="32"/>
                        <a:pt x="23" y="30"/>
                        <a:pt x="23" y="26"/>
                      </a:cubicBezTo>
                      <a:cubicBezTo>
                        <a:pt x="26" y="26"/>
                        <a:pt x="31" y="26"/>
                        <a:pt x="32" y="26"/>
                      </a:cubicBezTo>
                      <a:cubicBezTo>
                        <a:pt x="36" y="25"/>
                        <a:pt x="40" y="25"/>
                        <a:pt x="43" y="24"/>
                      </a:cubicBezTo>
                      <a:cubicBezTo>
                        <a:pt x="41" y="24"/>
                        <a:pt x="23" y="23"/>
                        <a:pt x="22" y="23"/>
                      </a:cubicBezTo>
                      <a:cubicBezTo>
                        <a:pt x="14" y="23"/>
                        <a:pt x="6" y="28"/>
                        <a:pt x="6" y="18"/>
                      </a:cubicBezTo>
                      <a:cubicBezTo>
                        <a:pt x="3" y="15"/>
                        <a:pt x="0" y="12"/>
                        <a:pt x="0" y="7"/>
                      </a:cubicBezTo>
                      <a:cubicBezTo>
                        <a:pt x="6" y="7"/>
                        <a:pt x="6" y="7"/>
                        <a:pt x="6" y="7"/>
                      </a:cubicBezTo>
                      <a:cubicBezTo>
                        <a:pt x="9" y="9"/>
                        <a:pt x="13" y="10"/>
                        <a:pt x="15" y="8"/>
                      </a:cubicBezTo>
                      <a:cubicBezTo>
                        <a:pt x="15" y="6"/>
                        <a:pt x="15" y="6"/>
                        <a:pt x="15" y="6"/>
                      </a:cubicBezTo>
                      <a:cubicBezTo>
                        <a:pt x="23" y="6"/>
                        <a:pt x="23" y="6"/>
                        <a:pt x="23" y="6"/>
                      </a:cubicBezTo>
                      <a:cubicBezTo>
                        <a:pt x="21" y="2"/>
                        <a:pt x="21" y="2"/>
                        <a:pt x="21" y="2"/>
                      </a:cubicBezTo>
                      <a:cubicBezTo>
                        <a:pt x="33" y="2"/>
                        <a:pt x="33" y="2"/>
                        <a:pt x="33" y="2"/>
                      </a:cubicBezTo>
                      <a:cubicBezTo>
                        <a:pt x="36" y="4"/>
                        <a:pt x="48" y="11"/>
                        <a:pt x="51" y="11"/>
                      </a:cubicBezTo>
                      <a:cubicBezTo>
                        <a:pt x="56" y="11"/>
                        <a:pt x="59" y="2"/>
                        <a:pt x="62" y="0"/>
                      </a:cubicBezTo>
                      <a:cubicBezTo>
                        <a:pt x="67" y="0"/>
                        <a:pt x="67" y="0"/>
                        <a:pt x="67" y="0"/>
                      </a:cubicBezTo>
                      <a:cubicBezTo>
                        <a:pt x="67" y="6"/>
                        <a:pt x="66" y="8"/>
                        <a:pt x="67" y="12"/>
                      </a:cubicBezTo>
                      <a:cubicBezTo>
                        <a:pt x="71" y="12"/>
                        <a:pt x="73" y="7"/>
                        <a:pt x="80" y="7"/>
                      </a:cubicBezTo>
                      <a:cubicBezTo>
                        <a:pt x="91" y="7"/>
                        <a:pt x="88" y="7"/>
                        <a:pt x="95" y="7"/>
                      </a:cubicBezTo>
                      <a:cubicBezTo>
                        <a:pt x="103" y="7"/>
                        <a:pt x="112" y="14"/>
                        <a:pt x="114"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2" name="Freeform 28">
                  <a:extLst>
                    <a:ext uri="{FF2B5EF4-FFF2-40B4-BE49-F238E27FC236}">
                      <a16:creationId xmlns:a16="http://schemas.microsoft.com/office/drawing/2014/main" id="{B8D46CEB-E159-2843-B74E-E58007437348}"/>
                    </a:ext>
                  </a:extLst>
                </p:cNvPr>
                <p:cNvSpPr>
                  <a:spLocks/>
                </p:cNvSpPr>
                <p:nvPr/>
              </p:nvSpPr>
              <p:spPr bwMode="auto">
                <a:xfrm>
                  <a:off x="4219575" y="1841500"/>
                  <a:ext cx="73025" cy="87313"/>
                </a:xfrm>
                <a:custGeom>
                  <a:avLst/>
                  <a:gdLst/>
                  <a:ahLst/>
                  <a:cxnLst>
                    <a:cxn ang="0">
                      <a:pos x="9" y="19"/>
                    </a:cxn>
                    <a:cxn ang="0">
                      <a:pos x="22" y="14"/>
                    </a:cxn>
                    <a:cxn ang="0">
                      <a:pos x="19" y="8"/>
                    </a:cxn>
                    <a:cxn ang="0">
                      <a:pos x="32" y="0"/>
                    </a:cxn>
                    <a:cxn ang="0">
                      <a:pos x="40" y="0"/>
                    </a:cxn>
                    <a:cxn ang="0">
                      <a:pos x="55" y="18"/>
                    </a:cxn>
                    <a:cxn ang="0">
                      <a:pos x="47" y="24"/>
                    </a:cxn>
                    <a:cxn ang="0">
                      <a:pos x="47" y="39"/>
                    </a:cxn>
                    <a:cxn ang="0">
                      <a:pos x="47" y="52"/>
                    </a:cxn>
                    <a:cxn ang="0">
                      <a:pos x="35" y="54"/>
                    </a:cxn>
                    <a:cxn ang="0">
                      <a:pos x="19" y="64"/>
                    </a:cxn>
                    <a:cxn ang="0">
                      <a:pos x="11" y="65"/>
                    </a:cxn>
                    <a:cxn ang="0">
                      <a:pos x="0" y="55"/>
                    </a:cxn>
                    <a:cxn ang="0">
                      <a:pos x="13" y="33"/>
                    </a:cxn>
                    <a:cxn ang="0">
                      <a:pos x="4" y="23"/>
                    </a:cxn>
                    <a:cxn ang="0">
                      <a:pos x="9" y="19"/>
                    </a:cxn>
                  </a:cxnLst>
                  <a:rect l="0" t="0" r="r" b="b"/>
                  <a:pathLst>
                    <a:path w="55" h="65">
                      <a:moveTo>
                        <a:pt x="9" y="19"/>
                      </a:moveTo>
                      <a:cubicBezTo>
                        <a:pt x="12" y="19"/>
                        <a:pt x="19" y="16"/>
                        <a:pt x="22" y="14"/>
                      </a:cubicBezTo>
                      <a:cubicBezTo>
                        <a:pt x="20" y="11"/>
                        <a:pt x="19" y="10"/>
                        <a:pt x="19" y="8"/>
                      </a:cubicBezTo>
                      <a:cubicBezTo>
                        <a:pt x="19" y="5"/>
                        <a:pt x="28" y="0"/>
                        <a:pt x="32" y="0"/>
                      </a:cubicBezTo>
                      <a:cubicBezTo>
                        <a:pt x="35" y="0"/>
                        <a:pt x="37" y="0"/>
                        <a:pt x="40" y="0"/>
                      </a:cubicBezTo>
                      <a:cubicBezTo>
                        <a:pt x="50" y="0"/>
                        <a:pt x="55" y="10"/>
                        <a:pt x="55" y="18"/>
                      </a:cubicBezTo>
                      <a:cubicBezTo>
                        <a:pt x="55" y="21"/>
                        <a:pt x="47" y="21"/>
                        <a:pt x="47" y="24"/>
                      </a:cubicBezTo>
                      <a:cubicBezTo>
                        <a:pt x="47" y="27"/>
                        <a:pt x="47" y="39"/>
                        <a:pt x="47" y="39"/>
                      </a:cubicBezTo>
                      <a:cubicBezTo>
                        <a:pt x="47" y="43"/>
                        <a:pt x="50" y="48"/>
                        <a:pt x="47" y="52"/>
                      </a:cubicBezTo>
                      <a:cubicBezTo>
                        <a:pt x="44" y="54"/>
                        <a:pt x="40" y="54"/>
                        <a:pt x="35" y="54"/>
                      </a:cubicBezTo>
                      <a:cubicBezTo>
                        <a:pt x="28" y="54"/>
                        <a:pt x="23" y="61"/>
                        <a:pt x="19" y="64"/>
                      </a:cubicBezTo>
                      <a:cubicBezTo>
                        <a:pt x="17" y="65"/>
                        <a:pt x="13" y="65"/>
                        <a:pt x="11" y="65"/>
                      </a:cubicBezTo>
                      <a:cubicBezTo>
                        <a:pt x="6" y="65"/>
                        <a:pt x="0" y="60"/>
                        <a:pt x="0" y="55"/>
                      </a:cubicBezTo>
                      <a:cubicBezTo>
                        <a:pt x="0" y="44"/>
                        <a:pt x="11" y="43"/>
                        <a:pt x="13" y="33"/>
                      </a:cubicBezTo>
                      <a:cubicBezTo>
                        <a:pt x="8" y="30"/>
                        <a:pt x="4" y="28"/>
                        <a:pt x="4" y="23"/>
                      </a:cubicBezTo>
                      <a:cubicBezTo>
                        <a:pt x="4" y="18"/>
                        <a:pt x="8" y="19"/>
                        <a:pt x="9"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3" name="Freeform 29">
                  <a:extLst>
                    <a:ext uri="{FF2B5EF4-FFF2-40B4-BE49-F238E27FC236}">
                      <a16:creationId xmlns:a16="http://schemas.microsoft.com/office/drawing/2014/main" id="{910FC3EC-2EBB-D94E-B8A9-EA1C5D1FC6DF}"/>
                    </a:ext>
                  </a:extLst>
                </p:cNvPr>
                <p:cNvSpPr>
                  <a:spLocks/>
                </p:cNvSpPr>
                <p:nvPr/>
              </p:nvSpPr>
              <p:spPr bwMode="auto">
                <a:xfrm>
                  <a:off x="4276725" y="1758950"/>
                  <a:ext cx="139700" cy="203200"/>
                </a:xfrm>
                <a:custGeom>
                  <a:avLst/>
                  <a:gdLst/>
                  <a:ahLst/>
                  <a:cxnLst>
                    <a:cxn ang="0">
                      <a:pos x="96" y="102"/>
                    </a:cxn>
                    <a:cxn ang="0">
                      <a:pos x="91" y="128"/>
                    </a:cxn>
                    <a:cxn ang="0">
                      <a:pos x="100" y="133"/>
                    </a:cxn>
                    <a:cxn ang="0">
                      <a:pos x="70" y="139"/>
                    </a:cxn>
                    <a:cxn ang="0">
                      <a:pos x="39" y="141"/>
                    </a:cxn>
                    <a:cxn ang="0">
                      <a:pos x="26" y="148"/>
                    </a:cxn>
                    <a:cxn ang="0">
                      <a:pos x="16" y="152"/>
                    </a:cxn>
                    <a:cxn ang="0">
                      <a:pos x="32" y="133"/>
                    </a:cxn>
                    <a:cxn ang="0">
                      <a:pos x="46" y="124"/>
                    </a:cxn>
                    <a:cxn ang="0">
                      <a:pos x="26" y="123"/>
                    </a:cxn>
                    <a:cxn ang="0">
                      <a:pos x="19" y="123"/>
                    </a:cxn>
                    <a:cxn ang="0">
                      <a:pos x="28" y="96"/>
                    </a:cxn>
                    <a:cxn ang="0">
                      <a:pos x="48" y="81"/>
                    </a:cxn>
                    <a:cxn ang="0">
                      <a:pos x="40" y="70"/>
                    </a:cxn>
                    <a:cxn ang="0">
                      <a:pos x="26" y="72"/>
                    </a:cxn>
                    <a:cxn ang="0">
                      <a:pos x="23" y="59"/>
                    </a:cxn>
                    <a:cxn ang="0">
                      <a:pos x="16" y="49"/>
                    </a:cxn>
                    <a:cxn ang="0">
                      <a:pos x="12" y="55"/>
                    </a:cxn>
                    <a:cxn ang="0">
                      <a:pos x="14" y="45"/>
                    </a:cxn>
                    <a:cxn ang="0">
                      <a:pos x="8" y="38"/>
                    </a:cxn>
                    <a:cxn ang="0">
                      <a:pos x="11" y="29"/>
                    </a:cxn>
                    <a:cxn ang="0">
                      <a:pos x="8" y="20"/>
                    </a:cxn>
                    <a:cxn ang="0">
                      <a:pos x="12" y="21"/>
                    </a:cxn>
                    <a:cxn ang="0">
                      <a:pos x="16" y="14"/>
                    </a:cxn>
                    <a:cxn ang="0">
                      <a:pos x="25" y="0"/>
                    </a:cxn>
                    <a:cxn ang="0">
                      <a:pos x="42" y="4"/>
                    </a:cxn>
                    <a:cxn ang="0">
                      <a:pos x="33" y="19"/>
                    </a:cxn>
                    <a:cxn ang="0">
                      <a:pos x="47" y="46"/>
                    </a:cxn>
                    <a:cxn ang="0">
                      <a:pos x="53" y="50"/>
                    </a:cxn>
                    <a:cxn ang="0">
                      <a:pos x="84" y="89"/>
                    </a:cxn>
                    <a:cxn ang="0">
                      <a:pos x="87" y="102"/>
                    </a:cxn>
                    <a:cxn ang="0">
                      <a:pos x="92" y="102"/>
                    </a:cxn>
                  </a:cxnLst>
                  <a:rect l="0" t="0" r="r" b="b"/>
                  <a:pathLst>
                    <a:path w="105" h="152">
                      <a:moveTo>
                        <a:pt x="90" y="103"/>
                      </a:moveTo>
                      <a:cubicBezTo>
                        <a:pt x="93" y="101"/>
                        <a:pt x="92" y="102"/>
                        <a:pt x="96" y="102"/>
                      </a:cubicBezTo>
                      <a:cubicBezTo>
                        <a:pt x="101" y="102"/>
                        <a:pt x="105" y="106"/>
                        <a:pt x="105" y="110"/>
                      </a:cubicBezTo>
                      <a:cubicBezTo>
                        <a:pt x="105" y="118"/>
                        <a:pt x="94" y="122"/>
                        <a:pt x="91" y="128"/>
                      </a:cubicBezTo>
                      <a:cubicBezTo>
                        <a:pt x="95" y="129"/>
                        <a:pt x="97" y="130"/>
                        <a:pt x="100" y="130"/>
                      </a:cubicBezTo>
                      <a:cubicBezTo>
                        <a:pt x="100" y="133"/>
                        <a:pt x="100" y="133"/>
                        <a:pt x="100" y="133"/>
                      </a:cubicBezTo>
                      <a:cubicBezTo>
                        <a:pt x="96" y="137"/>
                        <a:pt x="93" y="139"/>
                        <a:pt x="87" y="139"/>
                      </a:cubicBezTo>
                      <a:cubicBezTo>
                        <a:pt x="82" y="139"/>
                        <a:pt x="72" y="139"/>
                        <a:pt x="70" y="139"/>
                      </a:cubicBezTo>
                      <a:cubicBezTo>
                        <a:pt x="65" y="139"/>
                        <a:pt x="53" y="143"/>
                        <a:pt x="47" y="143"/>
                      </a:cubicBezTo>
                      <a:cubicBezTo>
                        <a:pt x="44" y="143"/>
                        <a:pt x="42" y="141"/>
                        <a:pt x="39" y="141"/>
                      </a:cubicBezTo>
                      <a:cubicBezTo>
                        <a:pt x="34" y="141"/>
                        <a:pt x="32" y="144"/>
                        <a:pt x="32" y="148"/>
                      </a:cubicBezTo>
                      <a:cubicBezTo>
                        <a:pt x="26" y="148"/>
                        <a:pt x="26" y="148"/>
                        <a:pt x="26" y="148"/>
                      </a:cubicBezTo>
                      <a:cubicBezTo>
                        <a:pt x="23" y="148"/>
                        <a:pt x="21" y="150"/>
                        <a:pt x="19" y="152"/>
                      </a:cubicBezTo>
                      <a:cubicBezTo>
                        <a:pt x="16" y="152"/>
                        <a:pt x="16" y="152"/>
                        <a:pt x="16" y="152"/>
                      </a:cubicBezTo>
                      <a:cubicBezTo>
                        <a:pt x="16" y="149"/>
                        <a:pt x="16" y="149"/>
                        <a:pt x="16" y="149"/>
                      </a:cubicBezTo>
                      <a:cubicBezTo>
                        <a:pt x="17" y="147"/>
                        <a:pt x="30" y="133"/>
                        <a:pt x="32" y="133"/>
                      </a:cubicBezTo>
                      <a:cubicBezTo>
                        <a:pt x="38" y="131"/>
                        <a:pt x="47" y="133"/>
                        <a:pt x="47" y="127"/>
                      </a:cubicBezTo>
                      <a:cubicBezTo>
                        <a:pt x="47" y="126"/>
                        <a:pt x="46" y="125"/>
                        <a:pt x="46" y="124"/>
                      </a:cubicBezTo>
                      <a:cubicBezTo>
                        <a:pt x="44" y="126"/>
                        <a:pt x="41" y="128"/>
                        <a:pt x="38" y="128"/>
                      </a:cubicBezTo>
                      <a:cubicBezTo>
                        <a:pt x="32" y="128"/>
                        <a:pt x="30" y="123"/>
                        <a:pt x="26" y="123"/>
                      </a:cubicBezTo>
                      <a:cubicBezTo>
                        <a:pt x="23" y="123"/>
                        <a:pt x="23" y="125"/>
                        <a:pt x="21" y="125"/>
                      </a:cubicBezTo>
                      <a:cubicBezTo>
                        <a:pt x="20" y="125"/>
                        <a:pt x="19" y="124"/>
                        <a:pt x="19" y="123"/>
                      </a:cubicBezTo>
                      <a:cubicBezTo>
                        <a:pt x="19" y="116"/>
                        <a:pt x="31" y="116"/>
                        <a:pt x="31" y="109"/>
                      </a:cubicBezTo>
                      <a:cubicBezTo>
                        <a:pt x="31" y="103"/>
                        <a:pt x="28" y="101"/>
                        <a:pt x="28" y="96"/>
                      </a:cubicBezTo>
                      <a:cubicBezTo>
                        <a:pt x="36" y="96"/>
                        <a:pt x="45" y="92"/>
                        <a:pt x="48" y="88"/>
                      </a:cubicBezTo>
                      <a:cubicBezTo>
                        <a:pt x="48" y="81"/>
                        <a:pt x="48" y="81"/>
                        <a:pt x="48" y="81"/>
                      </a:cubicBezTo>
                      <a:cubicBezTo>
                        <a:pt x="43" y="82"/>
                        <a:pt x="37" y="81"/>
                        <a:pt x="37" y="77"/>
                      </a:cubicBezTo>
                      <a:cubicBezTo>
                        <a:pt x="37" y="73"/>
                        <a:pt x="39" y="72"/>
                        <a:pt x="40" y="70"/>
                      </a:cubicBezTo>
                      <a:cubicBezTo>
                        <a:pt x="39" y="70"/>
                        <a:pt x="38" y="70"/>
                        <a:pt x="36" y="70"/>
                      </a:cubicBezTo>
                      <a:cubicBezTo>
                        <a:pt x="32" y="70"/>
                        <a:pt x="30" y="72"/>
                        <a:pt x="26" y="72"/>
                      </a:cubicBezTo>
                      <a:cubicBezTo>
                        <a:pt x="22" y="72"/>
                        <a:pt x="19" y="72"/>
                        <a:pt x="19" y="69"/>
                      </a:cubicBezTo>
                      <a:cubicBezTo>
                        <a:pt x="19" y="65"/>
                        <a:pt x="23" y="63"/>
                        <a:pt x="23" y="59"/>
                      </a:cubicBezTo>
                      <a:cubicBezTo>
                        <a:pt x="23" y="55"/>
                        <a:pt x="22" y="55"/>
                        <a:pt x="23" y="51"/>
                      </a:cubicBezTo>
                      <a:cubicBezTo>
                        <a:pt x="20" y="51"/>
                        <a:pt x="17" y="50"/>
                        <a:pt x="16" y="49"/>
                      </a:cubicBezTo>
                      <a:cubicBezTo>
                        <a:pt x="14" y="52"/>
                        <a:pt x="15" y="54"/>
                        <a:pt x="16" y="55"/>
                      </a:cubicBezTo>
                      <a:cubicBezTo>
                        <a:pt x="12" y="55"/>
                        <a:pt x="12" y="55"/>
                        <a:pt x="12" y="55"/>
                      </a:cubicBezTo>
                      <a:cubicBezTo>
                        <a:pt x="12" y="52"/>
                        <a:pt x="12" y="51"/>
                        <a:pt x="12" y="48"/>
                      </a:cubicBezTo>
                      <a:cubicBezTo>
                        <a:pt x="12" y="47"/>
                        <a:pt x="13" y="46"/>
                        <a:pt x="14" y="45"/>
                      </a:cubicBezTo>
                      <a:cubicBezTo>
                        <a:pt x="14" y="41"/>
                        <a:pt x="14" y="41"/>
                        <a:pt x="14" y="41"/>
                      </a:cubicBezTo>
                      <a:cubicBezTo>
                        <a:pt x="12" y="41"/>
                        <a:pt x="8" y="40"/>
                        <a:pt x="8" y="38"/>
                      </a:cubicBezTo>
                      <a:cubicBezTo>
                        <a:pt x="8" y="36"/>
                        <a:pt x="11" y="32"/>
                        <a:pt x="11" y="32"/>
                      </a:cubicBezTo>
                      <a:cubicBezTo>
                        <a:pt x="11" y="29"/>
                        <a:pt x="11" y="29"/>
                        <a:pt x="11" y="29"/>
                      </a:cubicBezTo>
                      <a:cubicBezTo>
                        <a:pt x="4" y="27"/>
                        <a:pt x="0" y="26"/>
                        <a:pt x="0" y="20"/>
                      </a:cubicBezTo>
                      <a:cubicBezTo>
                        <a:pt x="8" y="20"/>
                        <a:pt x="8" y="20"/>
                        <a:pt x="8" y="20"/>
                      </a:cubicBezTo>
                      <a:cubicBezTo>
                        <a:pt x="8" y="23"/>
                        <a:pt x="10" y="24"/>
                        <a:pt x="11" y="24"/>
                      </a:cubicBezTo>
                      <a:cubicBezTo>
                        <a:pt x="12" y="24"/>
                        <a:pt x="12" y="22"/>
                        <a:pt x="12" y="21"/>
                      </a:cubicBezTo>
                      <a:cubicBezTo>
                        <a:pt x="12" y="21"/>
                        <a:pt x="10" y="20"/>
                        <a:pt x="10" y="19"/>
                      </a:cubicBezTo>
                      <a:cubicBezTo>
                        <a:pt x="10" y="15"/>
                        <a:pt x="13" y="14"/>
                        <a:pt x="16" y="14"/>
                      </a:cubicBezTo>
                      <a:cubicBezTo>
                        <a:pt x="16" y="10"/>
                        <a:pt x="18" y="8"/>
                        <a:pt x="18" y="6"/>
                      </a:cubicBezTo>
                      <a:cubicBezTo>
                        <a:pt x="18" y="4"/>
                        <a:pt x="23" y="0"/>
                        <a:pt x="25" y="0"/>
                      </a:cubicBezTo>
                      <a:cubicBezTo>
                        <a:pt x="30" y="0"/>
                        <a:pt x="35" y="0"/>
                        <a:pt x="38" y="0"/>
                      </a:cubicBezTo>
                      <a:cubicBezTo>
                        <a:pt x="40" y="0"/>
                        <a:pt x="42" y="3"/>
                        <a:pt x="42" y="4"/>
                      </a:cubicBezTo>
                      <a:cubicBezTo>
                        <a:pt x="42" y="10"/>
                        <a:pt x="33" y="10"/>
                        <a:pt x="31" y="16"/>
                      </a:cubicBezTo>
                      <a:cubicBezTo>
                        <a:pt x="31" y="17"/>
                        <a:pt x="32" y="18"/>
                        <a:pt x="33" y="19"/>
                      </a:cubicBezTo>
                      <a:cubicBezTo>
                        <a:pt x="59" y="19"/>
                        <a:pt x="59" y="19"/>
                        <a:pt x="59" y="19"/>
                      </a:cubicBezTo>
                      <a:cubicBezTo>
                        <a:pt x="60" y="32"/>
                        <a:pt x="47" y="37"/>
                        <a:pt x="47" y="46"/>
                      </a:cubicBezTo>
                      <a:cubicBezTo>
                        <a:pt x="45" y="47"/>
                        <a:pt x="44" y="48"/>
                        <a:pt x="43" y="50"/>
                      </a:cubicBezTo>
                      <a:cubicBezTo>
                        <a:pt x="48" y="51"/>
                        <a:pt x="50" y="49"/>
                        <a:pt x="53" y="50"/>
                      </a:cubicBezTo>
                      <a:cubicBezTo>
                        <a:pt x="62" y="53"/>
                        <a:pt x="60" y="63"/>
                        <a:pt x="66" y="69"/>
                      </a:cubicBezTo>
                      <a:cubicBezTo>
                        <a:pt x="73" y="76"/>
                        <a:pt x="84" y="79"/>
                        <a:pt x="84" y="89"/>
                      </a:cubicBezTo>
                      <a:cubicBezTo>
                        <a:pt x="84" y="93"/>
                        <a:pt x="89" y="95"/>
                        <a:pt x="89" y="99"/>
                      </a:cubicBezTo>
                      <a:cubicBezTo>
                        <a:pt x="89" y="100"/>
                        <a:pt x="88" y="101"/>
                        <a:pt x="87" y="102"/>
                      </a:cubicBezTo>
                      <a:cubicBezTo>
                        <a:pt x="87" y="105"/>
                        <a:pt x="87" y="105"/>
                        <a:pt x="87" y="105"/>
                      </a:cubicBezTo>
                      <a:cubicBezTo>
                        <a:pt x="90" y="104"/>
                        <a:pt x="90" y="103"/>
                        <a:pt x="92" y="102"/>
                      </a:cubicBezTo>
                      <a:lnTo>
                        <a:pt x="90" y="1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4" name="Freeform 31">
                  <a:extLst>
                    <a:ext uri="{FF2B5EF4-FFF2-40B4-BE49-F238E27FC236}">
                      <a16:creationId xmlns:a16="http://schemas.microsoft.com/office/drawing/2014/main" id="{881FB68C-5E7C-1E4A-8584-E13F76CC93A4}"/>
                    </a:ext>
                  </a:extLst>
                </p:cNvPr>
                <p:cNvSpPr>
                  <a:spLocks/>
                </p:cNvSpPr>
                <p:nvPr/>
              </p:nvSpPr>
              <p:spPr bwMode="auto">
                <a:xfrm>
                  <a:off x="4592638" y="2203450"/>
                  <a:ext cx="46038" cy="30163"/>
                </a:xfrm>
                <a:custGeom>
                  <a:avLst/>
                  <a:gdLst/>
                  <a:ahLst/>
                  <a:cxnLst>
                    <a:cxn ang="0">
                      <a:pos x="0" y="5"/>
                    </a:cxn>
                    <a:cxn ang="0">
                      <a:pos x="0" y="8"/>
                    </a:cxn>
                    <a:cxn ang="0">
                      <a:pos x="7" y="10"/>
                    </a:cxn>
                    <a:cxn ang="0">
                      <a:pos x="27" y="21"/>
                    </a:cxn>
                    <a:cxn ang="0">
                      <a:pos x="30" y="23"/>
                    </a:cxn>
                    <a:cxn ang="0">
                      <a:pos x="33" y="20"/>
                    </a:cxn>
                    <a:cxn ang="0">
                      <a:pos x="31" y="13"/>
                    </a:cxn>
                    <a:cxn ang="0">
                      <a:pos x="33" y="8"/>
                    </a:cxn>
                    <a:cxn ang="0">
                      <a:pos x="35" y="3"/>
                    </a:cxn>
                    <a:cxn ang="0">
                      <a:pos x="20" y="6"/>
                    </a:cxn>
                    <a:cxn ang="0">
                      <a:pos x="0" y="5"/>
                    </a:cxn>
                  </a:cxnLst>
                  <a:rect l="0" t="0" r="r" b="b"/>
                  <a:pathLst>
                    <a:path w="35" h="23">
                      <a:moveTo>
                        <a:pt x="0" y="5"/>
                      </a:moveTo>
                      <a:cubicBezTo>
                        <a:pt x="0" y="8"/>
                        <a:pt x="0" y="8"/>
                        <a:pt x="0" y="8"/>
                      </a:cubicBezTo>
                      <a:cubicBezTo>
                        <a:pt x="2" y="10"/>
                        <a:pt x="5" y="10"/>
                        <a:pt x="7" y="10"/>
                      </a:cubicBezTo>
                      <a:cubicBezTo>
                        <a:pt x="14" y="12"/>
                        <a:pt x="19" y="20"/>
                        <a:pt x="27" y="21"/>
                      </a:cubicBezTo>
                      <a:cubicBezTo>
                        <a:pt x="27" y="23"/>
                        <a:pt x="29" y="23"/>
                        <a:pt x="30" y="23"/>
                      </a:cubicBezTo>
                      <a:cubicBezTo>
                        <a:pt x="32" y="23"/>
                        <a:pt x="33" y="21"/>
                        <a:pt x="33" y="20"/>
                      </a:cubicBezTo>
                      <a:cubicBezTo>
                        <a:pt x="33" y="17"/>
                        <a:pt x="31" y="16"/>
                        <a:pt x="31" y="13"/>
                      </a:cubicBezTo>
                      <a:cubicBezTo>
                        <a:pt x="31" y="11"/>
                        <a:pt x="33" y="8"/>
                        <a:pt x="33" y="8"/>
                      </a:cubicBezTo>
                      <a:cubicBezTo>
                        <a:pt x="35" y="3"/>
                        <a:pt x="35" y="3"/>
                        <a:pt x="35" y="3"/>
                      </a:cubicBezTo>
                      <a:cubicBezTo>
                        <a:pt x="28" y="2"/>
                        <a:pt x="25" y="6"/>
                        <a:pt x="20" y="6"/>
                      </a:cubicBezTo>
                      <a:cubicBezTo>
                        <a:pt x="14" y="6"/>
                        <a:pt x="10" y="0"/>
                        <a:pt x="0"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5" name="Freeform 32">
                  <a:extLst>
                    <a:ext uri="{FF2B5EF4-FFF2-40B4-BE49-F238E27FC236}">
                      <a16:creationId xmlns:a16="http://schemas.microsoft.com/office/drawing/2014/main" id="{015496BD-17B6-6D4F-B197-72E79E3E83A5}"/>
                    </a:ext>
                  </a:extLst>
                </p:cNvPr>
                <p:cNvSpPr>
                  <a:spLocks/>
                </p:cNvSpPr>
                <p:nvPr/>
              </p:nvSpPr>
              <p:spPr bwMode="auto">
                <a:xfrm>
                  <a:off x="4527550" y="2111375"/>
                  <a:ext cx="15875" cy="30163"/>
                </a:xfrm>
                <a:custGeom>
                  <a:avLst/>
                  <a:gdLst/>
                  <a:ahLst/>
                  <a:cxnLst>
                    <a:cxn ang="0">
                      <a:pos x="3" y="5"/>
                    </a:cxn>
                    <a:cxn ang="0">
                      <a:pos x="10" y="0"/>
                    </a:cxn>
                    <a:cxn ang="0">
                      <a:pos x="12" y="5"/>
                    </a:cxn>
                    <a:cxn ang="0">
                      <a:pos x="8" y="23"/>
                    </a:cxn>
                    <a:cxn ang="0">
                      <a:pos x="0" y="6"/>
                    </a:cxn>
                    <a:cxn ang="0">
                      <a:pos x="3" y="5"/>
                    </a:cxn>
                  </a:cxnLst>
                  <a:rect l="0" t="0" r="r" b="b"/>
                  <a:pathLst>
                    <a:path w="12" h="23">
                      <a:moveTo>
                        <a:pt x="3" y="5"/>
                      </a:moveTo>
                      <a:cubicBezTo>
                        <a:pt x="6" y="5"/>
                        <a:pt x="8" y="1"/>
                        <a:pt x="10" y="0"/>
                      </a:cubicBezTo>
                      <a:cubicBezTo>
                        <a:pt x="10" y="3"/>
                        <a:pt x="11" y="5"/>
                        <a:pt x="12" y="5"/>
                      </a:cubicBezTo>
                      <a:cubicBezTo>
                        <a:pt x="11" y="11"/>
                        <a:pt x="10" y="20"/>
                        <a:pt x="8" y="23"/>
                      </a:cubicBezTo>
                      <a:cubicBezTo>
                        <a:pt x="4" y="22"/>
                        <a:pt x="2" y="9"/>
                        <a:pt x="0" y="6"/>
                      </a:cubicBezTo>
                      <a:cubicBezTo>
                        <a:pt x="1" y="6"/>
                        <a:pt x="2" y="5"/>
                        <a:pt x="3"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6" name="Freeform 33">
                  <a:extLst>
                    <a:ext uri="{FF2B5EF4-FFF2-40B4-BE49-F238E27FC236}">
                      <a16:creationId xmlns:a16="http://schemas.microsoft.com/office/drawing/2014/main" id="{D723D7BB-AA7E-F949-BA0E-1A041F017D39}"/>
                    </a:ext>
                  </a:extLst>
                </p:cNvPr>
                <p:cNvSpPr>
                  <a:spLocks/>
                </p:cNvSpPr>
                <p:nvPr/>
              </p:nvSpPr>
              <p:spPr bwMode="auto">
                <a:xfrm>
                  <a:off x="4524375" y="2144713"/>
                  <a:ext cx="25400" cy="44450"/>
                </a:xfrm>
                <a:custGeom>
                  <a:avLst/>
                  <a:gdLst/>
                  <a:ahLst/>
                  <a:cxnLst>
                    <a:cxn ang="0">
                      <a:pos x="5" y="15"/>
                    </a:cxn>
                    <a:cxn ang="0">
                      <a:pos x="0" y="6"/>
                    </a:cxn>
                    <a:cxn ang="0">
                      <a:pos x="9" y="0"/>
                    </a:cxn>
                    <a:cxn ang="0">
                      <a:pos x="15" y="3"/>
                    </a:cxn>
                    <a:cxn ang="0">
                      <a:pos x="18" y="21"/>
                    </a:cxn>
                    <a:cxn ang="0">
                      <a:pos x="6" y="33"/>
                    </a:cxn>
                    <a:cxn ang="0">
                      <a:pos x="2" y="24"/>
                    </a:cxn>
                    <a:cxn ang="0">
                      <a:pos x="5" y="15"/>
                    </a:cxn>
                  </a:cxnLst>
                  <a:rect l="0" t="0" r="r" b="b"/>
                  <a:pathLst>
                    <a:path w="19" h="33">
                      <a:moveTo>
                        <a:pt x="5" y="15"/>
                      </a:moveTo>
                      <a:cubicBezTo>
                        <a:pt x="5" y="12"/>
                        <a:pt x="1" y="9"/>
                        <a:pt x="0" y="6"/>
                      </a:cubicBezTo>
                      <a:cubicBezTo>
                        <a:pt x="5" y="4"/>
                        <a:pt x="5" y="0"/>
                        <a:pt x="9" y="0"/>
                      </a:cubicBezTo>
                      <a:cubicBezTo>
                        <a:pt x="13" y="0"/>
                        <a:pt x="14" y="3"/>
                        <a:pt x="15" y="3"/>
                      </a:cubicBezTo>
                      <a:cubicBezTo>
                        <a:pt x="19" y="10"/>
                        <a:pt x="18" y="14"/>
                        <a:pt x="18" y="21"/>
                      </a:cubicBezTo>
                      <a:cubicBezTo>
                        <a:pt x="18" y="27"/>
                        <a:pt x="10" y="33"/>
                        <a:pt x="6" y="33"/>
                      </a:cubicBezTo>
                      <a:cubicBezTo>
                        <a:pt x="2" y="33"/>
                        <a:pt x="2" y="27"/>
                        <a:pt x="2" y="24"/>
                      </a:cubicBezTo>
                      <a:cubicBezTo>
                        <a:pt x="2" y="20"/>
                        <a:pt x="5" y="18"/>
                        <a:pt x="5"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7" name="Freeform 34">
                  <a:extLst>
                    <a:ext uri="{FF2B5EF4-FFF2-40B4-BE49-F238E27FC236}">
                      <a16:creationId xmlns:a16="http://schemas.microsoft.com/office/drawing/2014/main" id="{B38D6EB7-E934-C84D-AEEE-5168CA7BED9B}"/>
                    </a:ext>
                  </a:extLst>
                </p:cNvPr>
                <p:cNvSpPr>
                  <a:spLocks/>
                </p:cNvSpPr>
                <p:nvPr/>
              </p:nvSpPr>
              <p:spPr bwMode="auto">
                <a:xfrm>
                  <a:off x="4429125" y="2171700"/>
                  <a:ext cx="12700" cy="9525"/>
                </a:xfrm>
                <a:custGeom>
                  <a:avLst/>
                  <a:gdLst/>
                  <a:ahLst/>
                  <a:cxnLst>
                    <a:cxn ang="0">
                      <a:pos x="9" y="5"/>
                    </a:cxn>
                    <a:cxn ang="0">
                      <a:pos x="6" y="7"/>
                    </a:cxn>
                    <a:cxn ang="0">
                      <a:pos x="0" y="3"/>
                    </a:cxn>
                    <a:cxn ang="0">
                      <a:pos x="7" y="0"/>
                    </a:cxn>
                    <a:cxn ang="0">
                      <a:pos x="9" y="5"/>
                    </a:cxn>
                  </a:cxnLst>
                  <a:rect l="0" t="0" r="r" b="b"/>
                  <a:pathLst>
                    <a:path w="9" h="7">
                      <a:moveTo>
                        <a:pt x="9" y="5"/>
                      </a:moveTo>
                      <a:cubicBezTo>
                        <a:pt x="9" y="6"/>
                        <a:pt x="7" y="7"/>
                        <a:pt x="6" y="7"/>
                      </a:cubicBezTo>
                      <a:cubicBezTo>
                        <a:pt x="4" y="7"/>
                        <a:pt x="1" y="3"/>
                        <a:pt x="0" y="3"/>
                      </a:cubicBezTo>
                      <a:cubicBezTo>
                        <a:pt x="3" y="2"/>
                        <a:pt x="5" y="0"/>
                        <a:pt x="7" y="0"/>
                      </a:cubicBezTo>
                      <a:cubicBezTo>
                        <a:pt x="7" y="1"/>
                        <a:pt x="9" y="3"/>
                        <a:pt x="9"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8" name="Freeform 35">
                  <a:extLst>
                    <a:ext uri="{FF2B5EF4-FFF2-40B4-BE49-F238E27FC236}">
                      <a16:creationId xmlns:a16="http://schemas.microsoft.com/office/drawing/2014/main" id="{466D226A-FF1A-6044-86E1-0A6A077B1C96}"/>
                    </a:ext>
                  </a:extLst>
                </p:cNvPr>
                <p:cNvSpPr>
                  <a:spLocks/>
                </p:cNvSpPr>
                <p:nvPr/>
              </p:nvSpPr>
              <p:spPr bwMode="auto">
                <a:xfrm>
                  <a:off x="4551363" y="1833563"/>
                  <a:ext cx="15875" cy="19050"/>
                </a:xfrm>
                <a:custGeom>
                  <a:avLst/>
                  <a:gdLst/>
                  <a:ahLst/>
                  <a:cxnLst>
                    <a:cxn ang="0">
                      <a:pos x="11" y="10"/>
                    </a:cxn>
                    <a:cxn ang="0">
                      <a:pos x="0" y="5"/>
                    </a:cxn>
                    <a:cxn ang="0">
                      <a:pos x="0" y="0"/>
                    </a:cxn>
                    <a:cxn ang="0">
                      <a:pos x="9" y="0"/>
                    </a:cxn>
                    <a:cxn ang="0">
                      <a:pos x="12" y="9"/>
                    </a:cxn>
                    <a:cxn ang="0">
                      <a:pos x="11" y="14"/>
                    </a:cxn>
                    <a:cxn ang="0">
                      <a:pos x="11" y="10"/>
                    </a:cxn>
                  </a:cxnLst>
                  <a:rect l="0" t="0" r="r" b="b"/>
                  <a:pathLst>
                    <a:path w="12" h="14">
                      <a:moveTo>
                        <a:pt x="11" y="10"/>
                      </a:moveTo>
                      <a:cubicBezTo>
                        <a:pt x="5" y="10"/>
                        <a:pt x="0" y="9"/>
                        <a:pt x="0" y="5"/>
                      </a:cubicBezTo>
                      <a:cubicBezTo>
                        <a:pt x="0" y="3"/>
                        <a:pt x="0" y="2"/>
                        <a:pt x="0" y="0"/>
                      </a:cubicBezTo>
                      <a:cubicBezTo>
                        <a:pt x="9" y="0"/>
                        <a:pt x="9" y="0"/>
                        <a:pt x="9" y="0"/>
                      </a:cubicBezTo>
                      <a:cubicBezTo>
                        <a:pt x="9" y="6"/>
                        <a:pt x="12" y="5"/>
                        <a:pt x="12" y="9"/>
                      </a:cubicBezTo>
                      <a:cubicBezTo>
                        <a:pt x="12" y="13"/>
                        <a:pt x="11" y="12"/>
                        <a:pt x="11" y="14"/>
                      </a:cubicBezTo>
                      <a:cubicBezTo>
                        <a:pt x="11" y="13"/>
                        <a:pt x="11" y="12"/>
                        <a:pt x="11"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9" name="Freeform 37">
                  <a:extLst>
                    <a:ext uri="{FF2B5EF4-FFF2-40B4-BE49-F238E27FC236}">
                      <a16:creationId xmlns:a16="http://schemas.microsoft.com/office/drawing/2014/main" id="{7944D0C5-81AD-C742-80DB-9C1D407FB99E}"/>
                    </a:ext>
                  </a:extLst>
                </p:cNvPr>
                <p:cNvSpPr>
                  <a:spLocks/>
                </p:cNvSpPr>
                <p:nvPr/>
              </p:nvSpPr>
              <p:spPr bwMode="auto">
                <a:xfrm>
                  <a:off x="4684713" y="1773238"/>
                  <a:ext cx="15875" cy="23813"/>
                </a:xfrm>
                <a:custGeom>
                  <a:avLst/>
                  <a:gdLst/>
                  <a:ahLst/>
                  <a:cxnLst>
                    <a:cxn ang="0">
                      <a:pos x="8" y="6"/>
                    </a:cxn>
                    <a:cxn ang="0">
                      <a:pos x="1" y="17"/>
                    </a:cxn>
                    <a:cxn ang="0">
                      <a:pos x="1" y="11"/>
                    </a:cxn>
                    <a:cxn ang="0">
                      <a:pos x="11" y="0"/>
                    </a:cxn>
                    <a:cxn ang="0">
                      <a:pos x="8" y="6"/>
                    </a:cxn>
                  </a:cxnLst>
                  <a:rect l="0" t="0" r="r" b="b"/>
                  <a:pathLst>
                    <a:path w="11" h="17">
                      <a:moveTo>
                        <a:pt x="8" y="6"/>
                      </a:moveTo>
                      <a:cubicBezTo>
                        <a:pt x="8" y="11"/>
                        <a:pt x="4" y="13"/>
                        <a:pt x="1" y="17"/>
                      </a:cubicBezTo>
                      <a:cubicBezTo>
                        <a:pt x="0" y="15"/>
                        <a:pt x="1" y="14"/>
                        <a:pt x="1" y="11"/>
                      </a:cubicBezTo>
                      <a:cubicBezTo>
                        <a:pt x="1" y="9"/>
                        <a:pt x="3" y="1"/>
                        <a:pt x="11" y="0"/>
                      </a:cubicBezTo>
                      <a:cubicBezTo>
                        <a:pt x="10" y="2"/>
                        <a:pt x="8" y="4"/>
                        <a:pt x="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0" name="Freeform 38">
                  <a:extLst>
                    <a:ext uri="{FF2B5EF4-FFF2-40B4-BE49-F238E27FC236}">
                      <a16:creationId xmlns:a16="http://schemas.microsoft.com/office/drawing/2014/main" id="{552E361A-E20E-CC4A-92B6-A3B9E969FFEF}"/>
                    </a:ext>
                  </a:extLst>
                </p:cNvPr>
                <p:cNvSpPr>
                  <a:spLocks/>
                </p:cNvSpPr>
                <p:nvPr/>
              </p:nvSpPr>
              <p:spPr bwMode="auto">
                <a:xfrm>
                  <a:off x="4746625" y="1744663"/>
                  <a:ext cx="20638" cy="26988"/>
                </a:xfrm>
                <a:custGeom>
                  <a:avLst/>
                  <a:gdLst/>
                  <a:ahLst/>
                  <a:cxnLst>
                    <a:cxn ang="0">
                      <a:pos x="12" y="10"/>
                    </a:cxn>
                    <a:cxn ang="0">
                      <a:pos x="12" y="16"/>
                    </a:cxn>
                    <a:cxn ang="0">
                      <a:pos x="5" y="20"/>
                    </a:cxn>
                    <a:cxn ang="0">
                      <a:pos x="0" y="13"/>
                    </a:cxn>
                    <a:cxn ang="0">
                      <a:pos x="10" y="10"/>
                    </a:cxn>
                    <a:cxn ang="0">
                      <a:pos x="7" y="5"/>
                    </a:cxn>
                    <a:cxn ang="0">
                      <a:pos x="11" y="0"/>
                    </a:cxn>
                    <a:cxn ang="0">
                      <a:pos x="16" y="5"/>
                    </a:cxn>
                    <a:cxn ang="0">
                      <a:pos x="12" y="10"/>
                    </a:cxn>
                  </a:cxnLst>
                  <a:rect l="0" t="0" r="r" b="b"/>
                  <a:pathLst>
                    <a:path w="16" h="20">
                      <a:moveTo>
                        <a:pt x="12" y="10"/>
                      </a:moveTo>
                      <a:cubicBezTo>
                        <a:pt x="12" y="12"/>
                        <a:pt x="12" y="14"/>
                        <a:pt x="12" y="16"/>
                      </a:cubicBezTo>
                      <a:cubicBezTo>
                        <a:pt x="12" y="17"/>
                        <a:pt x="6" y="20"/>
                        <a:pt x="5" y="20"/>
                      </a:cubicBezTo>
                      <a:cubicBezTo>
                        <a:pt x="1" y="20"/>
                        <a:pt x="0" y="16"/>
                        <a:pt x="0" y="13"/>
                      </a:cubicBezTo>
                      <a:cubicBezTo>
                        <a:pt x="4" y="13"/>
                        <a:pt x="6" y="10"/>
                        <a:pt x="10" y="10"/>
                      </a:cubicBezTo>
                      <a:cubicBezTo>
                        <a:pt x="9" y="8"/>
                        <a:pt x="7" y="7"/>
                        <a:pt x="7" y="5"/>
                      </a:cubicBezTo>
                      <a:cubicBezTo>
                        <a:pt x="7" y="2"/>
                        <a:pt x="11" y="0"/>
                        <a:pt x="11" y="0"/>
                      </a:cubicBezTo>
                      <a:cubicBezTo>
                        <a:pt x="13" y="3"/>
                        <a:pt x="14" y="4"/>
                        <a:pt x="16" y="5"/>
                      </a:cubicBezTo>
                      <a:cubicBezTo>
                        <a:pt x="15" y="7"/>
                        <a:pt x="13" y="10"/>
                        <a:pt x="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sp>
        <p:nvSpPr>
          <p:cNvPr id="37" name="Date Placeholder 17">
            <a:extLst>
              <a:ext uri="{FF2B5EF4-FFF2-40B4-BE49-F238E27FC236}">
                <a16:creationId xmlns:a16="http://schemas.microsoft.com/office/drawing/2014/main" id="{8E0B18AC-2D92-41EA-A055-603994DD313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8180116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a:xfrm>
            <a:off x="3983734" y="391692"/>
            <a:ext cx="7370066" cy="840230"/>
          </a:xfrm>
        </p:spPr>
        <p:txBody>
          <a:bodyPr/>
          <a:lstStyle/>
          <a:p>
            <a:r>
              <a:rPr lang="en-US" noProof="1"/>
              <a:t>Europe Map</a:t>
            </a:r>
          </a:p>
        </p:txBody>
      </p:sp>
      <p:sp>
        <p:nvSpPr>
          <p:cNvPr id="3" name="Content Placeholder 2">
            <a:extLst>
              <a:ext uri="{FF2B5EF4-FFF2-40B4-BE49-F238E27FC236}">
                <a16:creationId xmlns:a16="http://schemas.microsoft.com/office/drawing/2014/main" id="{476A0A1D-275A-F440-89EF-5C81323AA84F}"/>
              </a:ext>
            </a:extLst>
          </p:cNvPr>
          <p:cNvSpPr>
            <a:spLocks noGrp="1"/>
          </p:cNvSpPr>
          <p:nvPr>
            <p:ph idx="1"/>
          </p:nvPr>
        </p:nvSpPr>
        <p:spPr>
          <a:xfrm>
            <a:off x="5277616" y="1473400"/>
            <a:ext cx="6076184" cy="4703562"/>
          </a:xfrm>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Curabitur lacus mauris, eleifend eget dolor ut, molestie porttitor massa. Fusce vehicula dictum augue, a iaculis enim euismod et.</a:t>
            </a:r>
          </a:p>
        </p:txBody>
      </p:sp>
      <p:grpSp>
        <p:nvGrpSpPr>
          <p:cNvPr id="4" name="Group 3">
            <a:extLst>
              <a:ext uri="{FF2B5EF4-FFF2-40B4-BE49-F238E27FC236}">
                <a16:creationId xmlns:a16="http://schemas.microsoft.com/office/drawing/2014/main" id="{1DC2DC10-6001-46FF-9F10-428F460C5EF4}"/>
              </a:ext>
            </a:extLst>
          </p:cNvPr>
          <p:cNvGrpSpPr/>
          <p:nvPr/>
        </p:nvGrpSpPr>
        <p:grpSpPr>
          <a:xfrm>
            <a:off x="1153226" y="338858"/>
            <a:ext cx="3745342" cy="5917174"/>
            <a:chOff x="1153226" y="338858"/>
            <a:chExt cx="3745342" cy="5917174"/>
          </a:xfrm>
        </p:grpSpPr>
        <p:grpSp>
          <p:nvGrpSpPr>
            <p:cNvPr id="73" name="Group 345">
              <a:extLst>
                <a:ext uri="{FF2B5EF4-FFF2-40B4-BE49-F238E27FC236}">
                  <a16:creationId xmlns:a16="http://schemas.microsoft.com/office/drawing/2014/main" id="{C6B403C3-E46E-2546-8883-5B6CB8DCED55}"/>
                </a:ext>
              </a:extLst>
            </p:cNvPr>
            <p:cNvGrpSpPr/>
            <p:nvPr/>
          </p:nvGrpSpPr>
          <p:grpSpPr>
            <a:xfrm>
              <a:off x="1168397" y="391692"/>
              <a:ext cx="3730171" cy="5864340"/>
              <a:chOff x="4219575" y="1262302"/>
              <a:chExt cx="687388" cy="982424"/>
            </a:xfrm>
            <a:solidFill>
              <a:schemeClr val="tx1"/>
            </a:solidFill>
          </p:grpSpPr>
          <p:sp>
            <p:nvSpPr>
              <p:cNvPr id="74" name="Freeform 36">
                <a:extLst>
                  <a:ext uri="{FF2B5EF4-FFF2-40B4-BE49-F238E27FC236}">
                    <a16:creationId xmlns:a16="http://schemas.microsoft.com/office/drawing/2014/main" id="{52C8AC5E-B2B6-5540-AEFC-6D46179A8E84}"/>
                  </a:ext>
                </a:extLst>
              </p:cNvPr>
              <p:cNvSpPr>
                <a:spLocks/>
              </p:cNvSpPr>
              <p:nvPr/>
            </p:nvSpPr>
            <p:spPr bwMode="auto">
              <a:xfrm>
                <a:off x="4568825" y="1816100"/>
                <a:ext cx="26988" cy="39688"/>
              </a:xfrm>
              <a:custGeom>
                <a:avLst/>
                <a:gdLst/>
                <a:ahLst/>
                <a:cxnLst>
                  <a:cxn ang="0">
                    <a:pos x="3" y="27"/>
                  </a:cxn>
                  <a:cxn ang="0">
                    <a:pos x="9" y="21"/>
                  </a:cxn>
                  <a:cxn ang="0">
                    <a:pos x="0" y="14"/>
                  </a:cxn>
                  <a:cxn ang="0">
                    <a:pos x="9" y="0"/>
                  </a:cxn>
                  <a:cxn ang="0">
                    <a:pos x="20" y="12"/>
                  </a:cxn>
                  <a:cxn ang="0">
                    <a:pos x="6" y="30"/>
                  </a:cxn>
                  <a:cxn ang="0">
                    <a:pos x="0" y="27"/>
                  </a:cxn>
                  <a:cxn ang="0">
                    <a:pos x="2" y="25"/>
                  </a:cxn>
                  <a:cxn ang="0">
                    <a:pos x="3" y="27"/>
                  </a:cxn>
                </a:cxnLst>
                <a:rect l="0" t="0" r="r" b="b"/>
                <a:pathLst>
                  <a:path w="20" h="30">
                    <a:moveTo>
                      <a:pt x="3" y="27"/>
                    </a:moveTo>
                    <a:cubicBezTo>
                      <a:pt x="6" y="26"/>
                      <a:pt x="9" y="23"/>
                      <a:pt x="9" y="21"/>
                    </a:cubicBezTo>
                    <a:cubicBezTo>
                      <a:pt x="5" y="20"/>
                      <a:pt x="0" y="16"/>
                      <a:pt x="0" y="14"/>
                    </a:cubicBezTo>
                    <a:cubicBezTo>
                      <a:pt x="0" y="12"/>
                      <a:pt x="5" y="0"/>
                      <a:pt x="9" y="0"/>
                    </a:cubicBezTo>
                    <a:cubicBezTo>
                      <a:pt x="17" y="0"/>
                      <a:pt x="18" y="4"/>
                      <a:pt x="20" y="12"/>
                    </a:cubicBezTo>
                    <a:cubicBezTo>
                      <a:pt x="12" y="14"/>
                      <a:pt x="16" y="30"/>
                      <a:pt x="6" y="30"/>
                    </a:cubicBezTo>
                    <a:cubicBezTo>
                      <a:pt x="3" y="30"/>
                      <a:pt x="1" y="27"/>
                      <a:pt x="0" y="27"/>
                    </a:cubicBezTo>
                    <a:cubicBezTo>
                      <a:pt x="1" y="26"/>
                      <a:pt x="2" y="25"/>
                      <a:pt x="2" y="25"/>
                    </a:cubicBezTo>
                    <a:lnTo>
                      <a:pt x="3" y="27"/>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75" name="Group 343">
                <a:extLst>
                  <a:ext uri="{FF2B5EF4-FFF2-40B4-BE49-F238E27FC236}">
                    <a16:creationId xmlns:a16="http://schemas.microsoft.com/office/drawing/2014/main" id="{659EBD0F-0DBE-0145-A9E6-3D77AF8BFA1B}"/>
                  </a:ext>
                </a:extLst>
              </p:cNvPr>
              <p:cNvGrpSpPr/>
              <p:nvPr/>
            </p:nvGrpSpPr>
            <p:grpSpPr>
              <a:xfrm>
                <a:off x="4219575" y="1262302"/>
                <a:ext cx="687388" cy="982424"/>
                <a:chOff x="4219575" y="1262302"/>
                <a:chExt cx="687388" cy="982424"/>
              </a:xfrm>
              <a:grpFill/>
            </p:grpSpPr>
            <p:sp>
              <p:nvSpPr>
                <p:cNvPr id="76" name="Freeform 24">
                  <a:extLst>
                    <a:ext uri="{FF2B5EF4-FFF2-40B4-BE49-F238E27FC236}">
                      <a16:creationId xmlns:a16="http://schemas.microsoft.com/office/drawing/2014/main" id="{87381329-AFBF-724D-B1E0-95D52E240EB4}"/>
                    </a:ext>
                  </a:extLst>
                </p:cNvPr>
                <p:cNvSpPr>
                  <a:spLocks/>
                </p:cNvSpPr>
                <p:nvPr/>
              </p:nvSpPr>
              <p:spPr bwMode="auto">
                <a:xfrm>
                  <a:off x="4230688" y="1782763"/>
                  <a:ext cx="646113" cy="461963"/>
                </a:xfrm>
                <a:custGeom>
                  <a:avLst/>
                  <a:gdLst/>
                  <a:ahLst/>
                  <a:cxnLst>
                    <a:cxn ang="0">
                      <a:pos x="473" y="233"/>
                    </a:cxn>
                    <a:cxn ang="0">
                      <a:pos x="470" y="273"/>
                    </a:cxn>
                    <a:cxn ang="0">
                      <a:pos x="427" y="274"/>
                    </a:cxn>
                    <a:cxn ang="0">
                      <a:pos x="401" y="283"/>
                    </a:cxn>
                    <a:cxn ang="0">
                      <a:pos x="403" y="303"/>
                    </a:cxn>
                    <a:cxn ang="0">
                      <a:pos x="413" y="322"/>
                    </a:cxn>
                    <a:cxn ang="0">
                      <a:pos x="401" y="319"/>
                    </a:cxn>
                    <a:cxn ang="0">
                      <a:pos x="397" y="336"/>
                    </a:cxn>
                    <a:cxn ang="0">
                      <a:pos x="382" y="315"/>
                    </a:cxn>
                    <a:cxn ang="0">
                      <a:pos x="358" y="278"/>
                    </a:cxn>
                    <a:cxn ang="0">
                      <a:pos x="329" y="238"/>
                    </a:cxn>
                    <a:cxn ang="0">
                      <a:pos x="289" y="213"/>
                    </a:cxn>
                    <a:cxn ang="0">
                      <a:pos x="270" y="212"/>
                    </a:cxn>
                    <a:cxn ang="0">
                      <a:pos x="289" y="244"/>
                    </a:cxn>
                    <a:cxn ang="0">
                      <a:pos x="315" y="264"/>
                    </a:cxn>
                    <a:cxn ang="0">
                      <a:pos x="330" y="283"/>
                    </a:cxn>
                    <a:cxn ang="0">
                      <a:pos x="323" y="305"/>
                    </a:cxn>
                    <a:cxn ang="0">
                      <a:pos x="316" y="303"/>
                    </a:cxn>
                    <a:cxn ang="0">
                      <a:pos x="291" y="273"/>
                    </a:cxn>
                    <a:cxn ang="0">
                      <a:pos x="229" y="223"/>
                    </a:cxn>
                    <a:cxn ang="0">
                      <a:pos x="168" y="237"/>
                    </a:cxn>
                    <a:cxn ang="0">
                      <a:pos x="135" y="272"/>
                    </a:cxn>
                    <a:cxn ang="0">
                      <a:pos x="101" y="326"/>
                    </a:cxn>
                    <a:cxn ang="0">
                      <a:pos x="72" y="338"/>
                    </a:cxn>
                    <a:cxn ang="0">
                      <a:pos x="10" y="334"/>
                    </a:cxn>
                    <a:cxn ang="0">
                      <a:pos x="0" y="306"/>
                    </a:cxn>
                    <a:cxn ang="0">
                      <a:pos x="4" y="246"/>
                    </a:cxn>
                    <a:cxn ang="0">
                      <a:pos x="48" y="235"/>
                    </a:cxn>
                    <a:cxn ang="0">
                      <a:pos x="89" y="240"/>
                    </a:cxn>
                    <a:cxn ang="0">
                      <a:pos x="105" y="206"/>
                    </a:cxn>
                    <a:cxn ang="0">
                      <a:pos x="103" y="193"/>
                    </a:cxn>
                    <a:cxn ang="0">
                      <a:pos x="60" y="163"/>
                    </a:cxn>
                    <a:cxn ang="0">
                      <a:pos x="88" y="157"/>
                    </a:cxn>
                    <a:cxn ang="0">
                      <a:pos x="96" y="143"/>
                    </a:cxn>
                    <a:cxn ang="0">
                      <a:pos x="114" y="145"/>
                    </a:cxn>
                    <a:cxn ang="0">
                      <a:pos x="147" y="118"/>
                    </a:cxn>
                    <a:cxn ang="0">
                      <a:pos x="176" y="89"/>
                    </a:cxn>
                    <a:cxn ang="0">
                      <a:pos x="208" y="73"/>
                    </a:cxn>
                    <a:cxn ang="0">
                      <a:pos x="225" y="54"/>
                    </a:cxn>
                    <a:cxn ang="0">
                      <a:pos x="245" y="5"/>
                    </a:cxn>
                    <a:cxn ang="0">
                      <a:pos x="251" y="25"/>
                    </a:cxn>
                    <a:cxn ang="0">
                      <a:pos x="240" y="54"/>
                    </a:cxn>
                    <a:cxn ang="0">
                      <a:pos x="254" y="66"/>
                    </a:cxn>
                    <a:cxn ang="0">
                      <a:pos x="289" y="68"/>
                    </a:cxn>
                    <a:cxn ang="0">
                      <a:pos x="333" y="50"/>
                    </a:cxn>
                    <a:cxn ang="0">
                      <a:pos x="378" y="55"/>
                    </a:cxn>
                    <a:cxn ang="0">
                      <a:pos x="408" y="95"/>
                    </a:cxn>
                    <a:cxn ang="0">
                      <a:pos x="399" y="153"/>
                    </a:cxn>
                    <a:cxn ang="0">
                      <a:pos x="470" y="180"/>
                    </a:cxn>
                    <a:cxn ang="0">
                      <a:pos x="474" y="204"/>
                    </a:cxn>
                    <a:cxn ang="0">
                      <a:pos x="476" y="216"/>
                    </a:cxn>
                  </a:cxnLst>
                  <a:rect l="0" t="0" r="r" b="b"/>
                  <a:pathLst>
                    <a:path w="485" h="347">
                      <a:moveTo>
                        <a:pt x="476" y="216"/>
                      </a:moveTo>
                      <a:cubicBezTo>
                        <a:pt x="474" y="223"/>
                        <a:pt x="475" y="219"/>
                        <a:pt x="473" y="222"/>
                      </a:cubicBezTo>
                      <a:cubicBezTo>
                        <a:pt x="473" y="233"/>
                        <a:pt x="473" y="233"/>
                        <a:pt x="473" y="233"/>
                      </a:cubicBezTo>
                      <a:cubicBezTo>
                        <a:pt x="469" y="238"/>
                        <a:pt x="461" y="246"/>
                        <a:pt x="461" y="253"/>
                      </a:cubicBezTo>
                      <a:cubicBezTo>
                        <a:pt x="461" y="261"/>
                        <a:pt x="473" y="268"/>
                        <a:pt x="476" y="272"/>
                      </a:cubicBezTo>
                      <a:cubicBezTo>
                        <a:pt x="474" y="273"/>
                        <a:pt x="472" y="273"/>
                        <a:pt x="470" y="273"/>
                      </a:cubicBezTo>
                      <a:cubicBezTo>
                        <a:pt x="466" y="275"/>
                        <a:pt x="463" y="273"/>
                        <a:pt x="459" y="275"/>
                      </a:cubicBezTo>
                      <a:cubicBezTo>
                        <a:pt x="453" y="277"/>
                        <a:pt x="452" y="283"/>
                        <a:pt x="446" y="283"/>
                      </a:cubicBezTo>
                      <a:cubicBezTo>
                        <a:pt x="439" y="283"/>
                        <a:pt x="435" y="274"/>
                        <a:pt x="427" y="274"/>
                      </a:cubicBezTo>
                      <a:cubicBezTo>
                        <a:pt x="420" y="274"/>
                        <a:pt x="419" y="278"/>
                        <a:pt x="413" y="280"/>
                      </a:cubicBezTo>
                      <a:cubicBezTo>
                        <a:pt x="414" y="284"/>
                        <a:pt x="414" y="286"/>
                        <a:pt x="413" y="290"/>
                      </a:cubicBezTo>
                      <a:cubicBezTo>
                        <a:pt x="406" y="290"/>
                        <a:pt x="405" y="283"/>
                        <a:pt x="401" y="283"/>
                      </a:cubicBezTo>
                      <a:cubicBezTo>
                        <a:pt x="399" y="283"/>
                        <a:pt x="397" y="286"/>
                        <a:pt x="397" y="288"/>
                      </a:cubicBezTo>
                      <a:cubicBezTo>
                        <a:pt x="405" y="298"/>
                        <a:pt x="405" y="298"/>
                        <a:pt x="405" y="298"/>
                      </a:cubicBezTo>
                      <a:cubicBezTo>
                        <a:pt x="405" y="300"/>
                        <a:pt x="403" y="302"/>
                        <a:pt x="403" y="303"/>
                      </a:cubicBezTo>
                      <a:cubicBezTo>
                        <a:pt x="403" y="304"/>
                        <a:pt x="415" y="315"/>
                        <a:pt x="419" y="315"/>
                      </a:cubicBezTo>
                      <a:cubicBezTo>
                        <a:pt x="419" y="317"/>
                        <a:pt x="420" y="318"/>
                        <a:pt x="420" y="319"/>
                      </a:cubicBezTo>
                      <a:cubicBezTo>
                        <a:pt x="418" y="321"/>
                        <a:pt x="414" y="319"/>
                        <a:pt x="413" y="322"/>
                      </a:cubicBezTo>
                      <a:cubicBezTo>
                        <a:pt x="412" y="322"/>
                        <a:pt x="412" y="322"/>
                        <a:pt x="412" y="322"/>
                      </a:cubicBezTo>
                      <a:cubicBezTo>
                        <a:pt x="407" y="321"/>
                        <a:pt x="403" y="317"/>
                        <a:pt x="401" y="315"/>
                      </a:cubicBezTo>
                      <a:cubicBezTo>
                        <a:pt x="401" y="319"/>
                        <a:pt x="401" y="319"/>
                        <a:pt x="401" y="319"/>
                      </a:cubicBezTo>
                      <a:cubicBezTo>
                        <a:pt x="402" y="321"/>
                        <a:pt x="403" y="323"/>
                        <a:pt x="403" y="326"/>
                      </a:cubicBezTo>
                      <a:cubicBezTo>
                        <a:pt x="403" y="329"/>
                        <a:pt x="399" y="334"/>
                        <a:pt x="403" y="336"/>
                      </a:cubicBezTo>
                      <a:cubicBezTo>
                        <a:pt x="401" y="336"/>
                        <a:pt x="397" y="336"/>
                        <a:pt x="397" y="336"/>
                      </a:cubicBezTo>
                      <a:cubicBezTo>
                        <a:pt x="390" y="336"/>
                        <a:pt x="384" y="329"/>
                        <a:pt x="384" y="322"/>
                      </a:cubicBezTo>
                      <a:cubicBezTo>
                        <a:pt x="384" y="319"/>
                        <a:pt x="388" y="317"/>
                        <a:pt x="390" y="315"/>
                      </a:cubicBezTo>
                      <a:cubicBezTo>
                        <a:pt x="387" y="315"/>
                        <a:pt x="385" y="315"/>
                        <a:pt x="382" y="315"/>
                      </a:cubicBezTo>
                      <a:cubicBezTo>
                        <a:pt x="380" y="315"/>
                        <a:pt x="379" y="311"/>
                        <a:pt x="379" y="310"/>
                      </a:cubicBezTo>
                      <a:cubicBezTo>
                        <a:pt x="378" y="304"/>
                        <a:pt x="374" y="300"/>
                        <a:pt x="370" y="296"/>
                      </a:cubicBezTo>
                      <a:cubicBezTo>
                        <a:pt x="365" y="291"/>
                        <a:pt x="358" y="287"/>
                        <a:pt x="358" y="278"/>
                      </a:cubicBezTo>
                      <a:cubicBezTo>
                        <a:pt x="358" y="272"/>
                        <a:pt x="358" y="270"/>
                        <a:pt x="358" y="266"/>
                      </a:cubicBezTo>
                      <a:cubicBezTo>
                        <a:pt x="358" y="260"/>
                        <a:pt x="348" y="251"/>
                        <a:pt x="342" y="248"/>
                      </a:cubicBezTo>
                      <a:cubicBezTo>
                        <a:pt x="336" y="245"/>
                        <a:pt x="329" y="244"/>
                        <a:pt x="329" y="238"/>
                      </a:cubicBezTo>
                      <a:cubicBezTo>
                        <a:pt x="326" y="238"/>
                        <a:pt x="325" y="238"/>
                        <a:pt x="323" y="238"/>
                      </a:cubicBezTo>
                      <a:cubicBezTo>
                        <a:pt x="313" y="238"/>
                        <a:pt x="302" y="223"/>
                        <a:pt x="302" y="213"/>
                      </a:cubicBezTo>
                      <a:cubicBezTo>
                        <a:pt x="297" y="213"/>
                        <a:pt x="293" y="213"/>
                        <a:pt x="289" y="213"/>
                      </a:cubicBezTo>
                      <a:cubicBezTo>
                        <a:pt x="283" y="213"/>
                        <a:pt x="285" y="204"/>
                        <a:pt x="283" y="201"/>
                      </a:cubicBezTo>
                      <a:cubicBezTo>
                        <a:pt x="278" y="204"/>
                        <a:pt x="268" y="204"/>
                        <a:pt x="268" y="209"/>
                      </a:cubicBezTo>
                      <a:cubicBezTo>
                        <a:pt x="268" y="210"/>
                        <a:pt x="270" y="212"/>
                        <a:pt x="270" y="212"/>
                      </a:cubicBezTo>
                      <a:cubicBezTo>
                        <a:pt x="270" y="214"/>
                        <a:pt x="269" y="217"/>
                        <a:pt x="269" y="220"/>
                      </a:cubicBezTo>
                      <a:cubicBezTo>
                        <a:pt x="269" y="226"/>
                        <a:pt x="273" y="229"/>
                        <a:pt x="278" y="231"/>
                      </a:cubicBezTo>
                      <a:cubicBezTo>
                        <a:pt x="285" y="233"/>
                        <a:pt x="288" y="240"/>
                        <a:pt x="289" y="244"/>
                      </a:cubicBezTo>
                      <a:cubicBezTo>
                        <a:pt x="291" y="250"/>
                        <a:pt x="294" y="257"/>
                        <a:pt x="298" y="259"/>
                      </a:cubicBezTo>
                      <a:cubicBezTo>
                        <a:pt x="304" y="262"/>
                        <a:pt x="309" y="260"/>
                        <a:pt x="315" y="260"/>
                      </a:cubicBezTo>
                      <a:cubicBezTo>
                        <a:pt x="315" y="261"/>
                        <a:pt x="315" y="263"/>
                        <a:pt x="315" y="264"/>
                      </a:cubicBezTo>
                      <a:cubicBezTo>
                        <a:pt x="313" y="269"/>
                        <a:pt x="323" y="271"/>
                        <a:pt x="326" y="272"/>
                      </a:cubicBezTo>
                      <a:cubicBezTo>
                        <a:pt x="335" y="277"/>
                        <a:pt x="345" y="280"/>
                        <a:pt x="344" y="290"/>
                      </a:cubicBezTo>
                      <a:cubicBezTo>
                        <a:pt x="340" y="289"/>
                        <a:pt x="337" y="283"/>
                        <a:pt x="330" y="283"/>
                      </a:cubicBezTo>
                      <a:cubicBezTo>
                        <a:pt x="325" y="283"/>
                        <a:pt x="320" y="286"/>
                        <a:pt x="320" y="290"/>
                      </a:cubicBezTo>
                      <a:cubicBezTo>
                        <a:pt x="320" y="296"/>
                        <a:pt x="328" y="297"/>
                        <a:pt x="328" y="303"/>
                      </a:cubicBezTo>
                      <a:cubicBezTo>
                        <a:pt x="328" y="305"/>
                        <a:pt x="323" y="305"/>
                        <a:pt x="323" y="305"/>
                      </a:cubicBezTo>
                      <a:cubicBezTo>
                        <a:pt x="319" y="309"/>
                        <a:pt x="319" y="318"/>
                        <a:pt x="313" y="318"/>
                      </a:cubicBezTo>
                      <a:cubicBezTo>
                        <a:pt x="310" y="318"/>
                        <a:pt x="308" y="317"/>
                        <a:pt x="308" y="315"/>
                      </a:cubicBezTo>
                      <a:cubicBezTo>
                        <a:pt x="314" y="315"/>
                        <a:pt x="316" y="309"/>
                        <a:pt x="316" y="303"/>
                      </a:cubicBezTo>
                      <a:cubicBezTo>
                        <a:pt x="316" y="297"/>
                        <a:pt x="312" y="295"/>
                        <a:pt x="311" y="291"/>
                      </a:cubicBezTo>
                      <a:cubicBezTo>
                        <a:pt x="310" y="291"/>
                        <a:pt x="300" y="281"/>
                        <a:pt x="299" y="278"/>
                      </a:cubicBezTo>
                      <a:cubicBezTo>
                        <a:pt x="297" y="278"/>
                        <a:pt x="291" y="276"/>
                        <a:pt x="291" y="273"/>
                      </a:cubicBezTo>
                      <a:cubicBezTo>
                        <a:pt x="277" y="270"/>
                        <a:pt x="274" y="266"/>
                        <a:pt x="266" y="259"/>
                      </a:cubicBezTo>
                      <a:cubicBezTo>
                        <a:pt x="263" y="256"/>
                        <a:pt x="257" y="254"/>
                        <a:pt x="256" y="251"/>
                      </a:cubicBezTo>
                      <a:cubicBezTo>
                        <a:pt x="248" y="241"/>
                        <a:pt x="245" y="223"/>
                        <a:pt x="229" y="223"/>
                      </a:cubicBezTo>
                      <a:cubicBezTo>
                        <a:pt x="221" y="223"/>
                        <a:pt x="220" y="228"/>
                        <a:pt x="216" y="230"/>
                      </a:cubicBezTo>
                      <a:cubicBezTo>
                        <a:pt x="208" y="234"/>
                        <a:pt x="202" y="242"/>
                        <a:pt x="192" y="242"/>
                      </a:cubicBezTo>
                      <a:cubicBezTo>
                        <a:pt x="183" y="242"/>
                        <a:pt x="177" y="237"/>
                        <a:pt x="168" y="237"/>
                      </a:cubicBezTo>
                      <a:cubicBezTo>
                        <a:pt x="161" y="237"/>
                        <a:pt x="154" y="242"/>
                        <a:pt x="154" y="248"/>
                      </a:cubicBezTo>
                      <a:cubicBezTo>
                        <a:pt x="157" y="258"/>
                        <a:pt x="157" y="258"/>
                        <a:pt x="157" y="258"/>
                      </a:cubicBezTo>
                      <a:cubicBezTo>
                        <a:pt x="154" y="267"/>
                        <a:pt x="144" y="270"/>
                        <a:pt x="135" y="272"/>
                      </a:cubicBezTo>
                      <a:cubicBezTo>
                        <a:pt x="127" y="274"/>
                        <a:pt x="114" y="292"/>
                        <a:pt x="114" y="302"/>
                      </a:cubicBezTo>
                      <a:cubicBezTo>
                        <a:pt x="114" y="305"/>
                        <a:pt x="117" y="306"/>
                        <a:pt x="119" y="307"/>
                      </a:cubicBezTo>
                      <a:cubicBezTo>
                        <a:pt x="113" y="316"/>
                        <a:pt x="110" y="321"/>
                        <a:pt x="101" y="326"/>
                      </a:cubicBezTo>
                      <a:cubicBezTo>
                        <a:pt x="96" y="328"/>
                        <a:pt x="95" y="340"/>
                        <a:pt x="86" y="337"/>
                      </a:cubicBezTo>
                      <a:cubicBezTo>
                        <a:pt x="86" y="337"/>
                        <a:pt x="86" y="337"/>
                        <a:pt x="86" y="337"/>
                      </a:cubicBezTo>
                      <a:cubicBezTo>
                        <a:pt x="82" y="336"/>
                        <a:pt x="75" y="338"/>
                        <a:pt x="72" y="338"/>
                      </a:cubicBezTo>
                      <a:cubicBezTo>
                        <a:pt x="62" y="338"/>
                        <a:pt x="56" y="347"/>
                        <a:pt x="46" y="347"/>
                      </a:cubicBezTo>
                      <a:cubicBezTo>
                        <a:pt x="40" y="347"/>
                        <a:pt x="39" y="331"/>
                        <a:pt x="29" y="331"/>
                      </a:cubicBezTo>
                      <a:cubicBezTo>
                        <a:pt x="22" y="331"/>
                        <a:pt x="17" y="334"/>
                        <a:pt x="10" y="334"/>
                      </a:cubicBezTo>
                      <a:cubicBezTo>
                        <a:pt x="8" y="334"/>
                        <a:pt x="7" y="332"/>
                        <a:pt x="7" y="330"/>
                      </a:cubicBezTo>
                      <a:cubicBezTo>
                        <a:pt x="7" y="321"/>
                        <a:pt x="7" y="318"/>
                        <a:pt x="7" y="313"/>
                      </a:cubicBezTo>
                      <a:cubicBezTo>
                        <a:pt x="3" y="313"/>
                        <a:pt x="0" y="310"/>
                        <a:pt x="0" y="306"/>
                      </a:cubicBezTo>
                      <a:cubicBezTo>
                        <a:pt x="0" y="301"/>
                        <a:pt x="4" y="299"/>
                        <a:pt x="4" y="296"/>
                      </a:cubicBezTo>
                      <a:cubicBezTo>
                        <a:pt x="4" y="285"/>
                        <a:pt x="8" y="274"/>
                        <a:pt x="8" y="262"/>
                      </a:cubicBezTo>
                      <a:cubicBezTo>
                        <a:pt x="8" y="256"/>
                        <a:pt x="4" y="250"/>
                        <a:pt x="4" y="246"/>
                      </a:cubicBezTo>
                      <a:cubicBezTo>
                        <a:pt x="4" y="243"/>
                        <a:pt x="19" y="234"/>
                        <a:pt x="21" y="234"/>
                      </a:cubicBezTo>
                      <a:cubicBezTo>
                        <a:pt x="23" y="234"/>
                        <a:pt x="25" y="236"/>
                        <a:pt x="28" y="235"/>
                      </a:cubicBezTo>
                      <a:cubicBezTo>
                        <a:pt x="48" y="235"/>
                        <a:pt x="48" y="235"/>
                        <a:pt x="48" y="235"/>
                      </a:cubicBezTo>
                      <a:cubicBezTo>
                        <a:pt x="49" y="237"/>
                        <a:pt x="53" y="238"/>
                        <a:pt x="55" y="238"/>
                      </a:cubicBezTo>
                      <a:cubicBezTo>
                        <a:pt x="76" y="238"/>
                        <a:pt x="76" y="238"/>
                        <a:pt x="76" y="238"/>
                      </a:cubicBezTo>
                      <a:cubicBezTo>
                        <a:pt x="82" y="237"/>
                        <a:pt x="84" y="240"/>
                        <a:pt x="89" y="240"/>
                      </a:cubicBezTo>
                      <a:cubicBezTo>
                        <a:pt x="92" y="240"/>
                        <a:pt x="98" y="238"/>
                        <a:pt x="100" y="238"/>
                      </a:cubicBezTo>
                      <a:cubicBezTo>
                        <a:pt x="100" y="229"/>
                        <a:pt x="105" y="226"/>
                        <a:pt x="105" y="218"/>
                      </a:cubicBezTo>
                      <a:cubicBezTo>
                        <a:pt x="105" y="216"/>
                        <a:pt x="105" y="208"/>
                        <a:pt x="105" y="206"/>
                      </a:cubicBezTo>
                      <a:cubicBezTo>
                        <a:pt x="104" y="206"/>
                        <a:pt x="104" y="206"/>
                        <a:pt x="104" y="206"/>
                      </a:cubicBezTo>
                      <a:cubicBezTo>
                        <a:pt x="105" y="205"/>
                        <a:pt x="106" y="201"/>
                        <a:pt x="106" y="200"/>
                      </a:cubicBezTo>
                      <a:cubicBezTo>
                        <a:pt x="106" y="196"/>
                        <a:pt x="103" y="197"/>
                        <a:pt x="103" y="193"/>
                      </a:cubicBezTo>
                      <a:cubicBezTo>
                        <a:pt x="94" y="193"/>
                        <a:pt x="92" y="185"/>
                        <a:pt x="92" y="178"/>
                      </a:cubicBezTo>
                      <a:cubicBezTo>
                        <a:pt x="89" y="178"/>
                        <a:pt x="89" y="175"/>
                        <a:pt x="87" y="175"/>
                      </a:cubicBezTo>
                      <a:cubicBezTo>
                        <a:pt x="79" y="173"/>
                        <a:pt x="60" y="169"/>
                        <a:pt x="60" y="163"/>
                      </a:cubicBezTo>
                      <a:cubicBezTo>
                        <a:pt x="60" y="163"/>
                        <a:pt x="60" y="161"/>
                        <a:pt x="60" y="161"/>
                      </a:cubicBezTo>
                      <a:cubicBezTo>
                        <a:pt x="60" y="157"/>
                        <a:pt x="72" y="154"/>
                        <a:pt x="76" y="153"/>
                      </a:cubicBezTo>
                      <a:cubicBezTo>
                        <a:pt x="78" y="156"/>
                        <a:pt x="85" y="157"/>
                        <a:pt x="88" y="157"/>
                      </a:cubicBezTo>
                      <a:cubicBezTo>
                        <a:pt x="92" y="157"/>
                        <a:pt x="97" y="156"/>
                        <a:pt x="98" y="155"/>
                      </a:cubicBezTo>
                      <a:cubicBezTo>
                        <a:pt x="98" y="152"/>
                        <a:pt x="98" y="152"/>
                        <a:pt x="98" y="152"/>
                      </a:cubicBezTo>
                      <a:cubicBezTo>
                        <a:pt x="95" y="151"/>
                        <a:pt x="97" y="145"/>
                        <a:pt x="96" y="143"/>
                      </a:cubicBezTo>
                      <a:cubicBezTo>
                        <a:pt x="96" y="140"/>
                        <a:pt x="96" y="140"/>
                        <a:pt x="96" y="140"/>
                      </a:cubicBezTo>
                      <a:cubicBezTo>
                        <a:pt x="101" y="140"/>
                        <a:pt x="101" y="140"/>
                        <a:pt x="101" y="140"/>
                      </a:cubicBezTo>
                      <a:cubicBezTo>
                        <a:pt x="104" y="143"/>
                        <a:pt x="109" y="145"/>
                        <a:pt x="114" y="145"/>
                      </a:cubicBezTo>
                      <a:cubicBezTo>
                        <a:pt x="117" y="145"/>
                        <a:pt x="120" y="142"/>
                        <a:pt x="121" y="139"/>
                      </a:cubicBezTo>
                      <a:cubicBezTo>
                        <a:pt x="135" y="139"/>
                        <a:pt x="138" y="129"/>
                        <a:pt x="141" y="119"/>
                      </a:cubicBezTo>
                      <a:cubicBezTo>
                        <a:pt x="143" y="119"/>
                        <a:pt x="145" y="118"/>
                        <a:pt x="147" y="118"/>
                      </a:cubicBezTo>
                      <a:cubicBezTo>
                        <a:pt x="150" y="117"/>
                        <a:pt x="167" y="110"/>
                        <a:pt x="169" y="108"/>
                      </a:cubicBezTo>
                      <a:cubicBezTo>
                        <a:pt x="173" y="104"/>
                        <a:pt x="171" y="99"/>
                        <a:pt x="171" y="94"/>
                      </a:cubicBezTo>
                      <a:cubicBezTo>
                        <a:pt x="171" y="92"/>
                        <a:pt x="175" y="89"/>
                        <a:pt x="176" y="89"/>
                      </a:cubicBezTo>
                      <a:cubicBezTo>
                        <a:pt x="182" y="83"/>
                        <a:pt x="188" y="76"/>
                        <a:pt x="198" y="76"/>
                      </a:cubicBezTo>
                      <a:cubicBezTo>
                        <a:pt x="204" y="76"/>
                        <a:pt x="201" y="77"/>
                        <a:pt x="204" y="76"/>
                      </a:cubicBezTo>
                      <a:cubicBezTo>
                        <a:pt x="206" y="77"/>
                        <a:pt x="207" y="74"/>
                        <a:pt x="208" y="73"/>
                      </a:cubicBezTo>
                      <a:cubicBezTo>
                        <a:pt x="211" y="70"/>
                        <a:pt x="215" y="72"/>
                        <a:pt x="219" y="72"/>
                      </a:cubicBezTo>
                      <a:cubicBezTo>
                        <a:pt x="221" y="72"/>
                        <a:pt x="229" y="68"/>
                        <a:pt x="229" y="65"/>
                      </a:cubicBezTo>
                      <a:cubicBezTo>
                        <a:pt x="229" y="63"/>
                        <a:pt x="225" y="54"/>
                        <a:pt x="225" y="54"/>
                      </a:cubicBezTo>
                      <a:cubicBezTo>
                        <a:pt x="224" y="42"/>
                        <a:pt x="217" y="38"/>
                        <a:pt x="217" y="28"/>
                      </a:cubicBezTo>
                      <a:cubicBezTo>
                        <a:pt x="217" y="9"/>
                        <a:pt x="234" y="8"/>
                        <a:pt x="245" y="0"/>
                      </a:cubicBezTo>
                      <a:cubicBezTo>
                        <a:pt x="245" y="5"/>
                        <a:pt x="245" y="5"/>
                        <a:pt x="245" y="5"/>
                      </a:cubicBezTo>
                      <a:cubicBezTo>
                        <a:pt x="243" y="10"/>
                        <a:pt x="242" y="12"/>
                        <a:pt x="242" y="17"/>
                      </a:cubicBezTo>
                      <a:cubicBezTo>
                        <a:pt x="242" y="21"/>
                        <a:pt x="247" y="22"/>
                        <a:pt x="251" y="22"/>
                      </a:cubicBezTo>
                      <a:cubicBezTo>
                        <a:pt x="251" y="23"/>
                        <a:pt x="251" y="24"/>
                        <a:pt x="251" y="25"/>
                      </a:cubicBezTo>
                      <a:cubicBezTo>
                        <a:pt x="251" y="27"/>
                        <a:pt x="247" y="28"/>
                        <a:pt x="245" y="29"/>
                      </a:cubicBezTo>
                      <a:cubicBezTo>
                        <a:pt x="241" y="34"/>
                        <a:pt x="236" y="38"/>
                        <a:pt x="236" y="46"/>
                      </a:cubicBezTo>
                      <a:cubicBezTo>
                        <a:pt x="236" y="50"/>
                        <a:pt x="238" y="53"/>
                        <a:pt x="240" y="54"/>
                      </a:cubicBezTo>
                      <a:cubicBezTo>
                        <a:pt x="240" y="56"/>
                        <a:pt x="241" y="57"/>
                        <a:pt x="240" y="59"/>
                      </a:cubicBezTo>
                      <a:cubicBezTo>
                        <a:pt x="245" y="59"/>
                        <a:pt x="247" y="60"/>
                        <a:pt x="251" y="60"/>
                      </a:cubicBezTo>
                      <a:cubicBezTo>
                        <a:pt x="252" y="63"/>
                        <a:pt x="253" y="66"/>
                        <a:pt x="254" y="66"/>
                      </a:cubicBezTo>
                      <a:cubicBezTo>
                        <a:pt x="266" y="66"/>
                        <a:pt x="274" y="56"/>
                        <a:pt x="285" y="57"/>
                      </a:cubicBezTo>
                      <a:cubicBezTo>
                        <a:pt x="284" y="59"/>
                        <a:pt x="282" y="60"/>
                        <a:pt x="282" y="62"/>
                      </a:cubicBezTo>
                      <a:cubicBezTo>
                        <a:pt x="282" y="63"/>
                        <a:pt x="289" y="68"/>
                        <a:pt x="289" y="68"/>
                      </a:cubicBezTo>
                      <a:cubicBezTo>
                        <a:pt x="294" y="68"/>
                        <a:pt x="295" y="65"/>
                        <a:pt x="297" y="64"/>
                      </a:cubicBezTo>
                      <a:cubicBezTo>
                        <a:pt x="304" y="60"/>
                        <a:pt x="310" y="62"/>
                        <a:pt x="317" y="59"/>
                      </a:cubicBezTo>
                      <a:cubicBezTo>
                        <a:pt x="321" y="57"/>
                        <a:pt x="328" y="50"/>
                        <a:pt x="333" y="50"/>
                      </a:cubicBezTo>
                      <a:cubicBezTo>
                        <a:pt x="339" y="50"/>
                        <a:pt x="345" y="51"/>
                        <a:pt x="348" y="52"/>
                      </a:cubicBezTo>
                      <a:cubicBezTo>
                        <a:pt x="347" y="54"/>
                        <a:pt x="346" y="56"/>
                        <a:pt x="346" y="57"/>
                      </a:cubicBezTo>
                      <a:cubicBezTo>
                        <a:pt x="358" y="57"/>
                        <a:pt x="370" y="55"/>
                        <a:pt x="378" y="55"/>
                      </a:cubicBezTo>
                      <a:cubicBezTo>
                        <a:pt x="386" y="55"/>
                        <a:pt x="392" y="54"/>
                        <a:pt x="401" y="54"/>
                      </a:cubicBezTo>
                      <a:cubicBezTo>
                        <a:pt x="410" y="54"/>
                        <a:pt x="414" y="70"/>
                        <a:pt x="414" y="80"/>
                      </a:cubicBezTo>
                      <a:cubicBezTo>
                        <a:pt x="414" y="86"/>
                        <a:pt x="408" y="89"/>
                        <a:pt x="408" y="95"/>
                      </a:cubicBezTo>
                      <a:cubicBezTo>
                        <a:pt x="408" y="104"/>
                        <a:pt x="416" y="110"/>
                        <a:pt x="416" y="118"/>
                      </a:cubicBezTo>
                      <a:cubicBezTo>
                        <a:pt x="416" y="123"/>
                        <a:pt x="408" y="125"/>
                        <a:pt x="406" y="128"/>
                      </a:cubicBezTo>
                      <a:cubicBezTo>
                        <a:pt x="401" y="136"/>
                        <a:pt x="399" y="143"/>
                        <a:pt x="399" y="153"/>
                      </a:cubicBezTo>
                      <a:cubicBezTo>
                        <a:pt x="399" y="166"/>
                        <a:pt x="408" y="163"/>
                        <a:pt x="418" y="163"/>
                      </a:cubicBezTo>
                      <a:cubicBezTo>
                        <a:pt x="432" y="163"/>
                        <a:pt x="439" y="157"/>
                        <a:pt x="450" y="157"/>
                      </a:cubicBezTo>
                      <a:cubicBezTo>
                        <a:pt x="461" y="157"/>
                        <a:pt x="459" y="180"/>
                        <a:pt x="470" y="180"/>
                      </a:cubicBezTo>
                      <a:cubicBezTo>
                        <a:pt x="470" y="198"/>
                        <a:pt x="470" y="198"/>
                        <a:pt x="470" y="198"/>
                      </a:cubicBezTo>
                      <a:cubicBezTo>
                        <a:pt x="470" y="200"/>
                        <a:pt x="471" y="201"/>
                        <a:pt x="472" y="201"/>
                      </a:cubicBezTo>
                      <a:cubicBezTo>
                        <a:pt x="474" y="204"/>
                        <a:pt x="474" y="204"/>
                        <a:pt x="474" y="204"/>
                      </a:cubicBezTo>
                      <a:cubicBezTo>
                        <a:pt x="476" y="204"/>
                        <a:pt x="482" y="202"/>
                        <a:pt x="485" y="201"/>
                      </a:cubicBezTo>
                      <a:cubicBezTo>
                        <a:pt x="485" y="204"/>
                        <a:pt x="485" y="206"/>
                        <a:pt x="485" y="208"/>
                      </a:cubicBezTo>
                      <a:cubicBezTo>
                        <a:pt x="481" y="209"/>
                        <a:pt x="476" y="211"/>
                        <a:pt x="476" y="21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7" name="Freeform 25">
                  <a:extLst>
                    <a:ext uri="{FF2B5EF4-FFF2-40B4-BE49-F238E27FC236}">
                      <a16:creationId xmlns:a16="http://schemas.microsoft.com/office/drawing/2014/main" id="{9A5CE6BB-2101-6445-8411-4AA6A9BFA82B}"/>
                    </a:ext>
                  </a:extLst>
                </p:cNvPr>
                <p:cNvSpPr>
                  <a:spLocks/>
                </p:cNvSpPr>
                <p:nvPr/>
              </p:nvSpPr>
              <p:spPr bwMode="auto">
                <a:xfrm>
                  <a:off x="4470400" y="1416050"/>
                  <a:ext cx="436563" cy="423863"/>
                </a:xfrm>
                <a:custGeom>
                  <a:avLst/>
                  <a:gdLst/>
                  <a:ahLst/>
                  <a:cxnLst>
                    <a:cxn ang="0">
                      <a:pos x="66" y="236"/>
                    </a:cxn>
                    <a:cxn ang="0">
                      <a:pos x="4" y="254"/>
                    </a:cxn>
                    <a:cxn ang="0">
                      <a:pos x="12" y="241"/>
                    </a:cxn>
                    <a:cxn ang="0">
                      <a:pos x="8" y="231"/>
                    </a:cxn>
                    <a:cxn ang="0">
                      <a:pos x="10" y="190"/>
                    </a:cxn>
                    <a:cxn ang="0">
                      <a:pos x="55" y="163"/>
                    </a:cxn>
                    <a:cxn ang="0">
                      <a:pos x="85" y="129"/>
                    </a:cxn>
                    <a:cxn ang="0">
                      <a:pos x="97" y="102"/>
                    </a:cxn>
                    <a:cxn ang="0">
                      <a:pos x="142" y="55"/>
                    </a:cxn>
                    <a:cxn ang="0">
                      <a:pos x="124" y="57"/>
                    </a:cxn>
                    <a:cxn ang="0">
                      <a:pos x="124" y="49"/>
                    </a:cxn>
                    <a:cxn ang="0">
                      <a:pos x="132" y="44"/>
                    </a:cxn>
                    <a:cxn ang="0">
                      <a:pos x="148" y="57"/>
                    </a:cxn>
                    <a:cxn ang="0">
                      <a:pos x="149" y="45"/>
                    </a:cxn>
                    <a:cxn ang="0">
                      <a:pos x="168" y="37"/>
                    </a:cxn>
                    <a:cxn ang="0">
                      <a:pos x="183" y="28"/>
                    </a:cxn>
                    <a:cxn ang="0">
                      <a:pos x="199" y="21"/>
                    </a:cxn>
                    <a:cxn ang="0">
                      <a:pos x="221" y="17"/>
                    </a:cxn>
                    <a:cxn ang="0">
                      <a:pos x="223" y="5"/>
                    </a:cxn>
                    <a:cxn ang="0">
                      <a:pos x="256" y="6"/>
                    </a:cxn>
                    <a:cxn ang="0">
                      <a:pos x="266" y="7"/>
                    </a:cxn>
                    <a:cxn ang="0">
                      <a:pos x="285" y="2"/>
                    </a:cxn>
                    <a:cxn ang="0">
                      <a:pos x="296" y="6"/>
                    </a:cxn>
                    <a:cxn ang="0">
                      <a:pos x="293" y="24"/>
                    </a:cxn>
                    <a:cxn ang="0">
                      <a:pos x="315" y="32"/>
                    </a:cxn>
                    <a:cxn ang="0">
                      <a:pos x="309" y="72"/>
                    </a:cxn>
                    <a:cxn ang="0">
                      <a:pos x="310" y="113"/>
                    </a:cxn>
                    <a:cxn ang="0">
                      <a:pos x="318" y="148"/>
                    </a:cxn>
                    <a:cxn ang="0">
                      <a:pos x="327" y="172"/>
                    </a:cxn>
                    <a:cxn ang="0">
                      <a:pos x="255" y="224"/>
                    </a:cxn>
                    <a:cxn ang="0">
                      <a:pos x="218" y="225"/>
                    </a:cxn>
                    <a:cxn ang="0">
                      <a:pos x="206" y="200"/>
                    </a:cxn>
                    <a:cxn ang="0">
                      <a:pos x="197" y="174"/>
                    </a:cxn>
                    <a:cxn ang="0">
                      <a:pos x="254" y="130"/>
                    </a:cxn>
                    <a:cxn ang="0">
                      <a:pos x="202" y="135"/>
                    </a:cxn>
                    <a:cxn ang="0">
                      <a:pos x="172" y="169"/>
                    </a:cxn>
                    <a:cxn ang="0">
                      <a:pos x="146" y="201"/>
                    </a:cxn>
                    <a:cxn ang="0">
                      <a:pos x="150" y="218"/>
                    </a:cxn>
                    <a:cxn ang="0">
                      <a:pos x="152" y="253"/>
                    </a:cxn>
                    <a:cxn ang="0">
                      <a:pos x="146" y="283"/>
                    </a:cxn>
                    <a:cxn ang="0">
                      <a:pos x="121" y="304"/>
                    </a:cxn>
                    <a:cxn ang="0">
                      <a:pos x="90" y="297"/>
                    </a:cxn>
                    <a:cxn ang="0">
                      <a:pos x="82" y="269"/>
                    </a:cxn>
                    <a:cxn ang="0">
                      <a:pos x="76" y="245"/>
                    </a:cxn>
                  </a:cxnLst>
                  <a:rect l="0" t="0" r="r" b="b"/>
                  <a:pathLst>
                    <a:path w="327" h="318">
                      <a:moveTo>
                        <a:pt x="76" y="247"/>
                      </a:moveTo>
                      <a:cubicBezTo>
                        <a:pt x="70" y="245"/>
                        <a:pt x="69" y="241"/>
                        <a:pt x="66" y="236"/>
                      </a:cubicBezTo>
                      <a:cubicBezTo>
                        <a:pt x="57" y="249"/>
                        <a:pt x="43" y="266"/>
                        <a:pt x="24" y="266"/>
                      </a:cubicBezTo>
                      <a:cubicBezTo>
                        <a:pt x="22" y="266"/>
                        <a:pt x="4" y="256"/>
                        <a:pt x="4" y="254"/>
                      </a:cubicBezTo>
                      <a:cubicBezTo>
                        <a:pt x="4" y="250"/>
                        <a:pt x="10" y="248"/>
                        <a:pt x="12" y="247"/>
                      </a:cubicBezTo>
                      <a:cubicBezTo>
                        <a:pt x="12" y="241"/>
                        <a:pt x="12" y="241"/>
                        <a:pt x="12" y="241"/>
                      </a:cubicBezTo>
                      <a:cubicBezTo>
                        <a:pt x="6" y="241"/>
                        <a:pt x="6" y="241"/>
                        <a:pt x="0" y="243"/>
                      </a:cubicBezTo>
                      <a:cubicBezTo>
                        <a:pt x="0" y="240"/>
                        <a:pt x="5" y="234"/>
                        <a:pt x="8" y="231"/>
                      </a:cubicBezTo>
                      <a:cubicBezTo>
                        <a:pt x="1" y="223"/>
                        <a:pt x="0" y="212"/>
                        <a:pt x="0" y="200"/>
                      </a:cubicBezTo>
                      <a:cubicBezTo>
                        <a:pt x="0" y="193"/>
                        <a:pt x="7" y="194"/>
                        <a:pt x="10" y="190"/>
                      </a:cubicBezTo>
                      <a:cubicBezTo>
                        <a:pt x="15" y="182"/>
                        <a:pt x="20" y="177"/>
                        <a:pt x="30" y="174"/>
                      </a:cubicBezTo>
                      <a:cubicBezTo>
                        <a:pt x="38" y="172"/>
                        <a:pt x="39" y="162"/>
                        <a:pt x="55" y="163"/>
                      </a:cubicBezTo>
                      <a:cubicBezTo>
                        <a:pt x="50" y="162"/>
                        <a:pt x="49" y="161"/>
                        <a:pt x="45" y="160"/>
                      </a:cubicBezTo>
                      <a:cubicBezTo>
                        <a:pt x="64" y="155"/>
                        <a:pt x="71" y="140"/>
                        <a:pt x="85" y="129"/>
                      </a:cubicBezTo>
                      <a:cubicBezTo>
                        <a:pt x="90" y="126"/>
                        <a:pt x="89" y="112"/>
                        <a:pt x="93" y="112"/>
                      </a:cubicBezTo>
                      <a:cubicBezTo>
                        <a:pt x="93" y="112"/>
                        <a:pt x="97" y="102"/>
                        <a:pt x="97" y="102"/>
                      </a:cubicBezTo>
                      <a:cubicBezTo>
                        <a:pt x="102" y="93"/>
                        <a:pt x="109" y="87"/>
                        <a:pt x="118" y="83"/>
                      </a:cubicBezTo>
                      <a:cubicBezTo>
                        <a:pt x="127" y="80"/>
                        <a:pt x="139" y="65"/>
                        <a:pt x="142" y="55"/>
                      </a:cubicBezTo>
                      <a:cubicBezTo>
                        <a:pt x="131" y="58"/>
                        <a:pt x="126" y="63"/>
                        <a:pt x="116" y="63"/>
                      </a:cubicBezTo>
                      <a:cubicBezTo>
                        <a:pt x="118" y="60"/>
                        <a:pt x="123" y="58"/>
                        <a:pt x="124" y="57"/>
                      </a:cubicBezTo>
                      <a:cubicBezTo>
                        <a:pt x="122" y="57"/>
                        <a:pt x="118" y="56"/>
                        <a:pt x="118" y="56"/>
                      </a:cubicBezTo>
                      <a:cubicBezTo>
                        <a:pt x="119" y="51"/>
                        <a:pt x="121" y="49"/>
                        <a:pt x="124" y="49"/>
                      </a:cubicBezTo>
                      <a:cubicBezTo>
                        <a:pt x="126" y="49"/>
                        <a:pt x="127" y="50"/>
                        <a:pt x="128" y="50"/>
                      </a:cubicBezTo>
                      <a:cubicBezTo>
                        <a:pt x="129" y="47"/>
                        <a:pt x="131" y="46"/>
                        <a:pt x="132" y="44"/>
                      </a:cubicBezTo>
                      <a:cubicBezTo>
                        <a:pt x="134" y="47"/>
                        <a:pt x="135" y="49"/>
                        <a:pt x="133" y="52"/>
                      </a:cubicBezTo>
                      <a:cubicBezTo>
                        <a:pt x="140" y="52"/>
                        <a:pt x="142" y="57"/>
                        <a:pt x="148" y="57"/>
                      </a:cubicBezTo>
                      <a:cubicBezTo>
                        <a:pt x="150" y="57"/>
                        <a:pt x="155" y="46"/>
                        <a:pt x="156" y="46"/>
                      </a:cubicBezTo>
                      <a:cubicBezTo>
                        <a:pt x="153" y="45"/>
                        <a:pt x="153" y="44"/>
                        <a:pt x="149" y="45"/>
                      </a:cubicBezTo>
                      <a:cubicBezTo>
                        <a:pt x="151" y="41"/>
                        <a:pt x="154" y="38"/>
                        <a:pt x="159" y="38"/>
                      </a:cubicBezTo>
                      <a:cubicBezTo>
                        <a:pt x="162" y="38"/>
                        <a:pt x="165" y="39"/>
                        <a:pt x="168" y="37"/>
                      </a:cubicBezTo>
                      <a:cubicBezTo>
                        <a:pt x="165" y="35"/>
                        <a:pt x="166" y="35"/>
                        <a:pt x="164" y="33"/>
                      </a:cubicBezTo>
                      <a:cubicBezTo>
                        <a:pt x="169" y="29"/>
                        <a:pt x="176" y="29"/>
                        <a:pt x="183" y="28"/>
                      </a:cubicBezTo>
                      <a:cubicBezTo>
                        <a:pt x="183" y="33"/>
                        <a:pt x="183" y="33"/>
                        <a:pt x="183" y="33"/>
                      </a:cubicBezTo>
                      <a:cubicBezTo>
                        <a:pt x="189" y="32"/>
                        <a:pt x="190" y="22"/>
                        <a:pt x="199" y="21"/>
                      </a:cubicBezTo>
                      <a:cubicBezTo>
                        <a:pt x="199" y="29"/>
                        <a:pt x="199" y="29"/>
                        <a:pt x="199" y="29"/>
                      </a:cubicBezTo>
                      <a:cubicBezTo>
                        <a:pt x="205" y="18"/>
                        <a:pt x="213" y="21"/>
                        <a:pt x="221" y="17"/>
                      </a:cubicBezTo>
                      <a:cubicBezTo>
                        <a:pt x="217" y="15"/>
                        <a:pt x="214" y="14"/>
                        <a:pt x="214" y="11"/>
                      </a:cubicBezTo>
                      <a:cubicBezTo>
                        <a:pt x="214" y="9"/>
                        <a:pt x="222" y="7"/>
                        <a:pt x="223" y="5"/>
                      </a:cubicBezTo>
                      <a:cubicBezTo>
                        <a:pt x="226" y="8"/>
                        <a:pt x="228" y="11"/>
                        <a:pt x="232" y="11"/>
                      </a:cubicBezTo>
                      <a:cubicBezTo>
                        <a:pt x="239" y="11"/>
                        <a:pt x="256" y="0"/>
                        <a:pt x="256" y="6"/>
                      </a:cubicBezTo>
                      <a:cubicBezTo>
                        <a:pt x="256" y="12"/>
                        <a:pt x="248" y="14"/>
                        <a:pt x="247" y="20"/>
                      </a:cubicBezTo>
                      <a:cubicBezTo>
                        <a:pt x="255" y="21"/>
                        <a:pt x="258" y="11"/>
                        <a:pt x="266" y="7"/>
                      </a:cubicBezTo>
                      <a:cubicBezTo>
                        <a:pt x="267" y="10"/>
                        <a:pt x="267" y="12"/>
                        <a:pt x="268" y="15"/>
                      </a:cubicBezTo>
                      <a:cubicBezTo>
                        <a:pt x="274" y="9"/>
                        <a:pt x="277" y="7"/>
                        <a:pt x="285" y="2"/>
                      </a:cubicBezTo>
                      <a:cubicBezTo>
                        <a:pt x="285" y="8"/>
                        <a:pt x="284" y="12"/>
                        <a:pt x="289" y="13"/>
                      </a:cubicBezTo>
                      <a:cubicBezTo>
                        <a:pt x="290" y="9"/>
                        <a:pt x="292" y="6"/>
                        <a:pt x="296" y="6"/>
                      </a:cubicBezTo>
                      <a:cubicBezTo>
                        <a:pt x="298" y="6"/>
                        <a:pt x="307" y="11"/>
                        <a:pt x="311" y="13"/>
                      </a:cubicBezTo>
                      <a:cubicBezTo>
                        <a:pt x="307" y="24"/>
                        <a:pt x="303" y="20"/>
                        <a:pt x="293" y="24"/>
                      </a:cubicBezTo>
                      <a:cubicBezTo>
                        <a:pt x="298" y="27"/>
                        <a:pt x="301" y="28"/>
                        <a:pt x="301" y="30"/>
                      </a:cubicBezTo>
                      <a:cubicBezTo>
                        <a:pt x="305" y="31"/>
                        <a:pt x="314" y="32"/>
                        <a:pt x="315" y="32"/>
                      </a:cubicBezTo>
                      <a:cubicBezTo>
                        <a:pt x="309" y="36"/>
                        <a:pt x="293" y="44"/>
                        <a:pt x="293" y="55"/>
                      </a:cubicBezTo>
                      <a:cubicBezTo>
                        <a:pt x="293" y="63"/>
                        <a:pt x="309" y="62"/>
                        <a:pt x="309" y="72"/>
                      </a:cubicBezTo>
                      <a:cubicBezTo>
                        <a:pt x="309" y="80"/>
                        <a:pt x="301" y="83"/>
                        <a:pt x="301" y="91"/>
                      </a:cubicBezTo>
                      <a:cubicBezTo>
                        <a:pt x="301" y="99"/>
                        <a:pt x="310" y="104"/>
                        <a:pt x="310" y="113"/>
                      </a:cubicBezTo>
                      <a:cubicBezTo>
                        <a:pt x="310" y="118"/>
                        <a:pt x="305" y="121"/>
                        <a:pt x="305" y="126"/>
                      </a:cubicBezTo>
                      <a:cubicBezTo>
                        <a:pt x="305" y="136"/>
                        <a:pt x="318" y="138"/>
                        <a:pt x="318" y="148"/>
                      </a:cubicBezTo>
                      <a:cubicBezTo>
                        <a:pt x="318" y="151"/>
                        <a:pt x="314" y="153"/>
                        <a:pt x="313" y="154"/>
                      </a:cubicBezTo>
                      <a:cubicBezTo>
                        <a:pt x="317" y="161"/>
                        <a:pt x="327" y="163"/>
                        <a:pt x="327" y="172"/>
                      </a:cubicBezTo>
                      <a:cubicBezTo>
                        <a:pt x="327" y="187"/>
                        <a:pt x="297" y="203"/>
                        <a:pt x="288" y="215"/>
                      </a:cubicBezTo>
                      <a:cubicBezTo>
                        <a:pt x="283" y="224"/>
                        <a:pt x="263" y="226"/>
                        <a:pt x="255" y="224"/>
                      </a:cubicBezTo>
                      <a:cubicBezTo>
                        <a:pt x="246" y="227"/>
                        <a:pt x="236" y="231"/>
                        <a:pt x="228" y="231"/>
                      </a:cubicBezTo>
                      <a:cubicBezTo>
                        <a:pt x="222" y="231"/>
                        <a:pt x="218" y="230"/>
                        <a:pt x="218" y="225"/>
                      </a:cubicBezTo>
                      <a:cubicBezTo>
                        <a:pt x="209" y="225"/>
                        <a:pt x="199" y="219"/>
                        <a:pt x="199" y="210"/>
                      </a:cubicBezTo>
                      <a:cubicBezTo>
                        <a:pt x="199" y="205"/>
                        <a:pt x="204" y="202"/>
                        <a:pt x="206" y="200"/>
                      </a:cubicBezTo>
                      <a:cubicBezTo>
                        <a:pt x="201" y="198"/>
                        <a:pt x="197" y="188"/>
                        <a:pt x="197" y="183"/>
                      </a:cubicBezTo>
                      <a:cubicBezTo>
                        <a:pt x="197" y="180"/>
                        <a:pt x="198" y="178"/>
                        <a:pt x="197" y="174"/>
                      </a:cubicBezTo>
                      <a:cubicBezTo>
                        <a:pt x="216" y="174"/>
                        <a:pt x="225" y="150"/>
                        <a:pt x="237" y="144"/>
                      </a:cubicBezTo>
                      <a:cubicBezTo>
                        <a:pt x="243" y="140"/>
                        <a:pt x="254" y="138"/>
                        <a:pt x="254" y="130"/>
                      </a:cubicBezTo>
                      <a:cubicBezTo>
                        <a:pt x="254" y="119"/>
                        <a:pt x="239" y="117"/>
                        <a:pt x="228" y="117"/>
                      </a:cubicBezTo>
                      <a:cubicBezTo>
                        <a:pt x="213" y="117"/>
                        <a:pt x="202" y="122"/>
                        <a:pt x="202" y="135"/>
                      </a:cubicBezTo>
                      <a:cubicBezTo>
                        <a:pt x="202" y="140"/>
                        <a:pt x="203" y="142"/>
                        <a:pt x="202" y="145"/>
                      </a:cubicBezTo>
                      <a:cubicBezTo>
                        <a:pt x="202" y="155"/>
                        <a:pt x="181" y="164"/>
                        <a:pt x="172" y="169"/>
                      </a:cubicBezTo>
                      <a:cubicBezTo>
                        <a:pt x="165" y="174"/>
                        <a:pt x="157" y="175"/>
                        <a:pt x="152" y="183"/>
                      </a:cubicBezTo>
                      <a:cubicBezTo>
                        <a:pt x="149" y="189"/>
                        <a:pt x="153" y="198"/>
                        <a:pt x="146" y="201"/>
                      </a:cubicBezTo>
                      <a:cubicBezTo>
                        <a:pt x="146" y="210"/>
                        <a:pt x="146" y="210"/>
                        <a:pt x="146" y="210"/>
                      </a:cubicBezTo>
                      <a:cubicBezTo>
                        <a:pt x="149" y="212"/>
                        <a:pt x="150" y="215"/>
                        <a:pt x="150" y="218"/>
                      </a:cubicBezTo>
                      <a:cubicBezTo>
                        <a:pt x="158" y="219"/>
                        <a:pt x="170" y="227"/>
                        <a:pt x="170" y="235"/>
                      </a:cubicBezTo>
                      <a:cubicBezTo>
                        <a:pt x="170" y="242"/>
                        <a:pt x="157" y="253"/>
                        <a:pt x="152" y="253"/>
                      </a:cubicBezTo>
                      <a:cubicBezTo>
                        <a:pt x="143" y="253"/>
                        <a:pt x="140" y="266"/>
                        <a:pt x="140" y="275"/>
                      </a:cubicBezTo>
                      <a:cubicBezTo>
                        <a:pt x="140" y="280"/>
                        <a:pt x="144" y="282"/>
                        <a:pt x="146" y="283"/>
                      </a:cubicBezTo>
                      <a:cubicBezTo>
                        <a:pt x="145" y="294"/>
                        <a:pt x="135" y="295"/>
                        <a:pt x="133" y="304"/>
                      </a:cubicBezTo>
                      <a:cubicBezTo>
                        <a:pt x="127" y="304"/>
                        <a:pt x="125" y="304"/>
                        <a:pt x="121" y="304"/>
                      </a:cubicBezTo>
                      <a:cubicBezTo>
                        <a:pt x="114" y="304"/>
                        <a:pt x="111" y="318"/>
                        <a:pt x="100" y="318"/>
                      </a:cubicBezTo>
                      <a:cubicBezTo>
                        <a:pt x="97" y="318"/>
                        <a:pt x="90" y="299"/>
                        <a:pt x="90" y="297"/>
                      </a:cubicBezTo>
                      <a:cubicBezTo>
                        <a:pt x="90" y="296"/>
                        <a:pt x="91" y="294"/>
                        <a:pt x="91" y="293"/>
                      </a:cubicBezTo>
                      <a:cubicBezTo>
                        <a:pt x="84" y="285"/>
                        <a:pt x="85" y="279"/>
                        <a:pt x="82" y="269"/>
                      </a:cubicBezTo>
                      <a:cubicBezTo>
                        <a:pt x="79" y="263"/>
                        <a:pt x="73" y="261"/>
                        <a:pt x="73" y="253"/>
                      </a:cubicBezTo>
                      <a:cubicBezTo>
                        <a:pt x="73" y="250"/>
                        <a:pt x="75" y="246"/>
                        <a:pt x="76" y="245"/>
                      </a:cubicBezTo>
                      <a:lnTo>
                        <a:pt x="76" y="247"/>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8" name="Freeform 26">
                  <a:extLst>
                    <a:ext uri="{FF2B5EF4-FFF2-40B4-BE49-F238E27FC236}">
                      <a16:creationId xmlns:a16="http://schemas.microsoft.com/office/drawing/2014/main" id="{A152B389-BAC0-FC48-9A19-53A8D116BF68}"/>
                    </a:ext>
                  </a:extLst>
                </p:cNvPr>
                <p:cNvSpPr>
                  <a:spLocks/>
                </p:cNvSpPr>
                <p:nvPr/>
              </p:nvSpPr>
              <p:spPr bwMode="auto">
                <a:xfrm>
                  <a:off x="4370167" y="1282940"/>
                  <a:ext cx="234950" cy="128588"/>
                </a:xfrm>
                <a:custGeom>
                  <a:avLst/>
                  <a:gdLst/>
                  <a:ahLst/>
                  <a:cxnLst>
                    <a:cxn ang="0">
                      <a:pos x="148" y="79"/>
                    </a:cxn>
                    <a:cxn ang="0">
                      <a:pos x="148" y="71"/>
                    </a:cxn>
                    <a:cxn ang="0">
                      <a:pos x="128" y="71"/>
                    </a:cxn>
                    <a:cxn ang="0">
                      <a:pos x="135" y="58"/>
                    </a:cxn>
                    <a:cxn ang="0">
                      <a:pos x="126" y="46"/>
                    </a:cxn>
                    <a:cxn ang="0">
                      <a:pos x="132" y="45"/>
                    </a:cxn>
                    <a:cxn ang="0">
                      <a:pos x="121" y="38"/>
                    </a:cxn>
                    <a:cxn ang="0">
                      <a:pos x="97" y="69"/>
                    </a:cxn>
                    <a:cxn ang="0">
                      <a:pos x="90" y="73"/>
                    </a:cxn>
                    <a:cxn ang="0">
                      <a:pos x="78" y="97"/>
                    </a:cxn>
                    <a:cxn ang="0">
                      <a:pos x="43" y="69"/>
                    </a:cxn>
                    <a:cxn ang="0">
                      <a:pos x="60" y="70"/>
                    </a:cxn>
                    <a:cxn ang="0">
                      <a:pos x="74" y="66"/>
                    </a:cxn>
                    <a:cxn ang="0">
                      <a:pos x="54" y="64"/>
                    </a:cxn>
                    <a:cxn ang="0">
                      <a:pos x="38" y="58"/>
                    </a:cxn>
                    <a:cxn ang="0">
                      <a:pos x="50" y="54"/>
                    </a:cxn>
                    <a:cxn ang="0">
                      <a:pos x="72" y="43"/>
                    </a:cxn>
                    <a:cxn ang="0">
                      <a:pos x="61" y="43"/>
                    </a:cxn>
                    <a:cxn ang="0">
                      <a:pos x="54" y="39"/>
                    </a:cxn>
                    <a:cxn ang="0">
                      <a:pos x="51" y="39"/>
                    </a:cxn>
                    <a:cxn ang="0">
                      <a:pos x="38" y="51"/>
                    </a:cxn>
                    <a:cxn ang="0">
                      <a:pos x="23" y="44"/>
                    </a:cxn>
                    <a:cxn ang="0">
                      <a:pos x="27" y="43"/>
                    </a:cxn>
                    <a:cxn ang="0">
                      <a:pos x="15" y="28"/>
                    </a:cxn>
                    <a:cxn ang="0">
                      <a:pos x="11" y="26"/>
                    </a:cxn>
                    <a:cxn ang="0">
                      <a:pos x="0" y="16"/>
                    </a:cxn>
                    <a:cxn ang="0">
                      <a:pos x="16" y="5"/>
                    </a:cxn>
                    <a:cxn ang="0">
                      <a:pos x="38" y="7"/>
                    </a:cxn>
                    <a:cxn ang="0">
                      <a:pos x="32" y="13"/>
                    </a:cxn>
                    <a:cxn ang="0">
                      <a:pos x="44" y="20"/>
                    </a:cxn>
                    <a:cxn ang="0">
                      <a:pos x="41" y="14"/>
                    </a:cxn>
                    <a:cxn ang="0">
                      <a:pos x="49" y="7"/>
                    </a:cxn>
                    <a:cxn ang="0">
                      <a:pos x="68" y="26"/>
                    </a:cxn>
                    <a:cxn ang="0">
                      <a:pos x="63" y="7"/>
                    </a:cxn>
                    <a:cxn ang="0">
                      <a:pos x="72" y="0"/>
                    </a:cxn>
                    <a:cxn ang="0">
                      <a:pos x="90" y="9"/>
                    </a:cxn>
                    <a:cxn ang="0">
                      <a:pos x="88" y="18"/>
                    </a:cxn>
                    <a:cxn ang="0">
                      <a:pos x="96" y="12"/>
                    </a:cxn>
                    <a:cxn ang="0">
                      <a:pos x="102" y="23"/>
                    </a:cxn>
                    <a:cxn ang="0">
                      <a:pos x="106" y="23"/>
                    </a:cxn>
                    <a:cxn ang="0">
                      <a:pos x="141" y="41"/>
                    </a:cxn>
                    <a:cxn ang="0">
                      <a:pos x="137" y="42"/>
                    </a:cxn>
                    <a:cxn ang="0">
                      <a:pos x="145" y="42"/>
                    </a:cxn>
                    <a:cxn ang="0">
                      <a:pos x="145" y="49"/>
                    </a:cxn>
                    <a:cxn ang="0">
                      <a:pos x="159" y="49"/>
                    </a:cxn>
                    <a:cxn ang="0">
                      <a:pos x="176" y="64"/>
                    </a:cxn>
                    <a:cxn ang="0">
                      <a:pos x="148" y="79"/>
                    </a:cxn>
                  </a:cxnLst>
                  <a:rect l="0" t="0" r="r" b="b"/>
                  <a:pathLst>
                    <a:path w="176" h="97">
                      <a:moveTo>
                        <a:pt x="148" y="79"/>
                      </a:moveTo>
                      <a:cubicBezTo>
                        <a:pt x="147" y="76"/>
                        <a:pt x="147" y="74"/>
                        <a:pt x="148" y="71"/>
                      </a:cubicBezTo>
                      <a:cubicBezTo>
                        <a:pt x="143" y="71"/>
                        <a:pt x="134" y="71"/>
                        <a:pt x="128" y="71"/>
                      </a:cubicBezTo>
                      <a:cubicBezTo>
                        <a:pt x="129" y="63"/>
                        <a:pt x="134" y="65"/>
                        <a:pt x="135" y="58"/>
                      </a:cubicBezTo>
                      <a:cubicBezTo>
                        <a:pt x="132" y="57"/>
                        <a:pt x="128" y="49"/>
                        <a:pt x="126" y="46"/>
                      </a:cubicBezTo>
                      <a:cubicBezTo>
                        <a:pt x="128" y="45"/>
                        <a:pt x="130" y="45"/>
                        <a:pt x="132" y="45"/>
                      </a:cubicBezTo>
                      <a:cubicBezTo>
                        <a:pt x="125" y="44"/>
                        <a:pt x="121" y="38"/>
                        <a:pt x="121" y="38"/>
                      </a:cubicBezTo>
                      <a:cubicBezTo>
                        <a:pt x="106" y="38"/>
                        <a:pt x="102" y="58"/>
                        <a:pt x="97" y="69"/>
                      </a:cubicBezTo>
                      <a:cubicBezTo>
                        <a:pt x="96" y="72"/>
                        <a:pt x="93" y="71"/>
                        <a:pt x="90" y="73"/>
                      </a:cubicBezTo>
                      <a:cubicBezTo>
                        <a:pt x="83" y="79"/>
                        <a:pt x="84" y="91"/>
                        <a:pt x="78" y="97"/>
                      </a:cubicBezTo>
                      <a:cubicBezTo>
                        <a:pt x="67" y="90"/>
                        <a:pt x="43" y="84"/>
                        <a:pt x="43" y="69"/>
                      </a:cubicBezTo>
                      <a:cubicBezTo>
                        <a:pt x="49" y="68"/>
                        <a:pt x="60" y="70"/>
                        <a:pt x="60" y="70"/>
                      </a:cubicBezTo>
                      <a:cubicBezTo>
                        <a:pt x="64" y="66"/>
                        <a:pt x="69" y="67"/>
                        <a:pt x="74" y="66"/>
                      </a:cubicBezTo>
                      <a:cubicBezTo>
                        <a:pt x="72" y="64"/>
                        <a:pt x="57" y="64"/>
                        <a:pt x="54" y="64"/>
                      </a:cubicBezTo>
                      <a:cubicBezTo>
                        <a:pt x="49" y="64"/>
                        <a:pt x="38" y="69"/>
                        <a:pt x="38" y="58"/>
                      </a:cubicBezTo>
                      <a:cubicBezTo>
                        <a:pt x="38" y="54"/>
                        <a:pt x="48" y="54"/>
                        <a:pt x="50" y="54"/>
                      </a:cubicBezTo>
                      <a:cubicBezTo>
                        <a:pt x="56" y="52"/>
                        <a:pt x="68" y="47"/>
                        <a:pt x="72" y="43"/>
                      </a:cubicBezTo>
                      <a:cubicBezTo>
                        <a:pt x="66" y="43"/>
                        <a:pt x="63" y="43"/>
                        <a:pt x="61" y="43"/>
                      </a:cubicBezTo>
                      <a:cubicBezTo>
                        <a:pt x="60" y="43"/>
                        <a:pt x="56" y="40"/>
                        <a:pt x="54" y="39"/>
                      </a:cubicBezTo>
                      <a:cubicBezTo>
                        <a:pt x="53" y="39"/>
                        <a:pt x="52" y="39"/>
                        <a:pt x="51" y="39"/>
                      </a:cubicBezTo>
                      <a:cubicBezTo>
                        <a:pt x="47" y="41"/>
                        <a:pt x="47" y="51"/>
                        <a:pt x="38" y="51"/>
                      </a:cubicBezTo>
                      <a:cubicBezTo>
                        <a:pt x="31" y="51"/>
                        <a:pt x="26" y="48"/>
                        <a:pt x="23" y="44"/>
                      </a:cubicBezTo>
                      <a:cubicBezTo>
                        <a:pt x="25" y="43"/>
                        <a:pt x="26" y="43"/>
                        <a:pt x="27" y="43"/>
                      </a:cubicBezTo>
                      <a:cubicBezTo>
                        <a:pt x="19" y="39"/>
                        <a:pt x="13" y="35"/>
                        <a:pt x="15" y="28"/>
                      </a:cubicBezTo>
                      <a:cubicBezTo>
                        <a:pt x="13" y="28"/>
                        <a:pt x="12" y="26"/>
                        <a:pt x="11" y="26"/>
                      </a:cubicBezTo>
                      <a:cubicBezTo>
                        <a:pt x="8" y="26"/>
                        <a:pt x="3" y="19"/>
                        <a:pt x="0" y="16"/>
                      </a:cubicBezTo>
                      <a:cubicBezTo>
                        <a:pt x="2" y="14"/>
                        <a:pt x="11" y="5"/>
                        <a:pt x="16" y="5"/>
                      </a:cubicBezTo>
                      <a:cubicBezTo>
                        <a:pt x="23" y="5"/>
                        <a:pt x="27" y="5"/>
                        <a:pt x="38" y="7"/>
                      </a:cubicBezTo>
                      <a:cubicBezTo>
                        <a:pt x="35" y="10"/>
                        <a:pt x="34" y="11"/>
                        <a:pt x="32" y="13"/>
                      </a:cubicBezTo>
                      <a:cubicBezTo>
                        <a:pt x="37" y="17"/>
                        <a:pt x="41" y="17"/>
                        <a:pt x="44" y="20"/>
                      </a:cubicBezTo>
                      <a:cubicBezTo>
                        <a:pt x="42" y="19"/>
                        <a:pt x="41" y="17"/>
                        <a:pt x="41" y="14"/>
                      </a:cubicBezTo>
                      <a:cubicBezTo>
                        <a:pt x="41" y="10"/>
                        <a:pt x="45" y="7"/>
                        <a:pt x="49" y="7"/>
                      </a:cubicBezTo>
                      <a:cubicBezTo>
                        <a:pt x="60" y="7"/>
                        <a:pt x="57" y="22"/>
                        <a:pt x="68" y="26"/>
                      </a:cubicBezTo>
                      <a:cubicBezTo>
                        <a:pt x="66" y="19"/>
                        <a:pt x="63" y="15"/>
                        <a:pt x="63" y="7"/>
                      </a:cubicBezTo>
                      <a:cubicBezTo>
                        <a:pt x="63" y="0"/>
                        <a:pt x="66" y="0"/>
                        <a:pt x="72" y="0"/>
                      </a:cubicBezTo>
                      <a:cubicBezTo>
                        <a:pt x="78" y="0"/>
                        <a:pt x="90" y="4"/>
                        <a:pt x="90" y="9"/>
                      </a:cubicBezTo>
                      <a:cubicBezTo>
                        <a:pt x="90" y="12"/>
                        <a:pt x="88" y="15"/>
                        <a:pt x="88" y="18"/>
                      </a:cubicBezTo>
                      <a:cubicBezTo>
                        <a:pt x="92" y="16"/>
                        <a:pt x="93" y="12"/>
                        <a:pt x="96" y="12"/>
                      </a:cubicBezTo>
                      <a:cubicBezTo>
                        <a:pt x="103" y="12"/>
                        <a:pt x="102" y="19"/>
                        <a:pt x="102" y="23"/>
                      </a:cubicBezTo>
                      <a:cubicBezTo>
                        <a:pt x="103" y="23"/>
                        <a:pt x="105" y="23"/>
                        <a:pt x="106" y="23"/>
                      </a:cubicBezTo>
                      <a:cubicBezTo>
                        <a:pt x="113" y="23"/>
                        <a:pt x="137" y="36"/>
                        <a:pt x="141" y="41"/>
                      </a:cubicBezTo>
                      <a:cubicBezTo>
                        <a:pt x="140" y="42"/>
                        <a:pt x="138" y="42"/>
                        <a:pt x="137" y="42"/>
                      </a:cubicBezTo>
                      <a:cubicBezTo>
                        <a:pt x="140" y="43"/>
                        <a:pt x="142" y="42"/>
                        <a:pt x="145" y="42"/>
                      </a:cubicBezTo>
                      <a:cubicBezTo>
                        <a:pt x="146" y="44"/>
                        <a:pt x="146" y="47"/>
                        <a:pt x="145" y="49"/>
                      </a:cubicBezTo>
                      <a:cubicBezTo>
                        <a:pt x="151" y="49"/>
                        <a:pt x="154" y="49"/>
                        <a:pt x="159" y="49"/>
                      </a:cubicBezTo>
                      <a:cubicBezTo>
                        <a:pt x="159" y="62"/>
                        <a:pt x="172" y="59"/>
                        <a:pt x="176" y="64"/>
                      </a:cubicBezTo>
                      <a:cubicBezTo>
                        <a:pt x="164" y="68"/>
                        <a:pt x="159" y="76"/>
                        <a:pt x="148" y="7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79" name="Freeform 27">
                  <a:extLst>
                    <a:ext uri="{FF2B5EF4-FFF2-40B4-BE49-F238E27FC236}">
                      <a16:creationId xmlns:a16="http://schemas.microsoft.com/office/drawing/2014/main" id="{2A575744-D52E-EE45-B7C1-3A2D8EBB9432}"/>
                    </a:ext>
                  </a:extLst>
                </p:cNvPr>
                <p:cNvSpPr>
                  <a:spLocks/>
                </p:cNvSpPr>
                <p:nvPr/>
              </p:nvSpPr>
              <p:spPr bwMode="auto">
                <a:xfrm>
                  <a:off x="4493992" y="1262302"/>
                  <a:ext cx="150813" cy="55563"/>
                </a:xfrm>
                <a:custGeom>
                  <a:avLst/>
                  <a:gdLst/>
                  <a:ahLst/>
                  <a:cxnLst>
                    <a:cxn ang="0">
                      <a:pos x="114" y="19"/>
                    </a:cxn>
                    <a:cxn ang="0">
                      <a:pos x="69" y="41"/>
                    </a:cxn>
                    <a:cxn ang="0">
                      <a:pos x="54" y="34"/>
                    </a:cxn>
                    <a:cxn ang="0">
                      <a:pos x="28" y="34"/>
                    </a:cxn>
                    <a:cxn ang="0">
                      <a:pos x="23" y="26"/>
                    </a:cxn>
                    <a:cxn ang="0">
                      <a:pos x="32" y="26"/>
                    </a:cxn>
                    <a:cxn ang="0">
                      <a:pos x="43" y="24"/>
                    </a:cxn>
                    <a:cxn ang="0">
                      <a:pos x="22" y="23"/>
                    </a:cxn>
                    <a:cxn ang="0">
                      <a:pos x="6" y="18"/>
                    </a:cxn>
                    <a:cxn ang="0">
                      <a:pos x="0" y="7"/>
                    </a:cxn>
                    <a:cxn ang="0">
                      <a:pos x="6" y="7"/>
                    </a:cxn>
                    <a:cxn ang="0">
                      <a:pos x="15" y="8"/>
                    </a:cxn>
                    <a:cxn ang="0">
                      <a:pos x="15" y="6"/>
                    </a:cxn>
                    <a:cxn ang="0">
                      <a:pos x="23" y="6"/>
                    </a:cxn>
                    <a:cxn ang="0">
                      <a:pos x="21" y="2"/>
                    </a:cxn>
                    <a:cxn ang="0">
                      <a:pos x="33" y="2"/>
                    </a:cxn>
                    <a:cxn ang="0">
                      <a:pos x="51" y="11"/>
                    </a:cxn>
                    <a:cxn ang="0">
                      <a:pos x="62" y="0"/>
                    </a:cxn>
                    <a:cxn ang="0">
                      <a:pos x="67" y="0"/>
                    </a:cxn>
                    <a:cxn ang="0">
                      <a:pos x="67" y="12"/>
                    </a:cxn>
                    <a:cxn ang="0">
                      <a:pos x="80" y="7"/>
                    </a:cxn>
                    <a:cxn ang="0">
                      <a:pos x="95" y="7"/>
                    </a:cxn>
                    <a:cxn ang="0">
                      <a:pos x="114" y="19"/>
                    </a:cxn>
                  </a:cxnLst>
                  <a:rect l="0" t="0" r="r" b="b"/>
                  <a:pathLst>
                    <a:path w="114" h="41">
                      <a:moveTo>
                        <a:pt x="114" y="19"/>
                      </a:moveTo>
                      <a:cubicBezTo>
                        <a:pt x="104" y="26"/>
                        <a:pt x="82" y="41"/>
                        <a:pt x="69" y="41"/>
                      </a:cubicBezTo>
                      <a:cubicBezTo>
                        <a:pt x="61" y="41"/>
                        <a:pt x="57" y="39"/>
                        <a:pt x="54" y="34"/>
                      </a:cubicBezTo>
                      <a:cubicBezTo>
                        <a:pt x="28" y="34"/>
                        <a:pt x="28" y="34"/>
                        <a:pt x="28" y="34"/>
                      </a:cubicBezTo>
                      <a:cubicBezTo>
                        <a:pt x="25" y="32"/>
                        <a:pt x="23" y="30"/>
                        <a:pt x="23" y="26"/>
                      </a:cubicBezTo>
                      <a:cubicBezTo>
                        <a:pt x="26" y="26"/>
                        <a:pt x="31" y="26"/>
                        <a:pt x="32" y="26"/>
                      </a:cubicBezTo>
                      <a:cubicBezTo>
                        <a:pt x="36" y="25"/>
                        <a:pt x="40" y="25"/>
                        <a:pt x="43" y="24"/>
                      </a:cubicBezTo>
                      <a:cubicBezTo>
                        <a:pt x="41" y="24"/>
                        <a:pt x="23" y="23"/>
                        <a:pt x="22" y="23"/>
                      </a:cubicBezTo>
                      <a:cubicBezTo>
                        <a:pt x="14" y="23"/>
                        <a:pt x="6" y="28"/>
                        <a:pt x="6" y="18"/>
                      </a:cubicBezTo>
                      <a:cubicBezTo>
                        <a:pt x="3" y="15"/>
                        <a:pt x="0" y="12"/>
                        <a:pt x="0" y="7"/>
                      </a:cubicBezTo>
                      <a:cubicBezTo>
                        <a:pt x="6" y="7"/>
                        <a:pt x="6" y="7"/>
                        <a:pt x="6" y="7"/>
                      </a:cubicBezTo>
                      <a:cubicBezTo>
                        <a:pt x="9" y="9"/>
                        <a:pt x="13" y="10"/>
                        <a:pt x="15" y="8"/>
                      </a:cubicBezTo>
                      <a:cubicBezTo>
                        <a:pt x="15" y="6"/>
                        <a:pt x="15" y="6"/>
                        <a:pt x="15" y="6"/>
                      </a:cubicBezTo>
                      <a:cubicBezTo>
                        <a:pt x="23" y="6"/>
                        <a:pt x="23" y="6"/>
                        <a:pt x="23" y="6"/>
                      </a:cubicBezTo>
                      <a:cubicBezTo>
                        <a:pt x="21" y="2"/>
                        <a:pt x="21" y="2"/>
                        <a:pt x="21" y="2"/>
                      </a:cubicBezTo>
                      <a:cubicBezTo>
                        <a:pt x="33" y="2"/>
                        <a:pt x="33" y="2"/>
                        <a:pt x="33" y="2"/>
                      </a:cubicBezTo>
                      <a:cubicBezTo>
                        <a:pt x="36" y="4"/>
                        <a:pt x="48" y="11"/>
                        <a:pt x="51" y="11"/>
                      </a:cubicBezTo>
                      <a:cubicBezTo>
                        <a:pt x="56" y="11"/>
                        <a:pt x="59" y="2"/>
                        <a:pt x="62" y="0"/>
                      </a:cubicBezTo>
                      <a:cubicBezTo>
                        <a:pt x="67" y="0"/>
                        <a:pt x="67" y="0"/>
                        <a:pt x="67" y="0"/>
                      </a:cubicBezTo>
                      <a:cubicBezTo>
                        <a:pt x="67" y="6"/>
                        <a:pt x="66" y="8"/>
                        <a:pt x="67" y="12"/>
                      </a:cubicBezTo>
                      <a:cubicBezTo>
                        <a:pt x="71" y="12"/>
                        <a:pt x="73" y="7"/>
                        <a:pt x="80" y="7"/>
                      </a:cubicBezTo>
                      <a:cubicBezTo>
                        <a:pt x="91" y="7"/>
                        <a:pt x="88" y="7"/>
                        <a:pt x="95" y="7"/>
                      </a:cubicBezTo>
                      <a:cubicBezTo>
                        <a:pt x="103" y="7"/>
                        <a:pt x="112" y="14"/>
                        <a:pt x="114" y="1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0" name="Freeform 28">
                  <a:extLst>
                    <a:ext uri="{FF2B5EF4-FFF2-40B4-BE49-F238E27FC236}">
                      <a16:creationId xmlns:a16="http://schemas.microsoft.com/office/drawing/2014/main" id="{CF7C8CA2-A080-434F-8924-9A3C321F1624}"/>
                    </a:ext>
                  </a:extLst>
                </p:cNvPr>
                <p:cNvSpPr>
                  <a:spLocks/>
                </p:cNvSpPr>
                <p:nvPr/>
              </p:nvSpPr>
              <p:spPr bwMode="auto">
                <a:xfrm>
                  <a:off x="4219575" y="1841500"/>
                  <a:ext cx="73025" cy="87313"/>
                </a:xfrm>
                <a:custGeom>
                  <a:avLst/>
                  <a:gdLst/>
                  <a:ahLst/>
                  <a:cxnLst>
                    <a:cxn ang="0">
                      <a:pos x="9" y="19"/>
                    </a:cxn>
                    <a:cxn ang="0">
                      <a:pos x="22" y="14"/>
                    </a:cxn>
                    <a:cxn ang="0">
                      <a:pos x="19" y="8"/>
                    </a:cxn>
                    <a:cxn ang="0">
                      <a:pos x="32" y="0"/>
                    </a:cxn>
                    <a:cxn ang="0">
                      <a:pos x="40" y="0"/>
                    </a:cxn>
                    <a:cxn ang="0">
                      <a:pos x="55" y="18"/>
                    </a:cxn>
                    <a:cxn ang="0">
                      <a:pos x="47" y="24"/>
                    </a:cxn>
                    <a:cxn ang="0">
                      <a:pos x="47" y="39"/>
                    </a:cxn>
                    <a:cxn ang="0">
                      <a:pos x="47" y="52"/>
                    </a:cxn>
                    <a:cxn ang="0">
                      <a:pos x="35" y="54"/>
                    </a:cxn>
                    <a:cxn ang="0">
                      <a:pos x="19" y="64"/>
                    </a:cxn>
                    <a:cxn ang="0">
                      <a:pos x="11" y="65"/>
                    </a:cxn>
                    <a:cxn ang="0">
                      <a:pos x="0" y="55"/>
                    </a:cxn>
                    <a:cxn ang="0">
                      <a:pos x="13" y="33"/>
                    </a:cxn>
                    <a:cxn ang="0">
                      <a:pos x="4" y="23"/>
                    </a:cxn>
                    <a:cxn ang="0">
                      <a:pos x="9" y="19"/>
                    </a:cxn>
                  </a:cxnLst>
                  <a:rect l="0" t="0" r="r" b="b"/>
                  <a:pathLst>
                    <a:path w="55" h="65">
                      <a:moveTo>
                        <a:pt x="9" y="19"/>
                      </a:moveTo>
                      <a:cubicBezTo>
                        <a:pt x="12" y="19"/>
                        <a:pt x="19" y="16"/>
                        <a:pt x="22" y="14"/>
                      </a:cubicBezTo>
                      <a:cubicBezTo>
                        <a:pt x="20" y="11"/>
                        <a:pt x="19" y="10"/>
                        <a:pt x="19" y="8"/>
                      </a:cubicBezTo>
                      <a:cubicBezTo>
                        <a:pt x="19" y="5"/>
                        <a:pt x="28" y="0"/>
                        <a:pt x="32" y="0"/>
                      </a:cubicBezTo>
                      <a:cubicBezTo>
                        <a:pt x="35" y="0"/>
                        <a:pt x="37" y="0"/>
                        <a:pt x="40" y="0"/>
                      </a:cubicBezTo>
                      <a:cubicBezTo>
                        <a:pt x="50" y="0"/>
                        <a:pt x="55" y="10"/>
                        <a:pt x="55" y="18"/>
                      </a:cubicBezTo>
                      <a:cubicBezTo>
                        <a:pt x="55" y="21"/>
                        <a:pt x="47" y="21"/>
                        <a:pt x="47" y="24"/>
                      </a:cubicBezTo>
                      <a:cubicBezTo>
                        <a:pt x="47" y="27"/>
                        <a:pt x="47" y="39"/>
                        <a:pt x="47" y="39"/>
                      </a:cubicBezTo>
                      <a:cubicBezTo>
                        <a:pt x="47" y="43"/>
                        <a:pt x="50" y="48"/>
                        <a:pt x="47" y="52"/>
                      </a:cubicBezTo>
                      <a:cubicBezTo>
                        <a:pt x="44" y="54"/>
                        <a:pt x="40" y="54"/>
                        <a:pt x="35" y="54"/>
                      </a:cubicBezTo>
                      <a:cubicBezTo>
                        <a:pt x="28" y="54"/>
                        <a:pt x="23" y="61"/>
                        <a:pt x="19" y="64"/>
                      </a:cubicBezTo>
                      <a:cubicBezTo>
                        <a:pt x="17" y="65"/>
                        <a:pt x="13" y="65"/>
                        <a:pt x="11" y="65"/>
                      </a:cubicBezTo>
                      <a:cubicBezTo>
                        <a:pt x="6" y="65"/>
                        <a:pt x="0" y="60"/>
                        <a:pt x="0" y="55"/>
                      </a:cubicBezTo>
                      <a:cubicBezTo>
                        <a:pt x="0" y="44"/>
                        <a:pt x="11" y="43"/>
                        <a:pt x="13" y="33"/>
                      </a:cubicBezTo>
                      <a:cubicBezTo>
                        <a:pt x="8" y="30"/>
                        <a:pt x="4" y="28"/>
                        <a:pt x="4" y="23"/>
                      </a:cubicBezTo>
                      <a:cubicBezTo>
                        <a:pt x="4" y="18"/>
                        <a:pt x="8" y="19"/>
                        <a:pt x="9" y="1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1" name="Freeform 29">
                  <a:extLst>
                    <a:ext uri="{FF2B5EF4-FFF2-40B4-BE49-F238E27FC236}">
                      <a16:creationId xmlns:a16="http://schemas.microsoft.com/office/drawing/2014/main" id="{7B25DB70-8583-A34C-9566-A0D57C1423B4}"/>
                    </a:ext>
                  </a:extLst>
                </p:cNvPr>
                <p:cNvSpPr>
                  <a:spLocks/>
                </p:cNvSpPr>
                <p:nvPr/>
              </p:nvSpPr>
              <p:spPr bwMode="auto">
                <a:xfrm>
                  <a:off x="4276725" y="1758950"/>
                  <a:ext cx="139700" cy="203200"/>
                </a:xfrm>
                <a:custGeom>
                  <a:avLst/>
                  <a:gdLst/>
                  <a:ahLst/>
                  <a:cxnLst>
                    <a:cxn ang="0">
                      <a:pos x="96" y="102"/>
                    </a:cxn>
                    <a:cxn ang="0">
                      <a:pos x="91" y="128"/>
                    </a:cxn>
                    <a:cxn ang="0">
                      <a:pos x="100" y="133"/>
                    </a:cxn>
                    <a:cxn ang="0">
                      <a:pos x="70" y="139"/>
                    </a:cxn>
                    <a:cxn ang="0">
                      <a:pos x="39" y="141"/>
                    </a:cxn>
                    <a:cxn ang="0">
                      <a:pos x="26" y="148"/>
                    </a:cxn>
                    <a:cxn ang="0">
                      <a:pos x="16" y="152"/>
                    </a:cxn>
                    <a:cxn ang="0">
                      <a:pos x="32" y="133"/>
                    </a:cxn>
                    <a:cxn ang="0">
                      <a:pos x="46" y="124"/>
                    </a:cxn>
                    <a:cxn ang="0">
                      <a:pos x="26" y="123"/>
                    </a:cxn>
                    <a:cxn ang="0">
                      <a:pos x="19" y="123"/>
                    </a:cxn>
                    <a:cxn ang="0">
                      <a:pos x="28" y="96"/>
                    </a:cxn>
                    <a:cxn ang="0">
                      <a:pos x="48" y="81"/>
                    </a:cxn>
                    <a:cxn ang="0">
                      <a:pos x="40" y="70"/>
                    </a:cxn>
                    <a:cxn ang="0">
                      <a:pos x="26" y="72"/>
                    </a:cxn>
                    <a:cxn ang="0">
                      <a:pos x="23" y="59"/>
                    </a:cxn>
                    <a:cxn ang="0">
                      <a:pos x="16" y="49"/>
                    </a:cxn>
                    <a:cxn ang="0">
                      <a:pos x="12" y="55"/>
                    </a:cxn>
                    <a:cxn ang="0">
                      <a:pos x="14" y="45"/>
                    </a:cxn>
                    <a:cxn ang="0">
                      <a:pos x="8" y="38"/>
                    </a:cxn>
                    <a:cxn ang="0">
                      <a:pos x="11" y="29"/>
                    </a:cxn>
                    <a:cxn ang="0">
                      <a:pos x="8" y="20"/>
                    </a:cxn>
                    <a:cxn ang="0">
                      <a:pos x="12" y="21"/>
                    </a:cxn>
                    <a:cxn ang="0">
                      <a:pos x="16" y="14"/>
                    </a:cxn>
                    <a:cxn ang="0">
                      <a:pos x="25" y="0"/>
                    </a:cxn>
                    <a:cxn ang="0">
                      <a:pos x="42" y="4"/>
                    </a:cxn>
                    <a:cxn ang="0">
                      <a:pos x="33" y="19"/>
                    </a:cxn>
                    <a:cxn ang="0">
                      <a:pos x="47" y="46"/>
                    </a:cxn>
                    <a:cxn ang="0">
                      <a:pos x="53" y="50"/>
                    </a:cxn>
                    <a:cxn ang="0">
                      <a:pos x="84" y="89"/>
                    </a:cxn>
                    <a:cxn ang="0">
                      <a:pos x="87" y="102"/>
                    </a:cxn>
                    <a:cxn ang="0">
                      <a:pos x="92" y="102"/>
                    </a:cxn>
                  </a:cxnLst>
                  <a:rect l="0" t="0" r="r" b="b"/>
                  <a:pathLst>
                    <a:path w="105" h="152">
                      <a:moveTo>
                        <a:pt x="90" y="103"/>
                      </a:moveTo>
                      <a:cubicBezTo>
                        <a:pt x="93" y="101"/>
                        <a:pt x="92" y="102"/>
                        <a:pt x="96" y="102"/>
                      </a:cubicBezTo>
                      <a:cubicBezTo>
                        <a:pt x="101" y="102"/>
                        <a:pt x="105" y="106"/>
                        <a:pt x="105" y="110"/>
                      </a:cubicBezTo>
                      <a:cubicBezTo>
                        <a:pt x="105" y="118"/>
                        <a:pt x="94" y="122"/>
                        <a:pt x="91" y="128"/>
                      </a:cubicBezTo>
                      <a:cubicBezTo>
                        <a:pt x="95" y="129"/>
                        <a:pt x="97" y="130"/>
                        <a:pt x="100" y="130"/>
                      </a:cubicBezTo>
                      <a:cubicBezTo>
                        <a:pt x="100" y="133"/>
                        <a:pt x="100" y="133"/>
                        <a:pt x="100" y="133"/>
                      </a:cubicBezTo>
                      <a:cubicBezTo>
                        <a:pt x="96" y="137"/>
                        <a:pt x="93" y="139"/>
                        <a:pt x="87" y="139"/>
                      </a:cubicBezTo>
                      <a:cubicBezTo>
                        <a:pt x="82" y="139"/>
                        <a:pt x="72" y="139"/>
                        <a:pt x="70" y="139"/>
                      </a:cubicBezTo>
                      <a:cubicBezTo>
                        <a:pt x="65" y="139"/>
                        <a:pt x="53" y="143"/>
                        <a:pt x="47" y="143"/>
                      </a:cubicBezTo>
                      <a:cubicBezTo>
                        <a:pt x="44" y="143"/>
                        <a:pt x="42" y="141"/>
                        <a:pt x="39" y="141"/>
                      </a:cubicBezTo>
                      <a:cubicBezTo>
                        <a:pt x="34" y="141"/>
                        <a:pt x="32" y="144"/>
                        <a:pt x="32" y="148"/>
                      </a:cubicBezTo>
                      <a:cubicBezTo>
                        <a:pt x="26" y="148"/>
                        <a:pt x="26" y="148"/>
                        <a:pt x="26" y="148"/>
                      </a:cubicBezTo>
                      <a:cubicBezTo>
                        <a:pt x="23" y="148"/>
                        <a:pt x="21" y="150"/>
                        <a:pt x="19" y="152"/>
                      </a:cubicBezTo>
                      <a:cubicBezTo>
                        <a:pt x="16" y="152"/>
                        <a:pt x="16" y="152"/>
                        <a:pt x="16" y="152"/>
                      </a:cubicBezTo>
                      <a:cubicBezTo>
                        <a:pt x="16" y="149"/>
                        <a:pt x="16" y="149"/>
                        <a:pt x="16" y="149"/>
                      </a:cubicBezTo>
                      <a:cubicBezTo>
                        <a:pt x="17" y="147"/>
                        <a:pt x="30" y="133"/>
                        <a:pt x="32" y="133"/>
                      </a:cubicBezTo>
                      <a:cubicBezTo>
                        <a:pt x="38" y="131"/>
                        <a:pt x="47" y="133"/>
                        <a:pt x="47" y="127"/>
                      </a:cubicBezTo>
                      <a:cubicBezTo>
                        <a:pt x="47" y="126"/>
                        <a:pt x="46" y="125"/>
                        <a:pt x="46" y="124"/>
                      </a:cubicBezTo>
                      <a:cubicBezTo>
                        <a:pt x="44" y="126"/>
                        <a:pt x="41" y="128"/>
                        <a:pt x="38" y="128"/>
                      </a:cubicBezTo>
                      <a:cubicBezTo>
                        <a:pt x="32" y="128"/>
                        <a:pt x="30" y="123"/>
                        <a:pt x="26" y="123"/>
                      </a:cubicBezTo>
                      <a:cubicBezTo>
                        <a:pt x="23" y="123"/>
                        <a:pt x="23" y="125"/>
                        <a:pt x="21" y="125"/>
                      </a:cubicBezTo>
                      <a:cubicBezTo>
                        <a:pt x="20" y="125"/>
                        <a:pt x="19" y="124"/>
                        <a:pt x="19" y="123"/>
                      </a:cubicBezTo>
                      <a:cubicBezTo>
                        <a:pt x="19" y="116"/>
                        <a:pt x="31" y="116"/>
                        <a:pt x="31" y="109"/>
                      </a:cubicBezTo>
                      <a:cubicBezTo>
                        <a:pt x="31" y="103"/>
                        <a:pt x="28" y="101"/>
                        <a:pt x="28" y="96"/>
                      </a:cubicBezTo>
                      <a:cubicBezTo>
                        <a:pt x="36" y="96"/>
                        <a:pt x="45" y="92"/>
                        <a:pt x="48" y="88"/>
                      </a:cubicBezTo>
                      <a:cubicBezTo>
                        <a:pt x="48" y="81"/>
                        <a:pt x="48" y="81"/>
                        <a:pt x="48" y="81"/>
                      </a:cubicBezTo>
                      <a:cubicBezTo>
                        <a:pt x="43" y="82"/>
                        <a:pt x="37" y="81"/>
                        <a:pt x="37" y="77"/>
                      </a:cubicBezTo>
                      <a:cubicBezTo>
                        <a:pt x="37" y="73"/>
                        <a:pt x="39" y="72"/>
                        <a:pt x="40" y="70"/>
                      </a:cubicBezTo>
                      <a:cubicBezTo>
                        <a:pt x="39" y="70"/>
                        <a:pt x="38" y="70"/>
                        <a:pt x="36" y="70"/>
                      </a:cubicBezTo>
                      <a:cubicBezTo>
                        <a:pt x="32" y="70"/>
                        <a:pt x="30" y="72"/>
                        <a:pt x="26" y="72"/>
                      </a:cubicBezTo>
                      <a:cubicBezTo>
                        <a:pt x="22" y="72"/>
                        <a:pt x="19" y="72"/>
                        <a:pt x="19" y="69"/>
                      </a:cubicBezTo>
                      <a:cubicBezTo>
                        <a:pt x="19" y="65"/>
                        <a:pt x="23" y="63"/>
                        <a:pt x="23" y="59"/>
                      </a:cubicBezTo>
                      <a:cubicBezTo>
                        <a:pt x="23" y="55"/>
                        <a:pt x="22" y="55"/>
                        <a:pt x="23" y="51"/>
                      </a:cubicBezTo>
                      <a:cubicBezTo>
                        <a:pt x="20" y="51"/>
                        <a:pt x="17" y="50"/>
                        <a:pt x="16" y="49"/>
                      </a:cubicBezTo>
                      <a:cubicBezTo>
                        <a:pt x="14" y="52"/>
                        <a:pt x="15" y="54"/>
                        <a:pt x="16" y="55"/>
                      </a:cubicBezTo>
                      <a:cubicBezTo>
                        <a:pt x="12" y="55"/>
                        <a:pt x="12" y="55"/>
                        <a:pt x="12" y="55"/>
                      </a:cubicBezTo>
                      <a:cubicBezTo>
                        <a:pt x="12" y="52"/>
                        <a:pt x="12" y="51"/>
                        <a:pt x="12" y="48"/>
                      </a:cubicBezTo>
                      <a:cubicBezTo>
                        <a:pt x="12" y="47"/>
                        <a:pt x="13" y="46"/>
                        <a:pt x="14" y="45"/>
                      </a:cubicBezTo>
                      <a:cubicBezTo>
                        <a:pt x="14" y="41"/>
                        <a:pt x="14" y="41"/>
                        <a:pt x="14" y="41"/>
                      </a:cubicBezTo>
                      <a:cubicBezTo>
                        <a:pt x="12" y="41"/>
                        <a:pt x="8" y="40"/>
                        <a:pt x="8" y="38"/>
                      </a:cubicBezTo>
                      <a:cubicBezTo>
                        <a:pt x="8" y="36"/>
                        <a:pt x="11" y="32"/>
                        <a:pt x="11" y="32"/>
                      </a:cubicBezTo>
                      <a:cubicBezTo>
                        <a:pt x="11" y="29"/>
                        <a:pt x="11" y="29"/>
                        <a:pt x="11" y="29"/>
                      </a:cubicBezTo>
                      <a:cubicBezTo>
                        <a:pt x="4" y="27"/>
                        <a:pt x="0" y="26"/>
                        <a:pt x="0" y="20"/>
                      </a:cubicBezTo>
                      <a:cubicBezTo>
                        <a:pt x="8" y="20"/>
                        <a:pt x="8" y="20"/>
                        <a:pt x="8" y="20"/>
                      </a:cubicBezTo>
                      <a:cubicBezTo>
                        <a:pt x="8" y="23"/>
                        <a:pt x="10" y="24"/>
                        <a:pt x="11" y="24"/>
                      </a:cubicBezTo>
                      <a:cubicBezTo>
                        <a:pt x="12" y="24"/>
                        <a:pt x="12" y="22"/>
                        <a:pt x="12" y="21"/>
                      </a:cubicBezTo>
                      <a:cubicBezTo>
                        <a:pt x="12" y="21"/>
                        <a:pt x="10" y="20"/>
                        <a:pt x="10" y="19"/>
                      </a:cubicBezTo>
                      <a:cubicBezTo>
                        <a:pt x="10" y="15"/>
                        <a:pt x="13" y="14"/>
                        <a:pt x="16" y="14"/>
                      </a:cubicBezTo>
                      <a:cubicBezTo>
                        <a:pt x="16" y="10"/>
                        <a:pt x="18" y="8"/>
                        <a:pt x="18" y="6"/>
                      </a:cubicBezTo>
                      <a:cubicBezTo>
                        <a:pt x="18" y="4"/>
                        <a:pt x="23" y="0"/>
                        <a:pt x="25" y="0"/>
                      </a:cubicBezTo>
                      <a:cubicBezTo>
                        <a:pt x="30" y="0"/>
                        <a:pt x="35" y="0"/>
                        <a:pt x="38" y="0"/>
                      </a:cubicBezTo>
                      <a:cubicBezTo>
                        <a:pt x="40" y="0"/>
                        <a:pt x="42" y="3"/>
                        <a:pt x="42" y="4"/>
                      </a:cubicBezTo>
                      <a:cubicBezTo>
                        <a:pt x="42" y="10"/>
                        <a:pt x="33" y="10"/>
                        <a:pt x="31" y="16"/>
                      </a:cubicBezTo>
                      <a:cubicBezTo>
                        <a:pt x="31" y="17"/>
                        <a:pt x="32" y="18"/>
                        <a:pt x="33" y="19"/>
                      </a:cubicBezTo>
                      <a:cubicBezTo>
                        <a:pt x="59" y="19"/>
                        <a:pt x="59" y="19"/>
                        <a:pt x="59" y="19"/>
                      </a:cubicBezTo>
                      <a:cubicBezTo>
                        <a:pt x="60" y="32"/>
                        <a:pt x="47" y="37"/>
                        <a:pt x="47" y="46"/>
                      </a:cubicBezTo>
                      <a:cubicBezTo>
                        <a:pt x="45" y="47"/>
                        <a:pt x="44" y="48"/>
                        <a:pt x="43" y="50"/>
                      </a:cubicBezTo>
                      <a:cubicBezTo>
                        <a:pt x="48" y="51"/>
                        <a:pt x="50" y="49"/>
                        <a:pt x="53" y="50"/>
                      </a:cubicBezTo>
                      <a:cubicBezTo>
                        <a:pt x="62" y="53"/>
                        <a:pt x="60" y="63"/>
                        <a:pt x="66" y="69"/>
                      </a:cubicBezTo>
                      <a:cubicBezTo>
                        <a:pt x="73" y="76"/>
                        <a:pt x="84" y="79"/>
                        <a:pt x="84" y="89"/>
                      </a:cubicBezTo>
                      <a:cubicBezTo>
                        <a:pt x="84" y="93"/>
                        <a:pt x="89" y="95"/>
                        <a:pt x="89" y="99"/>
                      </a:cubicBezTo>
                      <a:cubicBezTo>
                        <a:pt x="89" y="100"/>
                        <a:pt x="88" y="101"/>
                        <a:pt x="87" y="102"/>
                      </a:cubicBezTo>
                      <a:cubicBezTo>
                        <a:pt x="87" y="105"/>
                        <a:pt x="87" y="105"/>
                        <a:pt x="87" y="105"/>
                      </a:cubicBezTo>
                      <a:cubicBezTo>
                        <a:pt x="90" y="104"/>
                        <a:pt x="90" y="103"/>
                        <a:pt x="92" y="102"/>
                      </a:cubicBezTo>
                      <a:lnTo>
                        <a:pt x="90" y="10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2" name="Freeform 31">
                  <a:extLst>
                    <a:ext uri="{FF2B5EF4-FFF2-40B4-BE49-F238E27FC236}">
                      <a16:creationId xmlns:a16="http://schemas.microsoft.com/office/drawing/2014/main" id="{C85C12AF-E662-444F-BAFD-90466C12B7EA}"/>
                    </a:ext>
                  </a:extLst>
                </p:cNvPr>
                <p:cNvSpPr>
                  <a:spLocks/>
                </p:cNvSpPr>
                <p:nvPr/>
              </p:nvSpPr>
              <p:spPr bwMode="auto">
                <a:xfrm>
                  <a:off x="4592638" y="2203450"/>
                  <a:ext cx="46038" cy="30163"/>
                </a:xfrm>
                <a:custGeom>
                  <a:avLst/>
                  <a:gdLst/>
                  <a:ahLst/>
                  <a:cxnLst>
                    <a:cxn ang="0">
                      <a:pos x="0" y="5"/>
                    </a:cxn>
                    <a:cxn ang="0">
                      <a:pos x="0" y="8"/>
                    </a:cxn>
                    <a:cxn ang="0">
                      <a:pos x="7" y="10"/>
                    </a:cxn>
                    <a:cxn ang="0">
                      <a:pos x="27" y="21"/>
                    </a:cxn>
                    <a:cxn ang="0">
                      <a:pos x="30" y="23"/>
                    </a:cxn>
                    <a:cxn ang="0">
                      <a:pos x="33" y="20"/>
                    </a:cxn>
                    <a:cxn ang="0">
                      <a:pos x="31" y="13"/>
                    </a:cxn>
                    <a:cxn ang="0">
                      <a:pos x="33" y="8"/>
                    </a:cxn>
                    <a:cxn ang="0">
                      <a:pos x="35" y="3"/>
                    </a:cxn>
                    <a:cxn ang="0">
                      <a:pos x="20" y="6"/>
                    </a:cxn>
                    <a:cxn ang="0">
                      <a:pos x="0" y="5"/>
                    </a:cxn>
                  </a:cxnLst>
                  <a:rect l="0" t="0" r="r" b="b"/>
                  <a:pathLst>
                    <a:path w="35" h="23">
                      <a:moveTo>
                        <a:pt x="0" y="5"/>
                      </a:moveTo>
                      <a:cubicBezTo>
                        <a:pt x="0" y="8"/>
                        <a:pt x="0" y="8"/>
                        <a:pt x="0" y="8"/>
                      </a:cubicBezTo>
                      <a:cubicBezTo>
                        <a:pt x="2" y="10"/>
                        <a:pt x="5" y="10"/>
                        <a:pt x="7" y="10"/>
                      </a:cubicBezTo>
                      <a:cubicBezTo>
                        <a:pt x="14" y="12"/>
                        <a:pt x="19" y="20"/>
                        <a:pt x="27" y="21"/>
                      </a:cubicBezTo>
                      <a:cubicBezTo>
                        <a:pt x="27" y="23"/>
                        <a:pt x="29" y="23"/>
                        <a:pt x="30" y="23"/>
                      </a:cubicBezTo>
                      <a:cubicBezTo>
                        <a:pt x="32" y="23"/>
                        <a:pt x="33" y="21"/>
                        <a:pt x="33" y="20"/>
                      </a:cubicBezTo>
                      <a:cubicBezTo>
                        <a:pt x="33" y="17"/>
                        <a:pt x="31" y="16"/>
                        <a:pt x="31" y="13"/>
                      </a:cubicBezTo>
                      <a:cubicBezTo>
                        <a:pt x="31" y="11"/>
                        <a:pt x="33" y="8"/>
                        <a:pt x="33" y="8"/>
                      </a:cubicBezTo>
                      <a:cubicBezTo>
                        <a:pt x="35" y="3"/>
                        <a:pt x="35" y="3"/>
                        <a:pt x="35" y="3"/>
                      </a:cubicBezTo>
                      <a:cubicBezTo>
                        <a:pt x="28" y="2"/>
                        <a:pt x="25" y="6"/>
                        <a:pt x="20" y="6"/>
                      </a:cubicBezTo>
                      <a:cubicBezTo>
                        <a:pt x="14" y="6"/>
                        <a:pt x="10" y="0"/>
                        <a:pt x="0"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3" name="Freeform 32">
                  <a:extLst>
                    <a:ext uri="{FF2B5EF4-FFF2-40B4-BE49-F238E27FC236}">
                      <a16:creationId xmlns:a16="http://schemas.microsoft.com/office/drawing/2014/main" id="{CA373435-F527-924C-8EF0-AA5C75D88611}"/>
                    </a:ext>
                  </a:extLst>
                </p:cNvPr>
                <p:cNvSpPr>
                  <a:spLocks/>
                </p:cNvSpPr>
                <p:nvPr/>
              </p:nvSpPr>
              <p:spPr bwMode="auto">
                <a:xfrm>
                  <a:off x="4527550" y="2111375"/>
                  <a:ext cx="15875" cy="30163"/>
                </a:xfrm>
                <a:custGeom>
                  <a:avLst/>
                  <a:gdLst/>
                  <a:ahLst/>
                  <a:cxnLst>
                    <a:cxn ang="0">
                      <a:pos x="3" y="5"/>
                    </a:cxn>
                    <a:cxn ang="0">
                      <a:pos x="10" y="0"/>
                    </a:cxn>
                    <a:cxn ang="0">
                      <a:pos x="12" y="5"/>
                    </a:cxn>
                    <a:cxn ang="0">
                      <a:pos x="8" y="23"/>
                    </a:cxn>
                    <a:cxn ang="0">
                      <a:pos x="0" y="6"/>
                    </a:cxn>
                    <a:cxn ang="0">
                      <a:pos x="3" y="5"/>
                    </a:cxn>
                  </a:cxnLst>
                  <a:rect l="0" t="0" r="r" b="b"/>
                  <a:pathLst>
                    <a:path w="12" h="23">
                      <a:moveTo>
                        <a:pt x="3" y="5"/>
                      </a:moveTo>
                      <a:cubicBezTo>
                        <a:pt x="6" y="5"/>
                        <a:pt x="8" y="1"/>
                        <a:pt x="10" y="0"/>
                      </a:cubicBezTo>
                      <a:cubicBezTo>
                        <a:pt x="10" y="3"/>
                        <a:pt x="11" y="5"/>
                        <a:pt x="12" y="5"/>
                      </a:cubicBezTo>
                      <a:cubicBezTo>
                        <a:pt x="11" y="11"/>
                        <a:pt x="10" y="20"/>
                        <a:pt x="8" y="23"/>
                      </a:cubicBezTo>
                      <a:cubicBezTo>
                        <a:pt x="4" y="22"/>
                        <a:pt x="2" y="9"/>
                        <a:pt x="0" y="6"/>
                      </a:cubicBezTo>
                      <a:cubicBezTo>
                        <a:pt x="1" y="6"/>
                        <a:pt x="2" y="5"/>
                        <a:pt x="3"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4" name="Freeform 33">
                  <a:extLst>
                    <a:ext uri="{FF2B5EF4-FFF2-40B4-BE49-F238E27FC236}">
                      <a16:creationId xmlns:a16="http://schemas.microsoft.com/office/drawing/2014/main" id="{2C91A834-DE69-744C-98FF-F09BFB308617}"/>
                    </a:ext>
                  </a:extLst>
                </p:cNvPr>
                <p:cNvSpPr>
                  <a:spLocks/>
                </p:cNvSpPr>
                <p:nvPr/>
              </p:nvSpPr>
              <p:spPr bwMode="auto">
                <a:xfrm>
                  <a:off x="4524375" y="2144713"/>
                  <a:ext cx="25400" cy="44450"/>
                </a:xfrm>
                <a:custGeom>
                  <a:avLst/>
                  <a:gdLst/>
                  <a:ahLst/>
                  <a:cxnLst>
                    <a:cxn ang="0">
                      <a:pos x="5" y="15"/>
                    </a:cxn>
                    <a:cxn ang="0">
                      <a:pos x="0" y="6"/>
                    </a:cxn>
                    <a:cxn ang="0">
                      <a:pos x="9" y="0"/>
                    </a:cxn>
                    <a:cxn ang="0">
                      <a:pos x="15" y="3"/>
                    </a:cxn>
                    <a:cxn ang="0">
                      <a:pos x="18" y="21"/>
                    </a:cxn>
                    <a:cxn ang="0">
                      <a:pos x="6" y="33"/>
                    </a:cxn>
                    <a:cxn ang="0">
                      <a:pos x="2" y="24"/>
                    </a:cxn>
                    <a:cxn ang="0">
                      <a:pos x="5" y="15"/>
                    </a:cxn>
                  </a:cxnLst>
                  <a:rect l="0" t="0" r="r" b="b"/>
                  <a:pathLst>
                    <a:path w="19" h="33">
                      <a:moveTo>
                        <a:pt x="5" y="15"/>
                      </a:moveTo>
                      <a:cubicBezTo>
                        <a:pt x="5" y="12"/>
                        <a:pt x="1" y="9"/>
                        <a:pt x="0" y="6"/>
                      </a:cubicBezTo>
                      <a:cubicBezTo>
                        <a:pt x="5" y="4"/>
                        <a:pt x="5" y="0"/>
                        <a:pt x="9" y="0"/>
                      </a:cubicBezTo>
                      <a:cubicBezTo>
                        <a:pt x="13" y="0"/>
                        <a:pt x="14" y="3"/>
                        <a:pt x="15" y="3"/>
                      </a:cubicBezTo>
                      <a:cubicBezTo>
                        <a:pt x="19" y="10"/>
                        <a:pt x="18" y="14"/>
                        <a:pt x="18" y="21"/>
                      </a:cubicBezTo>
                      <a:cubicBezTo>
                        <a:pt x="18" y="27"/>
                        <a:pt x="10" y="33"/>
                        <a:pt x="6" y="33"/>
                      </a:cubicBezTo>
                      <a:cubicBezTo>
                        <a:pt x="2" y="33"/>
                        <a:pt x="2" y="27"/>
                        <a:pt x="2" y="24"/>
                      </a:cubicBezTo>
                      <a:cubicBezTo>
                        <a:pt x="2" y="20"/>
                        <a:pt x="5" y="18"/>
                        <a:pt x="5" y="1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5" name="Freeform 34">
                  <a:extLst>
                    <a:ext uri="{FF2B5EF4-FFF2-40B4-BE49-F238E27FC236}">
                      <a16:creationId xmlns:a16="http://schemas.microsoft.com/office/drawing/2014/main" id="{86F07866-2BD1-C34E-AD9B-979DAF28F3CA}"/>
                    </a:ext>
                  </a:extLst>
                </p:cNvPr>
                <p:cNvSpPr>
                  <a:spLocks/>
                </p:cNvSpPr>
                <p:nvPr/>
              </p:nvSpPr>
              <p:spPr bwMode="auto">
                <a:xfrm>
                  <a:off x="4429125" y="2171700"/>
                  <a:ext cx="12700" cy="9525"/>
                </a:xfrm>
                <a:custGeom>
                  <a:avLst/>
                  <a:gdLst/>
                  <a:ahLst/>
                  <a:cxnLst>
                    <a:cxn ang="0">
                      <a:pos x="9" y="5"/>
                    </a:cxn>
                    <a:cxn ang="0">
                      <a:pos x="6" y="7"/>
                    </a:cxn>
                    <a:cxn ang="0">
                      <a:pos x="0" y="3"/>
                    </a:cxn>
                    <a:cxn ang="0">
                      <a:pos x="7" y="0"/>
                    </a:cxn>
                    <a:cxn ang="0">
                      <a:pos x="9" y="5"/>
                    </a:cxn>
                  </a:cxnLst>
                  <a:rect l="0" t="0" r="r" b="b"/>
                  <a:pathLst>
                    <a:path w="9" h="7">
                      <a:moveTo>
                        <a:pt x="9" y="5"/>
                      </a:moveTo>
                      <a:cubicBezTo>
                        <a:pt x="9" y="6"/>
                        <a:pt x="7" y="7"/>
                        <a:pt x="6" y="7"/>
                      </a:cubicBezTo>
                      <a:cubicBezTo>
                        <a:pt x="4" y="7"/>
                        <a:pt x="1" y="3"/>
                        <a:pt x="0" y="3"/>
                      </a:cubicBezTo>
                      <a:cubicBezTo>
                        <a:pt x="3" y="2"/>
                        <a:pt x="5" y="0"/>
                        <a:pt x="7" y="0"/>
                      </a:cubicBezTo>
                      <a:cubicBezTo>
                        <a:pt x="7" y="1"/>
                        <a:pt x="9" y="3"/>
                        <a:pt x="9"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6" name="Freeform 35">
                  <a:extLst>
                    <a:ext uri="{FF2B5EF4-FFF2-40B4-BE49-F238E27FC236}">
                      <a16:creationId xmlns:a16="http://schemas.microsoft.com/office/drawing/2014/main" id="{C8587E55-4000-D543-A069-C7381B39007A}"/>
                    </a:ext>
                  </a:extLst>
                </p:cNvPr>
                <p:cNvSpPr>
                  <a:spLocks/>
                </p:cNvSpPr>
                <p:nvPr/>
              </p:nvSpPr>
              <p:spPr bwMode="auto">
                <a:xfrm>
                  <a:off x="4551363" y="1833563"/>
                  <a:ext cx="15875" cy="19050"/>
                </a:xfrm>
                <a:custGeom>
                  <a:avLst/>
                  <a:gdLst/>
                  <a:ahLst/>
                  <a:cxnLst>
                    <a:cxn ang="0">
                      <a:pos x="11" y="10"/>
                    </a:cxn>
                    <a:cxn ang="0">
                      <a:pos x="0" y="5"/>
                    </a:cxn>
                    <a:cxn ang="0">
                      <a:pos x="0" y="0"/>
                    </a:cxn>
                    <a:cxn ang="0">
                      <a:pos x="9" y="0"/>
                    </a:cxn>
                    <a:cxn ang="0">
                      <a:pos x="12" y="9"/>
                    </a:cxn>
                    <a:cxn ang="0">
                      <a:pos x="11" y="14"/>
                    </a:cxn>
                    <a:cxn ang="0">
                      <a:pos x="11" y="10"/>
                    </a:cxn>
                  </a:cxnLst>
                  <a:rect l="0" t="0" r="r" b="b"/>
                  <a:pathLst>
                    <a:path w="12" h="14">
                      <a:moveTo>
                        <a:pt x="11" y="10"/>
                      </a:moveTo>
                      <a:cubicBezTo>
                        <a:pt x="5" y="10"/>
                        <a:pt x="0" y="9"/>
                        <a:pt x="0" y="5"/>
                      </a:cubicBezTo>
                      <a:cubicBezTo>
                        <a:pt x="0" y="3"/>
                        <a:pt x="0" y="2"/>
                        <a:pt x="0" y="0"/>
                      </a:cubicBezTo>
                      <a:cubicBezTo>
                        <a:pt x="9" y="0"/>
                        <a:pt x="9" y="0"/>
                        <a:pt x="9" y="0"/>
                      </a:cubicBezTo>
                      <a:cubicBezTo>
                        <a:pt x="9" y="6"/>
                        <a:pt x="12" y="5"/>
                        <a:pt x="12" y="9"/>
                      </a:cubicBezTo>
                      <a:cubicBezTo>
                        <a:pt x="12" y="13"/>
                        <a:pt x="11" y="12"/>
                        <a:pt x="11" y="14"/>
                      </a:cubicBezTo>
                      <a:cubicBezTo>
                        <a:pt x="11" y="13"/>
                        <a:pt x="11" y="12"/>
                        <a:pt x="11" y="1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7" name="Freeform 37">
                  <a:extLst>
                    <a:ext uri="{FF2B5EF4-FFF2-40B4-BE49-F238E27FC236}">
                      <a16:creationId xmlns:a16="http://schemas.microsoft.com/office/drawing/2014/main" id="{1A97CFF4-75AF-3946-BAD8-8755685D2116}"/>
                    </a:ext>
                  </a:extLst>
                </p:cNvPr>
                <p:cNvSpPr>
                  <a:spLocks/>
                </p:cNvSpPr>
                <p:nvPr/>
              </p:nvSpPr>
              <p:spPr bwMode="auto">
                <a:xfrm>
                  <a:off x="4684713" y="1773238"/>
                  <a:ext cx="15875" cy="23813"/>
                </a:xfrm>
                <a:custGeom>
                  <a:avLst/>
                  <a:gdLst/>
                  <a:ahLst/>
                  <a:cxnLst>
                    <a:cxn ang="0">
                      <a:pos x="8" y="6"/>
                    </a:cxn>
                    <a:cxn ang="0">
                      <a:pos x="1" y="17"/>
                    </a:cxn>
                    <a:cxn ang="0">
                      <a:pos x="1" y="11"/>
                    </a:cxn>
                    <a:cxn ang="0">
                      <a:pos x="11" y="0"/>
                    </a:cxn>
                    <a:cxn ang="0">
                      <a:pos x="8" y="6"/>
                    </a:cxn>
                  </a:cxnLst>
                  <a:rect l="0" t="0" r="r" b="b"/>
                  <a:pathLst>
                    <a:path w="11" h="17">
                      <a:moveTo>
                        <a:pt x="8" y="6"/>
                      </a:moveTo>
                      <a:cubicBezTo>
                        <a:pt x="8" y="11"/>
                        <a:pt x="4" y="13"/>
                        <a:pt x="1" y="17"/>
                      </a:cubicBezTo>
                      <a:cubicBezTo>
                        <a:pt x="0" y="15"/>
                        <a:pt x="1" y="14"/>
                        <a:pt x="1" y="11"/>
                      </a:cubicBezTo>
                      <a:cubicBezTo>
                        <a:pt x="1" y="9"/>
                        <a:pt x="3" y="1"/>
                        <a:pt x="11" y="0"/>
                      </a:cubicBezTo>
                      <a:cubicBezTo>
                        <a:pt x="10" y="2"/>
                        <a:pt x="8" y="4"/>
                        <a:pt x="8"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88" name="Freeform 38">
                  <a:extLst>
                    <a:ext uri="{FF2B5EF4-FFF2-40B4-BE49-F238E27FC236}">
                      <a16:creationId xmlns:a16="http://schemas.microsoft.com/office/drawing/2014/main" id="{BA962682-7FEE-754A-B0F3-E7106F24C896}"/>
                    </a:ext>
                  </a:extLst>
                </p:cNvPr>
                <p:cNvSpPr>
                  <a:spLocks/>
                </p:cNvSpPr>
                <p:nvPr/>
              </p:nvSpPr>
              <p:spPr bwMode="auto">
                <a:xfrm>
                  <a:off x="4746625" y="1744663"/>
                  <a:ext cx="20638" cy="26988"/>
                </a:xfrm>
                <a:custGeom>
                  <a:avLst/>
                  <a:gdLst/>
                  <a:ahLst/>
                  <a:cxnLst>
                    <a:cxn ang="0">
                      <a:pos x="12" y="10"/>
                    </a:cxn>
                    <a:cxn ang="0">
                      <a:pos x="12" y="16"/>
                    </a:cxn>
                    <a:cxn ang="0">
                      <a:pos x="5" y="20"/>
                    </a:cxn>
                    <a:cxn ang="0">
                      <a:pos x="0" y="13"/>
                    </a:cxn>
                    <a:cxn ang="0">
                      <a:pos x="10" y="10"/>
                    </a:cxn>
                    <a:cxn ang="0">
                      <a:pos x="7" y="5"/>
                    </a:cxn>
                    <a:cxn ang="0">
                      <a:pos x="11" y="0"/>
                    </a:cxn>
                    <a:cxn ang="0">
                      <a:pos x="16" y="5"/>
                    </a:cxn>
                    <a:cxn ang="0">
                      <a:pos x="12" y="10"/>
                    </a:cxn>
                  </a:cxnLst>
                  <a:rect l="0" t="0" r="r" b="b"/>
                  <a:pathLst>
                    <a:path w="16" h="20">
                      <a:moveTo>
                        <a:pt x="12" y="10"/>
                      </a:moveTo>
                      <a:cubicBezTo>
                        <a:pt x="12" y="12"/>
                        <a:pt x="12" y="14"/>
                        <a:pt x="12" y="16"/>
                      </a:cubicBezTo>
                      <a:cubicBezTo>
                        <a:pt x="12" y="17"/>
                        <a:pt x="6" y="20"/>
                        <a:pt x="5" y="20"/>
                      </a:cubicBezTo>
                      <a:cubicBezTo>
                        <a:pt x="1" y="20"/>
                        <a:pt x="0" y="16"/>
                        <a:pt x="0" y="13"/>
                      </a:cubicBezTo>
                      <a:cubicBezTo>
                        <a:pt x="4" y="13"/>
                        <a:pt x="6" y="10"/>
                        <a:pt x="10" y="10"/>
                      </a:cubicBezTo>
                      <a:cubicBezTo>
                        <a:pt x="9" y="8"/>
                        <a:pt x="7" y="7"/>
                        <a:pt x="7" y="5"/>
                      </a:cubicBezTo>
                      <a:cubicBezTo>
                        <a:pt x="7" y="2"/>
                        <a:pt x="11" y="0"/>
                        <a:pt x="11" y="0"/>
                      </a:cubicBezTo>
                      <a:cubicBezTo>
                        <a:pt x="13" y="3"/>
                        <a:pt x="14" y="4"/>
                        <a:pt x="16" y="5"/>
                      </a:cubicBezTo>
                      <a:cubicBezTo>
                        <a:pt x="15" y="7"/>
                        <a:pt x="13" y="10"/>
                        <a:pt x="12" y="1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nvGrpSpPr>
            <p:cNvPr id="184" name="Group 345">
              <a:extLst>
                <a:ext uri="{FF2B5EF4-FFF2-40B4-BE49-F238E27FC236}">
                  <a16:creationId xmlns:a16="http://schemas.microsoft.com/office/drawing/2014/main" id="{71B77D30-8BD0-1543-A2C1-CAE165BB1473}"/>
                </a:ext>
              </a:extLst>
            </p:cNvPr>
            <p:cNvGrpSpPr/>
            <p:nvPr/>
          </p:nvGrpSpPr>
          <p:grpSpPr>
            <a:xfrm>
              <a:off x="1153226" y="338858"/>
              <a:ext cx="3730171" cy="5864340"/>
              <a:chOff x="4219575" y="1262302"/>
              <a:chExt cx="687388" cy="982424"/>
            </a:xfrm>
            <a:solidFill>
              <a:schemeClr val="accent2"/>
            </a:solidFill>
          </p:grpSpPr>
          <p:sp>
            <p:nvSpPr>
              <p:cNvPr id="185" name="Freeform 36">
                <a:extLst>
                  <a:ext uri="{FF2B5EF4-FFF2-40B4-BE49-F238E27FC236}">
                    <a16:creationId xmlns:a16="http://schemas.microsoft.com/office/drawing/2014/main" id="{2E8FB73E-F585-B44F-88EB-EA842C4A43E0}"/>
                  </a:ext>
                </a:extLst>
              </p:cNvPr>
              <p:cNvSpPr>
                <a:spLocks/>
              </p:cNvSpPr>
              <p:nvPr/>
            </p:nvSpPr>
            <p:spPr bwMode="auto">
              <a:xfrm>
                <a:off x="4568825" y="1816100"/>
                <a:ext cx="26988" cy="39688"/>
              </a:xfrm>
              <a:custGeom>
                <a:avLst/>
                <a:gdLst/>
                <a:ahLst/>
                <a:cxnLst>
                  <a:cxn ang="0">
                    <a:pos x="3" y="27"/>
                  </a:cxn>
                  <a:cxn ang="0">
                    <a:pos x="9" y="21"/>
                  </a:cxn>
                  <a:cxn ang="0">
                    <a:pos x="0" y="14"/>
                  </a:cxn>
                  <a:cxn ang="0">
                    <a:pos x="9" y="0"/>
                  </a:cxn>
                  <a:cxn ang="0">
                    <a:pos x="20" y="12"/>
                  </a:cxn>
                  <a:cxn ang="0">
                    <a:pos x="6" y="30"/>
                  </a:cxn>
                  <a:cxn ang="0">
                    <a:pos x="0" y="27"/>
                  </a:cxn>
                  <a:cxn ang="0">
                    <a:pos x="2" y="25"/>
                  </a:cxn>
                  <a:cxn ang="0">
                    <a:pos x="3" y="27"/>
                  </a:cxn>
                </a:cxnLst>
                <a:rect l="0" t="0" r="r" b="b"/>
                <a:pathLst>
                  <a:path w="20" h="30">
                    <a:moveTo>
                      <a:pt x="3" y="27"/>
                    </a:moveTo>
                    <a:cubicBezTo>
                      <a:pt x="6" y="26"/>
                      <a:pt x="9" y="23"/>
                      <a:pt x="9" y="21"/>
                    </a:cubicBezTo>
                    <a:cubicBezTo>
                      <a:pt x="5" y="20"/>
                      <a:pt x="0" y="16"/>
                      <a:pt x="0" y="14"/>
                    </a:cubicBezTo>
                    <a:cubicBezTo>
                      <a:pt x="0" y="12"/>
                      <a:pt x="5" y="0"/>
                      <a:pt x="9" y="0"/>
                    </a:cubicBezTo>
                    <a:cubicBezTo>
                      <a:pt x="17" y="0"/>
                      <a:pt x="18" y="4"/>
                      <a:pt x="20" y="12"/>
                    </a:cubicBezTo>
                    <a:cubicBezTo>
                      <a:pt x="12" y="14"/>
                      <a:pt x="16" y="30"/>
                      <a:pt x="6" y="30"/>
                    </a:cubicBezTo>
                    <a:cubicBezTo>
                      <a:pt x="3" y="30"/>
                      <a:pt x="1" y="27"/>
                      <a:pt x="0" y="27"/>
                    </a:cubicBezTo>
                    <a:cubicBezTo>
                      <a:pt x="1" y="26"/>
                      <a:pt x="2" y="25"/>
                      <a:pt x="2" y="25"/>
                    </a:cubicBezTo>
                    <a:lnTo>
                      <a:pt x="3" y="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186" name="Group 343">
                <a:extLst>
                  <a:ext uri="{FF2B5EF4-FFF2-40B4-BE49-F238E27FC236}">
                    <a16:creationId xmlns:a16="http://schemas.microsoft.com/office/drawing/2014/main" id="{AE87F76C-9E27-ED47-9ACE-1A48EA25481D}"/>
                  </a:ext>
                </a:extLst>
              </p:cNvPr>
              <p:cNvGrpSpPr/>
              <p:nvPr/>
            </p:nvGrpSpPr>
            <p:grpSpPr>
              <a:xfrm>
                <a:off x="4219575" y="1262302"/>
                <a:ext cx="687388" cy="982424"/>
                <a:chOff x="4219575" y="1262302"/>
                <a:chExt cx="687388" cy="982424"/>
              </a:xfrm>
              <a:grpFill/>
            </p:grpSpPr>
            <p:sp>
              <p:nvSpPr>
                <p:cNvPr id="187" name="Freeform 24">
                  <a:extLst>
                    <a:ext uri="{FF2B5EF4-FFF2-40B4-BE49-F238E27FC236}">
                      <a16:creationId xmlns:a16="http://schemas.microsoft.com/office/drawing/2014/main" id="{D5BB991D-B24F-BF4C-94B1-A1B961CD9B3B}"/>
                    </a:ext>
                  </a:extLst>
                </p:cNvPr>
                <p:cNvSpPr>
                  <a:spLocks/>
                </p:cNvSpPr>
                <p:nvPr/>
              </p:nvSpPr>
              <p:spPr bwMode="auto">
                <a:xfrm>
                  <a:off x="4230688" y="1782763"/>
                  <a:ext cx="646113" cy="461963"/>
                </a:xfrm>
                <a:custGeom>
                  <a:avLst/>
                  <a:gdLst/>
                  <a:ahLst/>
                  <a:cxnLst>
                    <a:cxn ang="0">
                      <a:pos x="473" y="233"/>
                    </a:cxn>
                    <a:cxn ang="0">
                      <a:pos x="470" y="273"/>
                    </a:cxn>
                    <a:cxn ang="0">
                      <a:pos x="427" y="274"/>
                    </a:cxn>
                    <a:cxn ang="0">
                      <a:pos x="401" y="283"/>
                    </a:cxn>
                    <a:cxn ang="0">
                      <a:pos x="403" y="303"/>
                    </a:cxn>
                    <a:cxn ang="0">
                      <a:pos x="413" y="322"/>
                    </a:cxn>
                    <a:cxn ang="0">
                      <a:pos x="401" y="319"/>
                    </a:cxn>
                    <a:cxn ang="0">
                      <a:pos x="397" y="336"/>
                    </a:cxn>
                    <a:cxn ang="0">
                      <a:pos x="382" y="315"/>
                    </a:cxn>
                    <a:cxn ang="0">
                      <a:pos x="358" y="278"/>
                    </a:cxn>
                    <a:cxn ang="0">
                      <a:pos x="329" y="238"/>
                    </a:cxn>
                    <a:cxn ang="0">
                      <a:pos x="289" y="213"/>
                    </a:cxn>
                    <a:cxn ang="0">
                      <a:pos x="270" y="212"/>
                    </a:cxn>
                    <a:cxn ang="0">
                      <a:pos x="289" y="244"/>
                    </a:cxn>
                    <a:cxn ang="0">
                      <a:pos x="315" y="264"/>
                    </a:cxn>
                    <a:cxn ang="0">
                      <a:pos x="330" y="283"/>
                    </a:cxn>
                    <a:cxn ang="0">
                      <a:pos x="323" y="305"/>
                    </a:cxn>
                    <a:cxn ang="0">
                      <a:pos x="316" y="303"/>
                    </a:cxn>
                    <a:cxn ang="0">
                      <a:pos x="291" y="273"/>
                    </a:cxn>
                    <a:cxn ang="0">
                      <a:pos x="229" y="223"/>
                    </a:cxn>
                    <a:cxn ang="0">
                      <a:pos x="168" y="237"/>
                    </a:cxn>
                    <a:cxn ang="0">
                      <a:pos x="135" y="272"/>
                    </a:cxn>
                    <a:cxn ang="0">
                      <a:pos x="101" y="326"/>
                    </a:cxn>
                    <a:cxn ang="0">
                      <a:pos x="72" y="338"/>
                    </a:cxn>
                    <a:cxn ang="0">
                      <a:pos x="10" y="334"/>
                    </a:cxn>
                    <a:cxn ang="0">
                      <a:pos x="0" y="306"/>
                    </a:cxn>
                    <a:cxn ang="0">
                      <a:pos x="4" y="246"/>
                    </a:cxn>
                    <a:cxn ang="0">
                      <a:pos x="48" y="235"/>
                    </a:cxn>
                    <a:cxn ang="0">
                      <a:pos x="89" y="240"/>
                    </a:cxn>
                    <a:cxn ang="0">
                      <a:pos x="105" y="206"/>
                    </a:cxn>
                    <a:cxn ang="0">
                      <a:pos x="103" y="193"/>
                    </a:cxn>
                    <a:cxn ang="0">
                      <a:pos x="60" y="163"/>
                    </a:cxn>
                    <a:cxn ang="0">
                      <a:pos x="88" y="157"/>
                    </a:cxn>
                    <a:cxn ang="0">
                      <a:pos x="96" y="143"/>
                    </a:cxn>
                    <a:cxn ang="0">
                      <a:pos x="114" y="145"/>
                    </a:cxn>
                    <a:cxn ang="0">
                      <a:pos x="147" y="118"/>
                    </a:cxn>
                    <a:cxn ang="0">
                      <a:pos x="176" y="89"/>
                    </a:cxn>
                    <a:cxn ang="0">
                      <a:pos x="208" y="73"/>
                    </a:cxn>
                    <a:cxn ang="0">
                      <a:pos x="225" y="54"/>
                    </a:cxn>
                    <a:cxn ang="0">
                      <a:pos x="245" y="5"/>
                    </a:cxn>
                    <a:cxn ang="0">
                      <a:pos x="251" y="25"/>
                    </a:cxn>
                    <a:cxn ang="0">
                      <a:pos x="240" y="54"/>
                    </a:cxn>
                    <a:cxn ang="0">
                      <a:pos x="254" y="66"/>
                    </a:cxn>
                    <a:cxn ang="0">
                      <a:pos x="289" y="68"/>
                    </a:cxn>
                    <a:cxn ang="0">
                      <a:pos x="333" y="50"/>
                    </a:cxn>
                    <a:cxn ang="0">
                      <a:pos x="378" y="55"/>
                    </a:cxn>
                    <a:cxn ang="0">
                      <a:pos x="408" y="95"/>
                    </a:cxn>
                    <a:cxn ang="0">
                      <a:pos x="399" y="153"/>
                    </a:cxn>
                    <a:cxn ang="0">
                      <a:pos x="470" y="180"/>
                    </a:cxn>
                    <a:cxn ang="0">
                      <a:pos x="474" y="204"/>
                    </a:cxn>
                    <a:cxn ang="0">
                      <a:pos x="476" y="216"/>
                    </a:cxn>
                  </a:cxnLst>
                  <a:rect l="0" t="0" r="r" b="b"/>
                  <a:pathLst>
                    <a:path w="485" h="347">
                      <a:moveTo>
                        <a:pt x="476" y="216"/>
                      </a:moveTo>
                      <a:cubicBezTo>
                        <a:pt x="474" y="223"/>
                        <a:pt x="475" y="219"/>
                        <a:pt x="473" y="222"/>
                      </a:cubicBezTo>
                      <a:cubicBezTo>
                        <a:pt x="473" y="233"/>
                        <a:pt x="473" y="233"/>
                        <a:pt x="473" y="233"/>
                      </a:cubicBezTo>
                      <a:cubicBezTo>
                        <a:pt x="469" y="238"/>
                        <a:pt x="461" y="246"/>
                        <a:pt x="461" y="253"/>
                      </a:cubicBezTo>
                      <a:cubicBezTo>
                        <a:pt x="461" y="261"/>
                        <a:pt x="473" y="268"/>
                        <a:pt x="476" y="272"/>
                      </a:cubicBezTo>
                      <a:cubicBezTo>
                        <a:pt x="474" y="273"/>
                        <a:pt x="472" y="273"/>
                        <a:pt x="470" y="273"/>
                      </a:cubicBezTo>
                      <a:cubicBezTo>
                        <a:pt x="466" y="275"/>
                        <a:pt x="463" y="273"/>
                        <a:pt x="459" y="275"/>
                      </a:cubicBezTo>
                      <a:cubicBezTo>
                        <a:pt x="453" y="277"/>
                        <a:pt x="452" y="283"/>
                        <a:pt x="446" y="283"/>
                      </a:cubicBezTo>
                      <a:cubicBezTo>
                        <a:pt x="439" y="283"/>
                        <a:pt x="435" y="274"/>
                        <a:pt x="427" y="274"/>
                      </a:cubicBezTo>
                      <a:cubicBezTo>
                        <a:pt x="420" y="274"/>
                        <a:pt x="419" y="278"/>
                        <a:pt x="413" y="280"/>
                      </a:cubicBezTo>
                      <a:cubicBezTo>
                        <a:pt x="414" y="284"/>
                        <a:pt x="414" y="286"/>
                        <a:pt x="413" y="290"/>
                      </a:cubicBezTo>
                      <a:cubicBezTo>
                        <a:pt x="406" y="290"/>
                        <a:pt x="405" y="283"/>
                        <a:pt x="401" y="283"/>
                      </a:cubicBezTo>
                      <a:cubicBezTo>
                        <a:pt x="399" y="283"/>
                        <a:pt x="397" y="286"/>
                        <a:pt x="397" y="288"/>
                      </a:cubicBezTo>
                      <a:cubicBezTo>
                        <a:pt x="405" y="298"/>
                        <a:pt x="405" y="298"/>
                        <a:pt x="405" y="298"/>
                      </a:cubicBezTo>
                      <a:cubicBezTo>
                        <a:pt x="405" y="300"/>
                        <a:pt x="403" y="302"/>
                        <a:pt x="403" y="303"/>
                      </a:cubicBezTo>
                      <a:cubicBezTo>
                        <a:pt x="403" y="304"/>
                        <a:pt x="415" y="315"/>
                        <a:pt x="419" y="315"/>
                      </a:cubicBezTo>
                      <a:cubicBezTo>
                        <a:pt x="419" y="317"/>
                        <a:pt x="420" y="318"/>
                        <a:pt x="420" y="319"/>
                      </a:cubicBezTo>
                      <a:cubicBezTo>
                        <a:pt x="418" y="321"/>
                        <a:pt x="414" y="319"/>
                        <a:pt x="413" y="322"/>
                      </a:cubicBezTo>
                      <a:cubicBezTo>
                        <a:pt x="412" y="322"/>
                        <a:pt x="412" y="322"/>
                        <a:pt x="412" y="322"/>
                      </a:cubicBezTo>
                      <a:cubicBezTo>
                        <a:pt x="407" y="321"/>
                        <a:pt x="403" y="317"/>
                        <a:pt x="401" y="315"/>
                      </a:cubicBezTo>
                      <a:cubicBezTo>
                        <a:pt x="401" y="319"/>
                        <a:pt x="401" y="319"/>
                        <a:pt x="401" y="319"/>
                      </a:cubicBezTo>
                      <a:cubicBezTo>
                        <a:pt x="402" y="321"/>
                        <a:pt x="403" y="323"/>
                        <a:pt x="403" y="326"/>
                      </a:cubicBezTo>
                      <a:cubicBezTo>
                        <a:pt x="403" y="329"/>
                        <a:pt x="399" y="334"/>
                        <a:pt x="403" y="336"/>
                      </a:cubicBezTo>
                      <a:cubicBezTo>
                        <a:pt x="401" y="336"/>
                        <a:pt x="397" y="336"/>
                        <a:pt x="397" y="336"/>
                      </a:cubicBezTo>
                      <a:cubicBezTo>
                        <a:pt x="390" y="336"/>
                        <a:pt x="384" y="329"/>
                        <a:pt x="384" y="322"/>
                      </a:cubicBezTo>
                      <a:cubicBezTo>
                        <a:pt x="384" y="319"/>
                        <a:pt x="388" y="317"/>
                        <a:pt x="390" y="315"/>
                      </a:cubicBezTo>
                      <a:cubicBezTo>
                        <a:pt x="387" y="315"/>
                        <a:pt x="385" y="315"/>
                        <a:pt x="382" y="315"/>
                      </a:cubicBezTo>
                      <a:cubicBezTo>
                        <a:pt x="380" y="315"/>
                        <a:pt x="379" y="311"/>
                        <a:pt x="379" y="310"/>
                      </a:cubicBezTo>
                      <a:cubicBezTo>
                        <a:pt x="378" y="304"/>
                        <a:pt x="374" y="300"/>
                        <a:pt x="370" y="296"/>
                      </a:cubicBezTo>
                      <a:cubicBezTo>
                        <a:pt x="365" y="291"/>
                        <a:pt x="358" y="287"/>
                        <a:pt x="358" y="278"/>
                      </a:cubicBezTo>
                      <a:cubicBezTo>
                        <a:pt x="358" y="272"/>
                        <a:pt x="358" y="270"/>
                        <a:pt x="358" y="266"/>
                      </a:cubicBezTo>
                      <a:cubicBezTo>
                        <a:pt x="358" y="260"/>
                        <a:pt x="348" y="251"/>
                        <a:pt x="342" y="248"/>
                      </a:cubicBezTo>
                      <a:cubicBezTo>
                        <a:pt x="336" y="245"/>
                        <a:pt x="329" y="244"/>
                        <a:pt x="329" y="238"/>
                      </a:cubicBezTo>
                      <a:cubicBezTo>
                        <a:pt x="326" y="238"/>
                        <a:pt x="325" y="238"/>
                        <a:pt x="323" y="238"/>
                      </a:cubicBezTo>
                      <a:cubicBezTo>
                        <a:pt x="313" y="238"/>
                        <a:pt x="302" y="223"/>
                        <a:pt x="302" y="213"/>
                      </a:cubicBezTo>
                      <a:cubicBezTo>
                        <a:pt x="297" y="213"/>
                        <a:pt x="293" y="213"/>
                        <a:pt x="289" y="213"/>
                      </a:cubicBezTo>
                      <a:cubicBezTo>
                        <a:pt x="283" y="213"/>
                        <a:pt x="285" y="204"/>
                        <a:pt x="283" y="201"/>
                      </a:cubicBezTo>
                      <a:cubicBezTo>
                        <a:pt x="278" y="204"/>
                        <a:pt x="268" y="204"/>
                        <a:pt x="268" y="209"/>
                      </a:cubicBezTo>
                      <a:cubicBezTo>
                        <a:pt x="268" y="210"/>
                        <a:pt x="270" y="212"/>
                        <a:pt x="270" y="212"/>
                      </a:cubicBezTo>
                      <a:cubicBezTo>
                        <a:pt x="270" y="214"/>
                        <a:pt x="269" y="217"/>
                        <a:pt x="269" y="220"/>
                      </a:cubicBezTo>
                      <a:cubicBezTo>
                        <a:pt x="269" y="226"/>
                        <a:pt x="273" y="229"/>
                        <a:pt x="278" y="231"/>
                      </a:cubicBezTo>
                      <a:cubicBezTo>
                        <a:pt x="285" y="233"/>
                        <a:pt x="288" y="240"/>
                        <a:pt x="289" y="244"/>
                      </a:cubicBezTo>
                      <a:cubicBezTo>
                        <a:pt x="291" y="250"/>
                        <a:pt x="294" y="257"/>
                        <a:pt x="298" y="259"/>
                      </a:cubicBezTo>
                      <a:cubicBezTo>
                        <a:pt x="304" y="262"/>
                        <a:pt x="309" y="260"/>
                        <a:pt x="315" y="260"/>
                      </a:cubicBezTo>
                      <a:cubicBezTo>
                        <a:pt x="315" y="261"/>
                        <a:pt x="315" y="263"/>
                        <a:pt x="315" y="264"/>
                      </a:cubicBezTo>
                      <a:cubicBezTo>
                        <a:pt x="313" y="269"/>
                        <a:pt x="323" y="271"/>
                        <a:pt x="326" y="272"/>
                      </a:cubicBezTo>
                      <a:cubicBezTo>
                        <a:pt x="335" y="277"/>
                        <a:pt x="345" y="280"/>
                        <a:pt x="344" y="290"/>
                      </a:cubicBezTo>
                      <a:cubicBezTo>
                        <a:pt x="340" y="289"/>
                        <a:pt x="337" y="283"/>
                        <a:pt x="330" y="283"/>
                      </a:cubicBezTo>
                      <a:cubicBezTo>
                        <a:pt x="325" y="283"/>
                        <a:pt x="320" y="286"/>
                        <a:pt x="320" y="290"/>
                      </a:cubicBezTo>
                      <a:cubicBezTo>
                        <a:pt x="320" y="296"/>
                        <a:pt x="328" y="297"/>
                        <a:pt x="328" y="303"/>
                      </a:cubicBezTo>
                      <a:cubicBezTo>
                        <a:pt x="328" y="305"/>
                        <a:pt x="323" y="305"/>
                        <a:pt x="323" y="305"/>
                      </a:cubicBezTo>
                      <a:cubicBezTo>
                        <a:pt x="319" y="309"/>
                        <a:pt x="319" y="318"/>
                        <a:pt x="313" y="318"/>
                      </a:cubicBezTo>
                      <a:cubicBezTo>
                        <a:pt x="310" y="318"/>
                        <a:pt x="308" y="317"/>
                        <a:pt x="308" y="315"/>
                      </a:cubicBezTo>
                      <a:cubicBezTo>
                        <a:pt x="314" y="315"/>
                        <a:pt x="316" y="309"/>
                        <a:pt x="316" y="303"/>
                      </a:cubicBezTo>
                      <a:cubicBezTo>
                        <a:pt x="316" y="297"/>
                        <a:pt x="312" y="295"/>
                        <a:pt x="311" y="291"/>
                      </a:cubicBezTo>
                      <a:cubicBezTo>
                        <a:pt x="310" y="291"/>
                        <a:pt x="300" y="281"/>
                        <a:pt x="299" y="278"/>
                      </a:cubicBezTo>
                      <a:cubicBezTo>
                        <a:pt x="297" y="278"/>
                        <a:pt x="291" y="276"/>
                        <a:pt x="291" y="273"/>
                      </a:cubicBezTo>
                      <a:cubicBezTo>
                        <a:pt x="277" y="270"/>
                        <a:pt x="274" y="266"/>
                        <a:pt x="266" y="259"/>
                      </a:cubicBezTo>
                      <a:cubicBezTo>
                        <a:pt x="263" y="256"/>
                        <a:pt x="257" y="254"/>
                        <a:pt x="256" y="251"/>
                      </a:cubicBezTo>
                      <a:cubicBezTo>
                        <a:pt x="248" y="241"/>
                        <a:pt x="245" y="223"/>
                        <a:pt x="229" y="223"/>
                      </a:cubicBezTo>
                      <a:cubicBezTo>
                        <a:pt x="221" y="223"/>
                        <a:pt x="220" y="228"/>
                        <a:pt x="216" y="230"/>
                      </a:cubicBezTo>
                      <a:cubicBezTo>
                        <a:pt x="208" y="234"/>
                        <a:pt x="202" y="242"/>
                        <a:pt x="192" y="242"/>
                      </a:cubicBezTo>
                      <a:cubicBezTo>
                        <a:pt x="183" y="242"/>
                        <a:pt x="177" y="237"/>
                        <a:pt x="168" y="237"/>
                      </a:cubicBezTo>
                      <a:cubicBezTo>
                        <a:pt x="161" y="237"/>
                        <a:pt x="154" y="242"/>
                        <a:pt x="154" y="248"/>
                      </a:cubicBezTo>
                      <a:cubicBezTo>
                        <a:pt x="157" y="258"/>
                        <a:pt x="157" y="258"/>
                        <a:pt x="157" y="258"/>
                      </a:cubicBezTo>
                      <a:cubicBezTo>
                        <a:pt x="154" y="267"/>
                        <a:pt x="144" y="270"/>
                        <a:pt x="135" y="272"/>
                      </a:cubicBezTo>
                      <a:cubicBezTo>
                        <a:pt x="127" y="274"/>
                        <a:pt x="114" y="292"/>
                        <a:pt x="114" y="302"/>
                      </a:cubicBezTo>
                      <a:cubicBezTo>
                        <a:pt x="114" y="305"/>
                        <a:pt x="117" y="306"/>
                        <a:pt x="119" y="307"/>
                      </a:cubicBezTo>
                      <a:cubicBezTo>
                        <a:pt x="113" y="316"/>
                        <a:pt x="110" y="321"/>
                        <a:pt x="101" y="326"/>
                      </a:cubicBezTo>
                      <a:cubicBezTo>
                        <a:pt x="96" y="328"/>
                        <a:pt x="95" y="340"/>
                        <a:pt x="86" y="337"/>
                      </a:cubicBezTo>
                      <a:cubicBezTo>
                        <a:pt x="86" y="337"/>
                        <a:pt x="86" y="337"/>
                        <a:pt x="86" y="337"/>
                      </a:cubicBezTo>
                      <a:cubicBezTo>
                        <a:pt x="82" y="336"/>
                        <a:pt x="75" y="338"/>
                        <a:pt x="72" y="338"/>
                      </a:cubicBezTo>
                      <a:cubicBezTo>
                        <a:pt x="62" y="338"/>
                        <a:pt x="56" y="347"/>
                        <a:pt x="46" y="347"/>
                      </a:cubicBezTo>
                      <a:cubicBezTo>
                        <a:pt x="40" y="347"/>
                        <a:pt x="39" y="331"/>
                        <a:pt x="29" y="331"/>
                      </a:cubicBezTo>
                      <a:cubicBezTo>
                        <a:pt x="22" y="331"/>
                        <a:pt x="17" y="334"/>
                        <a:pt x="10" y="334"/>
                      </a:cubicBezTo>
                      <a:cubicBezTo>
                        <a:pt x="8" y="334"/>
                        <a:pt x="7" y="332"/>
                        <a:pt x="7" y="330"/>
                      </a:cubicBezTo>
                      <a:cubicBezTo>
                        <a:pt x="7" y="321"/>
                        <a:pt x="7" y="318"/>
                        <a:pt x="7" y="313"/>
                      </a:cubicBezTo>
                      <a:cubicBezTo>
                        <a:pt x="3" y="313"/>
                        <a:pt x="0" y="310"/>
                        <a:pt x="0" y="306"/>
                      </a:cubicBezTo>
                      <a:cubicBezTo>
                        <a:pt x="0" y="301"/>
                        <a:pt x="4" y="299"/>
                        <a:pt x="4" y="296"/>
                      </a:cubicBezTo>
                      <a:cubicBezTo>
                        <a:pt x="4" y="285"/>
                        <a:pt x="8" y="274"/>
                        <a:pt x="8" y="262"/>
                      </a:cubicBezTo>
                      <a:cubicBezTo>
                        <a:pt x="8" y="256"/>
                        <a:pt x="4" y="250"/>
                        <a:pt x="4" y="246"/>
                      </a:cubicBezTo>
                      <a:cubicBezTo>
                        <a:pt x="4" y="243"/>
                        <a:pt x="19" y="234"/>
                        <a:pt x="21" y="234"/>
                      </a:cubicBezTo>
                      <a:cubicBezTo>
                        <a:pt x="23" y="234"/>
                        <a:pt x="25" y="236"/>
                        <a:pt x="28" y="235"/>
                      </a:cubicBezTo>
                      <a:cubicBezTo>
                        <a:pt x="48" y="235"/>
                        <a:pt x="48" y="235"/>
                        <a:pt x="48" y="235"/>
                      </a:cubicBezTo>
                      <a:cubicBezTo>
                        <a:pt x="49" y="237"/>
                        <a:pt x="53" y="238"/>
                        <a:pt x="55" y="238"/>
                      </a:cubicBezTo>
                      <a:cubicBezTo>
                        <a:pt x="76" y="238"/>
                        <a:pt x="76" y="238"/>
                        <a:pt x="76" y="238"/>
                      </a:cubicBezTo>
                      <a:cubicBezTo>
                        <a:pt x="82" y="237"/>
                        <a:pt x="84" y="240"/>
                        <a:pt x="89" y="240"/>
                      </a:cubicBezTo>
                      <a:cubicBezTo>
                        <a:pt x="92" y="240"/>
                        <a:pt x="98" y="238"/>
                        <a:pt x="100" y="238"/>
                      </a:cubicBezTo>
                      <a:cubicBezTo>
                        <a:pt x="100" y="229"/>
                        <a:pt x="105" y="226"/>
                        <a:pt x="105" y="218"/>
                      </a:cubicBezTo>
                      <a:cubicBezTo>
                        <a:pt x="105" y="216"/>
                        <a:pt x="105" y="208"/>
                        <a:pt x="105" y="206"/>
                      </a:cubicBezTo>
                      <a:cubicBezTo>
                        <a:pt x="104" y="206"/>
                        <a:pt x="104" y="206"/>
                        <a:pt x="104" y="206"/>
                      </a:cubicBezTo>
                      <a:cubicBezTo>
                        <a:pt x="105" y="205"/>
                        <a:pt x="106" y="201"/>
                        <a:pt x="106" y="200"/>
                      </a:cubicBezTo>
                      <a:cubicBezTo>
                        <a:pt x="106" y="196"/>
                        <a:pt x="103" y="197"/>
                        <a:pt x="103" y="193"/>
                      </a:cubicBezTo>
                      <a:cubicBezTo>
                        <a:pt x="94" y="193"/>
                        <a:pt x="92" y="185"/>
                        <a:pt x="92" y="178"/>
                      </a:cubicBezTo>
                      <a:cubicBezTo>
                        <a:pt x="89" y="178"/>
                        <a:pt x="89" y="175"/>
                        <a:pt x="87" y="175"/>
                      </a:cubicBezTo>
                      <a:cubicBezTo>
                        <a:pt x="79" y="173"/>
                        <a:pt x="60" y="169"/>
                        <a:pt x="60" y="163"/>
                      </a:cubicBezTo>
                      <a:cubicBezTo>
                        <a:pt x="60" y="163"/>
                        <a:pt x="60" y="161"/>
                        <a:pt x="60" y="161"/>
                      </a:cubicBezTo>
                      <a:cubicBezTo>
                        <a:pt x="60" y="157"/>
                        <a:pt x="72" y="154"/>
                        <a:pt x="76" y="153"/>
                      </a:cubicBezTo>
                      <a:cubicBezTo>
                        <a:pt x="78" y="156"/>
                        <a:pt x="85" y="157"/>
                        <a:pt x="88" y="157"/>
                      </a:cubicBezTo>
                      <a:cubicBezTo>
                        <a:pt x="92" y="157"/>
                        <a:pt x="97" y="156"/>
                        <a:pt x="98" y="155"/>
                      </a:cubicBezTo>
                      <a:cubicBezTo>
                        <a:pt x="98" y="152"/>
                        <a:pt x="98" y="152"/>
                        <a:pt x="98" y="152"/>
                      </a:cubicBezTo>
                      <a:cubicBezTo>
                        <a:pt x="95" y="151"/>
                        <a:pt x="97" y="145"/>
                        <a:pt x="96" y="143"/>
                      </a:cubicBezTo>
                      <a:cubicBezTo>
                        <a:pt x="96" y="140"/>
                        <a:pt x="96" y="140"/>
                        <a:pt x="96" y="140"/>
                      </a:cubicBezTo>
                      <a:cubicBezTo>
                        <a:pt x="101" y="140"/>
                        <a:pt x="101" y="140"/>
                        <a:pt x="101" y="140"/>
                      </a:cubicBezTo>
                      <a:cubicBezTo>
                        <a:pt x="104" y="143"/>
                        <a:pt x="109" y="145"/>
                        <a:pt x="114" y="145"/>
                      </a:cubicBezTo>
                      <a:cubicBezTo>
                        <a:pt x="117" y="145"/>
                        <a:pt x="120" y="142"/>
                        <a:pt x="121" y="139"/>
                      </a:cubicBezTo>
                      <a:cubicBezTo>
                        <a:pt x="135" y="139"/>
                        <a:pt x="138" y="129"/>
                        <a:pt x="141" y="119"/>
                      </a:cubicBezTo>
                      <a:cubicBezTo>
                        <a:pt x="143" y="119"/>
                        <a:pt x="145" y="118"/>
                        <a:pt x="147" y="118"/>
                      </a:cubicBezTo>
                      <a:cubicBezTo>
                        <a:pt x="150" y="117"/>
                        <a:pt x="167" y="110"/>
                        <a:pt x="169" y="108"/>
                      </a:cubicBezTo>
                      <a:cubicBezTo>
                        <a:pt x="173" y="104"/>
                        <a:pt x="171" y="99"/>
                        <a:pt x="171" y="94"/>
                      </a:cubicBezTo>
                      <a:cubicBezTo>
                        <a:pt x="171" y="92"/>
                        <a:pt x="175" y="89"/>
                        <a:pt x="176" y="89"/>
                      </a:cubicBezTo>
                      <a:cubicBezTo>
                        <a:pt x="182" y="83"/>
                        <a:pt x="188" y="76"/>
                        <a:pt x="198" y="76"/>
                      </a:cubicBezTo>
                      <a:cubicBezTo>
                        <a:pt x="204" y="76"/>
                        <a:pt x="201" y="77"/>
                        <a:pt x="204" y="76"/>
                      </a:cubicBezTo>
                      <a:cubicBezTo>
                        <a:pt x="206" y="77"/>
                        <a:pt x="207" y="74"/>
                        <a:pt x="208" y="73"/>
                      </a:cubicBezTo>
                      <a:cubicBezTo>
                        <a:pt x="211" y="70"/>
                        <a:pt x="215" y="72"/>
                        <a:pt x="219" y="72"/>
                      </a:cubicBezTo>
                      <a:cubicBezTo>
                        <a:pt x="221" y="72"/>
                        <a:pt x="229" y="68"/>
                        <a:pt x="229" y="65"/>
                      </a:cubicBezTo>
                      <a:cubicBezTo>
                        <a:pt x="229" y="63"/>
                        <a:pt x="225" y="54"/>
                        <a:pt x="225" y="54"/>
                      </a:cubicBezTo>
                      <a:cubicBezTo>
                        <a:pt x="224" y="42"/>
                        <a:pt x="217" y="38"/>
                        <a:pt x="217" y="28"/>
                      </a:cubicBezTo>
                      <a:cubicBezTo>
                        <a:pt x="217" y="9"/>
                        <a:pt x="234" y="8"/>
                        <a:pt x="245" y="0"/>
                      </a:cubicBezTo>
                      <a:cubicBezTo>
                        <a:pt x="245" y="5"/>
                        <a:pt x="245" y="5"/>
                        <a:pt x="245" y="5"/>
                      </a:cubicBezTo>
                      <a:cubicBezTo>
                        <a:pt x="243" y="10"/>
                        <a:pt x="242" y="12"/>
                        <a:pt x="242" y="17"/>
                      </a:cubicBezTo>
                      <a:cubicBezTo>
                        <a:pt x="242" y="21"/>
                        <a:pt x="247" y="22"/>
                        <a:pt x="251" y="22"/>
                      </a:cubicBezTo>
                      <a:cubicBezTo>
                        <a:pt x="251" y="23"/>
                        <a:pt x="251" y="24"/>
                        <a:pt x="251" y="25"/>
                      </a:cubicBezTo>
                      <a:cubicBezTo>
                        <a:pt x="251" y="27"/>
                        <a:pt x="247" y="28"/>
                        <a:pt x="245" y="29"/>
                      </a:cubicBezTo>
                      <a:cubicBezTo>
                        <a:pt x="241" y="34"/>
                        <a:pt x="236" y="38"/>
                        <a:pt x="236" y="46"/>
                      </a:cubicBezTo>
                      <a:cubicBezTo>
                        <a:pt x="236" y="50"/>
                        <a:pt x="238" y="53"/>
                        <a:pt x="240" y="54"/>
                      </a:cubicBezTo>
                      <a:cubicBezTo>
                        <a:pt x="240" y="56"/>
                        <a:pt x="241" y="57"/>
                        <a:pt x="240" y="59"/>
                      </a:cubicBezTo>
                      <a:cubicBezTo>
                        <a:pt x="245" y="59"/>
                        <a:pt x="247" y="60"/>
                        <a:pt x="251" y="60"/>
                      </a:cubicBezTo>
                      <a:cubicBezTo>
                        <a:pt x="252" y="63"/>
                        <a:pt x="253" y="66"/>
                        <a:pt x="254" y="66"/>
                      </a:cubicBezTo>
                      <a:cubicBezTo>
                        <a:pt x="266" y="66"/>
                        <a:pt x="274" y="56"/>
                        <a:pt x="285" y="57"/>
                      </a:cubicBezTo>
                      <a:cubicBezTo>
                        <a:pt x="284" y="59"/>
                        <a:pt x="282" y="60"/>
                        <a:pt x="282" y="62"/>
                      </a:cubicBezTo>
                      <a:cubicBezTo>
                        <a:pt x="282" y="63"/>
                        <a:pt x="289" y="68"/>
                        <a:pt x="289" y="68"/>
                      </a:cubicBezTo>
                      <a:cubicBezTo>
                        <a:pt x="294" y="68"/>
                        <a:pt x="295" y="65"/>
                        <a:pt x="297" y="64"/>
                      </a:cubicBezTo>
                      <a:cubicBezTo>
                        <a:pt x="304" y="60"/>
                        <a:pt x="310" y="62"/>
                        <a:pt x="317" y="59"/>
                      </a:cubicBezTo>
                      <a:cubicBezTo>
                        <a:pt x="321" y="57"/>
                        <a:pt x="328" y="50"/>
                        <a:pt x="333" y="50"/>
                      </a:cubicBezTo>
                      <a:cubicBezTo>
                        <a:pt x="339" y="50"/>
                        <a:pt x="345" y="51"/>
                        <a:pt x="348" y="52"/>
                      </a:cubicBezTo>
                      <a:cubicBezTo>
                        <a:pt x="347" y="54"/>
                        <a:pt x="346" y="56"/>
                        <a:pt x="346" y="57"/>
                      </a:cubicBezTo>
                      <a:cubicBezTo>
                        <a:pt x="358" y="57"/>
                        <a:pt x="370" y="55"/>
                        <a:pt x="378" y="55"/>
                      </a:cubicBezTo>
                      <a:cubicBezTo>
                        <a:pt x="386" y="55"/>
                        <a:pt x="392" y="54"/>
                        <a:pt x="401" y="54"/>
                      </a:cubicBezTo>
                      <a:cubicBezTo>
                        <a:pt x="410" y="54"/>
                        <a:pt x="414" y="70"/>
                        <a:pt x="414" y="80"/>
                      </a:cubicBezTo>
                      <a:cubicBezTo>
                        <a:pt x="414" y="86"/>
                        <a:pt x="408" y="89"/>
                        <a:pt x="408" y="95"/>
                      </a:cubicBezTo>
                      <a:cubicBezTo>
                        <a:pt x="408" y="104"/>
                        <a:pt x="416" y="110"/>
                        <a:pt x="416" y="118"/>
                      </a:cubicBezTo>
                      <a:cubicBezTo>
                        <a:pt x="416" y="123"/>
                        <a:pt x="408" y="125"/>
                        <a:pt x="406" y="128"/>
                      </a:cubicBezTo>
                      <a:cubicBezTo>
                        <a:pt x="401" y="136"/>
                        <a:pt x="399" y="143"/>
                        <a:pt x="399" y="153"/>
                      </a:cubicBezTo>
                      <a:cubicBezTo>
                        <a:pt x="399" y="166"/>
                        <a:pt x="408" y="163"/>
                        <a:pt x="418" y="163"/>
                      </a:cubicBezTo>
                      <a:cubicBezTo>
                        <a:pt x="432" y="163"/>
                        <a:pt x="439" y="157"/>
                        <a:pt x="450" y="157"/>
                      </a:cubicBezTo>
                      <a:cubicBezTo>
                        <a:pt x="461" y="157"/>
                        <a:pt x="459" y="180"/>
                        <a:pt x="470" y="180"/>
                      </a:cubicBezTo>
                      <a:cubicBezTo>
                        <a:pt x="470" y="198"/>
                        <a:pt x="470" y="198"/>
                        <a:pt x="470" y="198"/>
                      </a:cubicBezTo>
                      <a:cubicBezTo>
                        <a:pt x="470" y="200"/>
                        <a:pt x="471" y="201"/>
                        <a:pt x="472" y="201"/>
                      </a:cubicBezTo>
                      <a:cubicBezTo>
                        <a:pt x="474" y="204"/>
                        <a:pt x="474" y="204"/>
                        <a:pt x="474" y="204"/>
                      </a:cubicBezTo>
                      <a:cubicBezTo>
                        <a:pt x="476" y="204"/>
                        <a:pt x="482" y="202"/>
                        <a:pt x="485" y="201"/>
                      </a:cubicBezTo>
                      <a:cubicBezTo>
                        <a:pt x="485" y="204"/>
                        <a:pt x="485" y="206"/>
                        <a:pt x="485" y="208"/>
                      </a:cubicBezTo>
                      <a:cubicBezTo>
                        <a:pt x="481" y="209"/>
                        <a:pt x="476" y="211"/>
                        <a:pt x="476" y="2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9" name="Freeform 25">
                  <a:extLst>
                    <a:ext uri="{FF2B5EF4-FFF2-40B4-BE49-F238E27FC236}">
                      <a16:creationId xmlns:a16="http://schemas.microsoft.com/office/drawing/2014/main" id="{79D6861A-6272-3041-801E-36BA22D81A14}"/>
                    </a:ext>
                  </a:extLst>
                </p:cNvPr>
                <p:cNvSpPr>
                  <a:spLocks/>
                </p:cNvSpPr>
                <p:nvPr/>
              </p:nvSpPr>
              <p:spPr bwMode="auto">
                <a:xfrm>
                  <a:off x="4470400" y="1416050"/>
                  <a:ext cx="436563" cy="423863"/>
                </a:xfrm>
                <a:custGeom>
                  <a:avLst/>
                  <a:gdLst/>
                  <a:ahLst/>
                  <a:cxnLst>
                    <a:cxn ang="0">
                      <a:pos x="66" y="236"/>
                    </a:cxn>
                    <a:cxn ang="0">
                      <a:pos x="4" y="254"/>
                    </a:cxn>
                    <a:cxn ang="0">
                      <a:pos x="12" y="241"/>
                    </a:cxn>
                    <a:cxn ang="0">
                      <a:pos x="8" y="231"/>
                    </a:cxn>
                    <a:cxn ang="0">
                      <a:pos x="10" y="190"/>
                    </a:cxn>
                    <a:cxn ang="0">
                      <a:pos x="55" y="163"/>
                    </a:cxn>
                    <a:cxn ang="0">
                      <a:pos x="85" y="129"/>
                    </a:cxn>
                    <a:cxn ang="0">
                      <a:pos x="97" y="102"/>
                    </a:cxn>
                    <a:cxn ang="0">
                      <a:pos x="142" y="55"/>
                    </a:cxn>
                    <a:cxn ang="0">
                      <a:pos x="124" y="57"/>
                    </a:cxn>
                    <a:cxn ang="0">
                      <a:pos x="124" y="49"/>
                    </a:cxn>
                    <a:cxn ang="0">
                      <a:pos x="132" y="44"/>
                    </a:cxn>
                    <a:cxn ang="0">
                      <a:pos x="148" y="57"/>
                    </a:cxn>
                    <a:cxn ang="0">
                      <a:pos x="149" y="45"/>
                    </a:cxn>
                    <a:cxn ang="0">
                      <a:pos x="168" y="37"/>
                    </a:cxn>
                    <a:cxn ang="0">
                      <a:pos x="183" y="28"/>
                    </a:cxn>
                    <a:cxn ang="0">
                      <a:pos x="199" y="21"/>
                    </a:cxn>
                    <a:cxn ang="0">
                      <a:pos x="221" y="17"/>
                    </a:cxn>
                    <a:cxn ang="0">
                      <a:pos x="223" y="5"/>
                    </a:cxn>
                    <a:cxn ang="0">
                      <a:pos x="256" y="6"/>
                    </a:cxn>
                    <a:cxn ang="0">
                      <a:pos x="266" y="7"/>
                    </a:cxn>
                    <a:cxn ang="0">
                      <a:pos x="285" y="2"/>
                    </a:cxn>
                    <a:cxn ang="0">
                      <a:pos x="296" y="6"/>
                    </a:cxn>
                    <a:cxn ang="0">
                      <a:pos x="293" y="24"/>
                    </a:cxn>
                    <a:cxn ang="0">
                      <a:pos x="315" y="32"/>
                    </a:cxn>
                    <a:cxn ang="0">
                      <a:pos x="309" y="72"/>
                    </a:cxn>
                    <a:cxn ang="0">
                      <a:pos x="310" y="113"/>
                    </a:cxn>
                    <a:cxn ang="0">
                      <a:pos x="318" y="148"/>
                    </a:cxn>
                    <a:cxn ang="0">
                      <a:pos x="327" y="172"/>
                    </a:cxn>
                    <a:cxn ang="0">
                      <a:pos x="255" y="224"/>
                    </a:cxn>
                    <a:cxn ang="0">
                      <a:pos x="218" y="225"/>
                    </a:cxn>
                    <a:cxn ang="0">
                      <a:pos x="206" y="200"/>
                    </a:cxn>
                    <a:cxn ang="0">
                      <a:pos x="197" y="174"/>
                    </a:cxn>
                    <a:cxn ang="0">
                      <a:pos x="254" y="130"/>
                    </a:cxn>
                    <a:cxn ang="0">
                      <a:pos x="202" y="135"/>
                    </a:cxn>
                    <a:cxn ang="0">
                      <a:pos x="172" y="169"/>
                    </a:cxn>
                    <a:cxn ang="0">
                      <a:pos x="146" y="201"/>
                    </a:cxn>
                    <a:cxn ang="0">
                      <a:pos x="150" y="218"/>
                    </a:cxn>
                    <a:cxn ang="0">
                      <a:pos x="152" y="253"/>
                    </a:cxn>
                    <a:cxn ang="0">
                      <a:pos x="146" y="283"/>
                    </a:cxn>
                    <a:cxn ang="0">
                      <a:pos x="121" y="304"/>
                    </a:cxn>
                    <a:cxn ang="0">
                      <a:pos x="90" y="297"/>
                    </a:cxn>
                    <a:cxn ang="0">
                      <a:pos x="82" y="269"/>
                    </a:cxn>
                    <a:cxn ang="0">
                      <a:pos x="76" y="245"/>
                    </a:cxn>
                  </a:cxnLst>
                  <a:rect l="0" t="0" r="r" b="b"/>
                  <a:pathLst>
                    <a:path w="327" h="318">
                      <a:moveTo>
                        <a:pt x="76" y="247"/>
                      </a:moveTo>
                      <a:cubicBezTo>
                        <a:pt x="70" y="245"/>
                        <a:pt x="69" y="241"/>
                        <a:pt x="66" y="236"/>
                      </a:cubicBezTo>
                      <a:cubicBezTo>
                        <a:pt x="57" y="249"/>
                        <a:pt x="43" y="266"/>
                        <a:pt x="24" y="266"/>
                      </a:cubicBezTo>
                      <a:cubicBezTo>
                        <a:pt x="22" y="266"/>
                        <a:pt x="4" y="256"/>
                        <a:pt x="4" y="254"/>
                      </a:cubicBezTo>
                      <a:cubicBezTo>
                        <a:pt x="4" y="250"/>
                        <a:pt x="10" y="248"/>
                        <a:pt x="12" y="247"/>
                      </a:cubicBezTo>
                      <a:cubicBezTo>
                        <a:pt x="12" y="241"/>
                        <a:pt x="12" y="241"/>
                        <a:pt x="12" y="241"/>
                      </a:cubicBezTo>
                      <a:cubicBezTo>
                        <a:pt x="6" y="241"/>
                        <a:pt x="6" y="241"/>
                        <a:pt x="0" y="243"/>
                      </a:cubicBezTo>
                      <a:cubicBezTo>
                        <a:pt x="0" y="240"/>
                        <a:pt x="5" y="234"/>
                        <a:pt x="8" y="231"/>
                      </a:cubicBezTo>
                      <a:cubicBezTo>
                        <a:pt x="1" y="223"/>
                        <a:pt x="0" y="212"/>
                        <a:pt x="0" y="200"/>
                      </a:cubicBezTo>
                      <a:cubicBezTo>
                        <a:pt x="0" y="193"/>
                        <a:pt x="7" y="194"/>
                        <a:pt x="10" y="190"/>
                      </a:cubicBezTo>
                      <a:cubicBezTo>
                        <a:pt x="15" y="182"/>
                        <a:pt x="20" y="177"/>
                        <a:pt x="30" y="174"/>
                      </a:cubicBezTo>
                      <a:cubicBezTo>
                        <a:pt x="38" y="172"/>
                        <a:pt x="39" y="162"/>
                        <a:pt x="55" y="163"/>
                      </a:cubicBezTo>
                      <a:cubicBezTo>
                        <a:pt x="50" y="162"/>
                        <a:pt x="49" y="161"/>
                        <a:pt x="45" y="160"/>
                      </a:cubicBezTo>
                      <a:cubicBezTo>
                        <a:pt x="64" y="155"/>
                        <a:pt x="71" y="140"/>
                        <a:pt x="85" y="129"/>
                      </a:cubicBezTo>
                      <a:cubicBezTo>
                        <a:pt x="90" y="126"/>
                        <a:pt x="89" y="112"/>
                        <a:pt x="93" y="112"/>
                      </a:cubicBezTo>
                      <a:cubicBezTo>
                        <a:pt x="93" y="112"/>
                        <a:pt x="97" y="102"/>
                        <a:pt x="97" y="102"/>
                      </a:cubicBezTo>
                      <a:cubicBezTo>
                        <a:pt x="102" y="93"/>
                        <a:pt x="109" y="87"/>
                        <a:pt x="118" y="83"/>
                      </a:cubicBezTo>
                      <a:cubicBezTo>
                        <a:pt x="127" y="80"/>
                        <a:pt x="139" y="65"/>
                        <a:pt x="142" y="55"/>
                      </a:cubicBezTo>
                      <a:cubicBezTo>
                        <a:pt x="131" y="58"/>
                        <a:pt x="126" y="63"/>
                        <a:pt x="116" y="63"/>
                      </a:cubicBezTo>
                      <a:cubicBezTo>
                        <a:pt x="118" y="60"/>
                        <a:pt x="123" y="58"/>
                        <a:pt x="124" y="57"/>
                      </a:cubicBezTo>
                      <a:cubicBezTo>
                        <a:pt x="122" y="57"/>
                        <a:pt x="118" y="56"/>
                        <a:pt x="118" y="56"/>
                      </a:cubicBezTo>
                      <a:cubicBezTo>
                        <a:pt x="119" y="51"/>
                        <a:pt x="121" y="49"/>
                        <a:pt x="124" y="49"/>
                      </a:cubicBezTo>
                      <a:cubicBezTo>
                        <a:pt x="126" y="49"/>
                        <a:pt x="127" y="50"/>
                        <a:pt x="128" y="50"/>
                      </a:cubicBezTo>
                      <a:cubicBezTo>
                        <a:pt x="129" y="47"/>
                        <a:pt x="131" y="46"/>
                        <a:pt x="132" y="44"/>
                      </a:cubicBezTo>
                      <a:cubicBezTo>
                        <a:pt x="134" y="47"/>
                        <a:pt x="135" y="49"/>
                        <a:pt x="133" y="52"/>
                      </a:cubicBezTo>
                      <a:cubicBezTo>
                        <a:pt x="140" y="52"/>
                        <a:pt x="142" y="57"/>
                        <a:pt x="148" y="57"/>
                      </a:cubicBezTo>
                      <a:cubicBezTo>
                        <a:pt x="150" y="57"/>
                        <a:pt x="155" y="46"/>
                        <a:pt x="156" y="46"/>
                      </a:cubicBezTo>
                      <a:cubicBezTo>
                        <a:pt x="153" y="45"/>
                        <a:pt x="153" y="44"/>
                        <a:pt x="149" y="45"/>
                      </a:cubicBezTo>
                      <a:cubicBezTo>
                        <a:pt x="151" y="41"/>
                        <a:pt x="154" y="38"/>
                        <a:pt x="159" y="38"/>
                      </a:cubicBezTo>
                      <a:cubicBezTo>
                        <a:pt x="162" y="38"/>
                        <a:pt x="165" y="39"/>
                        <a:pt x="168" y="37"/>
                      </a:cubicBezTo>
                      <a:cubicBezTo>
                        <a:pt x="165" y="35"/>
                        <a:pt x="166" y="35"/>
                        <a:pt x="164" y="33"/>
                      </a:cubicBezTo>
                      <a:cubicBezTo>
                        <a:pt x="169" y="29"/>
                        <a:pt x="176" y="29"/>
                        <a:pt x="183" y="28"/>
                      </a:cubicBezTo>
                      <a:cubicBezTo>
                        <a:pt x="183" y="33"/>
                        <a:pt x="183" y="33"/>
                        <a:pt x="183" y="33"/>
                      </a:cubicBezTo>
                      <a:cubicBezTo>
                        <a:pt x="189" y="32"/>
                        <a:pt x="190" y="22"/>
                        <a:pt x="199" y="21"/>
                      </a:cubicBezTo>
                      <a:cubicBezTo>
                        <a:pt x="199" y="29"/>
                        <a:pt x="199" y="29"/>
                        <a:pt x="199" y="29"/>
                      </a:cubicBezTo>
                      <a:cubicBezTo>
                        <a:pt x="205" y="18"/>
                        <a:pt x="213" y="21"/>
                        <a:pt x="221" y="17"/>
                      </a:cubicBezTo>
                      <a:cubicBezTo>
                        <a:pt x="217" y="15"/>
                        <a:pt x="214" y="14"/>
                        <a:pt x="214" y="11"/>
                      </a:cubicBezTo>
                      <a:cubicBezTo>
                        <a:pt x="214" y="9"/>
                        <a:pt x="222" y="7"/>
                        <a:pt x="223" y="5"/>
                      </a:cubicBezTo>
                      <a:cubicBezTo>
                        <a:pt x="226" y="8"/>
                        <a:pt x="228" y="11"/>
                        <a:pt x="232" y="11"/>
                      </a:cubicBezTo>
                      <a:cubicBezTo>
                        <a:pt x="239" y="11"/>
                        <a:pt x="256" y="0"/>
                        <a:pt x="256" y="6"/>
                      </a:cubicBezTo>
                      <a:cubicBezTo>
                        <a:pt x="256" y="12"/>
                        <a:pt x="248" y="14"/>
                        <a:pt x="247" y="20"/>
                      </a:cubicBezTo>
                      <a:cubicBezTo>
                        <a:pt x="255" y="21"/>
                        <a:pt x="258" y="11"/>
                        <a:pt x="266" y="7"/>
                      </a:cubicBezTo>
                      <a:cubicBezTo>
                        <a:pt x="267" y="10"/>
                        <a:pt x="267" y="12"/>
                        <a:pt x="268" y="15"/>
                      </a:cubicBezTo>
                      <a:cubicBezTo>
                        <a:pt x="274" y="9"/>
                        <a:pt x="277" y="7"/>
                        <a:pt x="285" y="2"/>
                      </a:cubicBezTo>
                      <a:cubicBezTo>
                        <a:pt x="285" y="8"/>
                        <a:pt x="284" y="12"/>
                        <a:pt x="289" y="13"/>
                      </a:cubicBezTo>
                      <a:cubicBezTo>
                        <a:pt x="290" y="9"/>
                        <a:pt x="292" y="6"/>
                        <a:pt x="296" y="6"/>
                      </a:cubicBezTo>
                      <a:cubicBezTo>
                        <a:pt x="298" y="6"/>
                        <a:pt x="307" y="11"/>
                        <a:pt x="311" y="13"/>
                      </a:cubicBezTo>
                      <a:cubicBezTo>
                        <a:pt x="307" y="24"/>
                        <a:pt x="303" y="20"/>
                        <a:pt x="293" y="24"/>
                      </a:cubicBezTo>
                      <a:cubicBezTo>
                        <a:pt x="298" y="27"/>
                        <a:pt x="301" y="28"/>
                        <a:pt x="301" y="30"/>
                      </a:cubicBezTo>
                      <a:cubicBezTo>
                        <a:pt x="305" y="31"/>
                        <a:pt x="314" y="32"/>
                        <a:pt x="315" y="32"/>
                      </a:cubicBezTo>
                      <a:cubicBezTo>
                        <a:pt x="309" y="36"/>
                        <a:pt x="293" y="44"/>
                        <a:pt x="293" y="55"/>
                      </a:cubicBezTo>
                      <a:cubicBezTo>
                        <a:pt x="293" y="63"/>
                        <a:pt x="309" y="62"/>
                        <a:pt x="309" y="72"/>
                      </a:cubicBezTo>
                      <a:cubicBezTo>
                        <a:pt x="309" y="80"/>
                        <a:pt x="301" y="83"/>
                        <a:pt x="301" y="91"/>
                      </a:cubicBezTo>
                      <a:cubicBezTo>
                        <a:pt x="301" y="99"/>
                        <a:pt x="310" y="104"/>
                        <a:pt x="310" y="113"/>
                      </a:cubicBezTo>
                      <a:cubicBezTo>
                        <a:pt x="310" y="118"/>
                        <a:pt x="305" y="121"/>
                        <a:pt x="305" y="126"/>
                      </a:cubicBezTo>
                      <a:cubicBezTo>
                        <a:pt x="305" y="136"/>
                        <a:pt x="318" y="138"/>
                        <a:pt x="318" y="148"/>
                      </a:cubicBezTo>
                      <a:cubicBezTo>
                        <a:pt x="318" y="151"/>
                        <a:pt x="314" y="153"/>
                        <a:pt x="313" y="154"/>
                      </a:cubicBezTo>
                      <a:cubicBezTo>
                        <a:pt x="317" y="161"/>
                        <a:pt x="327" y="163"/>
                        <a:pt x="327" y="172"/>
                      </a:cubicBezTo>
                      <a:cubicBezTo>
                        <a:pt x="327" y="187"/>
                        <a:pt x="297" y="203"/>
                        <a:pt x="288" y="215"/>
                      </a:cubicBezTo>
                      <a:cubicBezTo>
                        <a:pt x="283" y="224"/>
                        <a:pt x="263" y="226"/>
                        <a:pt x="255" y="224"/>
                      </a:cubicBezTo>
                      <a:cubicBezTo>
                        <a:pt x="246" y="227"/>
                        <a:pt x="236" y="231"/>
                        <a:pt x="228" y="231"/>
                      </a:cubicBezTo>
                      <a:cubicBezTo>
                        <a:pt x="222" y="231"/>
                        <a:pt x="218" y="230"/>
                        <a:pt x="218" y="225"/>
                      </a:cubicBezTo>
                      <a:cubicBezTo>
                        <a:pt x="209" y="225"/>
                        <a:pt x="199" y="219"/>
                        <a:pt x="199" y="210"/>
                      </a:cubicBezTo>
                      <a:cubicBezTo>
                        <a:pt x="199" y="205"/>
                        <a:pt x="204" y="202"/>
                        <a:pt x="206" y="200"/>
                      </a:cubicBezTo>
                      <a:cubicBezTo>
                        <a:pt x="201" y="198"/>
                        <a:pt x="197" y="188"/>
                        <a:pt x="197" y="183"/>
                      </a:cubicBezTo>
                      <a:cubicBezTo>
                        <a:pt x="197" y="180"/>
                        <a:pt x="198" y="178"/>
                        <a:pt x="197" y="174"/>
                      </a:cubicBezTo>
                      <a:cubicBezTo>
                        <a:pt x="216" y="174"/>
                        <a:pt x="225" y="150"/>
                        <a:pt x="237" y="144"/>
                      </a:cubicBezTo>
                      <a:cubicBezTo>
                        <a:pt x="243" y="140"/>
                        <a:pt x="254" y="138"/>
                        <a:pt x="254" y="130"/>
                      </a:cubicBezTo>
                      <a:cubicBezTo>
                        <a:pt x="254" y="119"/>
                        <a:pt x="239" y="117"/>
                        <a:pt x="228" y="117"/>
                      </a:cubicBezTo>
                      <a:cubicBezTo>
                        <a:pt x="213" y="117"/>
                        <a:pt x="202" y="122"/>
                        <a:pt x="202" y="135"/>
                      </a:cubicBezTo>
                      <a:cubicBezTo>
                        <a:pt x="202" y="140"/>
                        <a:pt x="203" y="142"/>
                        <a:pt x="202" y="145"/>
                      </a:cubicBezTo>
                      <a:cubicBezTo>
                        <a:pt x="202" y="155"/>
                        <a:pt x="181" y="164"/>
                        <a:pt x="172" y="169"/>
                      </a:cubicBezTo>
                      <a:cubicBezTo>
                        <a:pt x="165" y="174"/>
                        <a:pt x="157" y="175"/>
                        <a:pt x="152" y="183"/>
                      </a:cubicBezTo>
                      <a:cubicBezTo>
                        <a:pt x="149" y="189"/>
                        <a:pt x="153" y="198"/>
                        <a:pt x="146" y="201"/>
                      </a:cubicBezTo>
                      <a:cubicBezTo>
                        <a:pt x="146" y="210"/>
                        <a:pt x="146" y="210"/>
                        <a:pt x="146" y="210"/>
                      </a:cubicBezTo>
                      <a:cubicBezTo>
                        <a:pt x="149" y="212"/>
                        <a:pt x="150" y="215"/>
                        <a:pt x="150" y="218"/>
                      </a:cubicBezTo>
                      <a:cubicBezTo>
                        <a:pt x="158" y="219"/>
                        <a:pt x="170" y="227"/>
                        <a:pt x="170" y="235"/>
                      </a:cubicBezTo>
                      <a:cubicBezTo>
                        <a:pt x="170" y="242"/>
                        <a:pt x="157" y="253"/>
                        <a:pt x="152" y="253"/>
                      </a:cubicBezTo>
                      <a:cubicBezTo>
                        <a:pt x="143" y="253"/>
                        <a:pt x="140" y="266"/>
                        <a:pt x="140" y="275"/>
                      </a:cubicBezTo>
                      <a:cubicBezTo>
                        <a:pt x="140" y="280"/>
                        <a:pt x="144" y="282"/>
                        <a:pt x="146" y="283"/>
                      </a:cubicBezTo>
                      <a:cubicBezTo>
                        <a:pt x="145" y="294"/>
                        <a:pt x="135" y="295"/>
                        <a:pt x="133" y="304"/>
                      </a:cubicBezTo>
                      <a:cubicBezTo>
                        <a:pt x="127" y="304"/>
                        <a:pt x="125" y="304"/>
                        <a:pt x="121" y="304"/>
                      </a:cubicBezTo>
                      <a:cubicBezTo>
                        <a:pt x="114" y="304"/>
                        <a:pt x="111" y="318"/>
                        <a:pt x="100" y="318"/>
                      </a:cubicBezTo>
                      <a:cubicBezTo>
                        <a:pt x="97" y="318"/>
                        <a:pt x="90" y="299"/>
                        <a:pt x="90" y="297"/>
                      </a:cubicBezTo>
                      <a:cubicBezTo>
                        <a:pt x="90" y="296"/>
                        <a:pt x="91" y="294"/>
                        <a:pt x="91" y="293"/>
                      </a:cubicBezTo>
                      <a:cubicBezTo>
                        <a:pt x="84" y="285"/>
                        <a:pt x="85" y="279"/>
                        <a:pt x="82" y="269"/>
                      </a:cubicBezTo>
                      <a:cubicBezTo>
                        <a:pt x="79" y="263"/>
                        <a:pt x="73" y="261"/>
                        <a:pt x="73" y="253"/>
                      </a:cubicBezTo>
                      <a:cubicBezTo>
                        <a:pt x="73" y="250"/>
                        <a:pt x="75" y="246"/>
                        <a:pt x="76" y="245"/>
                      </a:cubicBezTo>
                      <a:lnTo>
                        <a:pt x="76" y="24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26">
                  <a:extLst>
                    <a:ext uri="{FF2B5EF4-FFF2-40B4-BE49-F238E27FC236}">
                      <a16:creationId xmlns:a16="http://schemas.microsoft.com/office/drawing/2014/main" id="{18FF4BFC-8017-B74E-9D3A-3870F6EAE184}"/>
                    </a:ext>
                  </a:extLst>
                </p:cNvPr>
                <p:cNvSpPr>
                  <a:spLocks/>
                </p:cNvSpPr>
                <p:nvPr/>
              </p:nvSpPr>
              <p:spPr bwMode="auto">
                <a:xfrm>
                  <a:off x="4370167" y="1282940"/>
                  <a:ext cx="234950" cy="128588"/>
                </a:xfrm>
                <a:custGeom>
                  <a:avLst/>
                  <a:gdLst/>
                  <a:ahLst/>
                  <a:cxnLst>
                    <a:cxn ang="0">
                      <a:pos x="148" y="79"/>
                    </a:cxn>
                    <a:cxn ang="0">
                      <a:pos x="148" y="71"/>
                    </a:cxn>
                    <a:cxn ang="0">
                      <a:pos x="128" y="71"/>
                    </a:cxn>
                    <a:cxn ang="0">
                      <a:pos x="135" y="58"/>
                    </a:cxn>
                    <a:cxn ang="0">
                      <a:pos x="126" y="46"/>
                    </a:cxn>
                    <a:cxn ang="0">
                      <a:pos x="132" y="45"/>
                    </a:cxn>
                    <a:cxn ang="0">
                      <a:pos x="121" y="38"/>
                    </a:cxn>
                    <a:cxn ang="0">
                      <a:pos x="97" y="69"/>
                    </a:cxn>
                    <a:cxn ang="0">
                      <a:pos x="90" y="73"/>
                    </a:cxn>
                    <a:cxn ang="0">
                      <a:pos x="78" y="97"/>
                    </a:cxn>
                    <a:cxn ang="0">
                      <a:pos x="43" y="69"/>
                    </a:cxn>
                    <a:cxn ang="0">
                      <a:pos x="60" y="70"/>
                    </a:cxn>
                    <a:cxn ang="0">
                      <a:pos x="74" y="66"/>
                    </a:cxn>
                    <a:cxn ang="0">
                      <a:pos x="54" y="64"/>
                    </a:cxn>
                    <a:cxn ang="0">
                      <a:pos x="38" y="58"/>
                    </a:cxn>
                    <a:cxn ang="0">
                      <a:pos x="50" y="54"/>
                    </a:cxn>
                    <a:cxn ang="0">
                      <a:pos x="72" y="43"/>
                    </a:cxn>
                    <a:cxn ang="0">
                      <a:pos x="61" y="43"/>
                    </a:cxn>
                    <a:cxn ang="0">
                      <a:pos x="54" y="39"/>
                    </a:cxn>
                    <a:cxn ang="0">
                      <a:pos x="51" y="39"/>
                    </a:cxn>
                    <a:cxn ang="0">
                      <a:pos x="38" y="51"/>
                    </a:cxn>
                    <a:cxn ang="0">
                      <a:pos x="23" y="44"/>
                    </a:cxn>
                    <a:cxn ang="0">
                      <a:pos x="27" y="43"/>
                    </a:cxn>
                    <a:cxn ang="0">
                      <a:pos x="15" y="28"/>
                    </a:cxn>
                    <a:cxn ang="0">
                      <a:pos x="11" y="26"/>
                    </a:cxn>
                    <a:cxn ang="0">
                      <a:pos x="0" y="16"/>
                    </a:cxn>
                    <a:cxn ang="0">
                      <a:pos x="16" y="5"/>
                    </a:cxn>
                    <a:cxn ang="0">
                      <a:pos x="38" y="7"/>
                    </a:cxn>
                    <a:cxn ang="0">
                      <a:pos x="32" y="13"/>
                    </a:cxn>
                    <a:cxn ang="0">
                      <a:pos x="44" y="20"/>
                    </a:cxn>
                    <a:cxn ang="0">
                      <a:pos x="41" y="14"/>
                    </a:cxn>
                    <a:cxn ang="0">
                      <a:pos x="49" y="7"/>
                    </a:cxn>
                    <a:cxn ang="0">
                      <a:pos x="68" y="26"/>
                    </a:cxn>
                    <a:cxn ang="0">
                      <a:pos x="63" y="7"/>
                    </a:cxn>
                    <a:cxn ang="0">
                      <a:pos x="72" y="0"/>
                    </a:cxn>
                    <a:cxn ang="0">
                      <a:pos x="90" y="9"/>
                    </a:cxn>
                    <a:cxn ang="0">
                      <a:pos x="88" y="18"/>
                    </a:cxn>
                    <a:cxn ang="0">
                      <a:pos x="96" y="12"/>
                    </a:cxn>
                    <a:cxn ang="0">
                      <a:pos x="102" y="23"/>
                    </a:cxn>
                    <a:cxn ang="0">
                      <a:pos x="106" y="23"/>
                    </a:cxn>
                    <a:cxn ang="0">
                      <a:pos x="141" y="41"/>
                    </a:cxn>
                    <a:cxn ang="0">
                      <a:pos x="137" y="42"/>
                    </a:cxn>
                    <a:cxn ang="0">
                      <a:pos x="145" y="42"/>
                    </a:cxn>
                    <a:cxn ang="0">
                      <a:pos x="145" y="49"/>
                    </a:cxn>
                    <a:cxn ang="0">
                      <a:pos x="159" y="49"/>
                    </a:cxn>
                    <a:cxn ang="0">
                      <a:pos x="176" y="64"/>
                    </a:cxn>
                    <a:cxn ang="0">
                      <a:pos x="148" y="79"/>
                    </a:cxn>
                  </a:cxnLst>
                  <a:rect l="0" t="0" r="r" b="b"/>
                  <a:pathLst>
                    <a:path w="176" h="97">
                      <a:moveTo>
                        <a:pt x="148" y="79"/>
                      </a:moveTo>
                      <a:cubicBezTo>
                        <a:pt x="147" y="76"/>
                        <a:pt x="147" y="74"/>
                        <a:pt x="148" y="71"/>
                      </a:cubicBezTo>
                      <a:cubicBezTo>
                        <a:pt x="143" y="71"/>
                        <a:pt x="134" y="71"/>
                        <a:pt x="128" y="71"/>
                      </a:cubicBezTo>
                      <a:cubicBezTo>
                        <a:pt x="129" y="63"/>
                        <a:pt x="134" y="65"/>
                        <a:pt x="135" y="58"/>
                      </a:cubicBezTo>
                      <a:cubicBezTo>
                        <a:pt x="132" y="57"/>
                        <a:pt x="128" y="49"/>
                        <a:pt x="126" y="46"/>
                      </a:cubicBezTo>
                      <a:cubicBezTo>
                        <a:pt x="128" y="45"/>
                        <a:pt x="130" y="45"/>
                        <a:pt x="132" y="45"/>
                      </a:cubicBezTo>
                      <a:cubicBezTo>
                        <a:pt x="125" y="44"/>
                        <a:pt x="121" y="38"/>
                        <a:pt x="121" y="38"/>
                      </a:cubicBezTo>
                      <a:cubicBezTo>
                        <a:pt x="106" y="38"/>
                        <a:pt x="102" y="58"/>
                        <a:pt x="97" y="69"/>
                      </a:cubicBezTo>
                      <a:cubicBezTo>
                        <a:pt x="96" y="72"/>
                        <a:pt x="93" y="71"/>
                        <a:pt x="90" y="73"/>
                      </a:cubicBezTo>
                      <a:cubicBezTo>
                        <a:pt x="83" y="79"/>
                        <a:pt x="84" y="91"/>
                        <a:pt x="78" y="97"/>
                      </a:cubicBezTo>
                      <a:cubicBezTo>
                        <a:pt x="67" y="90"/>
                        <a:pt x="43" y="84"/>
                        <a:pt x="43" y="69"/>
                      </a:cubicBezTo>
                      <a:cubicBezTo>
                        <a:pt x="49" y="68"/>
                        <a:pt x="60" y="70"/>
                        <a:pt x="60" y="70"/>
                      </a:cubicBezTo>
                      <a:cubicBezTo>
                        <a:pt x="64" y="66"/>
                        <a:pt x="69" y="67"/>
                        <a:pt x="74" y="66"/>
                      </a:cubicBezTo>
                      <a:cubicBezTo>
                        <a:pt x="72" y="64"/>
                        <a:pt x="57" y="64"/>
                        <a:pt x="54" y="64"/>
                      </a:cubicBezTo>
                      <a:cubicBezTo>
                        <a:pt x="49" y="64"/>
                        <a:pt x="38" y="69"/>
                        <a:pt x="38" y="58"/>
                      </a:cubicBezTo>
                      <a:cubicBezTo>
                        <a:pt x="38" y="54"/>
                        <a:pt x="48" y="54"/>
                        <a:pt x="50" y="54"/>
                      </a:cubicBezTo>
                      <a:cubicBezTo>
                        <a:pt x="56" y="52"/>
                        <a:pt x="68" y="47"/>
                        <a:pt x="72" y="43"/>
                      </a:cubicBezTo>
                      <a:cubicBezTo>
                        <a:pt x="66" y="43"/>
                        <a:pt x="63" y="43"/>
                        <a:pt x="61" y="43"/>
                      </a:cubicBezTo>
                      <a:cubicBezTo>
                        <a:pt x="60" y="43"/>
                        <a:pt x="56" y="40"/>
                        <a:pt x="54" y="39"/>
                      </a:cubicBezTo>
                      <a:cubicBezTo>
                        <a:pt x="53" y="39"/>
                        <a:pt x="52" y="39"/>
                        <a:pt x="51" y="39"/>
                      </a:cubicBezTo>
                      <a:cubicBezTo>
                        <a:pt x="47" y="41"/>
                        <a:pt x="47" y="51"/>
                        <a:pt x="38" y="51"/>
                      </a:cubicBezTo>
                      <a:cubicBezTo>
                        <a:pt x="31" y="51"/>
                        <a:pt x="26" y="48"/>
                        <a:pt x="23" y="44"/>
                      </a:cubicBezTo>
                      <a:cubicBezTo>
                        <a:pt x="25" y="43"/>
                        <a:pt x="26" y="43"/>
                        <a:pt x="27" y="43"/>
                      </a:cubicBezTo>
                      <a:cubicBezTo>
                        <a:pt x="19" y="39"/>
                        <a:pt x="13" y="35"/>
                        <a:pt x="15" y="28"/>
                      </a:cubicBezTo>
                      <a:cubicBezTo>
                        <a:pt x="13" y="28"/>
                        <a:pt x="12" y="26"/>
                        <a:pt x="11" y="26"/>
                      </a:cubicBezTo>
                      <a:cubicBezTo>
                        <a:pt x="8" y="26"/>
                        <a:pt x="3" y="19"/>
                        <a:pt x="0" y="16"/>
                      </a:cubicBezTo>
                      <a:cubicBezTo>
                        <a:pt x="2" y="14"/>
                        <a:pt x="11" y="5"/>
                        <a:pt x="16" y="5"/>
                      </a:cubicBezTo>
                      <a:cubicBezTo>
                        <a:pt x="23" y="5"/>
                        <a:pt x="27" y="5"/>
                        <a:pt x="38" y="7"/>
                      </a:cubicBezTo>
                      <a:cubicBezTo>
                        <a:pt x="35" y="10"/>
                        <a:pt x="34" y="11"/>
                        <a:pt x="32" y="13"/>
                      </a:cubicBezTo>
                      <a:cubicBezTo>
                        <a:pt x="37" y="17"/>
                        <a:pt x="41" y="17"/>
                        <a:pt x="44" y="20"/>
                      </a:cubicBezTo>
                      <a:cubicBezTo>
                        <a:pt x="42" y="19"/>
                        <a:pt x="41" y="17"/>
                        <a:pt x="41" y="14"/>
                      </a:cubicBezTo>
                      <a:cubicBezTo>
                        <a:pt x="41" y="10"/>
                        <a:pt x="45" y="7"/>
                        <a:pt x="49" y="7"/>
                      </a:cubicBezTo>
                      <a:cubicBezTo>
                        <a:pt x="60" y="7"/>
                        <a:pt x="57" y="22"/>
                        <a:pt x="68" y="26"/>
                      </a:cubicBezTo>
                      <a:cubicBezTo>
                        <a:pt x="66" y="19"/>
                        <a:pt x="63" y="15"/>
                        <a:pt x="63" y="7"/>
                      </a:cubicBezTo>
                      <a:cubicBezTo>
                        <a:pt x="63" y="0"/>
                        <a:pt x="66" y="0"/>
                        <a:pt x="72" y="0"/>
                      </a:cubicBezTo>
                      <a:cubicBezTo>
                        <a:pt x="78" y="0"/>
                        <a:pt x="90" y="4"/>
                        <a:pt x="90" y="9"/>
                      </a:cubicBezTo>
                      <a:cubicBezTo>
                        <a:pt x="90" y="12"/>
                        <a:pt x="88" y="15"/>
                        <a:pt x="88" y="18"/>
                      </a:cubicBezTo>
                      <a:cubicBezTo>
                        <a:pt x="92" y="16"/>
                        <a:pt x="93" y="12"/>
                        <a:pt x="96" y="12"/>
                      </a:cubicBezTo>
                      <a:cubicBezTo>
                        <a:pt x="103" y="12"/>
                        <a:pt x="102" y="19"/>
                        <a:pt x="102" y="23"/>
                      </a:cubicBezTo>
                      <a:cubicBezTo>
                        <a:pt x="103" y="23"/>
                        <a:pt x="105" y="23"/>
                        <a:pt x="106" y="23"/>
                      </a:cubicBezTo>
                      <a:cubicBezTo>
                        <a:pt x="113" y="23"/>
                        <a:pt x="137" y="36"/>
                        <a:pt x="141" y="41"/>
                      </a:cubicBezTo>
                      <a:cubicBezTo>
                        <a:pt x="140" y="42"/>
                        <a:pt x="138" y="42"/>
                        <a:pt x="137" y="42"/>
                      </a:cubicBezTo>
                      <a:cubicBezTo>
                        <a:pt x="140" y="43"/>
                        <a:pt x="142" y="42"/>
                        <a:pt x="145" y="42"/>
                      </a:cubicBezTo>
                      <a:cubicBezTo>
                        <a:pt x="146" y="44"/>
                        <a:pt x="146" y="47"/>
                        <a:pt x="145" y="49"/>
                      </a:cubicBezTo>
                      <a:cubicBezTo>
                        <a:pt x="151" y="49"/>
                        <a:pt x="154" y="49"/>
                        <a:pt x="159" y="49"/>
                      </a:cubicBezTo>
                      <a:cubicBezTo>
                        <a:pt x="159" y="62"/>
                        <a:pt x="172" y="59"/>
                        <a:pt x="176" y="64"/>
                      </a:cubicBezTo>
                      <a:cubicBezTo>
                        <a:pt x="164" y="68"/>
                        <a:pt x="159" y="76"/>
                        <a:pt x="148" y="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1" name="Freeform 27">
                  <a:extLst>
                    <a:ext uri="{FF2B5EF4-FFF2-40B4-BE49-F238E27FC236}">
                      <a16:creationId xmlns:a16="http://schemas.microsoft.com/office/drawing/2014/main" id="{A12409B1-06D7-294F-BD09-D46161DEBD8B}"/>
                    </a:ext>
                  </a:extLst>
                </p:cNvPr>
                <p:cNvSpPr>
                  <a:spLocks/>
                </p:cNvSpPr>
                <p:nvPr/>
              </p:nvSpPr>
              <p:spPr bwMode="auto">
                <a:xfrm>
                  <a:off x="4493992" y="1262302"/>
                  <a:ext cx="150813" cy="55563"/>
                </a:xfrm>
                <a:custGeom>
                  <a:avLst/>
                  <a:gdLst/>
                  <a:ahLst/>
                  <a:cxnLst>
                    <a:cxn ang="0">
                      <a:pos x="114" y="19"/>
                    </a:cxn>
                    <a:cxn ang="0">
                      <a:pos x="69" y="41"/>
                    </a:cxn>
                    <a:cxn ang="0">
                      <a:pos x="54" y="34"/>
                    </a:cxn>
                    <a:cxn ang="0">
                      <a:pos x="28" y="34"/>
                    </a:cxn>
                    <a:cxn ang="0">
                      <a:pos x="23" y="26"/>
                    </a:cxn>
                    <a:cxn ang="0">
                      <a:pos x="32" y="26"/>
                    </a:cxn>
                    <a:cxn ang="0">
                      <a:pos x="43" y="24"/>
                    </a:cxn>
                    <a:cxn ang="0">
                      <a:pos x="22" y="23"/>
                    </a:cxn>
                    <a:cxn ang="0">
                      <a:pos x="6" y="18"/>
                    </a:cxn>
                    <a:cxn ang="0">
                      <a:pos x="0" y="7"/>
                    </a:cxn>
                    <a:cxn ang="0">
                      <a:pos x="6" y="7"/>
                    </a:cxn>
                    <a:cxn ang="0">
                      <a:pos x="15" y="8"/>
                    </a:cxn>
                    <a:cxn ang="0">
                      <a:pos x="15" y="6"/>
                    </a:cxn>
                    <a:cxn ang="0">
                      <a:pos x="23" y="6"/>
                    </a:cxn>
                    <a:cxn ang="0">
                      <a:pos x="21" y="2"/>
                    </a:cxn>
                    <a:cxn ang="0">
                      <a:pos x="33" y="2"/>
                    </a:cxn>
                    <a:cxn ang="0">
                      <a:pos x="51" y="11"/>
                    </a:cxn>
                    <a:cxn ang="0">
                      <a:pos x="62" y="0"/>
                    </a:cxn>
                    <a:cxn ang="0">
                      <a:pos x="67" y="0"/>
                    </a:cxn>
                    <a:cxn ang="0">
                      <a:pos x="67" y="12"/>
                    </a:cxn>
                    <a:cxn ang="0">
                      <a:pos x="80" y="7"/>
                    </a:cxn>
                    <a:cxn ang="0">
                      <a:pos x="95" y="7"/>
                    </a:cxn>
                    <a:cxn ang="0">
                      <a:pos x="114" y="19"/>
                    </a:cxn>
                  </a:cxnLst>
                  <a:rect l="0" t="0" r="r" b="b"/>
                  <a:pathLst>
                    <a:path w="114" h="41">
                      <a:moveTo>
                        <a:pt x="114" y="19"/>
                      </a:moveTo>
                      <a:cubicBezTo>
                        <a:pt x="104" y="26"/>
                        <a:pt x="82" y="41"/>
                        <a:pt x="69" y="41"/>
                      </a:cubicBezTo>
                      <a:cubicBezTo>
                        <a:pt x="61" y="41"/>
                        <a:pt x="57" y="39"/>
                        <a:pt x="54" y="34"/>
                      </a:cubicBezTo>
                      <a:cubicBezTo>
                        <a:pt x="28" y="34"/>
                        <a:pt x="28" y="34"/>
                        <a:pt x="28" y="34"/>
                      </a:cubicBezTo>
                      <a:cubicBezTo>
                        <a:pt x="25" y="32"/>
                        <a:pt x="23" y="30"/>
                        <a:pt x="23" y="26"/>
                      </a:cubicBezTo>
                      <a:cubicBezTo>
                        <a:pt x="26" y="26"/>
                        <a:pt x="31" y="26"/>
                        <a:pt x="32" y="26"/>
                      </a:cubicBezTo>
                      <a:cubicBezTo>
                        <a:pt x="36" y="25"/>
                        <a:pt x="40" y="25"/>
                        <a:pt x="43" y="24"/>
                      </a:cubicBezTo>
                      <a:cubicBezTo>
                        <a:pt x="41" y="24"/>
                        <a:pt x="23" y="23"/>
                        <a:pt x="22" y="23"/>
                      </a:cubicBezTo>
                      <a:cubicBezTo>
                        <a:pt x="14" y="23"/>
                        <a:pt x="6" y="28"/>
                        <a:pt x="6" y="18"/>
                      </a:cubicBezTo>
                      <a:cubicBezTo>
                        <a:pt x="3" y="15"/>
                        <a:pt x="0" y="12"/>
                        <a:pt x="0" y="7"/>
                      </a:cubicBezTo>
                      <a:cubicBezTo>
                        <a:pt x="6" y="7"/>
                        <a:pt x="6" y="7"/>
                        <a:pt x="6" y="7"/>
                      </a:cubicBezTo>
                      <a:cubicBezTo>
                        <a:pt x="9" y="9"/>
                        <a:pt x="13" y="10"/>
                        <a:pt x="15" y="8"/>
                      </a:cubicBezTo>
                      <a:cubicBezTo>
                        <a:pt x="15" y="6"/>
                        <a:pt x="15" y="6"/>
                        <a:pt x="15" y="6"/>
                      </a:cubicBezTo>
                      <a:cubicBezTo>
                        <a:pt x="23" y="6"/>
                        <a:pt x="23" y="6"/>
                        <a:pt x="23" y="6"/>
                      </a:cubicBezTo>
                      <a:cubicBezTo>
                        <a:pt x="21" y="2"/>
                        <a:pt x="21" y="2"/>
                        <a:pt x="21" y="2"/>
                      </a:cubicBezTo>
                      <a:cubicBezTo>
                        <a:pt x="33" y="2"/>
                        <a:pt x="33" y="2"/>
                        <a:pt x="33" y="2"/>
                      </a:cubicBezTo>
                      <a:cubicBezTo>
                        <a:pt x="36" y="4"/>
                        <a:pt x="48" y="11"/>
                        <a:pt x="51" y="11"/>
                      </a:cubicBezTo>
                      <a:cubicBezTo>
                        <a:pt x="56" y="11"/>
                        <a:pt x="59" y="2"/>
                        <a:pt x="62" y="0"/>
                      </a:cubicBezTo>
                      <a:cubicBezTo>
                        <a:pt x="67" y="0"/>
                        <a:pt x="67" y="0"/>
                        <a:pt x="67" y="0"/>
                      </a:cubicBezTo>
                      <a:cubicBezTo>
                        <a:pt x="67" y="6"/>
                        <a:pt x="66" y="8"/>
                        <a:pt x="67" y="12"/>
                      </a:cubicBezTo>
                      <a:cubicBezTo>
                        <a:pt x="71" y="12"/>
                        <a:pt x="73" y="7"/>
                        <a:pt x="80" y="7"/>
                      </a:cubicBezTo>
                      <a:cubicBezTo>
                        <a:pt x="91" y="7"/>
                        <a:pt x="88" y="7"/>
                        <a:pt x="95" y="7"/>
                      </a:cubicBezTo>
                      <a:cubicBezTo>
                        <a:pt x="103" y="7"/>
                        <a:pt x="112" y="14"/>
                        <a:pt x="114"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2" name="Freeform 28">
                  <a:extLst>
                    <a:ext uri="{FF2B5EF4-FFF2-40B4-BE49-F238E27FC236}">
                      <a16:creationId xmlns:a16="http://schemas.microsoft.com/office/drawing/2014/main" id="{B8D46CEB-E159-2843-B74E-E58007437348}"/>
                    </a:ext>
                  </a:extLst>
                </p:cNvPr>
                <p:cNvSpPr>
                  <a:spLocks/>
                </p:cNvSpPr>
                <p:nvPr/>
              </p:nvSpPr>
              <p:spPr bwMode="auto">
                <a:xfrm>
                  <a:off x="4219575" y="1841500"/>
                  <a:ext cx="73025" cy="87313"/>
                </a:xfrm>
                <a:custGeom>
                  <a:avLst/>
                  <a:gdLst/>
                  <a:ahLst/>
                  <a:cxnLst>
                    <a:cxn ang="0">
                      <a:pos x="9" y="19"/>
                    </a:cxn>
                    <a:cxn ang="0">
                      <a:pos x="22" y="14"/>
                    </a:cxn>
                    <a:cxn ang="0">
                      <a:pos x="19" y="8"/>
                    </a:cxn>
                    <a:cxn ang="0">
                      <a:pos x="32" y="0"/>
                    </a:cxn>
                    <a:cxn ang="0">
                      <a:pos x="40" y="0"/>
                    </a:cxn>
                    <a:cxn ang="0">
                      <a:pos x="55" y="18"/>
                    </a:cxn>
                    <a:cxn ang="0">
                      <a:pos x="47" y="24"/>
                    </a:cxn>
                    <a:cxn ang="0">
                      <a:pos x="47" y="39"/>
                    </a:cxn>
                    <a:cxn ang="0">
                      <a:pos x="47" y="52"/>
                    </a:cxn>
                    <a:cxn ang="0">
                      <a:pos x="35" y="54"/>
                    </a:cxn>
                    <a:cxn ang="0">
                      <a:pos x="19" y="64"/>
                    </a:cxn>
                    <a:cxn ang="0">
                      <a:pos x="11" y="65"/>
                    </a:cxn>
                    <a:cxn ang="0">
                      <a:pos x="0" y="55"/>
                    </a:cxn>
                    <a:cxn ang="0">
                      <a:pos x="13" y="33"/>
                    </a:cxn>
                    <a:cxn ang="0">
                      <a:pos x="4" y="23"/>
                    </a:cxn>
                    <a:cxn ang="0">
                      <a:pos x="9" y="19"/>
                    </a:cxn>
                  </a:cxnLst>
                  <a:rect l="0" t="0" r="r" b="b"/>
                  <a:pathLst>
                    <a:path w="55" h="65">
                      <a:moveTo>
                        <a:pt x="9" y="19"/>
                      </a:moveTo>
                      <a:cubicBezTo>
                        <a:pt x="12" y="19"/>
                        <a:pt x="19" y="16"/>
                        <a:pt x="22" y="14"/>
                      </a:cubicBezTo>
                      <a:cubicBezTo>
                        <a:pt x="20" y="11"/>
                        <a:pt x="19" y="10"/>
                        <a:pt x="19" y="8"/>
                      </a:cubicBezTo>
                      <a:cubicBezTo>
                        <a:pt x="19" y="5"/>
                        <a:pt x="28" y="0"/>
                        <a:pt x="32" y="0"/>
                      </a:cubicBezTo>
                      <a:cubicBezTo>
                        <a:pt x="35" y="0"/>
                        <a:pt x="37" y="0"/>
                        <a:pt x="40" y="0"/>
                      </a:cubicBezTo>
                      <a:cubicBezTo>
                        <a:pt x="50" y="0"/>
                        <a:pt x="55" y="10"/>
                        <a:pt x="55" y="18"/>
                      </a:cubicBezTo>
                      <a:cubicBezTo>
                        <a:pt x="55" y="21"/>
                        <a:pt x="47" y="21"/>
                        <a:pt x="47" y="24"/>
                      </a:cubicBezTo>
                      <a:cubicBezTo>
                        <a:pt x="47" y="27"/>
                        <a:pt x="47" y="39"/>
                        <a:pt x="47" y="39"/>
                      </a:cubicBezTo>
                      <a:cubicBezTo>
                        <a:pt x="47" y="43"/>
                        <a:pt x="50" y="48"/>
                        <a:pt x="47" y="52"/>
                      </a:cubicBezTo>
                      <a:cubicBezTo>
                        <a:pt x="44" y="54"/>
                        <a:pt x="40" y="54"/>
                        <a:pt x="35" y="54"/>
                      </a:cubicBezTo>
                      <a:cubicBezTo>
                        <a:pt x="28" y="54"/>
                        <a:pt x="23" y="61"/>
                        <a:pt x="19" y="64"/>
                      </a:cubicBezTo>
                      <a:cubicBezTo>
                        <a:pt x="17" y="65"/>
                        <a:pt x="13" y="65"/>
                        <a:pt x="11" y="65"/>
                      </a:cubicBezTo>
                      <a:cubicBezTo>
                        <a:pt x="6" y="65"/>
                        <a:pt x="0" y="60"/>
                        <a:pt x="0" y="55"/>
                      </a:cubicBezTo>
                      <a:cubicBezTo>
                        <a:pt x="0" y="44"/>
                        <a:pt x="11" y="43"/>
                        <a:pt x="13" y="33"/>
                      </a:cubicBezTo>
                      <a:cubicBezTo>
                        <a:pt x="8" y="30"/>
                        <a:pt x="4" y="28"/>
                        <a:pt x="4" y="23"/>
                      </a:cubicBezTo>
                      <a:cubicBezTo>
                        <a:pt x="4" y="18"/>
                        <a:pt x="8" y="19"/>
                        <a:pt x="9"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3" name="Freeform 29">
                  <a:extLst>
                    <a:ext uri="{FF2B5EF4-FFF2-40B4-BE49-F238E27FC236}">
                      <a16:creationId xmlns:a16="http://schemas.microsoft.com/office/drawing/2014/main" id="{910FC3EC-2EBB-D94E-B8A9-EA1C5D1FC6DF}"/>
                    </a:ext>
                  </a:extLst>
                </p:cNvPr>
                <p:cNvSpPr>
                  <a:spLocks/>
                </p:cNvSpPr>
                <p:nvPr/>
              </p:nvSpPr>
              <p:spPr bwMode="auto">
                <a:xfrm>
                  <a:off x="4276725" y="1758950"/>
                  <a:ext cx="139700" cy="203200"/>
                </a:xfrm>
                <a:custGeom>
                  <a:avLst/>
                  <a:gdLst/>
                  <a:ahLst/>
                  <a:cxnLst>
                    <a:cxn ang="0">
                      <a:pos x="96" y="102"/>
                    </a:cxn>
                    <a:cxn ang="0">
                      <a:pos x="91" y="128"/>
                    </a:cxn>
                    <a:cxn ang="0">
                      <a:pos x="100" y="133"/>
                    </a:cxn>
                    <a:cxn ang="0">
                      <a:pos x="70" y="139"/>
                    </a:cxn>
                    <a:cxn ang="0">
                      <a:pos x="39" y="141"/>
                    </a:cxn>
                    <a:cxn ang="0">
                      <a:pos x="26" y="148"/>
                    </a:cxn>
                    <a:cxn ang="0">
                      <a:pos x="16" y="152"/>
                    </a:cxn>
                    <a:cxn ang="0">
                      <a:pos x="32" y="133"/>
                    </a:cxn>
                    <a:cxn ang="0">
                      <a:pos x="46" y="124"/>
                    </a:cxn>
                    <a:cxn ang="0">
                      <a:pos x="26" y="123"/>
                    </a:cxn>
                    <a:cxn ang="0">
                      <a:pos x="19" y="123"/>
                    </a:cxn>
                    <a:cxn ang="0">
                      <a:pos x="28" y="96"/>
                    </a:cxn>
                    <a:cxn ang="0">
                      <a:pos x="48" y="81"/>
                    </a:cxn>
                    <a:cxn ang="0">
                      <a:pos x="40" y="70"/>
                    </a:cxn>
                    <a:cxn ang="0">
                      <a:pos x="26" y="72"/>
                    </a:cxn>
                    <a:cxn ang="0">
                      <a:pos x="23" y="59"/>
                    </a:cxn>
                    <a:cxn ang="0">
                      <a:pos x="16" y="49"/>
                    </a:cxn>
                    <a:cxn ang="0">
                      <a:pos x="12" y="55"/>
                    </a:cxn>
                    <a:cxn ang="0">
                      <a:pos x="14" y="45"/>
                    </a:cxn>
                    <a:cxn ang="0">
                      <a:pos x="8" y="38"/>
                    </a:cxn>
                    <a:cxn ang="0">
                      <a:pos x="11" y="29"/>
                    </a:cxn>
                    <a:cxn ang="0">
                      <a:pos x="8" y="20"/>
                    </a:cxn>
                    <a:cxn ang="0">
                      <a:pos x="12" y="21"/>
                    </a:cxn>
                    <a:cxn ang="0">
                      <a:pos x="16" y="14"/>
                    </a:cxn>
                    <a:cxn ang="0">
                      <a:pos x="25" y="0"/>
                    </a:cxn>
                    <a:cxn ang="0">
                      <a:pos x="42" y="4"/>
                    </a:cxn>
                    <a:cxn ang="0">
                      <a:pos x="33" y="19"/>
                    </a:cxn>
                    <a:cxn ang="0">
                      <a:pos x="47" y="46"/>
                    </a:cxn>
                    <a:cxn ang="0">
                      <a:pos x="53" y="50"/>
                    </a:cxn>
                    <a:cxn ang="0">
                      <a:pos x="84" y="89"/>
                    </a:cxn>
                    <a:cxn ang="0">
                      <a:pos x="87" y="102"/>
                    </a:cxn>
                    <a:cxn ang="0">
                      <a:pos x="92" y="102"/>
                    </a:cxn>
                  </a:cxnLst>
                  <a:rect l="0" t="0" r="r" b="b"/>
                  <a:pathLst>
                    <a:path w="105" h="152">
                      <a:moveTo>
                        <a:pt x="90" y="103"/>
                      </a:moveTo>
                      <a:cubicBezTo>
                        <a:pt x="93" y="101"/>
                        <a:pt x="92" y="102"/>
                        <a:pt x="96" y="102"/>
                      </a:cubicBezTo>
                      <a:cubicBezTo>
                        <a:pt x="101" y="102"/>
                        <a:pt x="105" y="106"/>
                        <a:pt x="105" y="110"/>
                      </a:cubicBezTo>
                      <a:cubicBezTo>
                        <a:pt x="105" y="118"/>
                        <a:pt x="94" y="122"/>
                        <a:pt x="91" y="128"/>
                      </a:cubicBezTo>
                      <a:cubicBezTo>
                        <a:pt x="95" y="129"/>
                        <a:pt x="97" y="130"/>
                        <a:pt x="100" y="130"/>
                      </a:cubicBezTo>
                      <a:cubicBezTo>
                        <a:pt x="100" y="133"/>
                        <a:pt x="100" y="133"/>
                        <a:pt x="100" y="133"/>
                      </a:cubicBezTo>
                      <a:cubicBezTo>
                        <a:pt x="96" y="137"/>
                        <a:pt x="93" y="139"/>
                        <a:pt x="87" y="139"/>
                      </a:cubicBezTo>
                      <a:cubicBezTo>
                        <a:pt x="82" y="139"/>
                        <a:pt x="72" y="139"/>
                        <a:pt x="70" y="139"/>
                      </a:cubicBezTo>
                      <a:cubicBezTo>
                        <a:pt x="65" y="139"/>
                        <a:pt x="53" y="143"/>
                        <a:pt x="47" y="143"/>
                      </a:cubicBezTo>
                      <a:cubicBezTo>
                        <a:pt x="44" y="143"/>
                        <a:pt x="42" y="141"/>
                        <a:pt x="39" y="141"/>
                      </a:cubicBezTo>
                      <a:cubicBezTo>
                        <a:pt x="34" y="141"/>
                        <a:pt x="32" y="144"/>
                        <a:pt x="32" y="148"/>
                      </a:cubicBezTo>
                      <a:cubicBezTo>
                        <a:pt x="26" y="148"/>
                        <a:pt x="26" y="148"/>
                        <a:pt x="26" y="148"/>
                      </a:cubicBezTo>
                      <a:cubicBezTo>
                        <a:pt x="23" y="148"/>
                        <a:pt x="21" y="150"/>
                        <a:pt x="19" y="152"/>
                      </a:cubicBezTo>
                      <a:cubicBezTo>
                        <a:pt x="16" y="152"/>
                        <a:pt x="16" y="152"/>
                        <a:pt x="16" y="152"/>
                      </a:cubicBezTo>
                      <a:cubicBezTo>
                        <a:pt x="16" y="149"/>
                        <a:pt x="16" y="149"/>
                        <a:pt x="16" y="149"/>
                      </a:cubicBezTo>
                      <a:cubicBezTo>
                        <a:pt x="17" y="147"/>
                        <a:pt x="30" y="133"/>
                        <a:pt x="32" y="133"/>
                      </a:cubicBezTo>
                      <a:cubicBezTo>
                        <a:pt x="38" y="131"/>
                        <a:pt x="47" y="133"/>
                        <a:pt x="47" y="127"/>
                      </a:cubicBezTo>
                      <a:cubicBezTo>
                        <a:pt x="47" y="126"/>
                        <a:pt x="46" y="125"/>
                        <a:pt x="46" y="124"/>
                      </a:cubicBezTo>
                      <a:cubicBezTo>
                        <a:pt x="44" y="126"/>
                        <a:pt x="41" y="128"/>
                        <a:pt x="38" y="128"/>
                      </a:cubicBezTo>
                      <a:cubicBezTo>
                        <a:pt x="32" y="128"/>
                        <a:pt x="30" y="123"/>
                        <a:pt x="26" y="123"/>
                      </a:cubicBezTo>
                      <a:cubicBezTo>
                        <a:pt x="23" y="123"/>
                        <a:pt x="23" y="125"/>
                        <a:pt x="21" y="125"/>
                      </a:cubicBezTo>
                      <a:cubicBezTo>
                        <a:pt x="20" y="125"/>
                        <a:pt x="19" y="124"/>
                        <a:pt x="19" y="123"/>
                      </a:cubicBezTo>
                      <a:cubicBezTo>
                        <a:pt x="19" y="116"/>
                        <a:pt x="31" y="116"/>
                        <a:pt x="31" y="109"/>
                      </a:cubicBezTo>
                      <a:cubicBezTo>
                        <a:pt x="31" y="103"/>
                        <a:pt x="28" y="101"/>
                        <a:pt x="28" y="96"/>
                      </a:cubicBezTo>
                      <a:cubicBezTo>
                        <a:pt x="36" y="96"/>
                        <a:pt x="45" y="92"/>
                        <a:pt x="48" y="88"/>
                      </a:cubicBezTo>
                      <a:cubicBezTo>
                        <a:pt x="48" y="81"/>
                        <a:pt x="48" y="81"/>
                        <a:pt x="48" y="81"/>
                      </a:cubicBezTo>
                      <a:cubicBezTo>
                        <a:pt x="43" y="82"/>
                        <a:pt x="37" y="81"/>
                        <a:pt x="37" y="77"/>
                      </a:cubicBezTo>
                      <a:cubicBezTo>
                        <a:pt x="37" y="73"/>
                        <a:pt x="39" y="72"/>
                        <a:pt x="40" y="70"/>
                      </a:cubicBezTo>
                      <a:cubicBezTo>
                        <a:pt x="39" y="70"/>
                        <a:pt x="38" y="70"/>
                        <a:pt x="36" y="70"/>
                      </a:cubicBezTo>
                      <a:cubicBezTo>
                        <a:pt x="32" y="70"/>
                        <a:pt x="30" y="72"/>
                        <a:pt x="26" y="72"/>
                      </a:cubicBezTo>
                      <a:cubicBezTo>
                        <a:pt x="22" y="72"/>
                        <a:pt x="19" y="72"/>
                        <a:pt x="19" y="69"/>
                      </a:cubicBezTo>
                      <a:cubicBezTo>
                        <a:pt x="19" y="65"/>
                        <a:pt x="23" y="63"/>
                        <a:pt x="23" y="59"/>
                      </a:cubicBezTo>
                      <a:cubicBezTo>
                        <a:pt x="23" y="55"/>
                        <a:pt x="22" y="55"/>
                        <a:pt x="23" y="51"/>
                      </a:cubicBezTo>
                      <a:cubicBezTo>
                        <a:pt x="20" y="51"/>
                        <a:pt x="17" y="50"/>
                        <a:pt x="16" y="49"/>
                      </a:cubicBezTo>
                      <a:cubicBezTo>
                        <a:pt x="14" y="52"/>
                        <a:pt x="15" y="54"/>
                        <a:pt x="16" y="55"/>
                      </a:cubicBezTo>
                      <a:cubicBezTo>
                        <a:pt x="12" y="55"/>
                        <a:pt x="12" y="55"/>
                        <a:pt x="12" y="55"/>
                      </a:cubicBezTo>
                      <a:cubicBezTo>
                        <a:pt x="12" y="52"/>
                        <a:pt x="12" y="51"/>
                        <a:pt x="12" y="48"/>
                      </a:cubicBezTo>
                      <a:cubicBezTo>
                        <a:pt x="12" y="47"/>
                        <a:pt x="13" y="46"/>
                        <a:pt x="14" y="45"/>
                      </a:cubicBezTo>
                      <a:cubicBezTo>
                        <a:pt x="14" y="41"/>
                        <a:pt x="14" y="41"/>
                        <a:pt x="14" y="41"/>
                      </a:cubicBezTo>
                      <a:cubicBezTo>
                        <a:pt x="12" y="41"/>
                        <a:pt x="8" y="40"/>
                        <a:pt x="8" y="38"/>
                      </a:cubicBezTo>
                      <a:cubicBezTo>
                        <a:pt x="8" y="36"/>
                        <a:pt x="11" y="32"/>
                        <a:pt x="11" y="32"/>
                      </a:cubicBezTo>
                      <a:cubicBezTo>
                        <a:pt x="11" y="29"/>
                        <a:pt x="11" y="29"/>
                        <a:pt x="11" y="29"/>
                      </a:cubicBezTo>
                      <a:cubicBezTo>
                        <a:pt x="4" y="27"/>
                        <a:pt x="0" y="26"/>
                        <a:pt x="0" y="20"/>
                      </a:cubicBezTo>
                      <a:cubicBezTo>
                        <a:pt x="8" y="20"/>
                        <a:pt x="8" y="20"/>
                        <a:pt x="8" y="20"/>
                      </a:cubicBezTo>
                      <a:cubicBezTo>
                        <a:pt x="8" y="23"/>
                        <a:pt x="10" y="24"/>
                        <a:pt x="11" y="24"/>
                      </a:cubicBezTo>
                      <a:cubicBezTo>
                        <a:pt x="12" y="24"/>
                        <a:pt x="12" y="22"/>
                        <a:pt x="12" y="21"/>
                      </a:cubicBezTo>
                      <a:cubicBezTo>
                        <a:pt x="12" y="21"/>
                        <a:pt x="10" y="20"/>
                        <a:pt x="10" y="19"/>
                      </a:cubicBezTo>
                      <a:cubicBezTo>
                        <a:pt x="10" y="15"/>
                        <a:pt x="13" y="14"/>
                        <a:pt x="16" y="14"/>
                      </a:cubicBezTo>
                      <a:cubicBezTo>
                        <a:pt x="16" y="10"/>
                        <a:pt x="18" y="8"/>
                        <a:pt x="18" y="6"/>
                      </a:cubicBezTo>
                      <a:cubicBezTo>
                        <a:pt x="18" y="4"/>
                        <a:pt x="23" y="0"/>
                        <a:pt x="25" y="0"/>
                      </a:cubicBezTo>
                      <a:cubicBezTo>
                        <a:pt x="30" y="0"/>
                        <a:pt x="35" y="0"/>
                        <a:pt x="38" y="0"/>
                      </a:cubicBezTo>
                      <a:cubicBezTo>
                        <a:pt x="40" y="0"/>
                        <a:pt x="42" y="3"/>
                        <a:pt x="42" y="4"/>
                      </a:cubicBezTo>
                      <a:cubicBezTo>
                        <a:pt x="42" y="10"/>
                        <a:pt x="33" y="10"/>
                        <a:pt x="31" y="16"/>
                      </a:cubicBezTo>
                      <a:cubicBezTo>
                        <a:pt x="31" y="17"/>
                        <a:pt x="32" y="18"/>
                        <a:pt x="33" y="19"/>
                      </a:cubicBezTo>
                      <a:cubicBezTo>
                        <a:pt x="59" y="19"/>
                        <a:pt x="59" y="19"/>
                        <a:pt x="59" y="19"/>
                      </a:cubicBezTo>
                      <a:cubicBezTo>
                        <a:pt x="60" y="32"/>
                        <a:pt x="47" y="37"/>
                        <a:pt x="47" y="46"/>
                      </a:cubicBezTo>
                      <a:cubicBezTo>
                        <a:pt x="45" y="47"/>
                        <a:pt x="44" y="48"/>
                        <a:pt x="43" y="50"/>
                      </a:cubicBezTo>
                      <a:cubicBezTo>
                        <a:pt x="48" y="51"/>
                        <a:pt x="50" y="49"/>
                        <a:pt x="53" y="50"/>
                      </a:cubicBezTo>
                      <a:cubicBezTo>
                        <a:pt x="62" y="53"/>
                        <a:pt x="60" y="63"/>
                        <a:pt x="66" y="69"/>
                      </a:cubicBezTo>
                      <a:cubicBezTo>
                        <a:pt x="73" y="76"/>
                        <a:pt x="84" y="79"/>
                        <a:pt x="84" y="89"/>
                      </a:cubicBezTo>
                      <a:cubicBezTo>
                        <a:pt x="84" y="93"/>
                        <a:pt x="89" y="95"/>
                        <a:pt x="89" y="99"/>
                      </a:cubicBezTo>
                      <a:cubicBezTo>
                        <a:pt x="89" y="100"/>
                        <a:pt x="88" y="101"/>
                        <a:pt x="87" y="102"/>
                      </a:cubicBezTo>
                      <a:cubicBezTo>
                        <a:pt x="87" y="105"/>
                        <a:pt x="87" y="105"/>
                        <a:pt x="87" y="105"/>
                      </a:cubicBezTo>
                      <a:cubicBezTo>
                        <a:pt x="90" y="104"/>
                        <a:pt x="90" y="103"/>
                        <a:pt x="92" y="102"/>
                      </a:cubicBezTo>
                      <a:lnTo>
                        <a:pt x="90" y="1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4" name="Freeform 31">
                  <a:extLst>
                    <a:ext uri="{FF2B5EF4-FFF2-40B4-BE49-F238E27FC236}">
                      <a16:creationId xmlns:a16="http://schemas.microsoft.com/office/drawing/2014/main" id="{881FB68C-5E7C-1E4A-8584-E13F76CC93A4}"/>
                    </a:ext>
                  </a:extLst>
                </p:cNvPr>
                <p:cNvSpPr>
                  <a:spLocks/>
                </p:cNvSpPr>
                <p:nvPr/>
              </p:nvSpPr>
              <p:spPr bwMode="auto">
                <a:xfrm>
                  <a:off x="4592638" y="2203450"/>
                  <a:ext cx="46038" cy="30163"/>
                </a:xfrm>
                <a:custGeom>
                  <a:avLst/>
                  <a:gdLst/>
                  <a:ahLst/>
                  <a:cxnLst>
                    <a:cxn ang="0">
                      <a:pos x="0" y="5"/>
                    </a:cxn>
                    <a:cxn ang="0">
                      <a:pos x="0" y="8"/>
                    </a:cxn>
                    <a:cxn ang="0">
                      <a:pos x="7" y="10"/>
                    </a:cxn>
                    <a:cxn ang="0">
                      <a:pos x="27" y="21"/>
                    </a:cxn>
                    <a:cxn ang="0">
                      <a:pos x="30" y="23"/>
                    </a:cxn>
                    <a:cxn ang="0">
                      <a:pos x="33" y="20"/>
                    </a:cxn>
                    <a:cxn ang="0">
                      <a:pos x="31" y="13"/>
                    </a:cxn>
                    <a:cxn ang="0">
                      <a:pos x="33" y="8"/>
                    </a:cxn>
                    <a:cxn ang="0">
                      <a:pos x="35" y="3"/>
                    </a:cxn>
                    <a:cxn ang="0">
                      <a:pos x="20" y="6"/>
                    </a:cxn>
                    <a:cxn ang="0">
                      <a:pos x="0" y="5"/>
                    </a:cxn>
                  </a:cxnLst>
                  <a:rect l="0" t="0" r="r" b="b"/>
                  <a:pathLst>
                    <a:path w="35" h="23">
                      <a:moveTo>
                        <a:pt x="0" y="5"/>
                      </a:moveTo>
                      <a:cubicBezTo>
                        <a:pt x="0" y="8"/>
                        <a:pt x="0" y="8"/>
                        <a:pt x="0" y="8"/>
                      </a:cubicBezTo>
                      <a:cubicBezTo>
                        <a:pt x="2" y="10"/>
                        <a:pt x="5" y="10"/>
                        <a:pt x="7" y="10"/>
                      </a:cubicBezTo>
                      <a:cubicBezTo>
                        <a:pt x="14" y="12"/>
                        <a:pt x="19" y="20"/>
                        <a:pt x="27" y="21"/>
                      </a:cubicBezTo>
                      <a:cubicBezTo>
                        <a:pt x="27" y="23"/>
                        <a:pt x="29" y="23"/>
                        <a:pt x="30" y="23"/>
                      </a:cubicBezTo>
                      <a:cubicBezTo>
                        <a:pt x="32" y="23"/>
                        <a:pt x="33" y="21"/>
                        <a:pt x="33" y="20"/>
                      </a:cubicBezTo>
                      <a:cubicBezTo>
                        <a:pt x="33" y="17"/>
                        <a:pt x="31" y="16"/>
                        <a:pt x="31" y="13"/>
                      </a:cubicBezTo>
                      <a:cubicBezTo>
                        <a:pt x="31" y="11"/>
                        <a:pt x="33" y="8"/>
                        <a:pt x="33" y="8"/>
                      </a:cubicBezTo>
                      <a:cubicBezTo>
                        <a:pt x="35" y="3"/>
                        <a:pt x="35" y="3"/>
                        <a:pt x="35" y="3"/>
                      </a:cubicBezTo>
                      <a:cubicBezTo>
                        <a:pt x="28" y="2"/>
                        <a:pt x="25" y="6"/>
                        <a:pt x="20" y="6"/>
                      </a:cubicBezTo>
                      <a:cubicBezTo>
                        <a:pt x="14" y="6"/>
                        <a:pt x="10" y="0"/>
                        <a:pt x="0"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5" name="Freeform 32">
                  <a:extLst>
                    <a:ext uri="{FF2B5EF4-FFF2-40B4-BE49-F238E27FC236}">
                      <a16:creationId xmlns:a16="http://schemas.microsoft.com/office/drawing/2014/main" id="{015496BD-17B6-6D4F-B197-72E79E3E83A5}"/>
                    </a:ext>
                  </a:extLst>
                </p:cNvPr>
                <p:cNvSpPr>
                  <a:spLocks/>
                </p:cNvSpPr>
                <p:nvPr/>
              </p:nvSpPr>
              <p:spPr bwMode="auto">
                <a:xfrm>
                  <a:off x="4527550" y="2111375"/>
                  <a:ext cx="15875" cy="30163"/>
                </a:xfrm>
                <a:custGeom>
                  <a:avLst/>
                  <a:gdLst/>
                  <a:ahLst/>
                  <a:cxnLst>
                    <a:cxn ang="0">
                      <a:pos x="3" y="5"/>
                    </a:cxn>
                    <a:cxn ang="0">
                      <a:pos x="10" y="0"/>
                    </a:cxn>
                    <a:cxn ang="0">
                      <a:pos x="12" y="5"/>
                    </a:cxn>
                    <a:cxn ang="0">
                      <a:pos x="8" y="23"/>
                    </a:cxn>
                    <a:cxn ang="0">
                      <a:pos x="0" y="6"/>
                    </a:cxn>
                    <a:cxn ang="0">
                      <a:pos x="3" y="5"/>
                    </a:cxn>
                  </a:cxnLst>
                  <a:rect l="0" t="0" r="r" b="b"/>
                  <a:pathLst>
                    <a:path w="12" h="23">
                      <a:moveTo>
                        <a:pt x="3" y="5"/>
                      </a:moveTo>
                      <a:cubicBezTo>
                        <a:pt x="6" y="5"/>
                        <a:pt x="8" y="1"/>
                        <a:pt x="10" y="0"/>
                      </a:cubicBezTo>
                      <a:cubicBezTo>
                        <a:pt x="10" y="3"/>
                        <a:pt x="11" y="5"/>
                        <a:pt x="12" y="5"/>
                      </a:cubicBezTo>
                      <a:cubicBezTo>
                        <a:pt x="11" y="11"/>
                        <a:pt x="10" y="20"/>
                        <a:pt x="8" y="23"/>
                      </a:cubicBezTo>
                      <a:cubicBezTo>
                        <a:pt x="4" y="22"/>
                        <a:pt x="2" y="9"/>
                        <a:pt x="0" y="6"/>
                      </a:cubicBezTo>
                      <a:cubicBezTo>
                        <a:pt x="1" y="6"/>
                        <a:pt x="2" y="5"/>
                        <a:pt x="3"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6" name="Freeform 33">
                  <a:extLst>
                    <a:ext uri="{FF2B5EF4-FFF2-40B4-BE49-F238E27FC236}">
                      <a16:creationId xmlns:a16="http://schemas.microsoft.com/office/drawing/2014/main" id="{D723D7BB-AA7E-F949-BA0E-1A041F017D39}"/>
                    </a:ext>
                  </a:extLst>
                </p:cNvPr>
                <p:cNvSpPr>
                  <a:spLocks/>
                </p:cNvSpPr>
                <p:nvPr/>
              </p:nvSpPr>
              <p:spPr bwMode="auto">
                <a:xfrm>
                  <a:off x="4524375" y="2144713"/>
                  <a:ext cx="25400" cy="44450"/>
                </a:xfrm>
                <a:custGeom>
                  <a:avLst/>
                  <a:gdLst/>
                  <a:ahLst/>
                  <a:cxnLst>
                    <a:cxn ang="0">
                      <a:pos x="5" y="15"/>
                    </a:cxn>
                    <a:cxn ang="0">
                      <a:pos x="0" y="6"/>
                    </a:cxn>
                    <a:cxn ang="0">
                      <a:pos x="9" y="0"/>
                    </a:cxn>
                    <a:cxn ang="0">
                      <a:pos x="15" y="3"/>
                    </a:cxn>
                    <a:cxn ang="0">
                      <a:pos x="18" y="21"/>
                    </a:cxn>
                    <a:cxn ang="0">
                      <a:pos x="6" y="33"/>
                    </a:cxn>
                    <a:cxn ang="0">
                      <a:pos x="2" y="24"/>
                    </a:cxn>
                    <a:cxn ang="0">
                      <a:pos x="5" y="15"/>
                    </a:cxn>
                  </a:cxnLst>
                  <a:rect l="0" t="0" r="r" b="b"/>
                  <a:pathLst>
                    <a:path w="19" h="33">
                      <a:moveTo>
                        <a:pt x="5" y="15"/>
                      </a:moveTo>
                      <a:cubicBezTo>
                        <a:pt x="5" y="12"/>
                        <a:pt x="1" y="9"/>
                        <a:pt x="0" y="6"/>
                      </a:cubicBezTo>
                      <a:cubicBezTo>
                        <a:pt x="5" y="4"/>
                        <a:pt x="5" y="0"/>
                        <a:pt x="9" y="0"/>
                      </a:cubicBezTo>
                      <a:cubicBezTo>
                        <a:pt x="13" y="0"/>
                        <a:pt x="14" y="3"/>
                        <a:pt x="15" y="3"/>
                      </a:cubicBezTo>
                      <a:cubicBezTo>
                        <a:pt x="19" y="10"/>
                        <a:pt x="18" y="14"/>
                        <a:pt x="18" y="21"/>
                      </a:cubicBezTo>
                      <a:cubicBezTo>
                        <a:pt x="18" y="27"/>
                        <a:pt x="10" y="33"/>
                        <a:pt x="6" y="33"/>
                      </a:cubicBezTo>
                      <a:cubicBezTo>
                        <a:pt x="2" y="33"/>
                        <a:pt x="2" y="27"/>
                        <a:pt x="2" y="24"/>
                      </a:cubicBezTo>
                      <a:cubicBezTo>
                        <a:pt x="2" y="20"/>
                        <a:pt x="5" y="18"/>
                        <a:pt x="5"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7" name="Freeform 34">
                  <a:extLst>
                    <a:ext uri="{FF2B5EF4-FFF2-40B4-BE49-F238E27FC236}">
                      <a16:creationId xmlns:a16="http://schemas.microsoft.com/office/drawing/2014/main" id="{B38D6EB7-E934-C84D-AEEE-5168CA7BED9B}"/>
                    </a:ext>
                  </a:extLst>
                </p:cNvPr>
                <p:cNvSpPr>
                  <a:spLocks/>
                </p:cNvSpPr>
                <p:nvPr/>
              </p:nvSpPr>
              <p:spPr bwMode="auto">
                <a:xfrm>
                  <a:off x="4429125" y="2171700"/>
                  <a:ext cx="12700" cy="9525"/>
                </a:xfrm>
                <a:custGeom>
                  <a:avLst/>
                  <a:gdLst/>
                  <a:ahLst/>
                  <a:cxnLst>
                    <a:cxn ang="0">
                      <a:pos x="9" y="5"/>
                    </a:cxn>
                    <a:cxn ang="0">
                      <a:pos x="6" y="7"/>
                    </a:cxn>
                    <a:cxn ang="0">
                      <a:pos x="0" y="3"/>
                    </a:cxn>
                    <a:cxn ang="0">
                      <a:pos x="7" y="0"/>
                    </a:cxn>
                    <a:cxn ang="0">
                      <a:pos x="9" y="5"/>
                    </a:cxn>
                  </a:cxnLst>
                  <a:rect l="0" t="0" r="r" b="b"/>
                  <a:pathLst>
                    <a:path w="9" h="7">
                      <a:moveTo>
                        <a:pt x="9" y="5"/>
                      </a:moveTo>
                      <a:cubicBezTo>
                        <a:pt x="9" y="6"/>
                        <a:pt x="7" y="7"/>
                        <a:pt x="6" y="7"/>
                      </a:cubicBezTo>
                      <a:cubicBezTo>
                        <a:pt x="4" y="7"/>
                        <a:pt x="1" y="3"/>
                        <a:pt x="0" y="3"/>
                      </a:cubicBezTo>
                      <a:cubicBezTo>
                        <a:pt x="3" y="2"/>
                        <a:pt x="5" y="0"/>
                        <a:pt x="7" y="0"/>
                      </a:cubicBezTo>
                      <a:cubicBezTo>
                        <a:pt x="7" y="1"/>
                        <a:pt x="9" y="3"/>
                        <a:pt x="9"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8" name="Freeform 35">
                  <a:extLst>
                    <a:ext uri="{FF2B5EF4-FFF2-40B4-BE49-F238E27FC236}">
                      <a16:creationId xmlns:a16="http://schemas.microsoft.com/office/drawing/2014/main" id="{466D226A-FF1A-6044-86E1-0A6A077B1C96}"/>
                    </a:ext>
                  </a:extLst>
                </p:cNvPr>
                <p:cNvSpPr>
                  <a:spLocks/>
                </p:cNvSpPr>
                <p:nvPr/>
              </p:nvSpPr>
              <p:spPr bwMode="auto">
                <a:xfrm>
                  <a:off x="4551363" y="1833563"/>
                  <a:ext cx="15875" cy="19050"/>
                </a:xfrm>
                <a:custGeom>
                  <a:avLst/>
                  <a:gdLst/>
                  <a:ahLst/>
                  <a:cxnLst>
                    <a:cxn ang="0">
                      <a:pos x="11" y="10"/>
                    </a:cxn>
                    <a:cxn ang="0">
                      <a:pos x="0" y="5"/>
                    </a:cxn>
                    <a:cxn ang="0">
                      <a:pos x="0" y="0"/>
                    </a:cxn>
                    <a:cxn ang="0">
                      <a:pos x="9" y="0"/>
                    </a:cxn>
                    <a:cxn ang="0">
                      <a:pos x="12" y="9"/>
                    </a:cxn>
                    <a:cxn ang="0">
                      <a:pos x="11" y="14"/>
                    </a:cxn>
                    <a:cxn ang="0">
                      <a:pos x="11" y="10"/>
                    </a:cxn>
                  </a:cxnLst>
                  <a:rect l="0" t="0" r="r" b="b"/>
                  <a:pathLst>
                    <a:path w="12" h="14">
                      <a:moveTo>
                        <a:pt x="11" y="10"/>
                      </a:moveTo>
                      <a:cubicBezTo>
                        <a:pt x="5" y="10"/>
                        <a:pt x="0" y="9"/>
                        <a:pt x="0" y="5"/>
                      </a:cubicBezTo>
                      <a:cubicBezTo>
                        <a:pt x="0" y="3"/>
                        <a:pt x="0" y="2"/>
                        <a:pt x="0" y="0"/>
                      </a:cubicBezTo>
                      <a:cubicBezTo>
                        <a:pt x="9" y="0"/>
                        <a:pt x="9" y="0"/>
                        <a:pt x="9" y="0"/>
                      </a:cubicBezTo>
                      <a:cubicBezTo>
                        <a:pt x="9" y="6"/>
                        <a:pt x="12" y="5"/>
                        <a:pt x="12" y="9"/>
                      </a:cubicBezTo>
                      <a:cubicBezTo>
                        <a:pt x="12" y="13"/>
                        <a:pt x="11" y="12"/>
                        <a:pt x="11" y="14"/>
                      </a:cubicBezTo>
                      <a:cubicBezTo>
                        <a:pt x="11" y="13"/>
                        <a:pt x="11" y="12"/>
                        <a:pt x="11"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9" name="Freeform 37">
                  <a:extLst>
                    <a:ext uri="{FF2B5EF4-FFF2-40B4-BE49-F238E27FC236}">
                      <a16:creationId xmlns:a16="http://schemas.microsoft.com/office/drawing/2014/main" id="{7944D0C5-81AD-C742-80DB-9C1D407FB99E}"/>
                    </a:ext>
                  </a:extLst>
                </p:cNvPr>
                <p:cNvSpPr>
                  <a:spLocks/>
                </p:cNvSpPr>
                <p:nvPr/>
              </p:nvSpPr>
              <p:spPr bwMode="auto">
                <a:xfrm>
                  <a:off x="4684713" y="1773238"/>
                  <a:ext cx="15875" cy="23813"/>
                </a:xfrm>
                <a:custGeom>
                  <a:avLst/>
                  <a:gdLst/>
                  <a:ahLst/>
                  <a:cxnLst>
                    <a:cxn ang="0">
                      <a:pos x="8" y="6"/>
                    </a:cxn>
                    <a:cxn ang="0">
                      <a:pos x="1" y="17"/>
                    </a:cxn>
                    <a:cxn ang="0">
                      <a:pos x="1" y="11"/>
                    </a:cxn>
                    <a:cxn ang="0">
                      <a:pos x="11" y="0"/>
                    </a:cxn>
                    <a:cxn ang="0">
                      <a:pos x="8" y="6"/>
                    </a:cxn>
                  </a:cxnLst>
                  <a:rect l="0" t="0" r="r" b="b"/>
                  <a:pathLst>
                    <a:path w="11" h="17">
                      <a:moveTo>
                        <a:pt x="8" y="6"/>
                      </a:moveTo>
                      <a:cubicBezTo>
                        <a:pt x="8" y="11"/>
                        <a:pt x="4" y="13"/>
                        <a:pt x="1" y="17"/>
                      </a:cubicBezTo>
                      <a:cubicBezTo>
                        <a:pt x="0" y="15"/>
                        <a:pt x="1" y="14"/>
                        <a:pt x="1" y="11"/>
                      </a:cubicBezTo>
                      <a:cubicBezTo>
                        <a:pt x="1" y="9"/>
                        <a:pt x="3" y="1"/>
                        <a:pt x="11" y="0"/>
                      </a:cubicBezTo>
                      <a:cubicBezTo>
                        <a:pt x="10" y="2"/>
                        <a:pt x="8" y="4"/>
                        <a:pt x="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0" name="Freeform 38">
                  <a:extLst>
                    <a:ext uri="{FF2B5EF4-FFF2-40B4-BE49-F238E27FC236}">
                      <a16:creationId xmlns:a16="http://schemas.microsoft.com/office/drawing/2014/main" id="{552E361A-E20E-CC4A-92B6-A3B9E969FFEF}"/>
                    </a:ext>
                  </a:extLst>
                </p:cNvPr>
                <p:cNvSpPr>
                  <a:spLocks/>
                </p:cNvSpPr>
                <p:nvPr/>
              </p:nvSpPr>
              <p:spPr bwMode="auto">
                <a:xfrm>
                  <a:off x="4746625" y="1744663"/>
                  <a:ext cx="20638" cy="26988"/>
                </a:xfrm>
                <a:custGeom>
                  <a:avLst/>
                  <a:gdLst/>
                  <a:ahLst/>
                  <a:cxnLst>
                    <a:cxn ang="0">
                      <a:pos x="12" y="10"/>
                    </a:cxn>
                    <a:cxn ang="0">
                      <a:pos x="12" y="16"/>
                    </a:cxn>
                    <a:cxn ang="0">
                      <a:pos x="5" y="20"/>
                    </a:cxn>
                    <a:cxn ang="0">
                      <a:pos x="0" y="13"/>
                    </a:cxn>
                    <a:cxn ang="0">
                      <a:pos x="10" y="10"/>
                    </a:cxn>
                    <a:cxn ang="0">
                      <a:pos x="7" y="5"/>
                    </a:cxn>
                    <a:cxn ang="0">
                      <a:pos x="11" y="0"/>
                    </a:cxn>
                    <a:cxn ang="0">
                      <a:pos x="16" y="5"/>
                    </a:cxn>
                    <a:cxn ang="0">
                      <a:pos x="12" y="10"/>
                    </a:cxn>
                  </a:cxnLst>
                  <a:rect l="0" t="0" r="r" b="b"/>
                  <a:pathLst>
                    <a:path w="16" h="20">
                      <a:moveTo>
                        <a:pt x="12" y="10"/>
                      </a:moveTo>
                      <a:cubicBezTo>
                        <a:pt x="12" y="12"/>
                        <a:pt x="12" y="14"/>
                        <a:pt x="12" y="16"/>
                      </a:cubicBezTo>
                      <a:cubicBezTo>
                        <a:pt x="12" y="17"/>
                        <a:pt x="6" y="20"/>
                        <a:pt x="5" y="20"/>
                      </a:cubicBezTo>
                      <a:cubicBezTo>
                        <a:pt x="1" y="20"/>
                        <a:pt x="0" y="16"/>
                        <a:pt x="0" y="13"/>
                      </a:cubicBezTo>
                      <a:cubicBezTo>
                        <a:pt x="4" y="13"/>
                        <a:pt x="6" y="10"/>
                        <a:pt x="10" y="10"/>
                      </a:cubicBezTo>
                      <a:cubicBezTo>
                        <a:pt x="9" y="8"/>
                        <a:pt x="7" y="7"/>
                        <a:pt x="7" y="5"/>
                      </a:cubicBezTo>
                      <a:cubicBezTo>
                        <a:pt x="7" y="2"/>
                        <a:pt x="11" y="0"/>
                        <a:pt x="11" y="0"/>
                      </a:cubicBezTo>
                      <a:cubicBezTo>
                        <a:pt x="13" y="3"/>
                        <a:pt x="14" y="4"/>
                        <a:pt x="16" y="5"/>
                      </a:cubicBezTo>
                      <a:cubicBezTo>
                        <a:pt x="15" y="7"/>
                        <a:pt x="13" y="10"/>
                        <a:pt x="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sp>
        <p:nvSpPr>
          <p:cNvPr id="37" name="Date Placeholder 17">
            <a:extLst>
              <a:ext uri="{FF2B5EF4-FFF2-40B4-BE49-F238E27FC236}">
                <a16:creationId xmlns:a16="http://schemas.microsoft.com/office/drawing/2014/main" id="{F4B06A47-0B0E-4D5E-BDB9-511FF84D128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323349585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a:xfrm>
            <a:off x="3983734" y="391692"/>
            <a:ext cx="7370066" cy="840230"/>
          </a:xfrm>
        </p:spPr>
        <p:txBody>
          <a:bodyPr/>
          <a:lstStyle/>
          <a:p>
            <a:r>
              <a:rPr lang="en-US" noProof="1"/>
              <a:t>Africa Map</a:t>
            </a:r>
          </a:p>
        </p:txBody>
      </p:sp>
      <p:sp>
        <p:nvSpPr>
          <p:cNvPr id="183" name="Content Placeholder 182">
            <a:extLst>
              <a:ext uri="{FF2B5EF4-FFF2-40B4-BE49-F238E27FC236}">
                <a16:creationId xmlns:a16="http://schemas.microsoft.com/office/drawing/2014/main" id="{C65B240F-E5CE-1848-93A1-588B966CC2C9}"/>
              </a:ext>
            </a:extLst>
          </p:cNvPr>
          <p:cNvSpPr>
            <a:spLocks noGrp="1"/>
          </p:cNvSpPr>
          <p:nvPr>
            <p:ph idx="1"/>
          </p:nvPr>
        </p:nvSpPr>
        <p:spPr>
          <a:xfrm>
            <a:off x="5738192" y="1473400"/>
            <a:ext cx="5615608" cy="4703562"/>
          </a:xfrm>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Curabitur lacus mauris, eleifend eget dolor ut, molestie porttitor massa. Fusce vehicula dictum augue, a iaculis enim euismod et.</a:t>
            </a:r>
          </a:p>
        </p:txBody>
      </p:sp>
      <p:grpSp>
        <p:nvGrpSpPr>
          <p:cNvPr id="3" name="Group 2">
            <a:extLst>
              <a:ext uri="{FF2B5EF4-FFF2-40B4-BE49-F238E27FC236}">
                <a16:creationId xmlns:a16="http://schemas.microsoft.com/office/drawing/2014/main" id="{255D4A85-229F-4C69-BCAC-635D362529F0}"/>
              </a:ext>
            </a:extLst>
          </p:cNvPr>
          <p:cNvGrpSpPr/>
          <p:nvPr/>
        </p:nvGrpSpPr>
        <p:grpSpPr>
          <a:xfrm>
            <a:off x="1161144" y="1037179"/>
            <a:ext cx="4167928" cy="5160419"/>
            <a:chOff x="1161144" y="1037179"/>
            <a:chExt cx="4167928" cy="5160419"/>
          </a:xfrm>
        </p:grpSpPr>
        <p:grpSp>
          <p:nvGrpSpPr>
            <p:cNvPr id="189" name="Group 341">
              <a:extLst>
                <a:ext uri="{FF2B5EF4-FFF2-40B4-BE49-F238E27FC236}">
                  <a16:creationId xmlns:a16="http://schemas.microsoft.com/office/drawing/2014/main" id="{3ED38DA7-9D46-5747-8F44-451500B10656}"/>
                </a:ext>
              </a:extLst>
            </p:cNvPr>
            <p:cNvGrpSpPr/>
            <p:nvPr/>
          </p:nvGrpSpPr>
          <p:grpSpPr>
            <a:xfrm>
              <a:off x="1204686" y="1123677"/>
              <a:ext cx="4124386" cy="5073921"/>
              <a:chOff x="4097338" y="2217738"/>
              <a:chExt cx="1139825" cy="1274763"/>
            </a:xfrm>
            <a:solidFill>
              <a:schemeClr val="tx1"/>
            </a:solidFill>
          </p:grpSpPr>
          <p:sp>
            <p:nvSpPr>
              <p:cNvPr id="190" name="Freeform 5">
                <a:extLst>
                  <a:ext uri="{FF2B5EF4-FFF2-40B4-BE49-F238E27FC236}">
                    <a16:creationId xmlns:a16="http://schemas.microsoft.com/office/drawing/2014/main" id="{1372FA64-92BB-ED49-B211-1BFA61959312}"/>
                  </a:ext>
                </a:extLst>
              </p:cNvPr>
              <p:cNvSpPr>
                <a:spLocks/>
              </p:cNvSpPr>
              <p:nvPr/>
            </p:nvSpPr>
            <p:spPr bwMode="auto">
              <a:xfrm>
                <a:off x="5102225" y="3086100"/>
                <a:ext cx="120650" cy="233363"/>
              </a:xfrm>
              <a:custGeom>
                <a:avLst/>
                <a:gdLst/>
                <a:ahLst/>
                <a:cxnLst>
                  <a:cxn ang="0">
                    <a:pos x="9" y="114"/>
                  </a:cxn>
                  <a:cxn ang="0">
                    <a:pos x="18" y="94"/>
                  </a:cxn>
                  <a:cxn ang="0">
                    <a:pos x="11" y="71"/>
                  </a:cxn>
                  <a:cxn ang="0">
                    <a:pos x="40" y="43"/>
                  </a:cxn>
                  <a:cxn ang="0">
                    <a:pos x="71" y="13"/>
                  </a:cxn>
                  <a:cxn ang="0">
                    <a:pos x="73" y="0"/>
                  </a:cxn>
                  <a:cxn ang="0">
                    <a:pos x="91" y="42"/>
                  </a:cxn>
                  <a:cxn ang="0">
                    <a:pos x="91" y="49"/>
                  </a:cxn>
                  <a:cxn ang="0">
                    <a:pos x="84" y="47"/>
                  </a:cxn>
                  <a:cxn ang="0">
                    <a:pos x="64" y="126"/>
                  </a:cxn>
                  <a:cxn ang="0">
                    <a:pos x="25" y="175"/>
                  </a:cxn>
                  <a:cxn ang="0">
                    <a:pos x="5" y="151"/>
                  </a:cxn>
                  <a:cxn ang="0">
                    <a:pos x="5" y="140"/>
                  </a:cxn>
                  <a:cxn ang="0">
                    <a:pos x="0" y="122"/>
                  </a:cxn>
                  <a:cxn ang="0">
                    <a:pos x="9" y="114"/>
                  </a:cxn>
                </a:cxnLst>
                <a:rect l="0" t="0" r="r" b="b"/>
                <a:pathLst>
                  <a:path w="91" h="175">
                    <a:moveTo>
                      <a:pt x="9" y="114"/>
                    </a:moveTo>
                    <a:cubicBezTo>
                      <a:pt x="9" y="114"/>
                      <a:pt x="18" y="95"/>
                      <a:pt x="18" y="94"/>
                    </a:cubicBezTo>
                    <a:cubicBezTo>
                      <a:pt x="18" y="89"/>
                      <a:pt x="11" y="78"/>
                      <a:pt x="11" y="71"/>
                    </a:cubicBezTo>
                    <a:cubicBezTo>
                      <a:pt x="11" y="49"/>
                      <a:pt x="27" y="50"/>
                      <a:pt x="40" y="43"/>
                    </a:cubicBezTo>
                    <a:cubicBezTo>
                      <a:pt x="50" y="37"/>
                      <a:pt x="64" y="20"/>
                      <a:pt x="71" y="13"/>
                    </a:cubicBezTo>
                    <a:cubicBezTo>
                      <a:pt x="73" y="11"/>
                      <a:pt x="72" y="4"/>
                      <a:pt x="73" y="0"/>
                    </a:cubicBezTo>
                    <a:cubicBezTo>
                      <a:pt x="88" y="2"/>
                      <a:pt x="87" y="31"/>
                      <a:pt x="91" y="42"/>
                    </a:cubicBezTo>
                    <a:cubicBezTo>
                      <a:pt x="91" y="49"/>
                      <a:pt x="91" y="49"/>
                      <a:pt x="91" y="49"/>
                    </a:cubicBezTo>
                    <a:cubicBezTo>
                      <a:pt x="89" y="48"/>
                      <a:pt x="85" y="47"/>
                      <a:pt x="84" y="47"/>
                    </a:cubicBezTo>
                    <a:cubicBezTo>
                      <a:pt x="84" y="79"/>
                      <a:pt x="74" y="101"/>
                      <a:pt x="64" y="126"/>
                    </a:cubicBezTo>
                    <a:cubicBezTo>
                      <a:pt x="56" y="146"/>
                      <a:pt x="52" y="175"/>
                      <a:pt x="25" y="175"/>
                    </a:cubicBezTo>
                    <a:cubicBezTo>
                      <a:pt x="14" y="175"/>
                      <a:pt x="5" y="163"/>
                      <a:pt x="5" y="151"/>
                    </a:cubicBezTo>
                    <a:cubicBezTo>
                      <a:pt x="5" y="145"/>
                      <a:pt x="6" y="143"/>
                      <a:pt x="5" y="140"/>
                    </a:cubicBezTo>
                    <a:cubicBezTo>
                      <a:pt x="0" y="136"/>
                      <a:pt x="0" y="129"/>
                      <a:pt x="0" y="122"/>
                    </a:cubicBezTo>
                    <a:cubicBezTo>
                      <a:pt x="0" y="121"/>
                      <a:pt x="8" y="114"/>
                      <a:pt x="9" y="11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1" name="Freeform 6">
                <a:extLst>
                  <a:ext uri="{FF2B5EF4-FFF2-40B4-BE49-F238E27FC236}">
                    <a16:creationId xmlns:a16="http://schemas.microsoft.com/office/drawing/2014/main" id="{B357942A-D4A1-2C49-8FE7-D9BD27285230}"/>
                  </a:ext>
                </a:extLst>
              </p:cNvPr>
              <p:cNvSpPr>
                <a:spLocks/>
              </p:cNvSpPr>
              <p:nvPr/>
            </p:nvSpPr>
            <p:spPr bwMode="auto">
              <a:xfrm>
                <a:off x="4097338" y="2217738"/>
                <a:ext cx="1139825" cy="1274763"/>
              </a:xfrm>
              <a:custGeom>
                <a:avLst/>
                <a:gdLst/>
                <a:ahLst/>
                <a:cxnLst>
                  <a:cxn ang="0">
                    <a:pos x="499" y="66"/>
                  </a:cxn>
                  <a:cxn ang="0">
                    <a:pos x="527" y="81"/>
                  </a:cxn>
                  <a:cxn ang="0">
                    <a:pos x="609" y="86"/>
                  </a:cxn>
                  <a:cxn ang="0">
                    <a:pos x="644" y="89"/>
                  </a:cxn>
                  <a:cxn ang="0">
                    <a:pos x="644" y="136"/>
                  </a:cxn>
                  <a:cxn ang="0">
                    <a:pos x="620" y="115"/>
                  </a:cxn>
                  <a:cxn ang="0">
                    <a:pos x="679" y="223"/>
                  </a:cxn>
                  <a:cxn ang="0">
                    <a:pos x="699" y="267"/>
                  </a:cxn>
                  <a:cxn ang="0">
                    <a:pos x="730" y="310"/>
                  </a:cxn>
                  <a:cxn ang="0">
                    <a:pos x="755" y="348"/>
                  </a:cxn>
                  <a:cxn ang="0">
                    <a:pos x="787" y="359"/>
                  </a:cxn>
                  <a:cxn ang="0">
                    <a:pos x="853" y="346"/>
                  </a:cxn>
                  <a:cxn ang="0">
                    <a:pos x="826" y="425"/>
                  </a:cxn>
                  <a:cxn ang="0">
                    <a:pos x="719" y="541"/>
                  </a:cxn>
                  <a:cxn ang="0">
                    <a:pos x="708" y="600"/>
                  </a:cxn>
                  <a:cxn ang="0">
                    <a:pos x="721" y="638"/>
                  </a:cxn>
                  <a:cxn ang="0">
                    <a:pos x="720" y="676"/>
                  </a:cxn>
                  <a:cxn ang="0">
                    <a:pos x="660" y="745"/>
                  </a:cxn>
                  <a:cxn ang="0">
                    <a:pos x="659" y="788"/>
                  </a:cxn>
                  <a:cxn ang="0">
                    <a:pos x="643" y="816"/>
                  </a:cxn>
                  <a:cxn ang="0">
                    <a:pos x="627" y="846"/>
                  </a:cxn>
                  <a:cxn ang="0">
                    <a:pos x="592" y="902"/>
                  </a:cxn>
                  <a:cxn ang="0">
                    <a:pos x="538" y="946"/>
                  </a:cxn>
                  <a:cxn ang="0">
                    <a:pos x="512" y="944"/>
                  </a:cxn>
                  <a:cxn ang="0">
                    <a:pos x="452" y="949"/>
                  </a:cxn>
                  <a:cxn ang="0">
                    <a:pos x="440" y="929"/>
                  </a:cxn>
                  <a:cxn ang="0">
                    <a:pos x="431" y="893"/>
                  </a:cxn>
                  <a:cxn ang="0">
                    <a:pos x="395" y="789"/>
                  </a:cxn>
                  <a:cxn ang="0">
                    <a:pos x="360" y="708"/>
                  </a:cxn>
                  <a:cxn ang="0">
                    <a:pos x="382" y="621"/>
                  </a:cxn>
                  <a:cxn ang="0">
                    <a:pos x="364" y="558"/>
                  </a:cxn>
                  <a:cxn ang="0">
                    <a:pos x="337" y="490"/>
                  </a:cxn>
                  <a:cxn ang="0">
                    <a:pos x="342" y="461"/>
                  </a:cxn>
                  <a:cxn ang="0">
                    <a:pos x="295" y="443"/>
                  </a:cxn>
                  <a:cxn ang="0">
                    <a:pos x="206" y="433"/>
                  </a:cxn>
                  <a:cxn ang="0">
                    <a:pos x="164" y="434"/>
                  </a:cxn>
                  <a:cxn ang="0">
                    <a:pos x="109" y="439"/>
                  </a:cxn>
                  <a:cxn ang="0">
                    <a:pos x="40" y="369"/>
                  </a:cxn>
                  <a:cxn ang="0">
                    <a:pos x="7" y="338"/>
                  </a:cxn>
                  <a:cxn ang="0">
                    <a:pos x="7" y="324"/>
                  </a:cxn>
                  <a:cxn ang="0">
                    <a:pos x="18" y="269"/>
                  </a:cxn>
                  <a:cxn ang="0">
                    <a:pos x="22" y="199"/>
                  </a:cxn>
                  <a:cxn ang="0">
                    <a:pos x="77" y="132"/>
                  </a:cxn>
                  <a:cxn ang="0">
                    <a:pos x="104" y="77"/>
                  </a:cxn>
                  <a:cxn ang="0">
                    <a:pos x="141" y="36"/>
                  </a:cxn>
                  <a:cxn ang="0">
                    <a:pos x="187" y="35"/>
                  </a:cxn>
                  <a:cxn ang="0">
                    <a:pos x="273" y="6"/>
                  </a:cxn>
                  <a:cxn ang="0">
                    <a:pos x="307" y="4"/>
                  </a:cxn>
                  <a:cxn ang="0">
                    <a:pos x="338" y="0"/>
                  </a:cxn>
                  <a:cxn ang="0">
                    <a:pos x="358" y="6"/>
                  </a:cxn>
                  <a:cxn ang="0">
                    <a:pos x="357" y="27"/>
                  </a:cxn>
                  <a:cxn ang="0">
                    <a:pos x="371" y="64"/>
                  </a:cxn>
                  <a:cxn ang="0">
                    <a:pos x="455" y="100"/>
                  </a:cxn>
                  <a:cxn ang="0">
                    <a:pos x="464" y="84"/>
                  </a:cxn>
                  <a:cxn ang="0">
                    <a:pos x="490" y="66"/>
                  </a:cxn>
                </a:cxnLst>
                <a:rect l="0" t="0" r="r" b="b"/>
                <a:pathLst>
                  <a:path w="856" h="957">
                    <a:moveTo>
                      <a:pt x="490" y="66"/>
                    </a:moveTo>
                    <a:cubicBezTo>
                      <a:pt x="499" y="66"/>
                      <a:pt x="499" y="66"/>
                      <a:pt x="499" y="66"/>
                    </a:cubicBezTo>
                    <a:cubicBezTo>
                      <a:pt x="499" y="73"/>
                      <a:pt x="504" y="74"/>
                      <a:pt x="506" y="77"/>
                    </a:cubicBezTo>
                    <a:cubicBezTo>
                      <a:pt x="510" y="82"/>
                      <a:pt x="520" y="78"/>
                      <a:pt x="527" y="81"/>
                    </a:cubicBezTo>
                    <a:cubicBezTo>
                      <a:pt x="541" y="86"/>
                      <a:pt x="561" y="93"/>
                      <a:pt x="576" y="93"/>
                    </a:cubicBezTo>
                    <a:cubicBezTo>
                      <a:pt x="591" y="93"/>
                      <a:pt x="595" y="86"/>
                      <a:pt x="609" y="86"/>
                    </a:cubicBezTo>
                    <a:cubicBezTo>
                      <a:pt x="617" y="86"/>
                      <a:pt x="622" y="92"/>
                      <a:pt x="632" y="92"/>
                    </a:cubicBezTo>
                    <a:cubicBezTo>
                      <a:pt x="638" y="92"/>
                      <a:pt x="638" y="90"/>
                      <a:pt x="644" y="89"/>
                    </a:cubicBezTo>
                    <a:cubicBezTo>
                      <a:pt x="647" y="96"/>
                      <a:pt x="653" y="102"/>
                      <a:pt x="653" y="111"/>
                    </a:cubicBezTo>
                    <a:cubicBezTo>
                      <a:pt x="653" y="115"/>
                      <a:pt x="646" y="131"/>
                      <a:pt x="644" y="136"/>
                    </a:cubicBezTo>
                    <a:cubicBezTo>
                      <a:pt x="635" y="135"/>
                      <a:pt x="627" y="115"/>
                      <a:pt x="620" y="107"/>
                    </a:cubicBezTo>
                    <a:cubicBezTo>
                      <a:pt x="620" y="115"/>
                      <a:pt x="620" y="115"/>
                      <a:pt x="620" y="115"/>
                    </a:cubicBezTo>
                    <a:cubicBezTo>
                      <a:pt x="662" y="189"/>
                      <a:pt x="662" y="189"/>
                      <a:pt x="662" y="189"/>
                    </a:cubicBezTo>
                    <a:cubicBezTo>
                      <a:pt x="659" y="198"/>
                      <a:pt x="673" y="218"/>
                      <a:pt x="679" y="223"/>
                    </a:cubicBezTo>
                    <a:cubicBezTo>
                      <a:pt x="679" y="246"/>
                      <a:pt x="679" y="246"/>
                      <a:pt x="679" y="246"/>
                    </a:cubicBezTo>
                    <a:cubicBezTo>
                      <a:pt x="684" y="258"/>
                      <a:pt x="692" y="258"/>
                      <a:pt x="699" y="267"/>
                    </a:cubicBezTo>
                    <a:cubicBezTo>
                      <a:pt x="707" y="278"/>
                      <a:pt x="702" y="289"/>
                      <a:pt x="710" y="297"/>
                    </a:cubicBezTo>
                    <a:cubicBezTo>
                      <a:pt x="717" y="304"/>
                      <a:pt x="722" y="305"/>
                      <a:pt x="730" y="310"/>
                    </a:cubicBezTo>
                    <a:cubicBezTo>
                      <a:pt x="737" y="316"/>
                      <a:pt x="741" y="334"/>
                      <a:pt x="755" y="334"/>
                    </a:cubicBezTo>
                    <a:cubicBezTo>
                      <a:pt x="755" y="341"/>
                      <a:pt x="759" y="343"/>
                      <a:pt x="755" y="348"/>
                    </a:cubicBezTo>
                    <a:cubicBezTo>
                      <a:pt x="761" y="352"/>
                      <a:pt x="767" y="366"/>
                      <a:pt x="774" y="366"/>
                    </a:cubicBezTo>
                    <a:cubicBezTo>
                      <a:pt x="781" y="366"/>
                      <a:pt x="782" y="361"/>
                      <a:pt x="787" y="359"/>
                    </a:cubicBezTo>
                    <a:cubicBezTo>
                      <a:pt x="794" y="357"/>
                      <a:pt x="798" y="360"/>
                      <a:pt x="805" y="359"/>
                    </a:cubicBezTo>
                    <a:cubicBezTo>
                      <a:pt x="822" y="356"/>
                      <a:pt x="838" y="350"/>
                      <a:pt x="853" y="346"/>
                    </a:cubicBezTo>
                    <a:cubicBezTo>
                      <a:pt x="855" y="348"/>
                      <a:pt x="856" y="350"/>
                      <a:pt x="856" y="352"/>
                    </a:cubicBezTo>
                    <a:cubicBezTo>
                      <a:pt x="856" y="377"/>
                      <a:pt x="837" y="410"/>
                      <a:pt x="826" y="425"/>
                    </a:cubicBezTo>
                    <a:cubicBezTo>
                      <a:pt x="812" y="443"/>
                      <a:pt x="807" y="459"/>
                      <a:pt x="790" y="471"/>
                    </a:cubicBezTo>
                    <a:cubicBezTo>
                      <a:pt x="761" y="494"/>
                      <a:pt x="730" y="501"/>
                      <a:pt x="719" y="541"/>
                    </a:cubicBezTo>
                    <a:cubicBezTo>
                      <a:pt x="716" y="552"/>
                      <a:pt x="704" y="555"/>
                      <a:pt x="704" y="567"/>
                    </a:cubicBezTo>
                    <a:cubicBezTo>
                      <a:pt x="704" y="581"/>
                      <a:pt x="708" y="587"/>
                      <a:pt x="708" y="600"/>
                    </a:cubicBezTo>
                    <a:cubicBezTo>
                      <a:pt x="708" y="615"/>
                      <a:pt x="724" y="623"/>
                      <a:pt x="724" y="631"/>
                    </a:cubicBezTo>
                    <a:cubicBezTo>
                      <a:pt x="724" y="634"/>
                      <a:pt x="722" y="637"/>
                      <a:pt x="721" y="638"/>
                    </a:cubicBezTo>
                    <a:cubicBezTo>
                      <a:pt x="721" y="649"/>
                      <a:pt x="721" y="649"/>
                      <a:pt x="721" y="649"/>
                    </a:cubicBezTo>
                    <a:cubicBezTo>
                      <a:pt x="721" y="656"/>
                      <a:pt x="720" y="664"/>
                      <a:pt x="720" y="676"/>
                    </a:cubicBezTo>
                    <a:cubicBezTo>
                      <a:pt x="722" y="679"/>
                      <a:pt x="723" y="682"/>
                      <a:pt x="723" y="685"/>
                    </a:cubicBezTo>
                    <a:cubicBezTo>
                      <a:pt x="723" y="720"/>
                      <a:pt x="665" y="716"/>
                      <a:pt x="660" y="745"/>
                    </a:cubicBezTo>
                    <a:cubicBezTo>
                      <a:pt x="654" y="746"/>
                      <a:pt x="647" y="753"/>
                      <a:pt x="647" y="758"/>
                    </a:cubicBezTo>
                    <a:cubicBezTo>
                      <a:pt x="647" y="768"/>
                      <a:pt x="659" y="774"/>
                      <a:pt x="659" y="788"/>
                    </a:cubicBezTo>
                    <a:cubicBezTo>
                      <a:pt x="659" y="795"/>
                      <a:pt x="658" y="809"/>
                      <a:pt x="656" y="813"/>
                    </a:cubicBezTo>
                    <a:cubicBezTo>
                      <a:pt x="653" y="817"/>
                      <a:pt x="646" y="815"/>
                      <a:pt x="643" y="816"/>
                    </a:cubicBezTo>
                    <a:cubicBezTo>
                      <a:pt x="632" y="822"/>
                      <a:pt x="626" y="826"/>
                      <a:pt x="621" y="837"/>
                    </a:cubicBezTo>
                    <a:cubicBezTo>
                      <a:pt x="624" y="839"/>
                      <a:pt x="627" y="842"/>
                      <a:pt x="627" y="846"/>
                    </a:cubicBezTo>
                    <a:cubicBezTo>
                      <a:pt x="627" y="859"/>
                      <a:pt x="615" y="868"/>
                      <a:pt x="610" y="874"/>
                    </a:cubicBezTo>
                    <a:cubicBezTo>
                      <a:pt x="600" y="883"/>
                      <a:pt x="599" y="893"/>
                      <a:pt x="592" y="902"/>
                    </a:cubicBezTo>
                    <a:cubicBezTo>
                      <a:pt x="581" y="916"/>
                      <a:pt x="576" y="929"/>
                      <a:pt x="558" y="938"/>
                    </a:cubicBezTo>
                    <a:cubicBezTo>
                      <a:pt x="550" y="941"/>
                      <a:pt x="539" y="938"/>
                      <a:pt x="538" y="946"/>
                    </a:cubicBezTo>
                    <a:cubicBezTo>
                      <a:pt x="532" y="946"/>
                      <a:pt x="529" y="949"/>
                      <a:pt x="525" y="949"/>
                    </a:cubicBezTo>
                    <a:cubicBezTo>
                      <a:pt x="520" y="949"/>
                      <a:pt x="517" y="944"/>
                      <a:pt x="512" y="944"/>
                    </a:cubicBezTo>
                    <a:cubicBezTo>
                      <a:pt x="494" y="944"/>
                      <a:pt x="483" y="957"/>
                      <a:pt x="466" y="957"/>
                    </a:cubicBezTo>
                    <a:cubicBezTo>
                      <a:pt x="459" y="957"/>
                      <a:pt x="455" y="953"/>
                      <a:pt x="452" y="949"/>
                    </a:cubicBezTo>
                    <a:cubicBezTo>
                      <a:pt x="449" y="949"/>
                      <a:pt x="449" y="950"/>
                      <a:pt x="448" y="951"/>
                    </a:cubicBezTo>
                    <a:cubicBezTo>
                      <a:pt x="448" y="942"/>
                      <a:pt x="443" y="932"/>
                      <a:pt x="440" y="929"/>
                    </a:cubicBezTo>
                    <a:cubicBezTo>
                      <a:pt x="443" y="925"/>
                      <a:pt x="445" y="922"/>
                      <a:pt x="445" y="917"/>
                    </a:cubicBezTo>
                    <a:cubicBezTo>
                      <a:pt x="445" y="910"/>
                      <a:pt x="433" y="897"/>
                      <a:pt x="431" y="893"/>
                    </a:cubicBezTo>
                    <a:cubicBezTo>
                      <a:pt x="415" y="866"/>
                      <a:pt x="395" y="840"/>
                      <a:pt x="395" y="801"/>
                    </a:cubicBezTo>
                    <a:cubicBezTo>
                      <a:pt x="395" y="794"/>
                      <a:pt x="395" y="792"/>
                      <a:pt x="395" y="789"/>
                    </a:cubicBezTo>
                    <a:cubicBezTo>
                      <a:pt x="395" y="783"/>
                      <a:pt x="389" y="781"/>
                      <a:pt x="386" y="774"/>
                    </a:cubicBezTo>
                    <a:cubicBezTo>
                      <a:pt x="374" y="754"/>
                      <a:pt x="360" y="737"/>
                      <a:pt x="360" y="708"/>
                    </a:cubicBezTo>
                    <a:cubicBezTo>
                      <a:pt x="360" y="677"/>
                      <a:pt x="388" y="670"/>
                      <a:pt x="388" y="646"/>
                    </a:cubicBezTo>
                    <a:cubicBezTo>
                      <a:pt x="388" y="635"/>
                      <a:pt x="384" y="631"/>
                      <a:pt x="382" y="621"/>
                    </a:cubicBezTo>
                    <a:cubicBezTo>
                      <a:pt x="379" y="602"/>
                      <a:pt x="376" y="596"/>
                      <a:pt x="371" y="585"/>
                    </a:cubicBezTo>
                    <a:cubicBezTo>
                      <a:pt x="368" y="576"/>
                      <a:pt x="370" y="566"/>
                      <a:pt x="364" y="558"/>
                    </a:cubicBezTo>
                    <a:cubicBezTo>
                      <a:pt x="352" y="544"/>
                      <a:pt x="327" y="528"/>
                      <a:pt x="327" y="508"/>
                    </a:cubicBezTo>
                    <a:cubicBezTo>
                      <a:pt x="327" y="503"/>
                      <a:pt x="334" y="492"/>
                      <a:pt x="337" y="490"/>
                    </a:cubicBezTo>
                    <a:cubicBezTo>
                      <a:pt x="336" y="486"/>
                      <a:pt x="337" y="485"/>
                      <a:pt x="337" y="483"/>
                    </a:cubicBezTo>
                    <a:cubicBezTo>
                      <a:pt x="337" y="478"/>
                      <a:pt x="337" y="465"/>
                      <a:pt x="342" y="461"/>
                    </a:cubicBezTo>
                    <a:cubicBezTo>
                      <a:pt x="337" y="451"/>
                      <a:pt x="329" y="443"/>
                      <a:pt x="314" y="443"/>
                    </a:cubicBezTo>
                    <a:cubicBezTo>
                      <a:pt x="306" y="443"/>
                      <a:pt x="299" y="443"/>
                      <a:pt x="295" y="443"/>
                    </a:cubicBezTo>
                    <a:cubicBezTo>
                      <a:pt x="282" y="443"/>
                      <a:pt x="279" y="417"/>
                      <a:pt x="261" y="417"/>
                    </a:cubicBezTo>
                    <a:cubicBezTo>
                      <a:pt x="239" y="417"/>
                      <a:pt x="223" y="427"/>
                      <a:pt x="206" y="433"/>
                    </a:cubicBezTo>
                    <a:cubicBezTo>
                      <a:pt x="199" y="435"/>
                      <a:pt x="197" y="440"/>
                      <a:pt x="191" y="440"/>
                    </a:cubicBezTo>
                    <a:cubicBezTo>
                      <a:pt x="184" y="440"/>
                      <a:pt x="173" y="434"/>
                      <a:pt x="164" y="434"/>
                    </a:cubicBezTo>
                    <a:cubicBezTo>
                      <a:pt x="147" y="434"/>
                      <a:pt x="139" y="443"/>
                      <a:pt x="122" y="443"/>
                    </a:cubicBezTo>
                    <a:cubicBezTo>
                      <a:pt x="117" y="443"/>
                      <a:pt x="111" y="440"/>
                      <a:pt x="109" y="439"/>
                    </a:cubicBezTo>
                    <a:cubicBezTo>
                      <a:pt x="97" y="430"/>
                      <a:pt x="71" y="415"/>
                      <a:pt x="62" y="401"/>
                    </a:cubicBezTo>
                    <a:cubicBezTo>
                      <a:pt x="53" y="388"/>
                      <a:pt x="51" y="377"/>
                      <a:pt x="40" y="369"/>
                    </a:cubicBezTo>
                    <a:cubicBezTo>
                      <a:pt x="37" y="366"/>
                      <a:pt x="13" y="346"/>
                      <a:pt x="13" y="344"/>
                    </a:cubicBezTo>
                    <a:cubicBezTo>
                      <a:pt x="11" y="341"/>
                      <a:pt x="10" y="340"/>
                      <a:pt x="7" y="338"/>
                    </a:cubicBezTo>
                    <a:cubicBezTo>
                      <a:pt x="9" y="338"/>
                      <a:pt x="9" y="338"/>
                      <a:pt x="9" y="338"/>
                    </a:cubicBezTo>
                    <a:cubicBezTo>
                      <a:pt x="9" y="331"/>
                      <a:pt x="7" y="328"/>
                      <a:pt x="7" y="324"/>
                    </a:cubicBezTo>
                    <a:cubicBezTo>
                      <a:pt x="7" y="317"/>
                      <a:pt x="3" y="315"/>
                      <a:pt x="0" y="309"/>
                    </a:cubicBezTo>
                    <a:cubicBezTo>
                      <a:pt x="10" y="304"/>
                      <a:pt x="18" y="280"/>
                      <a:pt x="18" y="269"/>
                    </a:cubicBezTo>
                    <a:cubicBezTo>
                      <a:pt x="18" y="250"/>
                      <a:pt x="10" y="238"/>
                      <a:pt x="10" y="220"/>
                    </a:cubicBezTo>
                    <a:cubicBezTo>
                      <a:pt x="10" y="211"/>
                      <a:pt x="20" y="206"/>
                      <a:pt x="22" y="199"/>
                    </a:cubicBezTo>
                    <a:cubicBezTo>
                      <a:pt x="28" y="182"/>
                      <a:pt x="41" y="158"/>
                      <a:pt x="52" y="144"/>
                    </a:cubicBezTo>
                    <a:cubicBezTo>
                      <a:pt x="58" y="135"/>
                      <a:pt x="69" y="136"/>
                      <a:pt x="77" y="132"/>
                    </a:cubicBezTo>
                    <a:cubicBezTo>
                      <a:pt x="84" y="128"/>
                      <a:pt x="95" y="119"/>
                      <a:pt x="97" y="112"/>
                    </a:cubicBezTo>
                    <a:cubicBezTo>
                      <a:pt x="102" y="96"/>
                      <a:pt x="96" y="89"/>
                      <a:pt x="104" y="77"/>
                    </a:cubicBezTo>
                    <a:cubicBezTo>
                      <a:pt x="116" y="63"/>
                      <a:pt x="131" y="49"/>
                      <a:pt x="142" y="36"/>
                    </a:cubicBezTo>
                    <a:cubicBezTo>
                      <a:pt x="141" y="36"/>
                      <a:pt x="141" y="36"/>
                      <a:pt x="141" y="36"/>
                    </a:cubicBezTo>
                    <a:cubicBezTo>
                      <a:pt x="145" y="31"/>
                      <a:pt x="146" y="27"/>
                      <a:pt x="150" y="24"/>
                    </a:cubicBezTo>
                    <a:cubicBezTo>
                      <a:pt x="161" y="32"/>
                      <a:pt x="172" y="35"/>
                      <a:pt x="187" y="35"/>
                    </a:cubicBezTo>
                    <a:cubicBezTo>
                      <a:pt x="197" y="35"/>
                      <a:pt x="198" y="29"/>
                      <a:pt x="204" y="27"/>
                    </a:cubicBezTo>
                    <a:cubicBezTo>
                      <a:pt x="221" y="18"/>
                      <a:pt x="254" y="6"/>
                      <a:pt x="273" y="6"/>
                    </a:cubicBezTo>
                    <a:cubicBezTo>
                      <a:pt x="280" y="6"/>
                      <a:pt x="285" y="10"/>
                      <a:pt x="289" y="10"/>
                    </a:cubicBezTo>
                    <a:cubicBezTo>
                      <a:pt x="294" y="10"/>
                      <a:pt x="301" y="4"/>
                      <a:pt x="307" y="4"/>
                    </a:cubicBezTo>
                    <a:cubicBezTo>
                      <a:pt x="313" y="4"/>
                      <a:pt x="316" y="7"/>
                      <a:pt x="321" y="7"/>
                    </a:cubicBezTo>
                    <a:cubicBezTo>
                      <a:pt x="329" y="7"/>
                      <a:pt x="330" y="0"/>
                      <a:pt x="338" y="0"/>
                    </a:cubicBezTo>
                    <a:cubicBezTo>
                      <a:pt x="347" y="0"/>
                      <a:pt x="344" y="8"/>
                      <a:pt x="351" y="8"/>
                    </a:cubicBezTo>
                    <a:cubicBezTo>
                      <a:pt x="354" y="8"/>
                      <a:pt x="355" y="6"/>
                      <a:pt x="358" y="6"/>
                    </a:cubicBezTo>
                    <a:cubicBezTo>
                      <a:pt x="358" y="12"/>
                      <a:pt x="351" y="11"/>
                      <a:pt x="351" y="17"/>
                    </a:cubicBezTo>
                    <a:cubicBezTo>
                      <a:pt x="351" y="21"/>
                      <a:pt x="357" y="23"/>
                      <a:pt x="357" y="27"/>
                    </a:cubicBezTo>
                    <a:cubicBezTo>
                      <a:pt x="357" y="33"/>
                      <a:pt x="351" y="37"/>
                      <a:pt x="351" y="44"/>
                    </a:cubicBezTo>
                    <a:cubicBezTo>
                      <a:pt x="351" y="55"/>
                      <a:pt x="363" y="64"/>
                      <a:pt x="371" y="64"/>
                    </a:cubicBezTo>
                    <a:cubicBezTo>
                      <a:pt x="377" y="64"/>
                      <a:pt x="380" y="64"/>
                      <a:pt x="384" y="64"/>
                    </a:cubicBezTo>
                    <a:cubicBezTo>
                      <a:pt x="412" y="64"/>
                      <a:pt x="423" y="100"/>
                      <a:pt x="455" y="100"/>
                    </a:cubicBezTo>
                    <a:cubicBezTo>
                      <a:pt x="459" y="100"/>
                      <a:pt x="464" y="95"/>
                      <a:pt x="464" y="93"/>
                    </a:cubicBezTo>
                    <a:cubicBezTo>
                      <a:pt x="464" y="90"/>
                      <a:pt x="464" y="87"/>
                      <a:pt x="464" y="84"/>
                    </a:cubicBezTo>
                    <a:cubicBezTo>
                      <a:pt x="464" y="70"/>
                      <a:pt x="475" y="70"/>
                      <a:pt x="488" y="66"/>
                    </a:cubicBezTo>
                    <a:lnTo>
                      <a:pt x="490" y="66"/>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92" name="Group 341">
              <a:extLst>
                <a:ext uri="{FF2B5EF4-FFF2-40B4-BE49-F238E27FC236}">
                  <a16:creationId xmlns:a16="http://schemas.microsoft.com/office/drawing/2014/main" id="{115BFC00-FE81-F445-AAB0-FFCD5083B184}"/>
                </a:ext>
              </a:extLst>
            </p:cNvPr>
            <p:cNvGrpSpPr/>
            <p:nvPr/>
          </p:nvGrpSpPr>
          <p:grpSpPr>
            <a:xfrm>
              <a:off x="1161144" y="1037179"/>
              <a:ext cx="4124386" cy="5073921"/>
              <a:chOff x="4097338" y="2217738"/>
              <a:chExt cx="1139825" cy="1274763"/>
            </a:xfrm>
            <a:solidFill>
              <a:schemeClr val="accent2"/>
            </a:solidFill>
          </p:grpSpPr>
          <p:sp>
            <p:nvSpPr>
              <p:cNvPr id="193" name="Freeform 5">
                <a:extLst>
                  <a:ext uri="{FF2B5EF4-FFF2-40B4-BE49-F238E27FC236}">
                    <a16:creationId xmlns:a16="http://schemas.microsoft.com/office/drawing/2014/main" id="{94173003-FD1D-5642-BB26-730899941839}"/>
                  </a:ext>
                </a:extLst>
              </p:cNvPr>
              <p:cNvSpPr>
                <a:spLocks/>
              </p:cNvSpPr>
              <p:nvPr/>
            </p:nvSpPr>
            <p:spPr bwMode="auto">
              <a:xfrm>
                <a:off x="5102225" y="3086100"/>
                <a:ext cx="120650" cy="233363"/>
              </a:xfrm>
              <a:custGeom>
                <a:avLst/>
                <a:gdLst/>
                <a:ahLst/>
                <a:cxnLst>
                  <a:cxn ang="0">
                    <a:pos x="9" y="114"/>
                  </a:cxn>
                  <a:cxn ang="0">
                    <a:pos x="18" y="94"/>
                  </a:cxn>
                  <a:cxn ang="0">
                    <a:pos x="11" y="71"/>
                  </a:cxn>
                  <a:cxn ang="0">
                    <a:pos x="40" y="43"/>
                  </a:cxn>
                  <a:cxn ang="0">
                    <a:pos x="71" y="13"/>
                  </a:cxn>
                  <a:cxn ang="0">
                    <a:pos x="73" y="0"/>
                  </a:cxn>
                  <a:cxn ang="0">
                    <a:pos x="91" y="42"/>
                  </a:cxn>
                  <a:cxn ang="0">
                    <a:pos x="91" y="49"/>
                  </a:cxn>
                  <a:cxn ang="0">
                    <a:pos x="84" y="47"/>
                  </a:cxn>
                  <a:cxn ang="0">
                    <a:pos x="64" y="126"/>
                  </a:cxn>
                  <a:cxn ang="0">
                    <a:pos x="25" y="175"/>
                  </a:cxn>
                  <a:cxn ang="0">
                    <a:pos x="5" y="151"/>
                  </a:cxn>
                  <a:cxn ang="0">
                    <a:pos x="5" y="140"/>
                  </a:cxn>
                  <a:cxn ang="0">
                    <a:pos x="0" y="122"/>
                  </a:cxn>
                  <a:cxn ang="0">
                    <a:pos x="9" y="114"/>
                  </a:cxn>
                </a:cxnLst>
                <a:rect l="0" t="0" r="r" b="b"/>
                <a:pathLst>
                  <a:path w="91" h="175">
                    <a:moveTo>
                      <a:pt x="9" y="114"/>
                    </a:moveTo>
                    <a:cubicBezTo>
                      <a:pt x="9" y="114"/>
                      <a:pt x="18" y="95"/>
                      <a:pt x="18" y="94"/>
                    </a:cubicBezTo>
                    <a:cubicBezTo>
                      <a:pt x="18" y="89"/>
                      <a:pt x="11" y="78"/>
                      <a:pt x="11" y="71"/>
                    </a:cubicBezTo>
                    <a:cubicBezTo>
                      <a:pt x="11" y="49"/>
                      <a:pt x="27" y="50"/>
                      <a:pt x="40" y="43"/>
                    </a:cubicBezTo>
                    <a:cubicBezTo>
                      <a:pt x="50" y="37"/>
                      <a:pt x="64" y="20"/>
                      <a:pt x="71" y="13"/>
                    </a:cubicBezTo>
                    <a:cubicBezTo>
                      <a:pt x="73" y="11"/>
                      <a:pt x="72" y="4"/>
                      <a:pt x="73" y="0"/>
                    </a:cubicBezTo>
                    <a:cubicBezTo>
                      <a:pt x="88" y="2"/>
                      <a:pt x="87" y="31"/>
                      <a:pt x="91" y="42"/>
                    </a:cubicBezTo>
                    <a:cubicBezTo>
                      <a:pt x="91" y="49"/>
                      <a:pt x="91" y="49"/>
                      <a:pt x="91" y="49"/>
                    </a:cubicBezTo>
                    <a:cubicBezTo>
                      <a:pt x="89" y="48"/>
                      <a:pt x="85" y="47"/>
                      <a:pt x="84" y="47"/>
                    </a:cubicBezTo>
                    <a:cubicBezTo>
                      <a:pt x="84" y="79"/>
                      <a:pt x="74" y="101"/>
                      <a:pt x="64" y="126"/>
                    </a:cubicBezTo>
                    <a:cubicBezTo>
                      <a:pt x="56" y="146"/>
                      <a:pt x="52" y="175"/>
                      <a:pt x="25" y="175"/>
                    </a:cubicBezTo>
                    <a:cubicBezTo>
                      <a:pt x="14" y="175"/>
                      <a:pt x="5" y="163"/>
                      <a:pt x="5" y="151"/>
                    </a:cubicBezTo>
                    <a:cubicBezTo>
                      <a:pt x="5" y="145"/>
                      <a:pt x="6" y="143"/>
                      <a:pt x="5" y="140"/>
                    </a:cubicBezTo>
                    <a:cubicBezTo>
                      <a:pt x="0" y="136"/>
                      <a:pt x="0" y="129"/>
                      <a:pt x="0" y="122"/>
                    </a:cubicBezTo>
                    <a:cubicBezTo>
                      <a:pt x="0" y="121"/>
                      <a:pt x="8" y="114"/>
                      <a:pt x="9" y="1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4" name="Freeform 6">
                <a:extLst>
                  <a:ext uri="{FF2B5EF4-FFF2-40B4-BE49-F238E27FC236}">
                    <a16:creationId xmlns:a16="http://schemas.microsoft.com/office/drawing/2014/main" id="{94A5F181-481F-4442-8496-AEC082523ED6}"/>
                  </a:ext>
                </a:extLst>
              </p:cNvPr>
              <p:cNvSpPr>
                <a:spLocks/>
              </p:cNvSpPr>
              <p:nvPr/>
            </p:nvSpPr>
            <p:spPr bwMode="auto">
              <a:xfrm>
                <a:off x="4097338" y="2217738"/>
                <a:ext cx="1139825" cy="1274763"/>
              </a:xfrm>
              <a:custGeom>
                <a:avLst/>
                <a:gdLst/>
                <a:ahLst/>
                <a:cxnLst>
                  <a:cxn ang="0">
                    <a:pos x="499" y="66"/>
                  </a:cxn>
                  <a:cxn ang="0">
                    <a:pos x="527" y="81"/>
                  </a:cxn>
                  <a:cxn ang="0">
                    <a:pos x="609" y="86"/>
                  </a:cxn>
                  <a:cxn ang="0">
                    <a:pos x="644" y="89"/>
                  </a:cxn>
                  <a:cxn ang="0">
                    <a:pos x="644" y="136"/>
                  </a:cxn>
                  <a:cxn ang="0">
                    <a:pos x="620" y="115"/>
                  </a:cxn>
                  <a:cxn ang="0">
                    <a:pos x="679" y="223"/>
                  </a:cxn>
                  <a:cxn ang="0">
                    <a:pos x="699" y="267"/>
                  </a:cxn>
                  <a:cxn ang="0">
                    <a:pos x="730" y="310"/>
                  </a:cxn>
                  <a:cxn ang="0">
                    <a:pos x="755" y="348"/>
                  </a:cxn>
                  <a:cxn ang="0">
                    <a:pos x="787" y="359"/>
                  </a:cxn>
                  <a:cxn ang="0">
                    <a:pos x="853" y="346"/>
                  </a:cxn>
                  <a:cxn ang="0">
                    <a:pos x="826" y="425"/>
                  </a:cxn>
                  <a:cxn ang="0">
                    <a:pos x="719" y="541"/>
                  </a:cxn>
                  <a:cxn ang="0">
                    <a:pos x="708" y="600"/>
                  </a:cxn>
                  <a:cxn ang="0">
                    <a:pos x="721" y="638"/>
                  </a:cxn>
                  <a:cxn ang="0">
                    <a:pos x="720" y="676"/>
                  </a:cxn>
                  <a:cxn ang="0">
                    <a:pos x="660" y="745"/>
                  </a:cxn>
                  <a:cxn ang="0">
                    <a:pos x="659" y="788"/>
                  </a:cxn>
                  <a:cxn ang="0">
                    <a:pos x="643" y="816"/>
                  </a:cxn>
                  <a:cxn ang="0">
                    <a:pos x="627" y="846"/>
                  </a:cxn>
                  <a:cxn ang="0">
                    <a:pos x="592" y="902"/>
                  </a:cxn>
                  <a:cxn ang="0">
                    <a:pos x="538" y="946"/>
                  </a:cxn>
                  <a:cxn ang="0">
                    <a:pos x="512" y="944"/>
                  </a:cxn>
                  <a:cxn ang="0">
                    <a:pos x="452" y="949"/>
                  </a:cxn>
                  <a:cxn ang="0">
                    <a:pos x="440" y="929"/>
                  </a:cxn>
                  <a:cxn ang="0">
                    <a:pos x="431" y="893"/>
                  </a:cxn>
                  <a:cxn ang="0">
                    <a:pos x="395" y="789"/>
                  </a:cxn>
                  <a:cxn ang="0">
                    <a:pos x="360" y="708"/>
                  </a:cxn>
                  <a:cxn ang="0">
                    <a:pos x="382" y="621"/>
                  </a:cxn>
                  <a:cxn ang="0">
                    <a:pos x="364" y="558"/>
                  </a:cxn>
                  <a:cxn ang="0">
                    <a:pos x="337" y="490"/>
                  </a:cxn>
                  <a:cxn ang="0">
                    <a:pos x="342" y="461"/>
                  </a:cxn>
                  <a:cxn ang="0">
                    <a:pos x="295" y="443"/>
                  </a:cxn>
                  <a:cxn ang="0">
                    <a:pos x="206" y="433"/>
                  </a:cxn>
                  <a:cxn ang="0">
                    <a:pos x="164" y="434"/>
                  </a:cxn>
                  <a:cxn ang="0">
                    <a:pos x="109" y="439"/>
                  </a:cxn>
                  <a:cxn ang="0">
                    <a:pos x="40" y="369"/>
                  </a:cxn>
                  <a:cxn ang="0">
                    <a:pos x="7" y="338"/>
                  </a:cxn>
                  <a:cxn ang="0">
                    <a:pos x="7" y="324"/>
                  </a:cxn>
                  <a:cxn ang="0">
                    <a:pos x="18" y="269"/>
                  </a:cxn>
                  <a:cxn ang="0">
                    <a:pos x="22" y="199"/>
                  </a:cxn>
                  <a:cxn ang="0">
                    <a:pos x="77" y="132"/>
                  </a:cxn>
                  <a:cxn ang="0">
                    <a:pos x="104" y="77"/>
                  </a:cxn>
                  <a:cxn ang="0">
                    <a:pos x="141" y="36"/>
                  </a:cxn>
                  <a:cxn ang="0">
                    <a:pos x="187" y="35"/>
                  </a:cxn>
                  <a:cxn ang="0">
                    <a:pos x="273" y="6"/>
                  </a:cxn>
                  <a:cxn ang="0">
                    <a:pos x="307" y="4"/>
                  </a:cxn>
                  <a:cxn ang="0">
                    <a:pos x="338" y="0"/>
                  </a:cxn>
                  <a:cxn ang="0">
                    <a:pos x="358" y="6"/>
                  </a:cxn>
                  <a:cxn ang="0">
                    <a:pos x="357" y="27"/>
                  </a:cxn>
                  <a:cxn ang="0">
                    <a:pos x="371" y="64"/>
                  </a:cxn>
                  <a:cxn ang="0">
                    <a:pos x="455" y="100"/>
                  </a:cxn>
                  <a:cxn ang="0">
                    <a:pos x="464" y="84"/>
                  </a:cxn>
                  <a:cxn ang="0">
                    <a:pos x="490" y="66"/>
                  </a:cxn>
                </a:cxnLst>
                <a:rect l="0" t="0" r="r" b="b"/>
                <a:pathLst>
                  <a:path w="856" h="957">
                    <a:moveTo>
                      <a:pt x="490" y="66"/>
                    </a:moveTo>
                    <a:cubicBezTo>
                      <a:pt x="499" y="66"/>
                      <a:pt x="499" y="66"/>
                      <a:pt x="499" y="66"/>
                    </a:cubicBezTo>
                    <a:cubicBezTo>
                      <a:pt x="499" y="73"/>
                      <a:pt x="504" y="74"/>
                      <a:pt x="506" y="77"/>
                    </a:cubicBezTo>
                    <a:cubicBezTo>
                      <a:pt x="510" y="82"/>
                      <a:pt x="520" y="78"/>
                      <a:pt x="527" y="81"/>
                    </a:cubicBezTo>
                    <a:cubicBezTo>
                      <a:pt x="541" y="86"/>
                      <a:pt x="561" y="93"/>
                      <a:pt x="576" y="93"/>
                    </a:cubicBezTo>
                    <a:cubicBezTo>
                      <a:pt x="591" y="93"/>
                      <a:pt x="595" y="86"/>
                      <a:pt x="609" y="86"/>
                    </a:cubicBezTo>
                    <a:cubicBezTo>
                      <a:pt x="617" y="86"/>
                      <a:pt x="622" y="92"/>
                      <a:pt x="632" y="92"/>
                    </a:cubicBezTo>
                    <a:cubicBezTo>
                      <a:pt x="638" y="92"/>
                      <a:pt x="638" y="90"/>
                      <a:pt x="644" y="89"/>
                    </a:cubicBezTo>
                    <a:cubicBezTo>
                      <a:pt x="647" y="96"/>
                      <a:pt x="653" y="102"/>
                      <a:pt x="653" y="111"/>
                    </a:cubicBezTo>
                    <a:cubicBezTo>
                      <a:pt x="653" y="115"/>
                      <a:pt x="646" y="131"/>
                      <a:pt x="644" y="136"/>
                    </a:cubicBezTo>
                    <a:cubicBezTo>
                      <a:pt x="635" y="135"/>
                      <a:pt x="627" y="115"/>
                      <a:pt x="620" y="107"/>
                    </a:cubicBezTo>
                    <a:cubicBezTo>
                      <a:pt x="620" y="115"/>
                      <a:pt x="620" y="115"/>
                      <a:pt x="620" y="115"/>
                    </a:cubicBezTo>
                    <a:cubicBezTo>
                      <a:pt x="662" y="189"/>
                      <a:pt x="662" y="189"/>
                      <a:pt x="662" y="189"/>
                    </a:cubicBezTo>
                    <a:cubicBezTo>
                      <a:pt x="659" y="198"/>
                      <a:pt x="673" y="218"/>
                      <a:pt x="679" y="223"/>
                    </a:cubicBezTo>
                    <a:cubicBezTo>
                      <a:pt x="679" y="246"/>
                      <a:pt x="679" y="246"/>
                      <a:pt x="679" y="246"/>
                    </a:cubicBezTo>
                    <a:cubicBezTo>
                      <a:pt x="684" y="258"/>
                      <a:pt x="692" y="258"/>
                      <a:pt x="699" y="267"/>
                    </a:cubicBezTo>
                    <a:cubicBezTo>
                      <a:pt x="707" y="278"/>
                      <a:pt x="702" y="289"/>
                      <a:pt x="710" y="297"/>
                    </a:cubicBezTo>
                    <a:cubicBezTo>
                      <a:pt x="717" y="304"/>
                      <a:pt x="722" y="305"/>
                      <a:pt x="730" y="310"/>
                    </a:cubicBezTo>
                    <a:cubicBezTo>
                      <a:pt x="737" y="316"/>
                      <a:pt x="741" y="334"/>
                      <a:pt x="755" y="334"/>
                    </a:cubicBezTo>
                    <a:cubicBezTo>
                      <a:pt x="755" y="341"/>
                      <a:pt x="759" y="343"/>
                      <a:pt x="755" y="348"/>
                    </a:cubicBezTo>
                    <a:cubicBezTo>
                      <a:pt x="761" y="352"/>
                      <a:pt x="767" y="366"/>
                      <a:pt x="774" y="366"/>
                    </a:cubicBezTo>
                    <a:cubicBezTo>
                      <a:pt x="781" y="366"/>
                      <a:pt x="782" y="361"/>
                      <a:pt x="787" y="359"/>
                    </a:cubicBezTo>
                    <a:cubicBezTo>
                      <a:pt x="794" y="357"/>
                      <a:pt x="798" y="360"/>
                      <a:pt x="805" y="359"/>
                    </a:cubicBezTo>
                    <a:cubicBezTo>
                      <a:pt x="822" y="356"/>
                      <a:pt x="838" y="350"/>
                      <a:pt x="853" y="346"/>
                    </a:cubicBezTo>
                    <a:cubicBezTo>
                      <a:pt x="855" y="348"/>
                      <a:pt x="856" y="350"/>
                      <a:pt x="856" y="352"/>
                    </a:cubicBezTo>
                    <a:cubicBezTo>
                      <a:pt x="856" y="377"/>
                      <a:pt x="837" y="410"/>
                      <a:pt x="826" y="425"/>
                    </a:cubicBezTo>
                    <a:cubicBezTo>
                      <a:pt x="812" y="443"/>
                      <a:pt x="807" y="459"/>
                      <a:pt x="790" y="471"/>
                    </a:cubicBezTo>
                    <a:cubicBezTo>
                      <a:pt x="761" y="494"/>
                      <a:pt x="730" y="501"/>
                      <a:pt x="719" y="541"/>
                    </a:cubicBezTo>
                    <a:cubicBezTo>
                      <a:pt x="716" y="552"/>
                      <a:pt x="704" y="555"/>
                      <a:pt x="704" y="567"/>
                    </a:cubicBezTo>
                    <a:cubicBezTo>
                      <a:pt x="704" y="581"/>
                      <a:pt x="708" y="587"/>
                      <a:pt x="708" y="600"/>
                    </a:cubicBezTo>
                    <a:cubicBezTo>
                      <a:pt x="708" y="615"/>
                      <a:pt x="724" y="623"/>
                      <a:pt x="724" y="631"/>
                    </a:cubicBezTo>
                    <a:cubicBezTo>
                      <a:pt x="724" y="634"/>
                      <a:pt x="722" y="637"/>
                      <a:pt x="721" y="638"/>
                    </a:cubicBezTo>
                    <a:cubicBezTo>
                      <a:pt x="721" y="649"/>
                      <a:pt x="721" y="649"/>
                      <a:pt x="721" y="649"/>
                    </a:cubicBezTo>
                    <a:cubicBezTo>
                      <a:pt x="721" y="656"/>
                      <a:pt x="720" y="664"/>
                      <a:pt x="720" y="676"/>
                    </a:cubicBezTo>
                    <a:cubicBezTo>
                      <a:pt x="722" y="679"/>
                      <a:pt x="723" y="682"/>
                      <a:pt x="723" y="685"/>
                    </a:cubicBezTo>
                    <a:cubicBezTo>
                      <a:pt x="723" y="720"/>
                      <a:pt x="665" y="716"/>
                      <a:pt x="660" y="745"/>
                    </a:cubicBezTo>
                    <a:cubicBezTo>
                      <a:pt x="654" y="746"/>
                      <a:pt x="647" y="753"/>
                      <a:pt x="647" y="758"/>
                    </a:cubicBezTo>
                    <a:cubicBezTo>
                      <a:pt x="647" y="768"/>
                      <a:pt x="659" y="774"/>
                      <a:pt x="659" y="788"/>
                    </a:cubicBezTo>
                    <a:cubicBezTo>
                      <a:pt x="659" y="795"/>
                      <a:pt x="658" y="809"/>
                      <a:pt x="656" y="813"/>
                    </a:cubicBezTo>
                    <a:cubicBezTo>
                      <a:pt x="653" y="817"/>
                      <a:pt x="646" y="815"/>
                      <a:pt x="643" y="816"/>
                    </a:cubicBezTo>
                    <a:cubicBezTo>
                      <a:pt x="632" y="822"/>
                      <a:pt x="626" y="826"/>
                      <a:pt x="621" y="837"/>
                    </a:cubicBezTo>
                    <a:cubicBezTo>
                      <a:pt x="624" y="839"/>
                      <a:pt x="627" y="842"/>
                      <a:pt x="627" y="846"/>
                    </a:cubicBezTo>
                    <a:cubicBezTo>
                      <a:pt x="627" y="859"/>
                      <a:pt x="615" y="868"/>
                      <a:pt x="610" y="874"/>
                    </a:cubicBezTo>
                    <a:cubicBezTo>
                      <a:pt x="600" y="883"/>
                      <a:pt x="599" y="893"/>
                      <a:pt x="592" y="902"/>
                    </a:cubicBezTo>
                    <a:cubicBezTo>
                      <a:pt x="581" y="916"/>
                      <a:pt x="576" y="929"/>
                      <a:pt x="558" y="938"/>
                    </a:cubicBezTo>
                    <a:cubicBezTo>
                      <a:pt x="550" y="941"/>
                      <a:pt x="539" y="938"/>
                      <a:pt x="538" y="946"/>
                    </a:cubicBezTo>
                    <a:cubicBezTo>
                      <a:pt x="532" y="946"/>
                      <a:pt x="529" y="949"/>
                      <a:pt x="525" y="949"/>
                    </a:cubicBezTo>
                    <a:cubicBezTo>
                      <a:pt x="520" y="949"/>
                      <a:pt x="517" y="944"/>
                      <a:pt x="512" y="944"/>
                    </a:cubicBezTo>
                    <a:cubicBezTo>
                      <a:pt x="494" y="944"/>
                      <a:pt x="483" y="957"/>
                      <a:pt x="466" y="957"/>
                    </a:cubicBezTo>
                    <a:cubicBezTo>
                      <a:pt x="459" y="957"/>
                      <a:pt x="455" y="953"/>
                      <a:pt x="452" y="949"/>
                    </a:cubicBezTo>
                    <a:cubicBezTo>
                      <a:pt x="449" y="949"/>
                      <a:pt x="449" y="950"/>
                      <a:pt x="448" y="951"/>
                    </a:cubicBezTo>
                    <a:cubicBezTo>
                      <a:pt x="448" y="942"/>
                      <a:pt x="443" y="932"/>
                      <a:pt x="440" y="929"/>
                    </a:cubicBezTo>
                    <a:cubicBezTo>
                      <a:pt x="443" y="925"/>
                      <a:pt x="445" y="922"/>
                      <a:pt x="445" y="917"/>
                    </a:cubicBezTo>
                    <a:cubicBezTo>
                      <a:pt x="445" y="910"/>
                      <a:pt x="433" y="897"/>
                      <a:pt x="431" y="893"/>
                    </a:cubicBezTo>
                    <a:cubicBezTo>
                      <a:pt x="415" y="866"/>
                      <a:pt x="395" y="840"/>
                      <a:pt x="395" y="801"/>
                    </a:cubicBezTo>
                    <a:cubicBezTo>
                      <a:pt x="395" y="794"/>
                      <a:pt x="395" y="792"/>
                      <a:pt x="395" y="789"/>
                    </a:cubicBezTo>
                    <a:cubicBezTo>
                      <a:pt x="395" y="783"/>
                      <a:pt x="389" y="781"/>
                      <a:pt x="386" y="774"/>
                    </a:cubicBezTo>
                    <a:cubicBezTo>
                      <a:pt x="374" y="754"/>
                      <a:pt x="360" y="737"/>
                      <a:pt x="360" y="708"/>
                    </a:cubicBezTo>
                    <a:cubicBezTo>
                      <a:pt x="360" y="677"/>
                      <a:pt x="388" y="670"/>
                      <a:pt x="388" y="646"/>
                    </a:cubicBezTo>
                    <a:cubicBezTo>
                      <a:pt x="388" y="635"/>
                      <a:pt x="384" y="631"/>
                      <a:pt x="382" y="621"/>
                    </a:cubicBezTo>
                    <a:cubicBezTo>
                      <a:pt x="379" y="602"/>
                      <a:pt x="376" y="596"/>
                      <a:pt x="371" y="585"/>
                    </a:cubicBezTo>
                    <a:cubicBezTo>
                      <a:pt x="368" y="576"/>
                      <a:pt x="370" y="566"/>
                      <a:pt x="364" y="558"/>
                    </a:cubicBezTo>
                    <a:cubicBezTo>
                      <a:pt x="352" y="544"/>
                      <a:pt x="327" y="528"/>
                      <a:pt x="327" y="508"/>
                    </a:cubicBezTo>
                    <a:cubicBezTo>
                      <a:pt x="327" y="503"/>
                      <a:pt x="334" y="492"/>
                      <a:pt x="337" y="490"/>
                    </a:cubicBezTo>
                    <a:cubicBezTo>
                      <a:pt x="336" y="486"/>
                      <a:pt x="337" y="485"/>
                      <a:pt x="337" y="483"/>
                    </a:cubicBezTo>
                    <a:cubicBezTo>
                      <a:pt x="337" y="478"/>
                      <a:pt x="337" y="465"/>
                      <a:pt x="342" y="461"/>
                    </a:cubicBezTo>
                    <a:cubicBezTo>
                      <a:pt x="337" y="451"/>
                      <a:pt x="329" y="443"/>
                      <a:pt x="314" y="443"/>
                    </a:cubicBezTo>
                    <a:cubicBezTo>
                      <a:pt x="306" y="443"/>
                      <a:pt x="299" y="443"/>
                      <a:pt x="295" y="443"/>
                    </a:cubicBezTo>
                    <a:cubicBezTo>
                      <a:pt x="282" y="443"/>
                      <a:pt x="279" y="417"/>
                      <a:pt x="261" y="417"/>
                    </a:cubicBezTo>
                    <a:cubicBezTo>
                      <a:pt x="239" y="417"/>
                      <a:pt x="223" y="427"/>
                      <a:pt x="206" y="433"/>
                    </a:cubicBezTo>
                    <a:cubicBezTo>
                      <a:pt x="199" y="435"/>
                      <a:pt x="197" y="440"/>
                      <a:pt x="191" y="440"/>
                    </a:cubicBezTo>
                    <a:cubicBezTo>
                      <a:pt x="184" y="440"/>
                      <a:pt x="173" y="434"/>
                      <a:pt x="164" y="434"/>
                    </a:cubicBezTo>
                    <a:cubicBezTo>
                      <a:pt x="147" y="434"/>
                      <a:pt x="139" y="443"/>
                      <a:pt x="122" y="443"/>
                    </a:cubicBezTo>
                    <a:cubicBezTo>
                      <a:pt x="117" y="443"/>
                      <a:pt x="111" y="440"/>
                      <a:pt x="109" y="439"/>
                    </a:cubicBezTo>
                    <a:cubicBezTo>
                      <a:pt x="97" y="430"/>
                      <a:pt x="71" y="415"/>
                      <a:pt x="62" y="401"/>
                    </a:cubicBezTo>
                    <a:cubicBezTo>
                      <a:pt x="53" y="388"/>
                      <a:pt x="51" y="377"/>
                      <a:pt x="40" y="369"/>
                    </a:cubicBezTo>
                    <a:cubicBezTo>
                      <a:pt x="37" y="366"/>
                      <a:pt x="13" y="346"/>
                      <a:pt x="13" y="344"/>
                    </a:cubicBezTo>
                    <a:cubicBezTo>
                      <a:pt x="11" y="341"/>
                      <a:pt x="10" y="340"/>
                      <a:pt x="7" y="338"/>
                    </a:cubicBezTo>
                    <a:cubicBezTo>
                      <a:pt x="9" y="338"/>
                      <a:pt x="9" y="338"/>
                      <a:pt x="9" y="338"/>
                    </a:cubicBezTo>
                    <a:cubicBezTo>
                      <a:pt x="9" y="331"/>
                      <a:pt x="7" y="328"/>
                      <a:pt x="7" y="324"/>
                    </a:cubicBezTo>
                    <a:cubicBezTo>
                      <a:pt x="7" y="317"/>
                      <a:pt x="3" y="315"/>
                      <a:pt x="0" y="309"/>
                    </a:cubicBezTo>
                    <a:cubicBezTo>
                      <a:pt x="10" y="304"/>
                      <a:pt x="18" y="280"/>
                      <a:pt x="18" y="269"/>
                    </a:cubicBezTo>
                    <a:cubicBezTo>
                      <a:pt x="18" y="250"/>
                      <a:pt x="10" y="238"/>
                      <a:pt x="10" y="220"/>
                    </a:cubicBezTo>
                    <a:cubicBezTo>
                      <a:pt x="10" y="211"/>
                      <a:pt x="20" y="206"/>
                      <a:pt x="22" y="199"/>
                    </a:cubicBezTo>
                    <a:cubicBezTo>
                      <a:pt x="28" y="182"/>
                      <a:pt x="41" y="158"/>
                      <a:pt x="52" y="144"/>
                    </a:cubicBezTo>
                    <a:cubicBezTo>
                      <a:pt x="58" y="135"/>
                      <a:pt x="69" y="136"/>
                      <a:pt x="77" y="132"/>
                    </a:cubicBezTo>
                    <a:cubicBezTo>
                      <a:pt x="84" y="128"/>
                      <a:pt x="95" y="119"/>
                      <a:pt x="97" y="112"/>
                    </a:cubicBezTo>
                    <a:cubicBezTo>
                      <a:pt x="102" y="96"/>
                      <a:pt x="96" y="89"/>
                      <a:pt x="104" y="77"/>
                    </a:cubicBezTo>
                    <a:cubicBezTo>
                      <a:pt x="116" y="63"/>
                      <a:pt x="131" y="49"/>
                      <a:pt x="142" y="36"/>
                    </a:cubicBezTo>
                    <a:cubicBezTo>
                      <a:pt x="141" y="36"/>
                      <a:pt x="141" y="36"/>
                      <a:pt x="141" y="36"/>
                    </a:cubicBezTo>
                    <a:cubicBezTo>
                      <a:pt x="145" y="31"/>
                      <a:pt x="146" y="27"/>
                      <a:pt x="150" y="24"/>
                    </a:cubicBezTo>
                    <a:cubicBezTo>
                      <a:pt x="161" y="32"/>
                      <a:pt x="172" y="35"/>
                      <a:pt x="187" y="35"/>
                    </a:cubicBezTo>
                    <a:cubicBezTo>
                      <a:pt x="197" y="35"/>
                      <a:pt x="198" y="29"/>
                      <a:pt x="204" y="27"/>
                    </a:cubicBezTo>
                    <a:cubicBezTo>
                      <a:pt x="221" y="18"/>
                      <a:pt x="254" y="6"/>
                      <a:pt x="273" y="6"/>
                    </a:cubicBezTo>
                    <a:cubicBezTo>
                      <a:pt x="280" y="6"/>
                      <a:pt x="285" y="10"/>
                      <a:pt x="289" y="10"/>
                    </a:cubicBezTo>
                    <a:cubicBezTo>
                      <a:pt x="294" y="10"/>
                      <a:pt x="301" y="4"/>
                      <a:pt x="307" y="4"/>
                    </a:cubicBezTo>
                    <a:cubicBezTo>
                      <a:pt x="313" y="4"/>
                      <a:pt x="316" y="7"/>
                      <a:pt x="321" y="7"/>
                    </a:cubicBezTo>
                    <a:cubicBezTo>
                      <a:pt x="329" y="7"/>
                      <a:pt x="330" y="0"/>
                      <a:pt x="338" y="0"/>
                    </a:cubicBezTo>
                    <a:cubicBezTo>
                      <a:pt x="347" y="0"/>
                      <a:pt x="344" y="8"/>
                      <a:pt x="351" y="8"/>
                    </a:cubicBezTo>
                    <a:cubicBezTo>
                      <a:pt x="354" y="8"/>
                      <a:pt x="355" y="6"/>
                      <a:pt x="358" y="6"/>
                    </a:cubicBezTo>
                    <a:cubicBezTo>
                      <a:pt x="358" y="12"/>
                      <a:pt x="351" y="11"/>
                      <a:pt x="351" y="17"/>
                    </a:cubicBezTo>
                    <a:cubicBezTo>
                      <a:pt x="351" y="21"/>
                      <a:pt x="357" y="23"/>
                      <a:pt x="357" y="27"/>
                    </a:cubicBezTo>
                    <a:cubicBezTo>
                      <a:pt x="357" y="33"/>
                      <a:pt x="351" y="37"/>
                      <a:pt x="351" y="44"/>
                    </a:cubicBezTo>
                    <a:cubicBezTo>
                      <a:pt x="351" y="55"/>
                      <a:pt x="363" y="64"/>
                      <a:pt x="371" y="64"/>
                    </a:cubicBezTo>
                    <a:cubicBezTo>
                      <a:pt x="377" y="64"/>
                      <a:pt x="380" y="64"/>
                      <a:pt x="384" y="64"/>
                    </a:cubicBezTo>
                    <a:cubicBezTo>
                      <a:pt x="412" y="64"/>
                      <a:pt x="423" y="100"/>
                      <a:pt x="455" y="100"/>
                    </a:cubicBezTo>
                    <a:cubicBezTo>
                      <a:pt x="459" y="100"/>
                      <a:pt x="464" y="95"/>
                      <a:pt x="464" y="93"/>
                    </a:cubicBezTo>
                    <a:cubicBezTo>
                      <a:pt x="464" y="90"/>
                      <a:pt x="464" y="87"/>
                      <a:pt x="464" y="84"/>
                    </a:cubicBezTo>
                    <a:cubicBezTo>
                      <a:pt x="464" y="70"/>
                      <a:pt x="475" y="70"/>
                      <a:pt x="488" y="66"/>
                    </a:cubicBezTo>
                    <a:lnTo>
                      <a:pt x="490" y="6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sp>
        <p:nvSpPr>
          <p:cNvPr id="11" name="Date Placeholder 17">
            <a:extLst>
              <a:ext uri="{FF2B5EF4-FFF2-40B4-BE49-F238E27FC236}">
                <a16:creationId xmlns:a16="http://schemas.microsoft.com/office/drawing/2014/main" id="{026EDB79-9325-485C-9EFB-116AA9FCB820}"/>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53428799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a:xfrm>
            <a:off x="3983734" y="391692"/>
            <a:ext cx="7370066" cy="840230"/>
          </a:xfrm>
        </p:spPr>
        <p:txBody>
          <a:bodyPr/>
          <a:lstStyle/>
          <a:p>
            <a:r>
              <a:rPr lang="en-US" noProof="1"/>
              <a:t>Africa Map</a:t>
            </a:r>
          </a:p>
        </p:txBody>
      </p:sp>
      <p:sp>
        <p:nvSpPr>
          <p:cNvPr id="6" name="Content Placeholder 5">
            <a:extLst>
              <a:ext uri="{FF2B5EF4-FFF2-40B4-BE49-F238E27FC236}">
                <a16:creationId xmlns:a16="http://schemas.microsoft.com/office/drawing/2014/main" id="{2E73B6D6-3B0F-E644-8071-8B7CA46A6E10}"/>
              </a:ext>
            </a:extLst>
          </p:cNvPr>
          <p:cNvSpPr>
            <a:spLocks noGrp="1"/>
          </p:cNvSpPr>
          <p:nvPr>
            <p:ph idx="1"/>
          </p:nvPr>
        </p:nvSpPr>
        <p:spPr>
          <a:xfrm>
            <a:off x="5804452" y="1473400"/>
            <a:ext cx="5549347" cy="4703562"/>
          </a:xfrm>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Curabitur lacus mauris, eleifend eget dolor ut, molestie porttitor massa. Fusce vehicula dictum augue, a iaculis enim euismod et.</a:t>
            </a:r>
          </a:p>
        </p:txBody>
      </p:sp>
      <p:grpSp>
        <p:nvGrpSpPr>
          <p:cNvPr id="7" name="Group 6">
            <a:extLst>
              <a:ext uri="{FF2B5EF4-FFF2-40B4-BE49-F238E27FC236}">
                <a16:creationId xmlns:a16="http://schemas.microsoft.com/office/drawing/2014/main" id="{380B4440-2BD8-4601-98E8-1F0B20BBBE8A}"/>
              </a:ext>
            </a:extLst>
          </p:cNvPr>
          <p:cNvGrpSpPr/>
          <p:nvPr/>
        </p:nvGrpSpPr>
        <p:grpSpPr>
          <a:xfrm>
            <a:off x="1161144" y="1037179"/>
            <a:ext cx="4167928" cy="5160419"/>
            <a:chOff x="1161144" y="1037179"/>
            <a:chExt cx="4167928" cy="5160419"/>
          </a:xfrm>
        </p:grpSpPr>
        <p:grpSp>
          <p:nvGrpSpPr>
            <p:cNvPr id="3" name="Group 341">
              <a:extLst>
                <a:ext uri="{FF2B5EF4-FFF2-40B4-BE49-F238E27FC236}">
                  <a16:creationId xmlns:a16="http://schemas.microsoft.com/office/drawing/2014/main" id="{9B0F8B9C-EF84-004D-81A5-CFE85B141663}"/>
                </a:ext>
              </a:extLst>
            </p:cNvPr>
            <p:cNvGrpSpPr/>
            <p:nvPr/>
          </p:nvGrpSpPr>
          <p:grpSpPr>
            <a:xfrm>
              <a:off x="1204686" y="1123677"/>
              <a:ext cx="4124386" cy="5073921"/>
              <a:chOff x="4097338" y="2217738"/>
              <a:chExt cx="1139825" cy="1274763"/>
            </a:xfrm>
            <a:solidFill>
              <a:schemeClr val="tx1"/>
            </a:solidFill>
          </p:grpSpPr>
          <p:sp>
            <p:nvSpPr>
              <p:cNvPr id="4" name="Freeform 5">
                <a:extLst>
                  <a:ext uri="{FF2B5EF4-FFF2-40B4-BE49-F238E27FC236}">
                    <a16:creationId xmlns:a16="http://schemas.microsoft.com/office/drawing/2014/main" id="{93B77102-E3DF-7A49-8BE0-9DFAE89339A6}"/>
                  </a:ext>
                </a:extLst>
              </p:cNvPr>
              <p:cNvSpPr>
                <a:spLocks/>
              </p:cNvSpPr>
              <p:nvPr/>
            </p:nvSpPr>
            <p:spPr bwMode="auto">
              <a:xfrm>
                <a:off x="5102225" y="3086100"/>
                <a:ext cx="120650" cy="233363"/>
              </a:xfrm>
              <a:custGeom>
                <a:avLst/>
                <a:gdLst/>
                <a:ahLst/>
                <a:cxnLst>
                  <a:cxn ang="0">
                    <a:pos x="9" y="114"/>
                  </a:cxn>
                  <a:cxn ang="0">
                    <a:pos x="18" y="94"/>
                  </a:cxn>
                  <a:cxn ang="0">
                    <a:pos x="11" y="71"/>
                  </a:cxn>
                  <a:cxn ang="0">
                    <a:pos x="40" y="43"/>
                  </a:cxn>
                  <a:cxn ang="0">
                    <a:pos x="71" y="13"/>
                  </a:cxn>
                  <a:cxn ang="0">
                    <a:pos x="73" y="0"/>
                  </a:cxn>
                  <a:cxn ang="0">
                    <a:pos x="91" y="42"/>
                  </a:cxn>
                  <a:cxn ang="0">
                    <a:pos x="91" y="49"/>
                  </a:cxn>
                  <a:cxn ang="0">
                    <a:pos x="84" y="47"/>
                  </a:cxn>
                  <a:cxn ang="0">
                    <a:pos x="64" y="126"/>
                  </a:cxn>
                  <a:cxn ang="0">
                    <a:pos x="25" y="175"/>
                  </a:cxn>
                  <a:cxn ang="0">
                    <a:pos x="5" y="151"/>
                  </a:cxn>
                  <a:cxn ang="0">
                    <a:pos x="5" y="140"/>
                  </a:cxn>
                  <a:cxn ang="0">
                    <a:pos x="0" y="122"/>
                  </a:cxn>
                  <a:cxn ang="0">
                    <a:pos x="9" y="114"/>
                  </a:cxn>
                </a:cxnLst>
                <a:rect l="0" t="0" r="r" b="b"/>
                <a:pathLst>
                  <a:path w="91" h="175">
                    <a:moveTo>
                      <a:pt x="9" y="114"/>
                    </a:moveTo>
                    <a:cubicBezTo>
                      <a:pt x="9" y="114"/>
                      <a:pt x="18" y="95"/>
                      <a:pt x="18" y="94"/>
                    </a:cubicBezTo>
                    <a:cubicBezTo>
                      <a:pt x="18" y="89"/>
                      <a:pt x="11" y="78"/>
                      <a:pt x="11" y="71"/>
                    </a:cubicBezTo>
                    <a:cubicBezTo>
                      <a:pt x="11" y="49"/>
                      <a:pt x="27" y="50"/>
                      <a:pt x="40" y="43"/>
                    </a:cubicBezTo>
                    <a:cubicBezTo>
                      <a:pt x="50" y="37"/>
                      <a:pt x="64" y="20"/>
                      <a:pt x="71" y="13"/>
                    </a:cubicBezTo>
                    <a:cubicBezTo>
                      <a:pt x="73" y="11"/>
                      <a:pt x="72" y="4"/>
                      <a:pt x="73" y="0"/>
                    </a:cubicBezTo>
                    <a:cubicBezTo>
                      <a:pt x="88" y="2"/>
                      <a:pt x="87" y="31"/>
                      <a:pt x="91" y="42"/>
                    </a:cubicBezTo>
                    <a:cubicBezTo>
                      <a:pt x="91" y="49"/>
                      <a:pt x="91" y="49"/>
                      <a:pt x="91" y="49"/>
                    </a:cubicBezTo>
                    <a:cubicBezTo>
                      <a:pt x="89" y="48"/>
                      <a:pt x="85" y="47"/>
                      <a:pt x="84" y="47"/>
                    </a:cubicBezTo>
                    <a:cubicBezTo>
                      <a:pt x="84" y="79"/>
                      <a:pt x="74" y="101"/>
                      <a:pt x="64" y="126"/>
                    </a:cubicBezTo>
                    <a:cubicBezTo>
                      <a:pt x="56" y="146"/>
                      <a:pt x="52" y="175"/>
                      <a:pt x="25" y="175"/>
                    </a:cubicBezTo>
                    <a:cubicBezTo>
                      <a:pt x="14" y="175"/>
                      <a:pt x="5" y="163"/>
                      <a:pt x="5" y="151"/>
                    </a:cubicBezTo>
                    <a:cubicBezTo>
                      <a:pt x="5" y="145"/>
                      <a:pt x="6" y="143"/>
                      <a:pt x="5" y="140"/>
                    </a:cubicBezTo>
                    <a:cubicBezTo>
                      <a:pt x="0" y="136"/>
                      <a:pt x="0" y="129"/>
                      <a:pt x="0" y="122"/>
                    </a:cubicBezTo>
                    <a:cubicBezTo>
                      <a:pt x="0" y="121"/>
                      <a:pt x="8" y="114"/>
                      <a:pt x="9" y="11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5" name="Freeform 6">
                <a:extLst>
                  <a:ext uri="{FF2B5EF4-FFF2-40B4-BE49-F238E27FC236}">
                    <a16:creationId xmlns:a16="http://schemas.microsoft.com/office/drawing/2014/main" id="{625D241D-73C0-094A-A98A-450D380A492A}"/>
                  </a:ext>
                </a:extLst>
              </p:cNvPr>
              <p:cNvSpPr>
                <a:spLocks/>
              </p:cNvSpPr>
              <p:nvPr/>
            </p:nvSpPr>
            <p:spPr bwMode="auto">
              <a:xfrm>
                <a:off x="4097338" y="2217738"/>
                <a:ext cx="1139825" cy="1274763"/>
              </a:xfrm>
              <a:custGeom>
                <a:avLst/>
                <a:gdLst/>
                <a:ahLst/>
                <a:cxnLst>
                  <a:cxn ang="0">
                    <a:pos x="499" y="66"/>
                  </a:cxn>
                  <a:cxn ang="0">
                    <a:pos x="527" y="81"/>
                  </a:cxn>
                  <a:cxn ang="0">
                    <a:pos x="609" y="86"/>
                  </a:cxn>
                  <a:cxn ang="0">
                    <a:pos x="644" y="89"/>
                  </a:cxn>
                  <a:cxn ang="0">
                    <a:pos x="644" y="136"/>
                  </a:cxn>
                  <a:cxn ang="0">
                    <a:pos x="620" y="115"/>
                  </a:cxn>
                  <a:cxn ang="0">
                    <a:pos x="679" y="223"/>
                  </a:cxn>
                  <a:cxn ang="0">
                    <a:pos x="699" y="267"/>
                  </a:cxn>
                  <a:cxn ang="0">
                    <a:pos x="730" y="310"/>
                  </a:cxn>
                  <a:cxn ang="0">
                    <a:pos x="755" y="348"/>
                  </a:cxn>
                  <a:cxn ang="0">
                    <a:pos x="787" y="359"/>
                  </a:cxn>
                  <a:cxn ang="0">
                    <a:pos x="853" y="346"/>
                  </a:cxn>
                  <a:cxn ang="0">
                    <a:pos x="826" y="425"/>
                  </a:cxn>
                  <a:cxn ang="0">
                    <a:pos x="719" y="541"/>
                  </a:cxn>
                  <a:cxn ang="0">
                    <a:pos x="708" y="600"/>
                  </a:cxn>
                  <a:cxn ang="0">
                    <a:pos x="721" y="638"/>
                  </a:cxn>
                  <a:cxn ang="0">
                    <a:pos x="720" y="676"/>
                  </a:cxn>
                  <a:cxn ang="0">
                    <a:pos x="660" y="745"/>
                  </a:cxn>
                  <a:cxn ang="0">
                    <a:pos x="659" y="788"/>
                  </a:cxn>
                  <a:cxn ang="0">
                    <a:pos x="643" y="816"/>
                  </a:cxn>
                  <a:cxn ang="0">
                    <a:pos x="627" y="846"/>
                  </a:cxn>
                  <a:cxn ang="0">
                    <a:pos x="592" y="902"/>
                  </a:cxn>
                  <a:cxn ang="0">
                    <a:pos x="538" y="946"/>
                  </a:cxn>
                  <a:cxn ang="0">
                    <a:pos x="512" y="944"/>
                  </a:cxn>
                  <a:cxn ang="0">
                    <a:pos x="452" y="949"/>
                  </a:cxn>
                  <a:cxn ang="0">
                    <a:pos x="440" y="929"/>
                  </a:cxn>
                  <a:cxn ang="0">
                    <a:pos x="431" y="893"/>
                  </a:cxn>
                  <a:cxn ang="0">
                    <a:pos x="395" y="789"/>
                  </a:cxn>
                  <a:cxn ang="0">
                    <a:pos x="360" y="708"/>
                  </a:cxn>
                  <a:cxn ang="0">
                    <a:pos x="382" y="621"/>
                  </a:cxn>
                  <a:cxn ang="0">
                    <a:pos x="364" y="558"/>
                  </a:cxn>
                  <a:cxn ang="0">
                    <a:pos x="337" y="490"/>
                  </a:cxn>
                  <a:cxn ang="0">
                    <a:pos x="342" y="461"/>
                  </a:cxn>
                  <a:cxn ang="0">
                    <a:pos x="295" y="443"/>
                  </a:cxn>
                  <a:cxn ang="0">
                    <a:pos x="206" y="433"/>
                  </a:cxn>
                  <a:cxn ang="0">
                    <a:pos x="164" y="434"/>
                  </a:cxn>
                  <a:cxn ang="0">
                    <a:pos x="109" y="439"/>
                  </a:cxn>
                  <a:cxn ang="0">
                    <a:pos x="40" y="369"/>
                  </a:cxn>
                  <a:cxn ang="0">
                    <a:pos x="7" y="338"/>
                  </a:cxn>
                  <a:cxn ang="0">
                    <a:pos x="7" y="324"/>
                  </a:cxn>
                  <a:cxn ang="0">
                    <a:pos x="18" y="269"/>
                  </a:cxn>
                  <a:cxn ang="0">
                    <a:pos x="22" y="199"/>
                  </a:cxn>
                  <a:cxn ang="0">
                    <a:pos x="77" y="132"/>
                  </a:cxn>
                  <a:cxn ang="0">
                    <a:pos x="104" y="77"/>
                  </a:cxn>
                  <a:cxn ang="0">
                    <a:pos x="141" y="36"/>
                  </a:cxn>
                  <a:cxn ang="0">
                    <a:pos x="187" y="35"/>
                  </a:cxn>
                  <a:cxn ang="0">
                    <a:pos x="273" y="6"/>
                  </a:cxn>
                  <a:cxn ang="0">
                    <a:pos x="307" y="4"/>
                  </a:cxn>
                  <a:cxn ang="0">
                    <a:pos x="338" y="0"/>
                  </a:cxn>
                  <a:cxn ang="0">
                    <a:pos x="358" y="6"/>
                  </a:cxn>
                  <a:cxn ang="0">
                    <a:pos x="357" y="27"/>
                  </a:cxn>
                  <a:cxn ang="0">
                    <a:pos x="371" y="64"/>
                  </a:cxn>
                  <a:cxn ang="0">
                    <a:pos x="455" y="100"/>
                  </a:cxn>
                  <a:cxn ang="0">
                    <a:pos x="464" y="84"/>
                  </a:cxn>
                  <a:cxn ang="0">
                    <a:pos x="490" y="66"/>
                  </a:cxn>
                </a:cxnLst>
                <a:rect l="0" t="0" r="r" b="b"/>
                <a:pathLst>
                  <a:path w="856" h="957">
                    <a:moveTo>
                      <a:pt x="490" y="66"/>
                    </a:moveTo>
                    <a:cubicBezTo>
                      <a:pt x="499" y="66"/>
                      <a:pt x="499" y="66"/>
                      <a:pt x="499" y="66"/>
                    </a:cubicBezTo>
                    <a:cubicBezTo>
                      <a:pt x="499" y="73"/>
                      <a:pt x="504" y="74"/>
                      <a:pt x="506" y="77"/>
                    </a:cubicBezTo>
                    <a:cubicBezTo>
                      <a:pt x="510" y="82"/>
                      <a:pt x="520" y="78"/>
                      <a:pt x="527" y="81"/>
                    </a:cubicBezTo>
                    <a:cubicBezTo>
                      <a:pt x="541" y="86"/>
                      <a:pt x="561" y="93"/>
                      <a:pt x="576" y="93"/>
                    </a:cubicBezTo>
                    <a:cubicBezTo>
                      <a:pt x="591" y="93"/>
                      <a:pt x="595" y="86"/>
                      <a:pt x="609" y="86"/>
                    </a:cubicBezTo>
                    <a:cubicBezTo>
                      <a:pt x="617" y="86"/>
                      <a:pt x="622" y="92"/>
                      <a:pt x="632" y="92"/>
                    </a:cubicBezTo>
                    <a:cubicBezTo>
                      <a:pt x="638" y="92"/>
                      <a:pt x="638" y="90"/>
                      <a:pt x="644" y="89"/>
                    </a:cubicBezTo>
                    <a:cubicBezTo>
                      <a:pt x="647" y="96"/>
                      <a:pt x="653" y="102"/>
                      <a:pt x="653" y="111"/>
                    </a:cubicBezTo>
                    <a:cubicBezTo>
                      <a:pt x="653" y="115"/>
                      <a:pt x="646" y="131"/>
                      <a:pt x="644" y="136"/>
                    </a:cubicBezTo>
                    <a:cubicBezTo>
                      <a:pt x="635" y="135"/>
                      <a:pt x="627" y="115"/>
                      <a:pt x="620" y="107"/>
                    </a:cubicBezTo>
                    <a:cubicBezTo>
                      <a:pt x="620" y="115"/>
                      <a:pt x="620" y="115"/>
                      <a:pt x="620" y="115"/>
                    </a:cubicBezTo>
                    <a:cubicBezTo>
                      <a:pt x="662" y="189"/>
                      <a:pt x="662" y="189"/>
                      <a:pt x="662" y="189"/>
                    </a:cubicBezTo>
                    <a:cubicBezTo>
                      <a:pt x="659" y="198"/>
                      <a:pt x="673" y="218"/>
                      <a:pt x="679" y="223"/>
                    </a:cubicBezTo>
                    <a:cubicBezTo>
                      <a:pt x="679" y="246"/>
                      <a:pt x="679" y="246"/>
                      <a:pt x="679" y="246"/>
                    </a:cubicBezTo>
                    <a:cubicBezTo>
                      <a:pt x="684" y="258"/>
                      <a:pt x="692" y="258"/>
                      <a:pt x="699" y="267"/>
                    </a:cubicBezTo>
                    <a:cubicBezTo>
                      <a:pt x="707" y="278"/>
                      <a:pt x="702" y="289"/>
                      <a:pt x="710" y="297"/>
                    </a:cubicBezTo>
                    <a:cubicBezTo>
                      <a:pt x="717" y="304"/>
                      <a:pt x="722" y="305"/>
                      <a:pt x="730" y="310"/>
                    </a:cubicBezTo>
                    <a:cubicBezTo>
                      <a:pt x="737" y="316"/>
                      <a:pt x="741" y="334"/>
                      <a:pt x="755" y="334"/>
                    </a:cubicBezTo>
                    <a:cubicBezTo>
                      <a:pt x="755" y="341"/>
                      <a:pt x="759" y="343"/>
                      <a:pt x="755" y="348"/>
                    </a:cubicBezTo>
                    <a:cubicBezTo>
                      <a:pt x="761" y="352"/>
                      <a:pt x="767" y="366"/>
                      <a:pt x="774" y="366"/>
                    </a:cubicBezTo>
                    <a:cubicBezTo>
                      <a:pt x="781" y="366"/>
                      <a:pt x="782" y="361"/>
                      <a:pt x="787" y="359"/>
                    </a:cubicBezTo>
                    <a:cubicBezTo>
                      <a:pt x="794" y="357"/>
                      <a:pt x="798" y="360"/>
                      <a:pt x="805" y="359"/>
                    </a:cubicBezTo>
                    <a:cubicBezTo>
                      <a:pt x="822" y="356"/>
                      <a:pt x="838" y="350"/>
                      <a:pt x="853" y="346"/>
                    </a:cubicBezTo>
                    <a:cubicBezTo>
                      <a:pt x="855" y="348"/>
                      <a:pt x="856" y="350"/>
                      <a:pt x="856" y="352"/>
                    </a:cubicBezTo>
                    <a:cubicBezTo>
                      <a:pt x="856" y="377"/>
                      <a:pt x="837" y="410"/>
                      <a:pt x="826" y="425"/>
                    </a:cubicBezTo>
                    <a:cubicBezTo>
                      <a:pt x="812" y="443"/>
                      <a:pt x="807" y="459"/>
                      <a:pt x="790" y="471"/>
                    </a:cubicBezTo>
                    <a:cubicBezTo>
                      <a:pt x="761" y="494"/>
                      <a:pt x="730" y="501"/>
                      <a:pt x="719" y="541"/>
                    </a:cubicBezTo>
                    <a:cubicBezTo>
                      <a:pt x="716" y="552"/>
                      <a:pt x="704" y="555"/>
                      <a:pt x="704" y="567"/>
                    </a:cubicBezTo>
                    <a:cubicBezTo>
                      <a:pt x="704" y="581"/>
                      <a:pt x="708" y="587"/>
                      <a:pt x="708" y="600"/>
                    </a:cubicBezTo>
                    <a:cubicBezTo>
                      <a:pt x="708" y="615"/>
                      <a:pt x="724" y="623"/>
                      <a:pt x="724" y="631"/>
                    </a:cubicBezTo>
                    <a:cubicBezTo>
                      <a:pt x="724" y="634"/>
                      <a:pt x="722" y="637"/>
                      <a:pt x="721" y="638"/>
                    </a:cubicBezTo>
                    <a:cubicBezTo>
                      <a:pt x="721" y="649"/>
                      <a:pt x="721" y="649"/>
                      <a:pt x="721" y="649"/>
                    </a:cubicBezTo>
                    <a:cubicBezTo>
                      <a:pt x="721" y="656"/>
                      <a:pt x="720" y="664"/>
                      <a:pt x="720" y="676"/>
                    </a:cubicBezTo>
                    <a:cubicBezTo>
                      <a:pt x="722" y="679"/>
                      <a:pt x="723" y="682"/>
                      <a:pt x="723" y="685"/>
                    </a:cubicBezTo>
                    <a:cubicBezTo>
                      <a:pt x="723" y="720"/>
                      <a:pt x="665" y="716"/>
                      <a:pt x="660" y="745"/>
                    </a:cubicBezTo>
                    <a:cubicBezTo>
                      <a:pt x="654" y="746"/>
                      <a:pt x="647" y="753"/>
                      <a:pt x="647" y="758"/>
                    </a:cubicBezTo>
                    <a:cubicBezTo>
                      <a:pt x="647" y="768"/>
                      <a:pt x="659" y="774"/>
                      <a:pt x="659" y="788"/>
                    </a:cubicBezTo>
                    <a:cubicBezTo>
                      <a:pt x="659" y="795"/>
                      <a:pt x="658" y="809"/>
                      <a:pt x="656" y="813"/>
                    </a:cubicBezTo>
                    <a:cubicBezTo>
                      <a:pt x="653" y="817"/>
                      <a:pt x="646" y="815"/>
                      <a:pt x="643" y="816"/>
                    </a:cubicBezTo>
                    <a:cubicBezTo>
                      <a:pt x="632" y="822"/>
                      <a:pt x="626" y="826"/>
                      <a:pt x="621" y="837"/>
                    </a:cubicBezTo>
                    <a:cubicBezTo>
                      <a:pt x="624" y="839"/>
                      <a:pt x="627" y="842"/>
                      <a:pt x="627" y="846"/>
                    </a:cubicBezTo>
                    <a:cubicBezTo>
                      <a:pt x="627" y="859"/>
                      <a:pt x="615" y="868"/>
                      <a:pt x="610" y="874"/>
                    </a:cubicBezTo>
                    <a:cubicBezTo>
                      <a:pt x="600" y="883"/>
                      <a:pt x="599" y="893"/>
                      <a:pt x="592" y="902"/>
                    </a:cubicBezTo>
                    <a:cubicBezTo>
                      <a:pt x="581" y="916"/>
                      <a:pt x="576" y="929"/>
                      <a:pt x="558" y="938"/>
                    </a:cubicBezTo>
                    <a:cubicBezTo>
                      <a:pt x="550" y="941"/>
                      <a:pt x="539" y="938"/>
                      <a:pt x="538" y="946"/>
                    </a:cubicBezTo>
                    <a:cubicBezTo>
                      <a:pt x="532" y="946"/>
                      <a:pt x="529" y="949"/>
                      <a:pt x="525" y="949"/>
                    </a:cubicBezTo>
                    <a:cubicBezTo>
                      <a:pt x="520" y="949"/>
                      <a:pt x="517" y="944"/>
                      <a:pt x="512" y="944"/>
                    </a:cubicBezTo>
                    <a:cubicBezTo>
                      <a:pt x="494" y="944"/>
                      <a:pt x="483" y="957"/>
                      <a:pt x="466" y="957"/>
                    </a:cubicBezTo>
                    <a:cubicBezTo>
                      <a:pt x="459" y="957"/>
                      <a:pt x="455" y="953"/>
                      <a:pt x="452" y="949"/>
                    </a:cubicBezTo>
                    <a:cubicBezTo>
                      <a:pt x="449" y="949"/>
                      <a:pt x="449" y="950"/>
                      <a:pt x="448" y="951"/>
                    </a:cubicBezTo>
                    <a:cubicBezTo>
                      <a:pt x="448" y="942"/>
                      <a:pt x="443" y="932"/>
                      <a:pt x="440" y="929"/>
                    </a:cubicBezTo>
                    <a:cubicBezTo>
                      <a:pt x="443" y="925"/>
                      <a:pt x="445" y="922"/>
                      <a:pt x="445" y="917"/>
                    </a:cubicBezTo>
                    <a:cubicBezTo>
                      <a:pt x="445" y="910"/>
                      <a:pt x="433" y="897"/>
                      <a:pt x="431" y="893"/>
                    </a:cubicBezTo>
                    <a:cubicBezTo>
                      <a:pt x="415" y="866"/>
                      <a:pt x="395" y="840"/>
                      <a:pt x="395" y="801"/>
                    </a:cubicBezTo>
                    <a:cubicBezTo>
                      <a:pt x="395" y="794"/>
                      <a:pt x="395" y="792"/>
                      <a:pt x="395" y="789"/>
                    </a:cubicBezTo>
                    <a:cubicBezTo>
                      <a:pt x="395" y="783"/>
                      <a:pt x="389" y="781"/>
                      <a:pt x="386" y="774"/>
                    </a:cubicBezTo>
                    <a:cubicBezTo>
                      <a:pt x="374" y="754"/>
                      <a:pt x="360" y="737"/>
                      <a:pt x="360" y="708"/>
                    </a:cubicBezTo>
                    <a:cubicBezTo>
                      <a:pt x="360" y="677"/>
                      <a:pt x="388" y="670"/>
                      <a:pt x="388" y="646"/>
                    </a:cubicBezTo>
                    <a:cubicBezTo>
                      <a:pt x="388" y="635"/>
                      <a:pt x="384" y="631"/>
                      <a:pt x="382" y="621"/>
                    </a:cubicBezTo>
                    <a:cubicBezTo>
                      <a:pt x="379" y="602"/>
                      <a:pt x="376" y="596"/>
                      <a:pt x="371" y="585"/>
                    </a:cubicBezTo>
                    <a:cubicBezTo>
                      <a:pt x="368" y="576"/>
                      <a:pt x="370" y="566"/>
                      <a:pt x="364" y="558"/>
                    </a:cubicBezTo>
                    <a:cubicBezTo>
                      <a:pt x="352" y="544"/>
                      <a:pt x="327" y="528"/>
                      <a:pt x="327" y="508"/>
                    </a:cubicBezTo>
                    <a:cubicBezTo>
                      <a:pt x="327" y="503"/>
                      <a:pt x="334" y="492"/>
                      <a:pt x="337" y="490"/>
                    </a:cubicBezTo>
                    <a:cubicBezTo>
                      <a:pt x="336" y="486"/>
                      <a:pt x="337" y="485"/>
                      <a:pt x="337" y="483"/>
                    </a:cubicBezTo>
                    <a:cubicBezTo>
                      <a:pt x="337" y="478"/>
                      <a:pt x="337" y="465"/>
                      <a:pt x="342" y="461"/>
                    </a:cubicBezTo>
                    <a:cubicBezTo>
                      <a:pt x="337" y="451"/>
                      <a:pt x="329" y="443"/>
                      <a:pt x="314" y="443"/>
                    </a:cubicBezTo>
                    <a:cubicBezTo>
                      <a:pt x="306" y="443"/>
                      <a:pt x="299" y="443"/>
                      <a:pt x="295" y="443"/>
                    </a:cubicBezTo>
                    <a:cubicBezTo>
                      <a:pt x="282" y="443"/>
                      <a:pt x="279" y="417"/>
                      <a:pt x="261" y="417"/>
                    </a:cubicBezTo>
                    <a:cubicBezTo>
                      <a:pt x="239" y="417"/>
                      <a:pt x="223" y="427"/>
                      <a:pt x="206" y="433"/>
                    </a:cubicBezTo>
                    <a:cubicBezTo>
                      <a:pt x="199" y="435"/>
                      <a:pt x="197" y="440"/>
                      <a:pt x="191" y="440"/>
                    </a:cubicBezTo>
                    <a:cubicBezTo>
                      <a:pt x="184" y="440"/>
                      <a:pt x="173" y="434"/>
                      <a:pt x="164" y="434"/>
                    </a:cubicBezTo>
                    <a:cubicBezTo>
                      <a:pt x="147" y="434"/>
                      <a:pt x="139" y="443"/>
                      <a:pt x="122" y="443"/>
                    </a:cubicBezTo>
                    <a:cubicBezTo>
                      <a:pt x="117" y="443"/>
                      <a:pt x="111" y="440"/>
                      <a:pt x="109" y="439"/>
                    </a:cubicBezTo>
                    <a:cubicBezTo>
                      <a:pt x="97" y="430"/>
                      <a:pt x="71" y="415"/>
                      <a:pt x="62" y="401"/>
                    </a:cubicBezTo>
                    <a:cubicBezTo>
                      <a:pt x="53" y="388"/>
                      <a:pt x="51" y="377"/>
                      <a:pt x="40" y="369"/>
                    </a:cubicBezTo>
                    <a:cubicBezTo>
                      <a:pt x="37" y="366"/>
                      <a:pt x="13" y="346"/>
                      <a:pt x="13" y="344"/>
                    </a:cubicBezTo>
                    <a:cubicBezTo>
                      <a:pt x="11" y="341"/>
                      <a:pt x="10" y="340"/>
                      <a:pt x="7" y="338"/>
                    </a:cubicBezTo>
                    <a:cubicBezTo>
                      <a:pt x="9" y="338"/>
                      <a:pt x="9" y="338"/>
                      <a:pt x="9" y="338"/>
                    </a:cubicBezTo>
                    <a:cubicBezTo>
                      <a:pt x="9" y="331"/>
                      <a:pt x="7" y="328"/>
                      <a:pt x="7" y="324"/>
                    </a:cubicBezTo>
                    <a:cubicBezTo>
                      <a:pt x="7" y="317"/>
                      <a:pt x="3" y="315"/>
                      <a:pt x="0" y="309"/>
                    </a:cubicBezTo>
                    <a:cubicBezTo>
                      <a:pt x="10" y="304"/>
                      <a:pt x="18" y="280"/>
                      <a:pt x="18" y="269"/>
                    </a:cubicBezTo>
                    <a:cubicBezTo>
                      <a:pt x="18" y="250"/>
                      <a:pt x="10" y="238"/>
                      <a:pt x="10" y="220"/>
                    </a:cubicBezTo>
                    <a:cubicBezTo>
                      <a:pt x="10" y="211"/>
                      <a:pt x="20" y="206"/>
                      <a:pt x="22" y="199"/>
                    </a:cubicBezTo>
                    <a:cubicBezTo>
                      <a:pt x="28" y="182"/>
                      <a:pt x="41" y="158"/>
                      <a:pt x="52" y="144"/>
                    </a:cubicBezTo>
                    <a:cubicBezTo>
                      <a:pt x="58" y="135"/>
                      <a:pt x="69" y="136"/>
                      <a:pt x="77" y="132"/>
                    </a:cubicBezTo>
                    <a:cubicBezTo>
                      <a:pt x="84" y="128"/>
                      <a:pt x="95" y="119"/>
                      <a:pt x="97" y="112"/>
                    </a:cubicBezTo>
                    <a:cubicBezTo>
                      <a:pt x="102" y="96"/>
                      <a:pt x="96" y="89"/>
                      <a:pt x="104" y="77"/>
                    </a:cubicBezTo>
                    <a:cubicBezTo>
                      <a:pt x="116" y="63"/>
                      <a:pt x="131" y="49"/>
                      <a:pt x="142" y="36"/>
                    </a:cubicBezTo>
                    <a:cubicBezTo>
                      <a:pt x="141" y="36"/>
                      <a:pt x="141" y="36"/>
                      <a:pt x="141" y="36"/>
                    </a:cubicBezTo>
                    <a:cubicBezTo>
                      <a:pt x="145" y="31"/>
                      <a:pt x="146" y="27"/>
                      <a:pt x="150" y="24"/>
                    </a:cubicBezTo>
                    <a:cubicBezTo>
                      <a:pt x="161" y="32"/>
                      <a:pt x="172" y="35"/>
                      <a:pt x="187" y="35"/>
                    </a:cubicBezTo>
                    <a:cubicBezTo>
                      <a:pt x="197" y="35"/>
                      <a:pt x="198" y="29"/>
                      <a:pt x="204" y="27"/>
                    </a:cubicBezTo>
                    <a:cubicBezTo>
                      <a:pt x="221" y="18"/>
                      <a:pt x="254" y="6"/>
                      <a:pt x="273" y="6"/>
                    </a:cubicBezTo>
                    <a:cubicBezTo>
                      <a:pt x="280" y="6"/>
                      <a:pt x="285" y="10"/>
                      <a:pt x="289" y="10"/>
                    </a:cubicBezTo>
                    <a:cubicBezTo>
                      <a:pt x="294" y="10"/>
                      <a:pt x="301" y="4"/>
                      <a:pt x="307" y="4"/>
                    </a:cubicBezTo>
                    <a:cubicBezTo>
                      <a:pt x="313" y="4"/>
                      <a:pt x="316" y="7"/>
                      <a:pt x="321" y="7"/>
                    </a:cubicBezTo>
                    <a:cubicBezTo>
                      <a:pt x="329" y="7"/>
                      <a:pt x="330" y="0"/>
                      <a:pt x="338" y="0"/>
                    </a:cubicBezTo>
                    <a:cubicBezTo>
                      <a:pt x="347" y="0"/>
                      <a:pt x="344" y="8"/>
                      <a:pt x="351" y="8"/>
                    </a:cubicBezTo>
                    <a:cubicBezTo>
                      <a:pt x="354" y="8"/>
                      <a:pt x="355" y="6"/>
                      <a:pt x="358" y="6"/>
                    </a:cubicBezTo>
                    <a:cubicBezTo>
                      <a:pt x="358" y="12"/>
                      <a:pt x="351" y="11"/>
                      <a:pt x="351" y="17"/>
                    </a:cubicBezTo>
                    <a:cubicBezTo>
                      <a:pt x="351" y="21"/>
                      <a:pt x="357" y="23"/>
                      <a:pt x="357" y="27"/>
                    </a:cubicBezTo>
                    <a:cubicBezTo>
                      <a:pt x="357" y="33"/>
                      <a:pt x="351" y="37"/>
                      <a:pt x="351" y="44"/>
                    </a:cubicBezTo>
                    <a:cubicBezTo>
                      <a:pt x="351" y="55"/>
                      <a:pt x="363" y="64"/>
                      <a:pt x="371" y="64"/>
                    </a:cubicBezTo>
                    <a:cubicBezTo>
                      <a:pt x="377" y="64"/>
                      <a:pt x="380" y="64"/>
                      <a:pt x="384" y="64"/>
                    </a:cubicBezTo>
                    <a:cubicBezTo>
                      <a:pt x="412" y="64"/>
                      <a:pt x="423" y="100"/>
                      <a:pt x="455" y="100"/>
                    </a:cubicBezTo>
                    <a:cubicBezTo>
                      <a:pt x="459" y="100"/>
                      <a:pt x="464" y="95"/>
                      <a:pt x="464" y="93"/>
                    </a:cubicBezTo>
                    <a:cubicBezTo>
                      <a:pt x="464" y="90"/>
                      <a:pt x="464" y="87"/>
                      <a:pt x="464" y="84"/>
                    </a:cubicBezTo>
                    <a:cubicBezTo>
                      <a:pt x="464" y="70"/>
                      <a:pt x="475" y="70"/>
                      <a:pt x="488" y="66"/>
                    </a:cubicBezTo>
                    <a:lnTo>
                      <a:pt x="490" y="66"/>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84" name="Group 341">
              <a:extLst>
                <a:ext uri="{FF2B5EF4-FFF2-40B4-BE49-F238E27FC236}">
                  <a16:creationId xmlns:a16="http://schemas.microsoft.com/office/drawing/2014/main" id="{A6D6A3A7-27B3-F941-BF79-DAB07A881847}"/>
                </a:ext>
              </a:extLst>
            </p:cNvPr>
            <p:cNvGrpSpPr/>
            <p:nvPr/>
          </p:nvGrpSpPr>
          <p:grpSpPr>
            <a:xfrm>
              <a:off x="1161144" y="1037179"/>
              <a:ext cx="4124386" cy="5073921"/>
              <a:chOff x="4097338" y="2217738"/>
              <a:chExt cx="1139825" cy="1274763"/>
            </a:xfrm>
            <a:solidFill>
              <a:schemeClr val="accent2"/>
            </a:solidFill>
          </p:grpSpPr>
          <p:sp>
            <p:nvSpPr>
              <p:cNvPr id="185" name="Freeform 5">
                <a:extLst>
                  <a:ext uri="{FF2B5EF4-FFF2-40B4-BE49-F238E27FC236}">
                    <a16:creationId xmlns:a16="http://schemas.microsoft.com/office/drawing/2014/main" id="{707249D3-66EA-9943-809C-27C934B2312E}"/>
                  </a:ext>
                </a:extLst>
              </p:cNvPr>
              <p:cNvSpPr>
                <a:spLocks/>
              </p:cNvSpPr>
              <p:nvPr/>
            </p:nvSpPr>
            <p:spPr bwMode="auto">
              <a:xfrm>
                <a:off x="5102225" y="3086100"/>
                <a:ext cx="120650" cy="233363"/>
              </a:xfrm>
              <a:custGeom>
                <a:avLst/>
                <a:gdLst/>
                <a:ahLst/>
                <a:cxnLst>
                  <a:cxn ang="0">
                    <a:pos x="9" y="114"/>
                  </a:cxn>
                  <a:cxn ang="0">
                    <a:pos x="18" y="94"/>
                  </a:cxn>
                  <a:cxn ang="0">
                    <a:pos x="11" y="71"/>
                  </a:cxn>
                  <a:cxn ang="0">
                    <a:pos x="40" y="43"/>
                  </a:cxn>
                  <a:cxn ang="0">
                    <a:pos x="71" y="13"/>
                  </a:cxn>
                  <a:cxn ang="0">
                    <a:pos x="73" y="0"/>
                  </a:cxn>
                  <a:cxn ang="0">
                    <a:pos x="91" y="42"/>
                  </a:cxn>
                  <a:cxn ang="0">
                    <a:pos x="91" y="49"/>
                  </a:cxn>
                  <a:cxn ang="0">
                    <a:pos x="84" y="47"/>
                  </a:cxn>
                  <a:cxn ang="0">
                    <a:pos x="64" y="126"/>
                  </a:cxn>
                  <a:cxn ang="0">
                    <a:pos x="25" y="175"/>
                  </a:cxn>
                  <a:cxn ang="0">
                    <a:pos x="5" y="151"/>
                  </a:cxn>
                  <a:cxn ang="0">
                    <a:pos x="5" y="140"/>
                  </a:cxn>
                  <a:cxn ang="0">
                    <a:pos x="0" y="122"/>
                  </a:cxn>
                  <a:cxn ang="0">
                    <a:pos x="9" y="114"/>
                  </a:cxn>
                </a:cxnLst>
                <a:rect l="0" t="0" r="r" b="b"/>
                <a:pathLst>
                  <a:path w="91" h="175">
                    <a:moveTo>
                      <a:pt x="9" y="114"/>
                    </a:moveTo>
                    <a:cubicBezTo>
                      <a:pt x="9" y="114"/>
                      <a:pt x="18" y="95"/>
                      <a:pt x="18" y="94"/>
                    </a:cubicBezTo>
                    <a:cubicBezTo>
                      <a:pt x="18" y="89"/>
                      <a:pt x="11" y="78"/>
                      <a:pt x="11" y="71"/>
                    </a:cubicBezTo>
                    <a:cubicBezTo>
                      <a:pt x="11" y="49"/>
                      <a:pt x="27" y="50"/>
                      <a:pt x="40" y="43"/>
                    </a:cubicBezTo>
                    <a:cubicBezTo>
                      <a:pt x="50" y="37"/>
                      <a:pt x="64" y="20"/>
                      <a:pt x="71" y="13"/>
                    </a:cubicBezTo>
                    <a:cubicBezTo>
                      <a:pt x="73" y="11"/>
                      <a:pt x="72" y="4"/>
                      <a:pt x="73" y="0"/>
                    </a:cubicBezTo>
                    <a:cubicBezTo>
                      <a:pt x="88" y="2"/>
                      <a:pt x="87" y="31"/>
                      <a:pt x="91" y="42"/>
                    </a:cubicBezTo>
                    <a:cubicBezTo>
                      <a:pt x="91" y="49"/>
                      <a:pt x="91" y="49"/>
                      <a:pt x="91" y="49"/>
                    </a:cubicBezTo>
                    <a:cubicBezTo>
                      <a:pt x="89" y="48"/>
                      <a:pt x="85" y="47"/>
                      <a:pt x="84" y="47"/>
                    </a:cubicBezTo>
                    <a:cubicBezTo>
                      <a:pt x="84" y="79"/>
                      <a:pt x="74" y="101"/>
                      <a:pt x="64" y="126"/>
                    </a:cubicBezTo>
                    <a:cubicBezTo>
                      <a:pt x="56" y="146"/>
                      <a:pt x="52" y="175"/>
                      <a:pt x="25" y="175"/>
                    </a:cubicBezTo>
                    <a:cubicBezTo>
                      <a:pt x="14" y="175"/>
                      <a:pt x="5" y="163"/>
                      <a:pt x="5" y="151"/>
                    </a:cubicBezTo>
                    <a:cubicBezTo>
                      <a:pt x="5" y="145"/>
                      <a:pt x="6" y="143"/>
                      <a:pt x="5" y="140"/>
                    </a:cubicBezTo>
                    <a:cubicBezTo>
                      <a:pt x="0" y="136"/>
                      <a:pt x="0" y="129"/>
                      <a:pt x="0" y="122"/>
                    </a:cubicBezTo>
                    <a:cubicBezTo>
                      <a:pt x="0" y="121"/>
                      <a:pt x="8" y="114"/>
                      <a:pt x="9" y="1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6" name="Freeform 6">
                <a:extLst>
                  <a:ext uri="{FF2B5EF4-FFF2-40B4-BE49-F238E27FC236}">
                    <a16:creationId xmlns:a16="http://schemas.microsoft.com/office/drawing/2014/main" id="{DD0C5C34-59B7-724D-8436-094CB12DB4AE}"/>
                  </a:ext>
                </a:extLst>
              </p:cNvPr>
              <p:cNvSpPr>
                <a:spLocks/>
              </p:cNvSpPr>
              <p:nvPr/>
            </p:nvSpPr>
            <p:spPr bwMode="auto">
              <a:xfrm>
                <a:off x="4097338" y="2217738"/>
                <a:ext cx="1139825" cy="1274763"/>
              </a:xfrm>
              <a:custGeom>
                <a:avLst/>
                <a:gdLst/>
                <a:ahLst/>
                <a:cxnLst>
                  <a:cxn ang="0">
                    <a:pos x="499" y="66"/>
                  </a:cxn>
                  <a:cxn ang="0">
                    <a:pos x="527" y="81"/>
                  </a:cxn>
                  <a:cxn ang="0">
                    <a:pos x="609" y="86"/>
                  </a:cxn>
                  <a:cxn ang="0">
                    <a:pos x="644" y="89"/>
                  </a:cxn>
                  <a:cxn ang="0">
                    <a:pos x="644" y="136"/>
                  </a:cxn>
                  <a:cxn ang="0">
                    <a:pos x="620" y="115"/>
                  </a:cxn>
                  <a:cxn ang="0">
                    <a:pos x="679" y="223"/>
                  </a:cxn>
                  <a:cxn ang="0">
                    <a:pos x="699" y="267"/>
                  </a:cxn>
                  <a:cxn ang="0">
                    <a:pos x="730" y="310"/>
                  </a:cxn>
                  <a:cxn ang="0">
                    <a:pos x="755" y="348"/>
                  </a:cxn>
                  <a:cxn ang="0">
                    <a:pos x="787" y="359"/>
                  </a:cxn>
                  <a:cxn ang="0">
                    <a:pos x="853" y="346"/>
                  </a:cxn>
                  <a:cxn ang="0">
                    <a:pos x="826" y="425"/>
                  </a:cxn>
                  <a:cxn ang="0">
                    <a:pos x="719" y="541"/>
                  </a:cxn>
                  <a:cxn ang="0">
                    <a:pos x="708" y="600"/>
                  </a:cxn>
                  <a:cxn ang="0">
                    <a:pos x="721" y="638"/>
                  </a:cxn>
                  <a:cxn ang="0">
                    <a:pos x="720" y="676"/>
                  </a:cxn>
                  <a:cxn ang="0">
                    <a:pos x="660" y="745"/>
                  </a:cxn>
                  <a:cxn ang="0">
                    <a:pos x="659" y="788"/>
                  </a:cxn>
                  <a:cxn ang="0">
                    <a:pos x="643" y="816"/>
                  </a:cxn>
                  <a:cxn ang="0">
                    <a:pos x="627" y="846"/>
                  </a:cxn>
                  <a:cxn ang="0">
                    <a:pos x="592" y="902"/>
                  </a:cxn>
                  <a:cxn ang="0">
                    <a:pos x="538" y="946"/>
                  </a:cxn>
                  <a:cxn ang="0">
                    <a:pos x="512" y="944"/>
                  </a:cxn>
                  <a:cxn ang="0">
                    <a:pos x="452" y="949"/>
                  </a:cxn>
                  <a:cxn ang="0">
                    <a:pos x="440" y="929"/>
                  </a:cxn>
                  <a:cxn ang="0">
                    <a:pos x="431" y="893"/>
                  </a:cxn>
                  <a:cxn ang="0">
                    <a:pos x="395" y="789"/>
                  </a:cxn>
                  <a:cxn ang="0">
                    <a:pos x="360" y="708"/>
                  </a:cxn>
                  <a:cxn ang="0">
                    <a:pos x="382" y="621"/>
                  </a:cxn>
                  <a:cxn ang="0">
                    <a:pos x="364" y="558"/>
                  </a:cxn>
                  <a:cxn ang="0">
                    <a:pos x="337" y="490"/>
                  </a:cxn>
                  <a:cxn ang="0">
                    <a:pos x="342" y="461"/>
                  </a:cxn>
                  <a:cxn ang="0">
                    <a:pos x="295" y="443"/>
                  </a:cxn>
                  <a:cxn ang="0">
                    <a:pos x="206" y="433"/>
                  </a:cxn>
                  <a:cxn ang="0">
                    <a:pos x="164" y="434"/>
                  </a:cxn>
                  <a:cxn ang="0">
                    <a:pos x="109" y="439"/>
                  </a:cxn>
                  <a:cxn ang="0">
                    <a:pos x="40" y="369"/>
                  </a:cxn>
                  <a:cxn ang="0">
                    <a:pos x="7" y="338"/>
                  </a:cxn>
                  <a:cxn ang="0">
                    <a:pos x="7" y="324"/>
                  </a:cxn>
                  <a:cxn ang="0">
                    <a:pos x="18" y="269"/>
                  </a:cxn>
                  <a:cxn ang="0">
                    <a:pos x="22" y="199"/>
                  </a:cxn>
                  <a:cxn ang="0">
                    <a:pos x="77" y="132"/>
                  </a:cxn>
                  <a:cxn ang="0">
                    <a:pos x="104" y="77"/>
                  </a:cxn>
                  <a:cxn ang="0">
                    <a:pos x="141" y="36"/>
                  </a:cxn>
                  <a:cxn ang="0">
                    <a:pos x="187" y="35"/>
                  </a:cxn>
                  <a:cxn ang="0">
                    <a:pos x="273" y="6"/>
                  </a:cxn>
                  <a:cxn ang="0">
                    <a:pos x="307" y="4"/>
                  </a:cxn>
                  <a:cxn ang="0">
                    <a:pos x="338" y="0"/>
                  </a:cxn>
                  <a:cxn ang="0">
                    <a:pos x="358" y="6"/>
                  </a:cxn>
                  <a:cxn ang="0">
                    <a:pos x="357" y="27"/>
                  </a:cxn>
                  <a:cxn ang="0">
                    <a:pos x="371" y="64"/>
                  </a:cxn>
                  <a:cxn ang="0">
                    <a:pos x="455" y="100"/>
                  </a:cxn>
                  <a:cxn ang="0">
                    <a:pos x="464" y="84"/>
                  </a:cxn>
                  <a:cxn ang="0">
                    <a:pos x="490" y="66"/>
                  </a:cxn>
                </a:cxnLst>
                <a:rect l="0" t="0" r="r" b="b"/>
                <a:pathLst>
                  <a:path w="856" h="957">
                    <a:moveTo>
                      <a:pt x="490" y="66"/>
                    </a:moveTo>
                    <a:cubicBezTo>
                      <a:pt x="499" y="66"/>
                      <a:pt x="499" y="66"/>
                      <a:pt x="499" y="66"/>
                    </a:cubicBezTo>
                    <a:cubicBezTo>
                      <a:pt x="499" y="73"/>
                      <a:pt x="504" y="74"/>
                      <a:pt x="506" y="77"/>
                    </a:cubicBezTo>
                    <a:cubicBezTo>
                      <a:pt x="510" y="82"/>
                      <a:pt x="520" y="78"/>
                      <a:pt x="527" y="81"/>
                    </a:cubicBezTo>
                    <a:cubicBezTo>
                      <a:pt x="541" y="86"/>
                      <a:pt x="561" y="93"/>
                      <a:pt x="576" y="93"/>
                    </a:cubicBezTo>
                    <a:cubicBezTo>
                      <a:pt x="591" y="93"/>
                      <a:pt x="595" y="86"/>
                      <a:pt x="609" y="86"/>
                    </a:cubicBezTo>
                    <a:cubicBezTo>
                      <a:pt x="617" y="86"/>
                      <a:pt x="622" y="92"/>
                      <a:pt x="632" y="92"/>
                    </a:cubicBezTo>
                    <a:cubicBezTo>
                      <a:pt x="638" y="92"/>
                      <a:pt x="638" y="90"/>
                      <a:pt x="644" y="89"/>
                    </a:cubicBezTo>
                    <a:cubicBezTo>
                      <a:pt x="647" y="96"/>
                      <a:pt x="653" y="102"/>
                      <a:pt x="653" y="111"/>
                    </a:cubicBezTo>
                    <a:cubicBezTo>
                      <a:pt x="653" y="115"/>
                      <a:pt x="646" y="131"/>
                      <a:pt x="644" y="136"/>
                    </a:cubicBezTo>
                    <a:cubicBezTo>
                      <a:pt x="635" y="135"/>
                      <a:pt x="627" y="115"/>
                      <a:pt x="620" y="107"/>
                    </a:cubicBezTo>
                    <a:cubicBezTo>
                      <a:pt x="620" y="115"/>
                      <a:pt x="620" y="115"/>
                      <a:pt x="620" y="115"/>
                    </a:cubicBezTo>
                    <a:cubicBezTo>
                      <a:pt x="662" y="189"/>
                      <a:pt x="662" y="189"/>
                      <a:pt x="662" y="189"/>
                    </a:cubicBezTo>
                    <a:cubicBezTo>
                      <a:pt x="659" y="198"/>
                      <a:pt x="673" y="218"/>
                      <a:pt x="679" y="223"/>
                    </a:cubicBezTo>
                    <a:cubicBezTo>
                      <a:pt x="679" y="246"/>
                      <a:pt x="679" y="246"/>
                      <a:pt x="679" y="246"/>
                    </a:cubicBezTo>
                    <a:cubicBezTo>
                      <a:pt x="684" y="258"/>
                      <a:pt x="692" y="258"/>
                      <a:pt x="699" y="267"/>
                    </a:cubicBezTo>
                    <a:cubicBezTo>
                      <a:pt x="707" y="278"/>
                      <a:pt x="702" y="289"/>
                      <a:pt x="710" y="297"/>
                    </a:cubicBezTo>
                    <a:cubicBezTo>
                      <a:pt x="717" y="304"/>
                      <a:pt x="722" y="305"/>
                      <a:pt x="730" y="310"/>
                    </a:cubicBezTo>
                    <a:cubicBezTo>
                      <a:pt x="737" y="316"/>
                      <a:pt x="741" y="334"/>
                      <a:pt x="755" y="334"/>
                    </a:cubicBezTo>
                    <a:cubicBezTo>
                      <a:pt x="755" y="341"/>
                      <a:pt x="759" y="343"/>
                      <a:pt x="755" y="348"/>
                    </a:cubicBezTo>
                    <a:cubicBezTo>
                      <a:pt x="761" y="352"/>
                      <a:pt x="767" y="366"/>
                      <a:pt x="774" y="366"/>
                    </a:cubicBezTo>
                    <a:cubicBezTo>
                      <a:pt x="781" y="366"/>
                      <a:pt x="782" y="361"/>
                      <a:pt x="787" y="359"/>
                    </a:cubicBezTo>
                    <a:cubicBezTo>
                      <a:pt x="794" y="357"/>
                      <a:pt x="798" y="360"/>
                      <a:pt x="805" y="359"/>
                    </a:cubicBezTo>
                    <a:cubicBezTo>
                      <a:pt x="822" y="356"/>
                      <a:pt x="838" y="350"/>
                      <a:pt x="853" y="346"/>
                    </a:cubicBezTo>
                    <a:cubicBezTo>
                      <a:pt x="855" y="348"/>
                      <a:pt x="856" y="350"/>
                      <a:pt x="856" y="352"/>
                    </a:cubicBezTo>
                    <a:cubicBezTo>
                      <a:pt x="856" y="377"/>
                      <a:pt x="837" y="410"/>
                      <a:pt x="826" y="425"/>
                    </a:cubicBezTo>
                    <a:cubicBezTo>
                      <a:pt x="812" y="443"/>
                      <a:pt x="807" y="459"/>
                      <a:pt x="790" y="471"/>
                    </a:cubicBezTo>
                    <a:cubicBezTo>
                      <a:pt x="761" y="494"/>
                      <a:pt x="730" y="501"/>
                      <a:pt x="719" y="541"/>
                    </a:cubicBezTo>
                    <a:cubicBezTo>
                      <a:pt x="716" y="552"/>
                      <a:pt x="704" y="555"/>
                      <a:pt x="704" y="567"/>
                    </a:cubicBezTo>
                    <a:cubicBezTo>
                      <a:pt x="704" y="581"/>
                      <a:pt x="708" y="587"/>
                      <a:pt x="708" y="600"/>
                    </a:cubicBezTo>
                    <a:cubicBezTo>
                      <a:pt x="708" y="615"/>
                      <a:pt x="724" y="623"/>
                      <a:pt x="724" y="631"/>
                    </a:cubicBezTo>
                    <a:cubicBezTo>
                      <a:pt x="724" y="634"/>
                      <a:pt x="722" y="637"/>
                      <a:pt x="721" y="638"/>
                    </a:cubicBezTo>
                    <a:cubicBezTo>
                      <a:pt x="721" y="649"/>
                      <a:pt x="721" y="649"/>
                      <a:pt x="721" y="649"/>
                    </a:cubicBezTo>
                    <a:cubicBezTo>
                      <a:pt x="721" y="656"/>
                      <a:pt x="720" y="664"/>
                      <a:pt x="720" y="676"/>
                    </a:cubicBezTo>
                    <a:cubicBezTo>
                      <a:pt x="722" y="679"/>
                      <a:pt x="723" y="682"/>
                      <a:pt x="723" y="685"/>
                    </a:cubicBezTo>
                    <a:cubicBezTo>
                      <a:pt x="723" y="720"/>
                      <a:pt x="665" y="716"/>
                      <a:pt x="660" y="745"/>
                    </a:cubicBezTo>
                    <a:cubicBezTo>
                      <a:pt x="654" y="746"/>
                      <a:pt x="647" y="753"/>
                      <a:pt x="647" y="758"/>
                    </a:cubicBezTo>
                    <a:cubicBezTo>
                      <a:pt x="647" y="768"/>
                      <a:pt x="659" y="774"/>
                      <a:pt x="659" y="788"/>
                    </a:cubicBezTo>
                    <a:cubicBezTo>
                      <a:pt x="659" y="795"/>
                      <a:pt x="658" y="809"/>
                      <a:pt x="656" y="813"/>
                    </a:cubicBezTo>
                    <a:cubicBezTo>
                      <a:pt x="653" y="817"/>
                      <a:pt x="646" y="815"/>
                      <a:pt x="643" y="816"/>
                    </a:cubicBezTo>
                    <a:cubicBezTo>
                      <a:pt x="632" y="822"/>
                      <a:pt x="626" y="826"/>
                      <a:pt x="621" y="837"/>
                    </a:cubicBezTo>
                    <a:cubicBezTo>
                      <a:pt x="624" y="839"/>
                      <a:pt x="627" y="842"/>
                      <a:pt x="627" y="846"/>
                    </a:cubicBezTo>
                    <a:cubicBezTo>
                      <a:pt x="627" y="859"/>
                      <a:pt x="615" y="868"/>
                      <a:pt x="610" y="874"/>
                    </a:cubicBezTo>
                    <a:cubicBezTo>
                      <a:pt x="600" y="883"/>
                      <a:pt x="599" y="893"/>
                      <a:pt x="592" y="902"/>
                    </a:cubicBezTo>
                    <a:cubicBezTo>
                      <a:pt x="581" y="916"/>
                      <a:pt x="576" y="929"/>
                      <a:pt x="558" y="938"/>
                    </a:cubicBezTo>
                    <a:cubicBezTo>
                      <a:pt x="550" y="941"/>
                      <a:pt x="539" y="938"/>
                      <a:pt x="538" y="946"/>
                    </a:cubicBezTo>
                    <a:cubicBezTo>
                      <a:pt x="532" y="946"/>
                      <a:pt x="529" y="949"/>
                      <a:pt x="525" y="949"/>
                    </a:cubicBezTo>
                    <a:cubicBezTo>
                      <a:pt x="520" y="949"/>
                      <a:pt x="517" y="944"/>
                      <a:pt x="512" y="944"/>
                    </a:cubicBezTo>
                    <a:cubicBezTo>
                      <a:pt x="494" y="944"/>
                      <a:pt x="483" y="957"/>
                      <a:pt x="466" y="957"/>
                    </a:cubicBezTo>
                    <a:cubicBezTo>
                      <a:pt x="459" y="957"/>
                      <a:pt x="455" y="953"/>
                      <a:pt x="452" y="949"/>
                    </a:cubicBezTo>
                    <a:cubicBezTo>
                      <a:pt x="449" y="949"/>
                      <a:pt x="449" y="950"/>
                      <a:pt x="448" y="951"/>
                    </a:cubicBezTo>
                    <a:cubicBezTo>
                      <a:pt x="448" y="942"/>
                      <a:pt x="443" y="932"/>
                      <a:pt x="440" y="929"/>
                    </a:cubicBezTo>
                    <a:cubicBezTo>
                      <a:pt x="443" y="925"/>
                      <a:pt x="445" y="922"/>
                      <a:pt x="445" y="917"/>
                    </a:cubicBezTo>
                    <a:cubicBezTo>
                      <a:pt x="445" y="910"/>
                      <a:pt x="433" y="897"/>
                      <a:pt x="431" y="893"/>
                    </a:cubicBezTo>
                    <a:cubicBezTo>
                      <a:pt x="415" y="866"/>
                      <a:pt x="395" y="840"/>
                      <a:pt x="395" y="801"/>
                    </a:cubicBezTo>
                    <a:cubicBezTo>
                      <a:pt x="395" y="794"/>
                      <a:pt x="395" y="792"/>
                      <a:pt x="395" y="789"/>
                    </a:cubicBezTo>
                    <a:cubicBezTo>
                      <a:pt x="395" y="783"/>
                      <a:pt x="389" y="781"/>
                      <a:pt x="386" y="774"/>
                    </a:cubicBezTo>
                    <a:cubicBezTo>
                      <a:pt x="374" y="754"/>
                      <a:pt x="360" y="737"/>
                      <a:pt x="360" y="708"/>
                    </a:cubicBezTo>
                    <a:cubicBezTo>
                      <a:pt x="360" y="677"/>
                      <a:pt x="388" y="670"/>
                      <a:pt x="388" y="646"/>
                    </a:cubicBezTo>
                    <a:cubicBezTo>
                      <a:pt x="388" y="635"/>
                      <a:pt x="384" y="631"/>
                      <a:pt x="382" y="621"/>
                    </a:cubicBezTo>
                    <a:cubicBezTo>
                      <a:pt x="379" y="602"/>
                      <a:pt x="376" y="596"/>
                      <a:pt x="371" y="585"/>
                    </a:cubicBezTo>
                    <a:cubicBezTo>
                      <a:pt x="368" y="576"/>
                      <a:pt x="370" y="566"/>
                      <a:pt x="364" y="558"/>
                    </a:cubicBezTo>
                    <a:cubicBezTo>
                      <a:pt x="352" y="544"/>
                      <a:pt x="327" y="528"/>
                      <a:pt x="327" y="508"/>
                    </a:cubicBezTo>
                    <a:cubicBezTo>
                      <a:pt x="327" y="503"/>
                      <a:pt x="334" y="492"/>
                      <a:pt x="337" y="490"/>
                    </a:cubicBezTo>
                    <a:cubicBezTo>
                      <a:pt x="336" y="486"/>
                      <a:pt x="337" y="485"/>
                      <a:pt x="337" y="483"/>
                    </a:cubicBezTo>
                    <a:cubicBezTo>
                      <a:pt x="337" y="478"/>
                      <a:pt x="337" y="465"/>
                      <a:pt x="342" y="461"/>
                    </a:cubicBezTo>
                    <a:cubicBezTo>
                      <a:pt x="337" y="451"/>
                      <a:pt x="329" y="443"/>
                      <a:pt x="314" y="443"/>
                    </a:cubicBezTo>
                    <a:cubicBezTo>
                      <a:pt x="306" y="443"/>
                      <a:pt x="299" y="443"/>
                      <a:pt x="295" y="443"/>
                    </a:cubicBezTo>
                    <a:cubicBezTo>
                      <a:pt x="282" y="443"/>
                      <a:pt x="279" y="417"/>
                      <a:pt x="261" y="417"/>
                    </a:cubicBezTo>
                    <a:cubicBezTo>
                      <a:pt x="239" y="417"/>
                      <a:pt x="223" y="427"/>
                      <a:pt x="206" y="433"/>
                    </a:cubicBezTo>
                    <a:cubicBezTo>
                      <a:pt x="199" y="435"/>
                      <a:pt x="197" y="440"/>
                      <a:pt x="191" y="440"/>
                    </a:cubicBezTo>
                    <a:cubicBezTo>
                      <a:pt x="184" y="440"/>
                      <a:pt x="173" y="434"/>
                      <a:pt x="164" y="434"/>
                    </a:cubicBezTo>
                    <a:cubicBezTo>
                      <a:pt x="147" y="434"/>
                      <a:pt x="139" y="443"/>
                      <a:pt x="122" y="443"/>
                    </a:cubicBezTo>
                    <a:cubicBezTo>
                      <a:pt x="117" y="443"/>
                      <a:pt x="111" y="440"/>
                      <a:pt x="109" y="439"/>
                    </a:cubicBezTo>
                    <a:cubicBezTo>
                      <a:pt x="97" y="430"/>
                      <a:pt x="71" y="415"/>
                      <a:pt x="62" y="401"/>
                    </a:cubicBezTo>
                    <a:cubicBezTo>
                      <a:pt x="53" y="388"/>
                      <a:pt x="51" y="377"/>
                      <a:pt x="40" y="369"/>
                    </a:cubicBezTo>
                    <a:cubicBezTo>
                      <a:pt x="37" y="366"/>
                      <a:pt x="13" y="346"/>
                      <a:pt x="13" y="344"/>
                    </a:cubicBezTo>
                    <a:cubicBezTo>
                      <a:pt x="11" y="341"/>
                      <a:pt x="10" y="340"/>
                      <a:pt x="7" y="338"/>
                    </a:cubicBezTo>
                    <a:cubicBezTo>
                      <a:pt x="9" y="338"/>
                      <a:pt x="9" y="338"/>
                      <a:pt x="9" y="338"/>
                    </a:cubicBezTo>
                    <a:cubicBezTo>
                      <a:pt x="9" y="331"/>
                      <a:pt x="7" y="328"/>
                      <a:pt x="7" y="324"/>
                    </a:cubicBezTo>
                    <a:cubicBezTo>
                      <a:pt x="7" y="317"/>
                      <a:pt x="3" y="315"/>
                      <a:pt x="0" y="309"/>
                    </a:cubicBezTo>
                    <a:cubicBezTo>
                      <a:pt x="10" y="304"/>
                      <a:pt x="18" y="280"/>
                      <a:pt x="18" y="269"/>
                    </a:cubicBezTo>
                    <a:cubicBezTo>
                      <a:pt x="18" y="250"/>
                      <a:pt x="10" y="238"/>
                      <a:pt x="10" y="220"/>
                    </a:cubicBezTo>
                    <a:cubicBezTo>
                      <a:pt x="10" y="211"/>
                      <a:pt x="20" y="206"/>
                      <a:pt x="22" y="199"/>
                    </a:cubicBezTo>
                    <a:cubicBezTo>
                      <a:pt x="28" y="182"/>
                      <a:pt x="41" y="158"/>
                      <a:pt x="52" y="144"/>
                    </a:cubicBezTo>
                    <a:cubicBezTo>
                      <a:pt x="58" y="135"/>
                      <a:pt x="69" y="136"/>
                      <a:pt x="77" y="132"/>
                    </a:cubicBezTo>
                    <a:cubicBezTo>
                      <a:pt x="84" y="128"/>
                      <a:pt x="95" y="119"/>
                      <a:pt x="97" y="112"/>
                    </a:cubicBezTo>
                    <a:cubicBezTo>
                      <a:pt x="102" y="96"/>
                      <a:pt x="96" y="89"/>
                      <a:pt x="104" y="77"/>
                    </a:cubicBezTo>
                    <a:cubicBezTo>
                      <a:pt x="116" y="63"/>
                      <a:pt x="131" y="49"/>
                      <a:pt x="142" y="36"/>
                    </a:cubicBezTo>
                    <a:cubicBezTo>
                      <a:pt x="141" y="36"/>
                      <a:pt x="141" y="36"/>
                      <a:pt x="141" y="36"/>
                    </a:cubicBezTo>
                    <a:cubicBezTo>
                      <a:pt x="145" y="31"/>
                      <a:pt x="146" y="27"/>
                      <a:pt x="150" y="24"/>
                    </a:cubicBezTo>
                    <a:cubicBezTo>
                      <a:pt x="161" y="32"/>
                      <a:pt x="172" y="35"/>
                      <a:pt x="187" y="35"/>
                    </a:cubicBezTo>
                    <a:cubicBezTo>
                      <a:pt x="197" y="35"/>
                      <a:pt x="198" y="29"/>
                      <a:pt x="204" y="27"/>
                    </a:cubicBezTo>
                    <a:cubicBezTo>
                      <a:pt x="221" y="18"/>
                      <a:pt x="254" y="6"/>
                      <a:pt x="273" y="6"/>
                    </a:cubicBezTo>
                    <a:cubicBezTo>
                      <a:pt x="280" y="6"/>
                      <a:pt x="285" y="10"/>
                      <a:pt x="289" y="10"/>
                    </a:cubicBezTo>
                    <a:cubicBezTo>
                      <a:pt x="294" y="10"/>
                      <a:pt x="301" y="4"/>
                      <a:pt x="307" y="4"/>
                    </a:cubicBezTo>
                    <a:cubicBezTo>
                      <a:pt x="313" y="4"/>
                      <a:pt x="316" y="7"/>
                      <a:pt x="321" y="7"/>
                    </a:cubicBezTo>
                    <a:cubicBezTo>
                      <a:pt x="329" y="7"/>
                      <a:pt x="330" y="0"/>
                      <a:pt x="338" y="0"/>
                    </a:cubicBezTo>
                    <a:cubicBezTo>
                      <a:pt x="347" y="0"/>
                      <a:pt x="344" y="8"/>
                      <a:pt x="351" y="8"/>
                    </a:cubicBezTo>
                    <a:cubicBezTo>
                      <a:pt x="354" y="8"/>
                      <a:pt x="355" y="6"/>
                      <a:pt x="358" y="6"/>
                    </a:cubicBezTo>
                    <a:cubicBezTo>
                      <a:pt x="358" y="12"/>
                      <a:pt x="351" y="11"/>
                      <a:pt x="351" y="17"/>
                    </a:cubicBezTo>
                    <a:cubicBezTo>
                      <a:pt x="351" y="21"/>
                      <a:pt x="357" y="23"/>
                      <a:pt x="357" y="27"/>
                    </a:cubicBezTo>
                    <a:cubicBezTo>
                      <a:pt x="357" y="33"/>
                      <a:pt x="351" y="37"/>
                      <a:pt x="351" y="44"/>
                    </a:cubicBezTo>
                    <a:cubicBezTo>
                      <a:pt x="351" y="55"/>
                      <a:pt x="363" y="64"/>
                      <a:pt x="371" y="64"/>
                    </a:cubicBezTo>
                    <a:cubicBezTo>
                      <a:pt x="377" y="64"/>
                      <a:pt x="380" y="64"/>
                      <a:pt x="384" y="64"/>
                    </a:cubicBezTo>
                    <a:cubicBezTo>
                      <a:pt x="412" y="64"/>
                      <a:pt x="423" y="100"/>
                      <a:pt x="455" y="100"/>
                    </a:cubicBezTo>
                    <a:cubicBezTo>
                      <a:pt x="459" y="100"/>
                      <a:pt x="464" y="95"/>
                      <a:pt x="464" y="93"/>
                    </a:cubicBezTo>
                    <a:cubicBezTo>
                      <a:pt x="464" y="90"/>
                      <a:pt x="464" y="87"/>
                      <a:pt x="464" y="84"/>
                    </a:cubicBezTo>
                    <a:cubicBezTo>
                      <a:pt x="464" y="70"/>
                      <a:pt x="475" y="70"/>
                      <a:pt x="488" y="66"/>
                    </a:cubicBezTo>
                    <a:lnTo>
                      <a:pt x="490" y="6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sp>
        <p:nvSpPr>
          <p:cNvPr id="11" name="Date Placeholder 17">
            <a:extLst>
              <a:ext uri="{FF2B5EF4-FFF2-40B4-BE49-F238E27FC236}">
                <a16:creationId xmlns:a16="http://schemas.microsoft.com/office/drawing/2014/main" id="{CC60CA4D-3D65-46CE-9EE6-3F920052A773}"/>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191982360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p:txBody>
          <a:bodyPr/>
          <a:lstStyle/>
          <a:p>
            <a:r>
              <a:rPr lang="en-US" dirty="0"/>
              <a:t>Asia Map</a:t>
            </a:r>
          </a:p>
        </p:txBody>
      </p:sp>
      <p:sp>
        <p:nvSpPr>
          <p:cNvPr id="183" name="Content Placeholder 182">
            <a:extLst>
              <a:ext uri="{FF2B5EF4-FFF2-40B4-BE49-F238E27FC236}">
                <a16:creationId xmlns:a16="http://schemas.microsoft.com/office/drawing/2014/main" id="{B734076F-7BA9-F84F-B259-FF9CB69548D5}"/>
              </a:ext>
            </a:extLst>
          </p:cNvPr>
          <p:cNvSpPr>
            <a:spLocks noGrp="1"/>
          </p:cNvSpPr>
          <p:nvPr>
            <p:ph idx="1"/>
          </p:nvPr>
        </p:nvSpPr>
        <p:spPr>
          <a:xfrm>
            <a:off x="7500730" y="1473400"/>
            <a:ext cx="3853069" cy="4703562"/>
          </a:xfrm>
        </p:spPr>
        <p:txBody>
          <a:bodyPr>
            <a:noAutofit/>
          </a:bodyPr>
          <a:lstStyle/>
          <a:p>
            <a:r>
              <a:rPr lang="en-US" noProof="1"/>
              <a:t>Lorem ipsum dolor sit amet, consectetur adipiscing elit. Donec sollicitudin dolor a ex rhoncus pharetra. </a:t>
            </a:r>
          </a:p>
          <a:p>
            <a:r>
              <a:rPr lang="en-US" noProof="1"/>
              <a:t>Vestibulum ante ipsum primis in faucibus orci luctus et ultrices posuere cubilia Curae; Curabitur lacus mauris, eleifend eget dolor ut.</a:t>
            </a:r>
          </a:p>
        </p:txBody>
      </p:sp>
      <p:grpSp>
        <p:nvGrpSpPr>
          <p:cNvPr id="3" name="Group 2">
            <a:extLst>
              <a:ext uri="{FF2B5EF4-FFF2-40B4-BE49-F238E27FC236}">
                <a16:creationId xmlns:a16="http://schemas.microsoft.com/office/drawing/2014/main" id="{EFED4935-3CBA-420E-B852-AB356AF22036}"/>
              </a:ext>
            </a:extLst>
          </p:cNvPr>
          <p:cNvGrpSpPr/>
          <p:nvPr/>
        </p:nvGrpSpPr>
        <p:grpSpPr>
          <a:xfrm>
            <a:off x="835815" y="1035527"/>
            <a:ext cx="6508862" cy="5110036"/>
            <a:chOff x="835815" y="1035527"/>
            <a:chExt cx="6508862" cy="5110036"/>
          </a:xfrm>
        </p:grpSpPr>
        <p:grpSp>
          <p:nvGrpSpPr>
            <p:cNvPr id="108" name="Group 383">
              <a:extLst>
                <a:ext uri="{FF2B5EF4-FFF2-40B4-BE49-F238E27FC236}">
                  <a16:creationId xmlns:a16="http://schemas.microsoft.com/office/drawing/2014/main" id="{1DDDF94B-2300-CF42-ADFA-9C85A28C68CF}"/>
                </a:ext>
              </a:extLst>
            </p:cNvPr>
            <p:cNvGrpSpPr/>
            <p:nvPr/>
          </p:nvGrpSpPr>
          <p:grpSpPr>
            <a:xfrm>
              <a:off x="838201" y="1086900"/>
              <a:ext cx="6506476" cy="5058663"/>
              <a:chOff x="4713288" y="1038225"/>
              <a:chExt cx="2847975" cy="2012950"/>
            </a:xfrm>
            <a:solidFill>
              <a:schemeClr val="tx1"/>
            </a:solidFill>
          </p:grpSpPr>
          <p:sp>
            <p:nvSpPr>
              <p:cNvPr id="109" name="Freeform 101">
                <a:extLst>
                  <a:ext uri="{FF2B5EF4-FFF2-40B4-BE49-F238E27FC236}">
                    <a16:creationId xmlns:a16="http://schemas.microsoft.com/office/drawing/2014/main" id="{BC2FA82D-D277-4147-96FA-C8CF51746481}"/>
                  </a:ext>
                </a:extLst>
              </p:cNvPr>
              <p:cNvSpPr>
                <a:spLocks/>
              </p:cNvSpPr>
              <p:nvPr/>
            </p:nvSpPr>
            <p:spPr bwMode="auto">
              <a:xfrm>
                <a:off x="4818063" y="2127250"/>
                <a:ext cx="622300" cy="538163"/>
              </a:xfrm>
              <a:custGeom>
                <a:avLst/>
                <a:gdLst/>
                <a:ahLst/>
                <a:cxnLst>
                  <a:cxn ang="0">
                    <a:pos x="102" y="154"/>
                  </a:cxn>
                  <a:cxn ang="0">
                    <a:pos x="113" y="126"/>
                  </a:cxn>
                  <a:cxn ang="0">
                    <a:pos x="122" y="86"/>
                  </a:cxn>
                  <a:cxn ang="0">
                    <a:pos x="125" y="77"/>
                  </a:cxn>
                  <a:cxn ang="0">
                    <a:pos x="108" y="77"/>
                  </a:cxn>
                  <a:cxn ang="0">
                    <a:pos x="64" y="77"/>
                  </a:cxn>
                  <a:cxn ang="0">
                    <a:pos x="27" y="79"/>
                  </a:cxn>
                  <a:cxn ang="0">
                    <a:pos x="26" y="77"/>
                  </a:cxn>
                  <a:cxn ang="0">
                    <a:pos x="0" y="55"/>
                  </a:cxn>
                  <a:cxn ang="0">
                    <a:pos x="9" y="37"/>
                  </a:cxn>
                  <a:cxn ang="0">
                    <a:pos x="41" y="20"/>
                  </a:cxn>
                  <a:cxn ang="0">
                    <a:pos x="48" y="13"/>
                  </a:cxn>
                  <a:cxn ang="0">
                    <a:pos x="80" y="4"/>
                  </a:cxn>
                  <a:cxn ang="0">
                    <a:pos x="127" y="7"/>
                  </a:cxn>
                  <a:cxn ang="0">
                    <a:pos x="174" y="15"/>
                  </a:cxn>
                  <a:cxn ang="0">
                    <a:pos x="223" y="21"/>
                  </a:cxn>
                  <a:cxn ang="0">
                    <a:pos x="256" y="44"/>
                  </a:cxn>
                  <a:cxn ang="0">
                    <a:pos x="278" y="33"/>
                  </a:cxn>
                  <a:cxn ang="0">
                    <a:pos x="281" y="43"/>
                  </a:cxn>
                  <a:cxn ang="0">
                    <a:pos x="289" y="65"/>
                  </a:cxn>
                  <a:cxn ang="0">
                    <a:pos x="309" y="76"/>
                  </a:cxn>
                  <a:cxn ang="0">
                    <a:pos x="350" y="76"/>
                  </a:cxn>
                  <a:cxn ang="0">
                    <a:pos x="359" y="63"/>
                  </a:cxn>
                  <a:cxn ang="0">
                    <a:pos x="387" y="51"/>
                  </a:cxn>
                  <a:cxn ang="0">
                    <a:pos x="439" y="74"/>
                  </a:cxn>
                  <a:cxn ang="0">
                    <a:pos x="445" y="96"/>
                  </a:cxn>
                  <a:cxn ang="0">
                    <a:pos x="435" y="119"/>
                  </a:cxn>
                  <a:cxn ang="0">
                    <a:pos x="436" y="138"/>
                  </a:cxn>
                  <a:cxn ang="0">
                    <a:pos x="449" y="156"/>
                  </a:cxn>
                  <a:cxn ang="0">
                    <a:pos x="445" y="179"/>
                  </a:cxn>
                  <a:cxn ang="0">
                    <a:pos x="448" y="232"/>
                  </a:cxn>
                  <a:cxn ang="0">
                    <a:pos x="448" y="240"/>
                  </a:cxn>
                  <a:cxn ang="0">
                    <a:pos x="393" y="231"/>
                  </a:cxn>
                  <a:cxn ang="0">
                    <a:pos x="370" y="220"/>
                  </a:cxn>
                  <a:cxn ang="0">
                    <a:pos x="333" y="207"/>
                  </a:cxn>
                  <a:cxn ang="0">
                    <a:pos x="313" y="192"/>
                  </a:cxn>
                  <a:cxn ang="0">
                    <a:pos x="278" y="183"/>
                  </a:cxn>
                  <a:cxn ang="0">
                    <a:pos x="304" y="224"/>
                  </a:cxn>
                  <a:cxn ang="0">
                    <a:pos x="315" y="227"/>
                  </a:cxn>
                  <a:cxn ang="0">
                    <a:pos x="313" y="246"/>
                  </a:cxn>
                  <a:cxn ang="0">
                    <a:pos x="379" y="225"/>
                  </a:cxn>
                  <a:cxn ang="0">
                    <a:pos x="406" y="260"/>
                  </a:cxn>
                  <a:cxn ang="0">
                    <a:pos x="414" y="270"/>
                  </a:cxn>
                  <a:cxn ang="0">
                    <a:pos x="410" y="302"/>
                  </a:cxn>
                  <a:cxn ang="0">
                    <a:pos x="390" y="321"/>
                  </a:cxn>
                  <a:cxn ang="0">
                    <a:pos x="365" y="347"/>
                  </a:cxn>
                  <a:cxn ang="0">
                    <a:pos x="328" y="368"/>
                  </a:cxn>
                  <a:cxn ang="0">
                    <a:pos x="265" y="395"/>
                  </a:cxn>
                  <a:cxn ang="0">
                    <a:pos x="234" y="404"/>
                  </a:cxn>
                  <a:cxn ang="0">
                    <a:pos x="217" y="399"/>
                  </a:cxn>
                  <a:cxn ang="0">
                    <a:pos x="209" y="372"/>
                  </a:cxn>
                  <a:cxn ang="0">
                    <a:pos x="198" y="340"/>
                  </a:cxn>
                  <a:cxn ang="0">
                    <a:pos x="162" y="280"/>
                  </a:cxn>
                  <a:cxn ang="0">
                    <a:pos x="154" y="259"/>
                  </a:cxn>
                  <a:cxn ang="0">
                    <a:pos x="140" y="251"/>
                  </a:cxn>
                  <a:cxn ang="0">
                    <a:pos x="131" y="229"/>
                  </a:cxn>
                  <a:cxn ang="0">
                    <a:pos x="109" y="196"/>
                  </a:cxn>
                  <a:cxn ang="0">
                    <a:pos x="112" y="177"/>
                  </a:cxn>
                </a:cxnLst>
                <a:rect l="0" t="0" r="r" b="b"/>
                <a:pathLst>
                  <a:path w="467" h="405">
                    <a:moveTo>
                      <a:pt x="112" y="177"/>
                    </a:moveTo>
                    <a:cubicBezTo>
                      <a:pt x="102" y="154"/>
                      <a:pt x="102" y="154"/>
                      <a:pt x="102" y="154"/>
                    </a:cubicBezTo>
                    <a:cubicBezTo>
                      <a:pt x="102" y="151"/>
                      <a:pt x="105" y="151"/>
                      <a:pt x="106" y="149"/>
                    </a:cubicBezTo>
                    <a:cubicBezTo>
                      <a:pt x="109" y="139"/>
                      <a:pt x="110" y="134"/>
                      <a:pt x="113" y="126"/>
                    </a:cubicBezTo>
                    <a:cubicBezTo>
                      <a:pt x="115" y="117"/>
                      <a:pt x="124" y="115"/>
                      <a:pt x="124" y="104"/>
                    </a:cubicBezTo>
                    <a:cubicBezTo>
                      <a:pt x="124" y="97"/>
                      <a:pt x="122" y="91"/>
                      <a:pt x="122" y="86"/>
                    </a:cubicBezTo>
                    <a:cubicBezTo>
                      <a:pt x="122" y="83"/>
                      <a:pt x="124" y="82"/>
                      <a:pt x="125" y="81"/>
                    </a:cubicBezTo>
                    <a:cubicBezTo>
                      <a:pt x="125" y="77"/>
                      <a:pt x="125" y="77"/>
                      <a:pt x="125" y="77"/>
                    </a:cubicBezTo>
                    <a:cubicBezTo>
                      <a:pt x="121" y="78"/>
                      <a:pt x="120" y="81"/>
                      <a:pt x="117" y="81"/>
                    </a:cubicBezTo>
                    <a:cubicBezTo>
                      <a:pt x="112" y="81"/>
                      <a:pt x="110" y="79"/>
                      <a:pt x="108" y="77"/>
                    </a:cubicBezTo>
                    <a:cubicBezTo>
                      <a:pt x="101" y="82"/>
                      <a:pt x="98" y="88"/>
                      <a:pt x="86" y="88"/>
                    </a:cubicBezTo>
                    <a:cubicBezTo>
                      <a:pt x="76" y="88"/>
                      <a:pt x="73" y="77"/>
                      <a:pt x="64" y="77"/>
                    </a:cubicBezTo>
                    <a:cubicBezTo>
                      <a:pt x="54" y="77"/>
                      <a:pt x="56" y="87"/>
                      <a:pt x="48" y="87"/>
                    </a:cubicBezTo>
                    <a:cubicBezTo>
                      <a:pt x="40" y="87"/>
                      <a:pt x="35" y="75"/>
                      <a:pt x="27" y="79"/>
                    </a:cubicBezTo>
                    <a:cubicBezTo>
                      <a:pt x="22" y="79"/>
                      <a:pt x="22" y="79"/>
                      <a:pt x="22" y="79"/>
                    </a:cubicBezTo>
                    <a:cubicBezTo>
                      <a:pt x="24" y="79"/>
                      <a:pt x="25" y="78"/>
                      <a:pt x="26" y="77"/>
                    </a:cubicBezTo>
                    <a:cubicBezTo>
                      <a:pt x="23" y="74"/>
                      <a:pt x="10" y="67"/>
                      <a:pt x="15" y="63"/>
                    </a:cubicBezTo>
                    <a:cubicBezTo>
                      <a:pt x="11" y="57"/>
                      <a:pt x="6" y="58"/>
                      <a:pt x="0" y="55"/>
                    </a:cubicBezTo>
                    <a:cubicBezTo>
                      <a:pt x="4" y="50"/>
                      <a:pt x="9" y="51"/>
                      <a:pt x="9" y="43"/>
                    </a:cubicBezTo>
                    <a:cubicBezTo>
                      <a:pt x="9" y="40"/>
                      <a:pt x="8" y="40"/>
                      <a:pt x="9" y="37"/>
                    </a:cubicBezTo>
                    <a:cubicBezTo>
                      <a:pt x="6" y="37"/>
                      <a:pt x="1" y="38"/>
                      <a:pt x="1" y="35"/>
                    </a:cubicBezTo>
                    <a:cubicBezTo>
                      <a:pt x="1" y="22"/>
                      <a:pt x="33" y="24"/>
                      <a:pt x="41" y="20"/>
                    </a:cubicBezTo>
                    <a:cubicBezTo>
                      <a:pt x="40" y="17"/>
                      <a:pt x="38" y="18"/>
                      <a:pt x="38" y="15"/>
                    </a:cubicBezTo>
                    <a:cubicBezTo>
                      <a:pt x="38" y="11"/>
                      <a:pt x="46" y="13"/>
                      <a:pt x="48" y="13"/>
                    </a:cubicBezTo>
                    <a:cubicBezTo>
                      <a:pt x="53" y="13"/>
                      <a:pt x="62" y="13"/>
                      <a:pt x="62" y="13"/>
                    </a:cubicBezTo>
                    <a:cubicBezTo>
                      <a:pt x="67" y="13"/>
                      <a:pt x="75" y="7"/>
                      <a:pt x="80" y="4"/>
                    </a:cubicBezTo>
                    <a:cubicBezTo>
                      <a:pt x="86" y="0"/>
                      <a:pt x="98" y="0"/>
                      <a:pt x="106" y="0"/>
                    </a:cubicBezTo>
                    <a:cubicBezTo>
                      <a:pt x="117" y="0"/>
                      <a:pt x="117" y="7"/>
                      <a:pt x="127" y="7"/>
                    </a:cubicBezTo>
                    <a:cubicBezTo>
                      <a:pt x="127" y="12"/>
                      <a:pt x="144" y="15"/>
                      <a:pt x="149" y="15"/>
                    </a:cubicBezTo>
                    <a:cubicBezTo>
                      <a:pt x="162" y="15"/>
                      <a:pt x="170" y="15"/>
                      <a:pt x="174" y="15"/>
                    </a:cubicBezTo>
                    <a:cubicBezTo>
                      <a:pt x="186" y="15"/>
                      <a:pt x="192" y="3"/>
                      <a:pt x="205" y="3"/>
                    </a:cubicBezTo>
                    <a:cubicBezTo>
                      <a:pt x="219" y="3"/>
                      <a:pt x="218" y="12"/>
                      <a:pt x="223" y="21"/>
                    </a:cubicBezTo>
                    <a:cubicBezTo>
                      <a:pt x="224" y="23"/>
                      <a:pt x="233" y="28"/>
                      <a:pt x="233" y="28"/>
                    </a:cubicBezTo>
                    <a:cubicBezTo>
                      <a:pt x="241" y="31"/>
                      <a:pt x="243" y="44"/>
                      <a:pt x="256" y="44"/>
                    </a:cubicBezTo>
                    <a:cubicBezTo>
                      <a:pt x="265" y="44"/>
                      <a:pt x="265" y="36"/>
                      <a:pt x="271" y="34"/>
                    </a:cubicBezTo>
                    <a:cubicBezTo>
                      <a:pt x="275" y="33"/>
                      <a:pt x="274" y="33"/>
                      <a:pt x="278" y="33"/>
                    </a:cubicBezTo>
                    <a:cubicBezTo>
                      <a:pt x="279" y="35"/>
                      <a:pt x="279" y="39"/>
                      <a:pt x="281" y="41"/>
                    </a:cubicBezTo>
                    <a:cubicBezTo>
                      <a:pt x="280" y="41"/>
                      <a:pt x="281" y="42"/>
                      <a:pt x="281" y="43"/>
                    </a:cubicBezTo>
                    <a:cubicBezTo>
                      <a:pt x="281" y="48"/>
                      <a:pt x="284" y="47"/>
                      <a:pt x="286" y="51"/>
                    </a:cubicBezTo>
                    <a:cubicBezTo>
                      <a:pt x="290" y="56"/>
                      <a:pt x="286" y="59"/>
                      <a:pt x="289" y="65"/>
                    </a:cubicBezTo>
                    <a:cubicBezTo>
                      <a:pt x="291" y="70"/>
                      <a:pt x="297" y="67"/>
                      <a:pt x="301" y="68"/>
                    </a:cubicBezTo>
                    <a:cubicBezTo>
                      <a:pt x="305" y="69"/>
                      <a:pt x="306" y="73"/>
                      <a:pt x="309" y="76"/>
                    </a:cubicBezTo>
                    <a:cubicBezTo>
                      <a:pt x="312" y="79"/>
                      <a:pt x="323" y="78"/>
                      <a:pt x="329" y="78"/>
                    </a:cubicBezTo>
                    <a:cubicBezTo>
                      <a:pt x="337" y="78"/>
                      <a:pt x="345" y="77"/>
                      <a:pt x="350" y="76"/>
                    </a:cubicBezTo>
                    <a:cubicBezTo>
                      <a:pt x="350" y="72"/>
                      <a:pt x="350" y="71"/>
                      <a:pt x="350" y="68"/>
                    </a:cubicBezTo>
                    <a:cubicBezTo>
                      <a:pt x="350" y="64"/>
                      <a:pt x="355" y="64"/>
                      <a:pt x="359" y="63"/>
                    </a:cubicBezTo>
                    <a:cubicBezTo>
                      <a:pt x="364" y="61"/>
                      <a:pt x="363" y="59"/>
                      <a:pt x="368" y="57"/>
                    </a:cubicBezTo>
                    <a:cubicBezTo>
                      <a:pt x="376" y="54"/>
                      <a:pt x="381" y="56"/>
                      <a:pt x="387" y="51"/>
                    </a:cubicBezTo>
                    <a:cubicBezTo>
                      <a:pt x="397" y="57"/>
                      <a:pt x="403" y="57"/>
                      <a:pt x="412" y="60"/>
                    </a:cubicBezTo>
                    <a:cubicBezTo>
                      <a:pt x="423" y="64"/>
                      <a:pt x="426" y="74"/>
                      <a:pt x="439" y="74"/>
                    </a:cubicBezTo>
                    <a:cubicBezTo>
                      <a:pt x="439" y="76"/>
                      <a:pt x="442" y="77"/>
                      <a:pt x="443" y="79"/>
                    </a:cubicBezTo>
                    <a:cubicBezTo>
                      <a:pt x="445" y="86"/>
                      <a:pt x="442" y="92"/>
                      <a:pt x="445" y="96"/>
                    </a:cubicBezTo>
                    <a:cubicBezTo>
                      <a:pt x="442" y="98"/>
                      <a:pt x="435" y="114"/>
                      <a:pt x="435" y="115"/>
                    </a:cubicBezTo>
                    <a:cubicBezTo>
                      <a:pt x="435" y="116"/>
                      <a:pt x="436" y="118"/>
                      <a:pt x="435" y="119"/>
                    </a:cubicBezTo>
                    <a:cubicBezTo>
                      <a:pt x="436" y="121"/>
                      <a:pt x="435" y="122"/>
                      <a:pt x="436" y="124"/>
                    </a:cubicBezTo>
                    <a:cubicBezTo>
                      <a:pt x="436" y="138"/>
                      <a:pt x="436" y="138"/>
                      <a:pt x="436" y="138"/>
                    </a:cubicBezTo>
                    <a:cubicBezTo>
                      <a:pt x="438" y="142"/>
                      <a:pt x="437" y="145"/>
                      <a:pt x="439" y="149"/>
                    </a:cubicBezTo>
                    <a:cubicBezTo>
                      <a:pt x="440" y="153"/>
                      <a:pt x="449" y="149"/>
                      <a:pt x="449" y="156"/>
                    </a:cubicBezTo>
                    <a:cubicBezTo>
                      <a:pt x="449" y="165"/>
                      <a:pt x="439" y="164"/>
                      <a:pt x="439" y="171"/>
                    </a:cubicBezTo>
                    <a:cubicBezTo>
                      <a:pt x="439" y="177"/>
                      <a:pt x="443" y="177"/>
                      <a:pt x="445" y="179"/>
                    </a:cubicBezTo>
                    <a:cubicBezTo>
                      <a:pt x="452" y="194"/>
                      <a:pt x="467" y="196"/>
                      <a:pt x="467" y="215"/>
                    </a:cubicBezTo>
                    <a:cubicBezTo>
                      <a:pt x="456" y="218"/>
                      <a:pt x="448" y="220"/>
                      <a:pt x="448" y="232"/>
                    </a:cubicBezTo>
                    <a:cubicBezTo>
                      <a:pt x="448" y="235"/>
                      <a:pt x="450" y="238"/>
                      <a:pt x="450" y="240"/>
                    </a:cubicBezTo>
                    <a:cubicBezTo>
                      <a:pt x="450" y="240"/>
                      <a:pt x="448" y="240"/>
                      <a:pt x="448" y="240"/>
                    </a:cubicBezTo>
                    <a:cubicBezTo>
                      <a:pt x="439" y="240"/>
                      <a:pt x="420" y="235"/>
                      <a:pt x="408" y="235"/>
                    </a:cubicBezTo>
                    <a:cubicBezTo>
                      <a:pt x="406" y="235"/>
                      <a:pt x="393" y="231"/>
                      <a:pt x="393" y="231"/>
                    </a:cubicBezTo>
                    <a:cubicBezTo>
                      <a:pt x="388" y="226"/>
                      <a:pt x="388" y="213"/>
                      <a:pt x="379" y="213"/>
                    </a:cubicBezTo>
                    <a:cubicBezTo>
                      <a:pt x="374" y="213"/>
                      <a:pt x="372" y="217"/>
                      <a:pt x="370" y="220"/>
                    </a:cubicBezTo>
                    <a:cubicBezTo>
                      <a:pt x="348" y="220"/>
                      <a:pt x="348" y="220"/>
                      <a:pt x="348" y="220"/>
                    </a:cubicBezTo>
                    <a:cubicBezTo>
                      <a:pt x="341" y="217"/>
                      <a:pt x="337" y="212"/>
                      <a:pt x="333" y="207"/>
                    </a:cubicBezTo>
                    <a:cubicBezTo>
                      <a:pt x="327" y="202"/>
                      <a:pt x="320" y="205"/>
                      <a:pt x="315" y="200"/>
                    </a:cubicBezTo>
                    <a:cubicBezTo>
                      <a:pt x="313" y="197"/>
                      <a:pt x="314" y="194"/>
                      <a:pt x="313" y="192"/>
                    </a:cubicBezTo>
                    <a:cubicBezTo>
                      <a:pt x="308" y="182"/>
                      <a:pt x="299" y="168"/>
                      <a:pt x="286" y="168"/>
                    </a:cubicBezTo>
                    <a:cubicBezTo>
                      <a:pt x="280" y="168"/>
                      <a:pt x="278" y="176"/>
                      <a:pt x="278" y="183"/>
                    </a:cubicBezTo>
                    <a:cubicBezTo>
                      <a:pt x="278" y="187"/>
                      <a:pt x="278" y="189"/>
                      <a:pt x="278" y="193"/>
                    </a:cubicBezTo>
                    <a:cubicBezTo>
                      <a:pt x="281" y="203"/>
                      <a:pt x="293" y="222"/>
                      <a:pt x="304" y="224"/>
                    </a:cubicBezTo>
                    <a:cubicBezTo>
                      <a:pt x="304" y="229"/>
                      <a:pt x="306" y="231"/>
                      <a:pt x="307" y="235"/>
                    </a:cubicBezTo>
                    <a:cubicBezTo>
                      <a:pt x="312" y="233"/>
                      <a:pt x="311" y="228"/>
                      <a:pt x="315" y="227"/>
                    </a:cubicBezTo>
                    <a:cubicBezTo>
                      <a:pt x="316" y="228"/>
                      <a:pt x="316" y="230"/>
                      <a:pt x="316" y="231"/>
                    </a:cubicBezTo>
                    <a:cubicBezTo>
                      <a:pt x="316" y="237"/>
                      <a:pt x="313" y="240"/>
                      <a:pt x="313" y="246"/>
                    </a:cubicBezTo>
                    <a:cubicBezTo>
                      <a:pt x="313" y="252"/>
                      <a:pt x="324" y="255"/>
                      <a:pt x="331" y="255"/>
                    </a:cubicBezTo>
                    <a:cubicBezTo>
                      <a:pt x="360" y="255"/>
                      <a:pt x="363" y="237"/>
                      <a:pt x="379" y="225"/>
                    </a:cubicBezTo>
                    <a:cubicBezTo>
                      <a:pt x="379" y="241"/>
                      <a:pt x="379" y="241"/>
                      <a:pt x="379" y="241"/>
                    </a:cubicBezTo>
                    <a:cubicBezTo>
                      <a:pt x="385" y="254"/>
                      <a:pt x="393" y="256"/>
                      <a:pt x="406" y="260"/>
                    </a:cubicBezTo>
                    <a:cubicBezTo>
                      <a:pt x="411" y="261"/>
                      <a:pt x="411" y="269"/>
                      <a:pt x="414" y="271"/>
                    </a:cubicBezTo>
                    <a:cubicBezTo>
                      <a:pt x="414" y="270"/>
                      <a:pt x="414" y="270"/>
                      <a:pt x="414" y="270"/>
                    </a:cubicBezTo>
                    <a:cubicBezTo>
                      <a:pt x="416" y="274"/>
                      <a:pt x="423" y="273"/>
                      <a:pt x="423" y="277"/>
                    </a:cubicBezTo>
                    <a:cubicBezTo>
                      <a:pt x="423" y="288"/>
                      <a:pt x="410" y="291"/>
                      <a:pt x="410" y="302"/>
                    </a:cubicBezTo>
                    <a:cubicBezTo>
                      <a:pt x="403" y="302"/>
                      <a:pt x="399" y="303"/>
                      <a:pt x="397" y="309"/>
                    </a:cubicBezTo>
                    <a:cubicBezTo>
                      <a:pt x="395" y="314"/>
                      <a:pt x="396" y="321"/>
                      <a:pt x="390" y="321"/>
                    </a:cubicBezTo>
                    <a:cubicBezTo>
                      <a:pt x="384" y="321"/>
                      <a:pt x="384" y="334"/>
                      <a:pt x="378" y="334"/>
                    </a:cubicBezTo>
                    <a:cubicBezTo>
                      <a:pt x="374" y="334"/>
                      <a:pt x="365" y="342"/>
                      <a:pt x="365" y="347"/>
                    </a:cubicBezTo>
                    <a:cubicBezTo>
                      <a:pt x="353" y="349"/>
                      <a:pt x="327" y="354"/>
                      <a:pt x="327" y="364"/>
                    </a:cubicBezTo>
                    <a:cubicBezTo>
                      <a:pt x="327" y="365"/>
                      <a:pt x="327" y="367"/>
                      <a:pt x="328" y="368"/>
                    </a:cubicBezTo>
                    <a:cubicBezTo>
                      <a:pt x="318" y="373"/>
                      <a:pt x="304" y="376"/>
                      <a:pt x="294" y="378"/>
                    </a:cubicBezTo>
                    <a:cubicBezTo>
                      <a:pt x="289" y="380"/>
                      <a:pt x="271" y="392"/>
                      <a:pt x="265" y="395"/>
                    </a:cubicBezTo>
                    <a:cubicBezTo>
                      <a:pt x="252" y="395"/>
                      <a:pt x="252" y="395"/>
                      <a:pt x="252" y="395"/>
                    </a:cubicBezTo>
                    <a:cubicBezTo>
                      <a:pt x="244" y="400"/>
                      <a:pt x="243" y="404"/>
                      <a:pt x="234" y="404"/>
                    </a:cubicBezTo>
                    <a:cubicBezTo>
                      <a:pt x="231" y="405"/>
                      <a:pt x="231" y="405"/>
                      <a:pt x="231" y="405"/>
                    </a:cubicBezTo>
                    <a:cubicBezTo>
                      <a:pt x="229" y="405"/>
                      <a:pt x="218" y="400"/>
                      <a:pt x="217" y="399"/>
                    </a:cubicBezTo>
                    <a:cubicBezTo>
                      <a:pt x="216" y="399"/>
                      <a:pt x="219" y="399"/>
                      <a:pt x="217" y="394"/>
                    </a:cubicBezTo>
                    <a:cubicBezTo>
                      <a:pt x="212" y="387"/>
                      <a:pt x="209" y="380"/>
                      <a:pt x="209" y="372"/>
                    </a:cubicBezTo>
                    <a:cubicBezTo>
                      <a:pt x="204" y="371"/>
                      <a:pt x="207" y="363"/>
                      <a:pt x="208" y="359"/>
                    </a:cubicBezTo>
                    <a:cubicBezTo>
                      <a:pt x="210" y="349"/>
                      <a:pt x="203" y="345"/>
                      <a:pt x="198" y="340"/>
                    </a:cubicBezTo>
                    <a:cubicBezTo>
                      <a:pt x="193" y="335"/>
                      <a:pt x="181" y="320"/>
                      <a:pt x="181" y="309"/>
                    </a:cubicBezTo>
                    <a:cubicBezTo>
                      <a:pt x="165" y="306"/>
                      <a:pt x="162" y="297"/>
                      <a:pt x="162" y="280"/>
                    </a:cubicBezTo>
                    <a:cubicBezTo>
                      <a:pt x="162" y="270"/>
                      <a:pt x="156" y="268"/>
                      <a:pt x="154" y="259"/>
                    </a:cubicBezTo>
                    <a:cubicBezTo>
                      <a:pt x="154" y="259"/>
                      <a:pt x="154" y="259"/>
                      <a:pt x="154" y="259"/>
                    </a:cubicBezTo>
                    <a:cubicBezTo>
                      <a:pt x="152" y="258"/>
                      <a:pt x="150" y="255"/>
                      <a:pt x="148" y="254"/>
                    </a:cubicBezTo>
                    <a:cubicBezTo>
                      <a:pt x="147" y="252"/>
                      <a:pt x="141" y="253"/>
                      <a:pt x="140" y="251"/>
                    </a:cubicBezTo>
                    <a:cubicBezTo>
                      <a:pt x="137" y="249"/>
                      <a:pt x="138" y="242"/>
                      <a:pt x="137" y="239"/>
                    </a:cubicBezTo>
                    <a:cubicBezTo>
                      <a:pt x="136" y="235"/>
                      <a:pt x="132" y="231"/>
                      <a:pt x="131" y="229"/>
                    </a:cubicBezTo>
                    <a:cubicBezTo>
                      <a:pt x="125" y="221"/>
                      <a:pt x="121" y="214"/>
                      <a:pt x="116" y="207"/>
                    </a:cubicBezTo>
                    <a:cubicBezTo>
                      <a:pt x="115" y="205"/>
                      <a:pt x="109" y="198"/>
                      <a:pt x="109" y="196"/>
                    </a:cubicBezTo>
                    <a:cubicBezTo>
                      <a:pt x="109" y="192"/>
                      <a:pt x="112" y="182"/>
                      <a:pt x="112" y="175"/>
                    </a:cubicBezTo>
                    <a:lnTo>
                      <a:pt x="112" y="177"/>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0" name="Freeform 102">
                <a:extLst>
                  <a:ext uri="{FF2B5EF4-FFF2-40B4-BE49-F238E27FC236}">
                    <a16:creationId xmlns:a16="http://schemas.microsoft.com/office/drawing/2014/main" id="{395154E3-0858-CA47-BFBF-C9263625B585}"/>
                  </a:ext>
                </a:extLst>
              </p:cNvPr>
              <p:cNvSpPr>
                <a:spLocks/>
              </p:cNvSpPr>
              <p:nvPr/>
            </p:nvSpPr>
            <p:spPr bwMode="auto">
              <a:xfrm>
                <a:off x="5713413" y="2714625"/>
                <a:ext cx="33338" cy="63500"/>
              </a:xfrm>
              <a:custGeom>
                <a:avLst/>
                <a:gdLst/>
                <a:ahLst/>
                <a:cxnLst>
                  <a:cxn ang="0">
                    <a:pos x="25" y="30"/>
                  </a:cxn>
                  <a:cxn ang="0">
                    <a:pos x="11" y="48"/>
                  </a:cxn>
                  <a:cxn ang="0">
                    <a:pos x="0" y="35"/>
                  </a:cxn>
                  <a:cxn ang="0">
                    <a:pos x="6" y="0"/>
                  </a:cxn>
                  <a:cxn ang="0">
                    <a:pos x="25" y="30"/>
                  </a:cxn>
                </a:cxnLst>
                <a:rect l="0" t="0" r="r" b="b"/>
                <a:pathLst>
                  <a:path w="25" h="48">
                    <a:moveTo>
                      <a:pt x="25" y="30"/>
                    </a:moveTo>
                    <a:cubicBezTo>
                      <a:pt x="25" y="37"/>
                      <a:pt x="20" y="48"/>
                      <a:pt x="11" y="48"/>
                    </a:cubicBezTo>
                    <a:cubicBezTo>
                      <a:pt x="5" y="48"/>
                      <a:pt x="0" y="41"/>
                      <a:pt x="0" y="35"/>
                    </a:cubicBezTo>
                    <a:cubicBezTo>
                      <a:pt x="0" y="22"/>
                      <a:pt x="6" y="13"/>
                      <a:pt x="6" y="0"/>
                    </a:cubicBezTo>
                    <a:cubicBezTo>
                      <a:pt x="13" y="10"/>
                      <a:pt x="25" y="15"/>
                      <a:pt x="25" y="3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1" name="Freeform 103">
                <a:extLst>
                  <a:ext uri="{FF2B5EF4-FFF2-40B4-BE49-F238E27FC236}">
                    <a16:creationId xmlns:a16="http://schemas.microsoft.com/office/drawing/2014/main" id="{C67515C7-7A99-A149-B828-72F54727B9C4}"/>
                  </a:ext>
                </a:extLst>
              </p:cNvPr>
              <p:cNvSpPr>
                <a:spLocks/>
              </p:cNvSpPr>
              <p:nvPr/>
            </p:nvSpPr>
            <p:spPr bwMode="auto">
              <a:xfrm>
                <a:off x="5397500" y="2195513"/>
                <a:ext cx="677863" cy="544513"/>
              </a:xfrm>
              <a:custGeom>
                <a:avLst/>
                <a:gdLst/>
                <a:ahLst/>
                <a:cxnLst>
                  <a:cxn ang="0">
                    <a:pos x="148" y="270"/>
                  </a:cxn>
                  <a:cxn ang="0">
                    <a:pos x="174" y="340"/>
                  </a:cxn>
                  <a:cxn ang="0">
                    <a:pos x="200" y="401"/>
                  </a:cxn>
                  <a:cxn ang="0">
                    <a:pos x="216" y="401"/>
                  </a:cxn>
                  <a:cxn ang="0">
                    <a:pos x="237" y="379"/>
                  </a:cxn>
                  <a:cxn ang="0">
                    <a:pos x="243" y="341"/>
                  </a:cxn>
                  <a:cxn ang="0">
                    <a:pos x="268" y="298"/>
                  </a:cxn>
                  <a:cxn ang="0">
                    <a:pos x="326" y="240"/>
                  </a:cxn>
                  <a:cxn ang="0">
                    <a:pos x="374" y="218"/>
                  </a:cxn>
                  <a:cxn ang="0">
                    <a:pos x="409" y="259"/>
                  </a:cxn>
                  <a:cxn ang="0">
                    <a:pos x="423" y="302"/>
                  </a:cxn>
                  <a:cxn ang="0">
                    <a:pos x="457" y="300"/>
                  </a:cxn>
                  <a:cxn ang="0">
                    <a:pos x="476" y="367"/>
                  </a:cxn>
                  <a:cxn ang="0">
                    <a:pos x="489" y="358"/>
                  </a:cxn>
                  <a:cxn ang="0">
                    <a:pos x="472" y="316"/>
                  </a:cxn>
                  <a:cxn ang="0">
                    <a:pos x="473" y="288"/>
                  </a:cxn>
                  <a:cxn ang="0">
                    <a:pos x="483" y="254"/>
                  </a:cxn>
                  <a:cxn ang="0">
                    <a:pos x="487" y="213"/>
                  </a:cxn>
                  <a:cxn ang="0">
                    <a:pos x="467" y="197"/>
                  </a:cxn>
                  <a:cxn ang="0">
                    <a:pos x="445" y="125"/>
                  </a:cxn>
                  <a:cxn ang="0">
                    <a:pos x="423" y="130"/>
                  </a:cxn>
                  <a:cxn ang="0">
                    <a:pos x="373" y="144"/>
                  </a:cxn>
                  <a:cxn ang="0">
                    <a:pos x="341" y="147"/>
                  </a:cxn>
                  <a:cxn ang="0">
                    <a:pos x="295" y="136"/>
                  </a:cxn>
                  <a:cxn ang="0">
                    <a:pos x="254" y="116"/>
                  </a:cxn>
                  <a:cxn ang="0">
                    <a:pos x="226" y="89"/>
                  </a:cxn>
                  <a:cxn ang="0">
                    <a:pos x="229" y="69"/>
                  </a:cxn>
                  <a:cxn ang="0">
                    <a:pos x="213" y="43"/>
                  </a:cxn>
                  <a:cxn ang="0">
                    <a:pos x="178" y="16"/>
                  </a:cxn>
                  <a:cxn ang="0">
                    <a:pos x="131" y="0"/>
                  </a:cxn>
                  <a:cxn ang="0">
                    <a:pos x="94" y="21"/>
                  </a:cxn>
                  <a:cxn ang="0">
                    <a:pos x="65" y="13"/>
                  </a:cxn>
                  <a:cxn ang="0">
                    <a:pos x="23" y="46"/>
                  </a:cxn>
                  <a:cxn ang="0">
                    <a:pos x="0" y="64"/>
                  </a:cxn>
                  <a:cxn ang="0">
                    <a:pos x="1" y="87"/>
                  </a:cxn>
                  <a:cxn ang="0">
                    <a:pos x="4" y="120"/>
                  </a:cxn>
                  <a:cxn ang="0">
                    <a:pos x="13" y="181"/>
                  </a:cxn>
                  <a:cxn ang="0">
                    <a:pos x="34" y="185"/>
                  </a:cxn>
                  <a:cxn ang="0">
                    <a:pos x="70" y="185"/>
                  </a:cxn>
                  <a:cxn ang="0">
                    <a:pos x="118" y="219"/>
                  </a:cxn>
                  <a:cxn ang="0">
                    <a:pos x="127" y="248"/>
                  </a:cxn>
                  <a:cxn ang="0">
                    <a:pos x="145" y="233"/>
                  </a:cxn>
                  <a:cxn ang="0">
                    <a:pos x="149" y="265"/>
                  </a:cxn>
                </a:cxnLst>
                <a:rect l="0" t="0" r="r" b="b"/>
                <a:pathLst>
                  <a:path w="509" h="410">
                    <a:moveTo>
                      <a:pt x="149" y="265"/>
                    </a:moveTo>
                    <a:cubicBezTo>
                      <a:pt x="147" y="263"/>
                      <a:pt x="147" y="263"/>
                      <a:pt x="147" y="263"/>
                    </a:cubicBezTo>
                    <a:cubicBezTo>
                      <a:pt x="147" y="265"/>
                      <a:pt x="148" y="268"/>
                      <a:pt x="148" y="270"/>
                    </a:cubicBezTo>
                    <a:cubicBezTo>
                      <a:pt x="148" y="278"/>
                      <a:pt x="153" y="286"/>
                      <a:pt x="155" y="295"/>
                    </a:cubicBezTo>
                    <a:cubicBezTo>
                      <a:pt x="158" y="305"/>
                      <a:pt x="166" y="319"/>
                      <a:pt x="168" y="326"/>
                    </a:cubicBezTo>
                    <a:cubicBezTo>
                      <a:pt x="170" y="332"/>
                      <a:pt x="170" y="334"/>
                      <a:pt x="174" y="340"/>
                    </a:cubicBezTo>
                    <a:cubicBezTo>
                      <a:pt x="177" y="345"/>
                      <a:pt x="175" y="351"/>
                      <a:pt x="179" y="358"/>
                    </a:cubicBezTo>
                    <a:cubicBezTo>
                      <a:pt x="180" y="362"/>
                      <a:pt x="187" y="366"/>
                      <a:pt x="188" y="372"/>
                    </a:cubicBezTo>
                    <a:cubicBezTo>
                      <a:pt x="191" y="382"/>
                      <a:pt x="196" y="390"/>
                      <a:pt x="200" y="401"/>
                    </a:cubicBezTo>
                    <a:cubicBezTo>
                      <a:pt x="200" y="402"/>
                      <a:pt x="202" y="405"/>
                      <a:pt x="204" y="405"/>
                    </a:cubicBezTo>
                    <a:cubicBezTo>
                      <a:pt x="204" y="409"/>
                      <a:pt x="207" y="410"/>
                      <a:pt x="210" y="410"/>
                    </a:cubicBezTo>
                    <a:cubicBezTo>
                      <a:pt x="214" y="410"/>
                      <a:pt x="214" y="405"/>
                      <a:pt x="216" y="401"/>
                    </a:cubicBezTo>
                    <a:cubicBezTo>
                      <a:pt x="218" y="397"/>
                      <a:pt x="219" y="398"/>
                      <a:pt x="224" y="396"/>
                    </a:cubicBezTo>
                    <a:cubicBezTo>
                      <a:pt x="228" y="394"/>
                      <a:pt x="227" y="382"/>
                      <a:pt x="233" y="381"/>
                    </a:cubicBezTo>
                    <a:cubicBezTo>
                      <a:pt x="234" y="380"/>
                      <a:pt x="237" y="380"/>
                      <a:pt x="237" y="379"/>
                    </a:cubicBezTo>
                    <a:cubicBezTo>
                      <a:pt x="240" y="379"/>
                      <a:pt x="240" y="379"/>
                      <a:pt x="240" y="379"/>
                    </a:cubicBezTo>
                    <a:cubicBezTo>
                      <a:pt x="237" y="367"/>
                      <a:pt x="237" y="367"/>
                      <a:pt x="237" y="367"/>
                    </a:cubicBezTo>
                    <a:cubicBezTo>
                      <a:pt x="237" y="359"/>
                      <a:pt x="243" y="352"/>
                      <a:pt x="243" y="341"/>
                    </a:cubicBezTo>
                    <a:cubicBezTo>
                      <a:pt x="243" y="334"/>
                      <a:pt x="240" y="329"/>
                      <a:pt x="240" y="321"/>
                    </a:cubicBezTo>
                    <a:cubicBezTo>
                      <a:pt x="240" y="312"/>
                      <a:pt x="249" y="311"/>
                      <a:pt x="257" y="308"/>
                    </a:cubicBezTo>
                    <a:cubicBezTo>
                      <a:pt x="260" y="307"/>
                      <a:pt x="265" y="302"/>
                      <a:pt x="268" y="298"/>
                    </a:cubicBezTo>
                    <a:cubicBezTo>
                      <a:pt x="277" y="290"/>
                      <a:pt x="284" y="281"/>
                      <a:pt x="293" y="272"/>
                    </a:cubicBezTo>
                    <a:cubicBezTo>
                      <a:pt x="300" y="265"/>
                      <a:pt x="313" y="263"/>
                      <a:pt x="321" y="255"/>
                    </a:cubicBezTo>
                    <a:cubicBezTo>
                      <a:pt x="325" y="251"/>
                      <a:pt x="325" y="246"/>
                      <a:pt x="326" y="240"/>
                    </a:cubicBezTo>
                    <a:cubicBezTo>
                      <a:pt x="328" y="236"/>
                      <a:pt x="337" y="236"/>
                      <a:pt x="340" y="229"/>
                    </a:cubicBezTo>
                    <a:cubicBezTo>
                      <a:pt x="344" y="231"/>
                      <a:pt x="344" y="233"/>
                      <a:pt x="351" y="233"/>
                    </a:cubicBezTo>
                    <a:cubicBezTo>
                      <a:pt x="362" y="233"/>
                      <a:pt x="374" y="231"/>
                      <a:pt x="374" y="218"/>
                    </a:cubicBezTo>
                    <a:cubicBezTo>
                      <a:pt x="381" y="219"/>
                      <a:pt x="389" y="222"/>
                      <a:pt x="390" y="228"/>
                    </a:cubicBezTo>
                    <a:cubicBezTo>
                      <a:pt x="392" y="233"/>
                      <a:pt x="391" y="240"/>
                      <a:pt x="395" y="245"/>
                    </a:cubicBezTo>
                    <a:cubicBezTo>
                      <a:pt x="398" y="251"/>
                      <a:pt x="403" y="255"/>
                      <a:pt x="409" y="259"/>
                    </a:cubicBezTo>
                    <a:cubicBezTo>
                      <a:pt x="414" y="267"/>
                      <a:pt x="419" y="274"/>
                      <a:pt x="422" y="283"/>
                    </a:cubicBezTo>
                    <a:cubicBezTo>
                      <a:pt x="423" y="285"/>
                      <a:pt x="425" y="286"/>
                      <a:pt x="425" y="289"/>
                    </a:cubicBezTo>
                    <a:cubicBezTo>
                      <a:pt x="425" y="293"/>
                      <a:pt x="423" y="296"/>
                      <a:pt x="423" y="302"/>
                    </a:cubicBezTo>
                    <a:cubicBezTo>
                      <a:pt x="423" y="307"/>
                      <a:pt x="423" y="313"/>
                      <a:pt x="430" y="313"/>
                    </a:cubicBezTo>
                    <a:cubicBezTo>
                      <a:pt x="442" y="313"/>
                      <a:pt x="445" y="300"/>
                      <a:pt x="453" y="293"/>
                    </a:cubicBezTo>
                    <a:cubicBezTo>
                      <a:pt x="455" y="295"/>
                      <a:pt x="454" y="297"/>
                      <a:pt x="457" y="300"/>
                    </a:cubicBezTo>
                    <a:cubicBezTo>
                      <a:pt x="457" y="300"/>
                      <a:pt x="461" y="300"/>
                      <a:pt x="462" y="302"/>
                    </a:cubicBezTo>
                    <a:cubicBezTo>
                      <a:pt x="467" y="308"/>
                      <a:pt x="459" y="322"/>
                      <a:pt x="465" y="322"/>
                    </a:cubicBezTo>
                    <a:cubicBezTo>
                      <a:pt x="465" y="336"/>
                      <a:pt x="476" y="347"/>
                      <a:pt x="476" y="367"/>
                    </a:cubicBezTo>
                    <a:cubicBezTo>
                      <a:pt x="476" y="371"/>
                      <a:pt x="473" y="382"/>
                      <a:pt x="476" y="383"/>
                    </a:cubicBezTo>
                    <a:cubicBezTo>
                      <a:pt x="480" y="376"/>
                      <a:pt x="481" y="371"/>
                      <a:pt x="485" y="363"/>
                    </a:cubicBezTo>
                    <a:cubicBezTo>
                      <a:pt x="486" y="361"/>
                      <a:pt x="489" y="360"/>
                      <a:pt x="489" y="358"/>
                    </a:cubicBezTo>
                    <a:cubicBezTo>
                      <a:pt x="489" y="354"/>
                      <a:pt x="483" y="334"/>
                      <a:pt x="479" y="330"/>
                    </a:cubicBezTo>
                    <a:cubicBezTo>
                      <a:pt x="476" y="327"/>
                      <a:pt x="472" y="325"/>
                      <a:pt x="472" y="320"/>
                    </a:cubicBezTo>
                    <a:cubicBezTo>
                      <a:pt x="472" y="319"/>
                      <a:pt x="472" y="318"/>
                      <a:pt x="472" y="316"/>
                    </a:cubicBezTo>
                    <a:cubicBezTo>
                      <a:pt x="472" y="317"/>
                      <a:pt x="472" y="317"/>
                      <a:pt x="472" y="317"/>
                    </a:cubicBezTo>
                    <a:cubicBezTo>
                      <a:pt x="473" y="316"/>
                      <a:pt x="476" y="311"/>
                      <a:pt x="476" y="307"/>
                    </a:cubicBezTo>
                    <a:cubicBezTo>
                      <a:pt x="476" y="302"/>
                      <a:pt x="476" y="293"/>
                      <a:pt x="473" y="288"/>
                    </a:cubicBezTo>
                    <a:cubicBezTo>
                      <a:pt x="470" y="284"/>
                      <a:pt x="464" y="284"/>
                      <a:pt x="464" y="276"/>
                    </a:cubicBezTo>
                    <a:cubicBezTo>
                      <a:pt x="464" y="268"/>
                      <a:pt x="467" y="262"/>
                      <a:pt x="472" y="258"/>
                    </a:cubicBezTo>
                    <a:cubicBezTo>
                      <a:pt x="474" y="255"/>
                      <a:pt x="479" y="256"/>
                      <a:pt x="483" y="254"/>
                    </a:cubicBezTo>
                    <a:cubicBezTo>
                      <a:pt x="493" y="247"/>
                      <a:pt x="500" y="244"/>
                      <a:pt x="509" y="230"/>
                    </a:cubicBezTo>
                    <a:cubicBezTo>
                      <a:pt x="506" y="230"/>
                      <a:pt x="505" y="231"/>
                      <a:pt x="501" y="231"/>
                    </a:cubicBezTo>
                    <a:cubicBezTo>
                      <a:pt x="493" y="231"/>
                      <a:pt x="487" y="222"/>
                      <a:pt x="487" y="213"/>
                    </a:cubicBezTo>
                    <a:cubicBezTo>
                      <a:pt x="483" y="212"/>
                      <a:pt x="482" y="199"/>
                      <a:pt x="478" y="199"/>
                    </a:cubicBezTo>
                    <a:cubicBezTo>
                      <a:pt x="475" y="199"/>
                      <a:pt x="472" y="202"/>
                      <a:pt x="469" y="202"/>
                    </a:cubicBezTo>
                    <a:cubicBezTo>
                      <a:pt x="468" y="202"/>
                      <a:pt x="467" y="199"/>
                      <a:pt x="467" y="197"/>
                    </a:cubicBezTo>
                    <a:cubicBezTo>
                      <a:pt x="467" y="181"/>
                      <a:pt x="479" y="180"/>
                      <a:pt x="479" y="163"/>
                    </a:cubicBezTo>
                    <a:cubicBezTo>
                      <a:pt x="479" y="154"/>
                      <a:pt x="472" y="151"/>
                      <a:pt x="468" y="144"/>
                    </a:cubicBezTo>
                    <a:cubicBezTo>
                      <a:pt x="457" y="139"/>
                      <a:pt x="448" y="140"/>
                      <a:pt x="445" y="125"/>
                    </a:cubicBezTo>
                    <a:cubicBezTo>
                      <a:pt x="442" y="125"/>
                      <a:pt x="442" y="125"/>
                      <a:pt x="442" y="125"/>
                    </a:cubicBezTo>
                    <a:cubicBezTo>
                      <a:pt x="438" y="129"/>
                      <a:pt x="438" y="129"/>
                      <a:pt x="438" y="129"/>
                    </a:cubicBezTo>
                    <a:cubicBezTo>
                      <a:pt x="433" y="131"/>
                      <a:pt x="427" y="126"/>
                      <a:pt x="423" y="130"/>
                    </a:cubicBezTo>
                    <a:cubicBezTo>
                      <a:pt x="422" y="132"/>
                      <a:pt x="421" y="133"/>
                      <a:pt x="418" y="135"/>
                    </a:cubicBezTo>
                    <a:cubicBezTo>
                      <a:pt x="415" y="137"/>
                      <a:pt x="401" y="149"/>
                      <a:pt x="394" y="149"/>
                    </a:cubicBezTo>
                    <a:cubicBezTo>
                      <a:pt x="387" y="149"/>
                      <a:pt x="382" y="144"/>
                      <a:pt x="373" y="144"/>
                    </a:cubicBezTo>
                    <a:cubicBezTo>
                      <a:pt x="362" y="144"/>
                      <a:pt x="360" y="152"/>
                      <a:pt x="354" y="155"/>
                    </a:cubicBezTo>
                    <a:cubicBezTo>
                      <a:pt x="353" y="152"/>
                      <a:pt x="352" y="145"/>
                      <a:pt x="349" y="145"/>
                    </a:cubicBezTo>
                    <a:cubicBezTo>
                      <a:pt x="347" y="145"/>
                      <a:pt x="345" y="147"/>
                      <a:pt x="341" y="147"/>
                    </a:cubicBezTo>
                    <a:cubicBezTo>
                      <a:pt x="335" y="147"/>
                      <a:pt x="329" y="147"/>
                      <a:pt x="323" y="147"/>
                    </a:cubicBezTo>
                    <a:cubicBezTo>
                      <a:pt x="313" y="147"/>
                      <a:pt x="309" y="141"/>
                      <a:pt x="302" y="136"/>
                    </a:cubicBezTo>
                    <a:cubicBezTo>
                      <a:pt x="300" y="135"/>
                      <a:pt x="296" y="139"/>
                      <a:pt x="295" y="136"/>
                    </a:cubicBezTo>
                    <a:cubicBezTo>
                      <a:pt x="293" y="132"/>
                      <a:pt x="293" y="129"/>
                      <a:pt x="290" y="127"/>
                    </a:cubicBezTo>
                    <a:cubicBezTo>
                      <a:pt x="283" y="124"/>
                      <a:pt x="279" y="126"/>
                      <a:pt x="273" y="120"/>
                    </a:cubicBezTo>
                    <a:cubicBezTo>
                      <a:pt x="268" y="115"/>
                      <a:pt x="263" y="118"/>
                      <a:pt x="254" y="116"/>
                    </a:cubicBezTo>
                    <a:cubicBezTo>
                      <a:pt x="246" y="114"/>
                      <a:pt x="243" y="108"/>
                      <a:pt x="236" y="106"/>
                    </a:cubicBezTo>
                    <a:cubicBezTo>
                      <a:pt x="234" y="105"/>
                      <a:pt x="229" y="106"/>
                      <a:pt x="228" y="103"/>
                    </a:cubicBezTo>
                    <a:cubicBezTo>
                      <a:pt x="227" y="98"/>
                      <a:pt x="227" y="94"/>
                      <a:pt x="226" y="89"/>
                    </a:cubicBezTo>
                    <a:cubicBezTo>
                      <a:pt x="226" y="85"/>
                      <a:pt x="226" y="85"/>
                      <a:pt x="226" y="85"/>
                    </a:cubicBezTo>
                    <a:cubicBezTo>
                      <a:pt x="231" y="85"/>
                      <a:pt x="236" y="86"/>
                      <a:pt x="236" y="80"/>
                    </a:cubicBezTo>
                    <a:cubicBezTo>
                      <a:pt x="236" y="75"/>
                      <a:pt x="229" y="74"/>
                      <a:pt x="229" y="69"/>
                    </a:cubicBezTo>
                    <a:cubicBezTo>
                      <a:pt x="229" y="57"/>
                      <a:pt x="246" y="59"/>
                      <a:pt x="246" y="47"/>
                    </a:cubicBezTo>
                    <a:cubicBezTo>
                      <a:pt x="246" y="43"/>
                      <a:pt x="236" y="35"/>
                      <a:pt x="232" y="35"/>
                    </a:cubicBezTo>
                    <a:cubicBezTo>
                      <a:pt x="224" y="35"/>
                      <a:pt x="221" y="42"/>
                      <a:pt x="213" y="43"/>
                    </a:cubicBezTo>
                    <a:cubicBezTo>
                      <a:pt x="205" y="40"/>
                      <a:pt x="200" y="40"/>
                      <a:pt x="194" y="34"/>
                    </a:cubicBezTo>
                    <a:cubicBezTo>
                      <a:pt x="191" y="31"/>
                      <a:pt x="193" y="25"/>
                      <a:pt x="188" y="24"/>
                    </a:cubicBezTo>
                    <a:cubicBezTo>
                      <a:pt x="182" y="22"/>
                      <a:pt x="178" y="24"/>
                      <a:pt x="178" y="16"/>
                    </a:cubicBezTo>
                    <a:cubicBezTo>
                      <a:pt x="172" y="15"/>
                      <a:pt x="168" y="15"/>
                      <a:pt x="163" y="15"/>
                    </a:cubicBezTo>
                    <a:cubicBezTo>
                      <a:pt x="154" y="15"/>
                      <a:pt x="150" y="23"/>
                      <a:pt x="140" y="23"/>
                    </a:cubicBezTo>
                    <a:cubicBezTo>
                      <a:pt x="130" y="23"/>
                      <a:pt x="140" y="0"/>
                      <a:pt x="131" y="0"/>
                    </a:cubicBezTo>
                    <a:cubicBezTo>
                      <a:pt x="122" y="0"/>
                      <a:pt x="120" y="10"/>
                      <a:pt x="116" y="10"/>
                    </a:cubicBezTo>
                    <a:cubicBezTo>
                      <a:pt x="115" y="10"/>
                      <a:pt x="114" y="11"/>
                      <a:pt x="113" y="10"/>
                    </a:cubicBezTo>
                    <a:cubicBezTo>
                      <a:pt x="110" y="16"/>
                      <a:pt x="103" y="21"/>
                      <a:pt x="94" y="21"/>
                    </a:cubicBezTo>
                    <a:cubicBezTo>
                      <a:pt x="91" y="21"/>
                      <a:pt x="90" y="16"/>
                      <a:pt x="86" y="16"/>
                    </a:cubicBezTo>
                    <a:cubicBezTo>
                      <a:pt x="83" y="16"/>
                      <a:pt x="73" y="20"/>
                      <a:pt x="72" y="15"/>
                    </a:cubicBezTo>
                    <a:cubicBezTo>
                      <a:pt x="68" y="15"/>
                      <a:pt x="69" y="13"/>
                      <a:pt x="65" y="13"/>
                    </a:cubicBezTo>
                    <a:cubicBezTo>
                      <a:pt x="54" y="13"/>
                      <a:pt x="53" y="24"/>
                      <a:pt x="45" y="32"/>
                    </a:cubicBezTo>
                    <a:cubicBezTo>
                      <a:pt x="42" y="35"/>
                      <a:pt x="37" y="35"/>
                      <a:pt x="33" y="39"/>
                    </a:cubicBezTo>
                    <a:cubicBezTo>
                      <a:pt x="30" y="42"/>
                      <a:pt x="28" y="46"/>
                      <a:pt x="23" y="46"/>
                    </a:cubicBezTo>
                    <a:cubicBezTo>
                      <a:pt x="19" y="46"/>
                      <a:pt x="16" y="42"/>
                      <a:pt x="12" y="42"/>
                    </a:cubicBezTo>
                    <a:cubicBezTo>
                      <a:pt x="11" y="42"/>
                      <a:pt x="11" y="45"/>
                      <a:pt x="10" y="45"/>
                    </a:cubicBezTo>
                    <a:cubicBezTo>
                      <a:pt x="7" y="47"/>
                      <a:pt x="0" y="63"/>
                      <a:pt x="0" y="64"/>
                    </a:cubicBezTo>
                    <a:cubicBezTo>
                      <a:pt x="0" y="65"/>
                      <a:pt x="1" y="67"/>
                      <a:pt x="0" y="68"/>
                    </a:cubicBezTo>
                    <a:cubicBezTo>
                      <a:pt x="1" y="70"/>
                      <a:pt x="0" y="71"/>
                      <a:pt x="1" y="73"/>
                    </a:cubicBezTo>
                    <a:cubicBezTo>
                      <a:pt x="1" y="87"/>
                      <a:pt x="1" y="87"/>
                      <a:pt x="1" y="87"/>
                    </a:cubicBezTo>
                    <a:cubicBezTo>
                      <a:pt x="3" y="91"/>
                      <a:pt x="2" y="94"/>
                      <a:pt x="4" y="98"/>
                    </a:cubicBezTo>
                    <a:cubicBezTo>
                      <a:pt x="5" y="102"/>
                      <a:pt x="14" y="98"/>
                      <a:pt x="14" y="105"/>
                    </a:cubicBezTo>
                    <a:cubicBezTo>
                      <a:pt x="14" y="114"/>
                      <a:pt x="4" y="113"/>
                      <a:pt x="4" y="120"/>
                    </a:cubicBezTo>
                    <a:cubicBezTo>
                      <a:pt x="4" y="126"/>
                      <a:pt x="8" y="126"/>
                      <a:pt x="10" y="128"/>
                    </a:cubicBezTo>
                    <a:cubicBezTo>
                      <a:pt x="17" y="143"/>
                      <a:pt x="32" y="145"/>
                      <a:pt x="32" y="164"/>
                    </a:cubicBezTo>
                    <a:cubicBezTo>
                      <a:pt x="21" y="167"/>
                      <a:pt x="13" y="169"/>
                      <a:pt x="13" y="181"/>
                    </a:cubicBezTo>
                    <a:cubicBezTo>
                      <a:pt x="13" y="184"/>
                      <a:pt x="15" y="187"/>
                      <a:pt x="15" y="189"/>
                    </a:cubicBezTo>
                    <a:cubicBezTo>
                      <a:pt x="30" y="188"/>
                      <a:pt x="30" y="188"/>
                      <a:pt x="30" y="188"/>
                    </a:cubicBezTo>
                    <a:cubicBezTo>
                      <a:pt x="31" y="187"/>
                      <a:pt x="33" y="186"/>
                      <a:pt x="34" y="185"/>
                    </a:cubicBezTo>
                    <a:cubicBezTo>
                      <a:pt x="46" y="188"/>
                      <a:pt x="46" y="188"/>
                      <a:pt x="46" y="188"/>
                    </a:cubicBezTo>
                    <a:cubicBezTo>
                      <a:pt x="50" y="188"/>
                      <a:pt x="52" y="184"/>
                      <a:pt x="57" y="184"/>
                    </a:cubicBezTo>
                    <a:cubicBezTo>
                      <a:pt x="62" y="184"/>
                      <a:pt x="65" y="184"/>
                      <a:pt x="70" y="185"/>
                    </a:cubicBezTo>
                    <a:cubicBezTo>
                      <a:pt x="75" y="187"/>
                      <a:pt x="78" y="197"/>
                      <a:pt x="82" y="203"/>
                    </a:cubicBezTo>
                    <a:cubicBezTo>
                      <a:pt x="86" y="209"/>
                      <a:pt x="99" y="218"/>
                      <a:pt x="108" y="218"/>
                    </a:cubicBezTo>
                    <a:cubicBezTo>
                      <a:pt x="111" y="218"/>
                      <a:pt x="114" y="218"/>
                      <a:pt x="118" y="219"/>
                    </a:cubicBezTo>
                    <a:cubicBezTo>
                      <a:pt x="116" y="221"/>
                      <a:pt x="116" y="225"/>
                      <a:pt x="112" y="225"/>
                    </a:cubicBezTo>
                    <a:cubicBezTo>
                      <a:pt x="108" y="227"/>
                      <a:pt x="105" y="225"/>
                      <a:pt x="101" y="227"/>
                    </a:cubicBezTo>
                    <a:cubicBezTo>
                      <a:pt x="108" y="234"/>
                      <a:pt x="113" y="248"/>
                      <a:pt x="127" y="248"/>
                    </a:cubicBezTo>
                    <a:cubicBezTo>
                      <a:pt x="138" y="248"/>
                      <a:pt x="139" y="233"/>
                      <a:pt x="144" y="227"/>
                    </a:cubicBezTo>
                    <a:cubicBezTo>
                      <a:pt x="148" y="227"/>
                      <a:pt x="148" y="227"/>
                      <a:pt x="148" y="227"/>
                    </a:cubicBezTo>
                    <a:cubicBezTo>
                      <a:pt x="148" y="229"/>
                      <a:pt x="145" y="232"/>
                      <a:pt x="145" y="233"/>
                    </a:cubicBezTo>
                    <a:cubicBezTo>
                      <a:pt x="145" y="239"/>
                      <a:pt x="150" y="244"/>
                      <a:pt x="150" y="251"/>
                    </a:cubicBezTo>
                    <a:cubicBezTo>
                      <a:pt x="150" y="257"/>
                      <a:pt x="147" y="258"/>
                      <a:pt x="147" y="264"/>
                    </a:cubicBezTo>
                    <a:lnTo>
                      <a:pt x="149" y="265"/>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2" name="Freeform 104">
                <a:extLst>
                  <a:ext uri="{FF2B5EF4-FFF2-40B4-BE49-F238E27FC236}">
                    <a16:creationId xmlns:a16="http://schemas.microsoft.com/office/drawing/2014/main" id="{80468775-F7FF-CF43-B44E-DF126C86D10F}"/>
                  </a:ext>
                </a:extLst>
              </p:cNvPr>
              <p:cNvSpPr>
                <a:spLocks/>
              </p:cNvSpPr>
              <p:nvPr/>
            </p:nvSpPr>
            <p:spPr bwMode="auto">
              <a:xfrm>
                <a:off x="5975350" y="2781300"/>
                <a:ext cx="177800" cy="192088"/>
              </a:xfrm>
              <a:custGeom>
                <a:avLst/>
                <a:gdLst/>
                <a:ahLst/>
                <a:cxnLst>
                  <a:cxn ang="0">
                    <a:pos x="59" y="74"/>
                  </a:cxn>
                  <a:cxn ang="0">
                    <a:pos x="58" y="70"/>
                  </a:cxn>
                  <a:cxn ang="0">
                    <a:pos x="51" y="68"/>
                  </a:cxn>
                  <a:cxn ang="0">
                    <a:pos x="45" y="53"/>
                  </a:cxn>
                  <a:cxn ang="0">
                    <a:pos x="28" y="38"/>
                  </a:cxn>
                  <a:cxn ang="0">
                    <a:pos x="22" y="25"/>
                  </a:cxn>
                  <a:cxn ang="0">
                    <a:pos x="11" y="21"/>
                  </a:cxn>
                  <a:cxn ang="0">
                    <a:pos x="0" y="3"/>
                  </a:cxn>
                  <a:cxn ang="0">
                    <a:pos x="0" y="0"/>
                  </a:cxn>
                  <a:cxn ang="0">
                    <a:pos x="2" y="0"/>
                  </a:cxn>
                  <a:cxn ang="0">
                    <a:pos x="11" y="4"/>
                  </a:cxn>
                  <a:cxn ang="0">
                    <a:pos x="26" y="4"/>
                  </a:cxn>
                  <a:cxn ang="0">
                    <a:pos x="42" y="20"/>
                  </a:cxn>
                  <a:cxn ang="0">
                    <a:pos x="47" y="23"/>
                  </a:cxn>
                  <a:cxn ang="0">
                    <a:pos x="61" y="35"/>
                  </a:cxn>
                  <a:cxn ang="0">
                    <a:pos x="86" y="53"/>
                  </a:cxn>
                  <a:cxn ang="0">
                    <a:pos x="101" y="64"/>
                  </a:cxn>
                  <a:cxn ang="0">
                    <a:pos x="100" y="66"/>
                  </a:cxn>
                  <a:cxn ang="0">
                    <a:pos x="103" y="66"/>
                  </a:cxn>
                  <a:cxn ang="0">
                    <a:pos x="107" y="70"/>
                  </a:cxn>
                  <a:cxn ang="0">
                    <a:pos x="105" y="74"/>
                  </a:cxn>
                  <a:cxn ang="0">
                    <a:pos x="114" y="81"/>
                  </a:cxn>
                  <a:cxn ang="0">
                    <a:pos x="124" y="98"/>
                  </a:cxn>
                  <a:cxn ang="0">
                    <a:pos x="133" y="106"/>
                  </a:cxn>
                  <a:cxn ang="0">
                    <a:pos x="133" y="125"/>
                  </a:cxn>
                  <a:cxn ang="0">
                    <a:pos x="131" y="138"/>
                  </a:cxn>
                  <a:cxn ang="0">
                    <a:pos x="119" y="144"/>
                  </a:cxn>
                  <a:cxn ang="0">
                    <a:pos x="108" y="132"/>
                  </a:cxn>
                  <a:cxn ang="0">
                    <a:pos x="84" y="112"/>
                  </a:cxn>
                  <a:cxn ang="0">
                    <a:pos x="67" y="85"/>
                  </a:cxn>
                  <a:cxn ang="0">
                    <a:pos x="59" y="74"/>
                  </a:cxn>
                </a:cxnLst>
                <a:rect l="0" t="0" r="r" b="b"/>
                <a:pathLst>
                  <a:path w="133" h="144">
                    <a:moveTo>
                      <a:pt x="59" y="74"/>
                    </a:moveTo>
                    <a:cubicBezTo>
                      <a:pt x="58" y="74"/>
                      <a:pt x="59" y="72"/>
                      <a:pt x="58" y="70"/>
                    </a:cubicBezTo>
                    <a:cubicBezTo>
                      <a:pt x="57" y="69"/>
                      <a:pt x="52" y="69"/>
                      <a:pt x="51" y="68"/>
                    </a:cubicBezTo>
                    <a:cubicBezTo>
                      <a:pt x="49" y="67"/>
                      <a:pt x="45" y="56"/>
                      <a:pt x="45" y="53"/>
                    </a:cubicBezTo>
                    <a:cubicBezTo>
                      <a:pt x="41" y="43"/>
                      <a:pt x="31" y="44"/>
                      <a:pt x="28" y="38"/>
                    </a:cubicBezTo>
                    <a:cubicBezTo>
                      <a:pt x="26" y="33"/>
                      <a:pt x="24" y="30"/>
                      <a:pt x="22" y="25"/>
                    </a:cubicBezTo>
                    <a:cubicBezTo>
                      <a:pt x="20" y="21"/>
                      <a:pt x="15" y="22"/>
                      <a:pt x="11" y="21"/>
                    </a:cubicBezTo>
                    <a:cubicBezTo>
                      <a:pt x="8" y="20"/>
                      <a:pt x="1" y="8"/>
                      <a:pt x="0" y="3"/>
                    </a:cubicBezTo>
                    <a:cubicBezTo>
                      <a:pt x="0" y="0"/>
                      <a:pt x="0" y="0"/>
                      <a:pt x="0" y="0"/>
                    </a:cubicBezTo>
                    <a:cubicBezTo>
                      <a:pt x="0" y="0"/>
                      <a:pt x="1" y="0"/>
                      <a:pt x="2" y="0"/>
                    </a:cubicBezTo>
                    <a:cubicBezTo>
                      <a:pt x="7" y="0"/>
                      <a:pt x="8" y="2"/>
                      <a:pt x="11" y="4"/>
                    </a:cubicBezTo>
                    <a:cubicBezTo>
                      <a:pt x="26" y="4"/>
                      <a:pt x="26" y="4"/>
                      <a:pt x="26" y="4"/>
                    </a:cubicBezTo>
                    <a:cubicBezTo>
                      <a:pt x="35" y="7"/>
                      <a:pt x="38" y="13"/>
                      <a:pt x="42" y="20"/>
                    </a:cubicBezTo>
                    <a:cubicBezTo>
                      <a:pt x="43" y="23"/>
                      <a:pt x="45" y="22"/>
                      <a:pt x="47" y="23"/>
                    </a:cubicBezTo>
                    <a:cubicBezTo>
                      <a:pt x="53" y="25"/>
                      <a:pt x="56" y="30"/>
                      <a:pt x="61" y="35"/>
                    </a:cubicBezTo>
                    <a:cubicBezTo>
                      <a:pt x="69" y="43"/>
                      <a:pt x="74" y="49"/>
                      <a:pt x="86" y="53"/>
                    </a:cubicBezTo>
                    <a:cubicBezTo>
                      <a:pt x="93" y="55"/>
                      <a:pt x="101" y="57"/>
                      <a:pt x="101" y="64"/>
                    </a:cubicBezTo>
                    <a:cubicBezTo>
                      <a:pt x="101" y="64"/>
                      <a:pt x="100" y="65"/>
                      <a:pt x="100" y="66"/>
                    </a:cubicBezTo>
                    <a:cubicBezTo>
                      <a:pt x="101" y="66"/>
                      <a:pt x="102" y="66"/>
                      <a:pt x="103" y="66"/>
                    </a:cubicBezTo>
                    <a:cubicBezTo>
                      <a:pt x="105" y="66"/>
                      <a:pt x="106" y="68"/>
                      <a:pt x="107" y="70"/>
                    </a:cubicBezTo>
                    <a:cubicBezTo>
                      <a:pt x="105" y="74"/>
                      <a:pt x="105" y="74"/>
                      <a:pt x="105" y="74"/>
                    </a:cubicBezTo>
                    <a:cubicBezTo>
                      <a:pt x="105" y="80"/>
                      <a:pt x="109" y="81"/>
                      <a:pt x="114" y="81"/>
                    </a:cubicBezTo>
                    <a:cubicBezTo>
                      <a:pt x="114" y="91"/>
                      <a:pt x="119" y="93"/>
                      <a:pt x="124" y="98"/>
                    </a:cubicBezTo>
                    <a:cubicBezTo>
                      <a:pt x="127" y="101"/>
                      <a:pt x="133" y="102"/>
                      <a:pt x="133" y="106"/>
                    </a:cubicBezTo>
                    <a:cubicBezTo>
                      <a:pt x="133" y="112"/>
                      <a:pt x="133" y="116"/>
                      <a:pt x="133" y="125"/>
                    </a:cubicBezTo>
                    <a:cubicBezTo>
                      <a:pt x="128" y="127"/>
                      <a:pt x="131" y="133"/>
                      <a:pt x="131" y="138"/>
                    </a:cubicBezTo>
                    <a:cubicBezTo>
                      <a:pt x="131" y="143"/>
                      <a:pt x="122" y="144"/>
                      <a:pt x="119" y="144"/>
                    </a:cubicBezTo>
                    <a:cubicBezTo>
                      <a:pt x="116" y="144"/>
                      <a:pt x="109" y="132"/>
                      <a:pt x="108" y="132"/>
                    </a:cubicBezTo>
                    <a:cubicBezTo>
                      <a:pt x="100" y="124"/>
                      <a:pt x="92" y="120"/>
                      <a:pt x="84" y="112"/>
                    </a:cubicBezTo>
                    <a:cubicBezTo>
                      <a:pt x="75" y="103"/>
                      <a:pt x="71" y="95"/>
                      <a:pt x="67" y="85"/>
                    </a:cubicBezTo>
                    <a:cubicBezTo>
                      <a:pt x="66" y="83"/>
                      <a:pt x="60" y="74"/>
                      <a:pt x="59" y="7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3" name="Freeform 105">
                <a:extLst>
                  <a:ext uri="{FF2B5EF4-FFF2-40B4-BE49-F238E27FC236}">
                    <a16:creationId xmlns:a16="http://schemas.microsoft.com/office/drawing/2014/main" id="{1E842394-68EC-8C42-8979-27C83739C5D6}"/>
                  </a:ext>
                </a:extLst>
              </p:cNvPr>
              <p:cNvSpPr>
                <a:spLocks/>
              </p:cNvSpPr>
              <p:nvPr/>
            </p:nvSpPr>
            <p:spPr bwMode="auto">
              <a:xfrm>
                <a:off x="6203950" y="2757488"/>
                <a:ext cx="169863" cy="188913"/>
              </a:xfrm>
              <a:custGeom>
                <a:avLst/>
                <a:gdLst/>
                <a:ahLst/>
                <a:cxnLst>
                  <a:cxn ang="0">
                    <a:pos x="37" y="130"/>
                  </a:cxn>
                  <a:cxn ang="0">
                    <a:pos x="36" y="124"/>
                  </a:cxn>
                  <a:cxn ang="0">
                    <a:pos x="27" y="126"/>
                  </a:cxn>
                  <a:cxn ang="0">
                    <a:pos x="11" y="102"/>
                  </a:cxn>
                  <a:cxn ang="0">
                    <a:pos x="12" y="99"/>
                  </a:cxn>
                  <a:cxn ang="0">
                    <a:pos x="6" y="97"/>
                  </a:cxn>
                  <a:cxn ang="0">
                    <a:pos x="0" y="78"/>
                  </a:cxn>
                  <a:cxn ang="0">
                    <a:pos x="15" y="74"/>
                  </a:cxn>
                  <a:cxn ang="0">
                    <a:pos x="33" y="54"/>
                  </a:cxn>
                  <a:cxn ang="0">
                    <a:pos x="45" y="50"/>
                  </a:cxn>
                  <a:cxn ang="0">
                    <a:pos x="56" y="41"/>
                  </a:cxn>
                  <a:cxn ang="0">
                    <a:pos x="59" y="35"/>
                  </a:cxn>
                  <a:cxn ang="0">
                    <a:pos x="63" y="32"/>
                  </a:cxn>
                  <a:cxn ang="0">
                    <a:pos x="66" y="29"/>
                  </a:cxn>
                  <a:cxn ang="0">
                    <a:pos x="82" y="23"/>
                  </a:cxn>
                  <a:cxn ang="0">
                    <a:pos x="102" y="0"/>
                  </a:cxn>
                  <a:cxn ang="0">
                    <a:pos x="109" y="11"/>
                  </a:cxn>
                  <a:cxn ang="0">
                    <a:pos x="127" y="23"/>
                  </a:cxn>
                  <a:cxn ang="0">
                    <a:pos x="117" y="29"/>
                  </a:cxn>
                  <a:cxn ang="0">
                    <a:pos x="119" y="31"/>
                  </a:cxn>
                  <a:cxn ang="0">
                    <a:pos x="106" y="37"/>
                  </a:cxn>
                  <a:cxn ang="0">
                    <a:pos x="108" y="41"/>
                  </a:cxn>
                  <a:cxn ang="0">
                    <a:pos x="105" y="44"/>
                  </a:cxn>
                  <a:cxn ang="0">
                    <a:pos x="125" y="73"/>
                  </a:cxn>
                  <a:cxn ang="0">
                    <a:pos x="115" y="77"/>
                  </a:cxn>
                  <a:cxn ang="0">
                    <a:pos x="111" y="78"/>
                  </a:cxn>
                  <a:cxn ang="0">
                    <a:pos x="109" y="83"/>
                  </a:cxn>
                  <a:cxn ang="0">
                    <a:pos x="103" y="102"/>
                  </a:cxn>
                  <a:cxn ang="0">
                    <a:pos x="93" y="113"/>
                  </a:cxn>
                  <a:cxn ang="0">
                    <a:pos x="95" y="119"/>
                  </a:cxn>
                  <a:cxn ang="0">
                    <a:pos x="90" y="134"/>
                  </a:cxn>
                  <a:cxn ang="0">
                    <a:pos x="76" y="141"/>
                  </a:cxn>
                  <a:cxn ang="0">
                    <a:pos x="71" y="135"/>
                  </a:cxn>
                  <a:cxn ang="0">
                    <a:pos x="51" y="128"/>
                  </a:cxn>
                  <a:cxn ang="0">
                    <a:pos x="40" y="132"/>
                  </a:cxn>
                  <a:cxn ang="0">
                    <a:pos x="37" y="130"/>
                  </a:cxn>
                </a:cxnLst>
                <a:rect l="0" t="0" r="r" b="b"/>
                <a:pathLst>
                  <a:path w="127" h="141">
                    <a:moveTo>
                      <a:pt x="37" y="130"/>
                    </a:moveTo>
                    <a:cubicBezTo>
                      <a:pt x="36" y="130"/>
                      <a:pt x="36" y="125"/>
                      <a:pt x="36" y="124"/>
                    </a:cubicBezTo>
                    <a:cubicBezTo>
                      <a:pt x="32" y="123"/>
                      <a:pt x="30" y="126"/>
                      <a:pt x="27" y="126"/>
                    </a:cubicBezTo>
                    <a:cubicBezTo>
                      <a:pt x="10" y="126"/>
                      <a:pt x="17" y="110"/>
                      <a:pt x="11" y="102"/>
                    </a:cubicBezTo>
                    <a:cubicBezTo>
                      <a:pt x="11" y="101"/>
                      <a:pt x="12" y="100"/>
                      <a:pt x="12" y="99"/>
                    </a:cubicBezTo>
                    <a:cubicBezTo>
                      <a:pt x="11" y="97"/>
                      <a:pt x="8" y="97"/>
                      <a:pt x="6" y="97"/>
                    </a:cubicBezTo>
                    <a:cubicBezTo>
                      <a:pt x="4" y="96"/>
                      <a:pt x="0" y="80"/>
                      <a:pt x="0" y="78"/>
                    </a:cubicBezTo>
                    <a:cubicBezTo>
                      <a:pt x="0" y="71"/>
                      <a:pt x="9" y="74"/>
                      <a:pt x="15" y="74"/>
                    </a:cubicBezTo>
                    <a:cubicBezTo>
                      <a:pt x="29" y="74"/>
                      <a:pt x="27" y="60"/>
                      <a:pt x="33" y="54"/>
                    </a:cubicBezTo>
                    <a:cubicBezTo>
                      <a:pt x="36" y="51"/>
                      <a:pt x="41" y="51"/>
                      <a:pt x="45" y="50"/>
                    </a:cubicBezTo>
                    <a:cubicBezTo>
                      <a:pt x="52" y="49"/>
                      <a:pt x="52" y="44"/>
                      <a:pt x="56" y="41"/>
                    </a:cubicBezTo>
                    <a:cubicBezTo>
                      <a:pt x="54" y="39"/>
                      <a:pt x="59" y="35"/>
                      <a:pt x="59" y="35"/>
                    </a:cubicBezTo>
                    <a:cubicBezTo>
                      <a:pt x="61" y="34"/>
                      <a:pt x="61" y="33"/>
                      <a:pt x="63" y="32"/>
                    </a:cubicBezTo>
                    <a:cubicBezTo>
                      <a:pt x="64" y="32"/>
                      <a:pt x="65" y="30"/>
                      <a:pt x="66" y="29"/>
                    </a:cubicBezTo>
                    <a:cubicBezTo>
                      <a:pt x="70" y="25"/>
                      <a:pt x="80" y="27"/>
                      <a:pt x="82" y="23"/>
                    </a:cubicBezTo>
                    <a:cubicBezTo>
                      <a:pt x="85" y="16"/>
                      <a:pt x="95" y="0"/>
                      <a:pt x="102" y="0"/>
                    </a:cubicBezTo>
                    <a:cubicBezTo>
                      <a:pt x="109" y="0"/>
                      <a:pt x="109" y="4"/>
                      <a:pt x="109" y="11"/>
                    </a:cubicBezTo>
                    <a:cubicBezTo>
                      <a:pt x="109" y="20"/>
                      <a:pt x="127" y="15"/>
                      <a:pt x="127" y="23"/>
                    </a:cubicBezTo>
                    <a:cubicBezTo>
                      <a:pt x="127" y="27"/>
                      <a:pt x="117" y="25"/>
                      <a:pt x="117" y="29"/>
                    </a:cubicBezTo>
                    <a:cubicBezTo>
                      <a:pt x="117" y="30"/>
                      <a:pt x="118" y="31"/>
                      <a:pt x="119" y="31"/>
                    </a:cubicBezTo>
                    <a:cubicBezTo>
                      <a:pt x="118" y="32"/>
                      <a:pt x="106" y="37"/>
                      <a:pt x="106" y="37"/>
                    </a:cubicBezTo>
                    <a:cubicBezTo>
                      <a:pt x="107" y="38"/>
                      <a:pt x="108" y="40"/>
                      <a:pt x="108" y="41"/>
                    </a:cubicBezTo>
                    <a:cubicBezTo>
                      <a:pt x="107" y="42"/>
                      <a:pt x="105" y="43"/>
                      <a:pt x="105" y="44"/>
                    </a:cubicBezTo>
                    <a:cubicBezTo>
                      <a:pt x="105" y="51"/>
                      <a:pt x="117" y="73"/>
                      <a:pt x="125" y="73"/>
                    </a:cubicBezTo>
                    <a:cubicBezTo>
                      <a:pt x="124" y="79"/>
                      <a:pt x="120" y="77"/>
                      <a:pt x="115" y="77"/>
                    </a:cubicBezTo>
                    <a:cubicBezTo>
                      <a:pt x="114" y="77"/>
                      <a:pt x="112" y="78"/>
                      <a:pt x="111" y="78"/>
                    </a:cubicBezTo>
                    <a:cubicBezTo>
                      <a:pt x="109" y="83"/>
                      <a:pt x="109" y="83"/>
                      <a:pt x="109" y="83"/>
                    </a:cubicBezTo>
                    <a:cubicBezTo>
                      <a:pt x="106" y="92"/>
                      <a:pt x="103" y="95"/>
                      <a:pt x="103" y="102"/>
                    </a:cubicBezTo>
                    <a:cubicBezTo>
                      <a:pt x="98" y="103"/>
                      <a:pt x="93" y="110"/>
                      <a:pt x="93" y="113"/>
                    </a:cubicBezTo>
                    <a:cubicBezTo>
                      <a:pt x="93" y="116"/>
                      <a:pt x="95" y="117"/>
                      <a:pt x="95" y="119"/>
                    </a:cubicBezTo>
                    <a:cubicBezTo>
                      <a:pt x="95" y="122"/>
                      <a:pt x="90" y="129"/>
                      <a:pt x="90" y="134"/>
                    </a:cubicBezTo>
                    <a:cubicBezTo>
                      <a:pt x="83" y="135"/>
                      <a:pt x="82" y="141"/>
                      <a:pt x="76" y="141"/>
                    </a:cubicBezTo>
                    <a:cubicBezTo>
                      <a:pt x="72" y="141"/>
                      <a:pt x="71" y="137"/>
                      <a:pt x="71" y="135"/>
                    </a:cubicBezTo>
                    <a:cubicBezTo>
                      <a:pt x="64" y="133"/>
                      <a:pt x="59" y="128"/>
                      <a:pt x="51" y="128"/>
                    </a:cubicBezTo>
                    <a:cubicBezTo>
                      <a:pt x="48" y="128"/>
                      <a:pt x="45" y="132"/>
                      <a:pt x="40" y="132"/>
                    </a:cubicBezTo>
                    <a:cubicBezTo>
                      <a:pt x="39" y="132"/>
                      <a:pt x="38" y="130"/>
                      <a:pt x="37" y="13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4" name="Freeform 106">
                <a:extLst>
                  <a:ext uri="{FF2B5EF4-FFF2-40B4-BE49-F238E27FC236}">
                    <a16:creationId xmlns:a16="http://schemas.microsoft.com/office/drawing/2014/main" id="{E73F45CB-E665-B04F-9D0F-7296BEA1B2A3}"/>
                  </a:ext>
                </a:extLst>
              </p:cNvPr>
              <p:cNvSpPr>
                <a:spLocks/>
              </p:cNvSpPr>
              <p:nvPr/>
            </p:nvSpPr>
            <p:spPr bwMode="auto">
              <a:xfrm>
                <a:off x="6367463" y="2847975"/>
                <a:ext cx="106363" cy="123825"/>
              </a:xfrm>
              <a:custGeom>
                <a:avLst/>
                <a:gdLst/>
                <a:ahLst/>
                <a:cxnLst>
                  <a:cxn ang="0">
                    <a:pos x="31" y="34"/>
                  </a:cxn>
                  <a:cxn ang="0">
                    <a:pos x="27" y="38"/>
                  </a:cxn>
                  <a:cxn ang="0">
                    <a:pos x="17" y="24"/>
                  </a:cxn>
                  <a:cxn ang="0">
                    <a:pos x="32" y="16"/>
                  </a:cxn>
                  <a:cxn ang="0">
                    <a:pos x="49" y="15"/>
                  </a:cxn>
                  <a:cxn ang="0">
                    <a:pos x="64" y="18"/>
                  </a:cxn>
                  <a:cxn ang="0">
                    <a:pos x="77" y="4"/>
                  </a:cxn>
                  <a:cxn ang="0">
                    <a:pos x="79" y="0"/>
                  </a:cxn>
                  <a:cxn ang="0">
                    <a:pos x="77" y="0"/>
                  </a:cxn>
                  <a:cxn ang="0">
                    <a:pos x="63" y="10"/>
                  </a:cxn>
                  <a:cxn ang="0">
                    <a:pos x="59" y="10"/>
                  </a:cxn>
                  <a:cxn ang="0">
                    <a:pos x="28" y="5"/>
                  </a:cxn>
                  <a:cxn ang="0">
                    <a:pos x="12" y="30"/>
                  </a:cxn>
                  <a:cxn ang="0">
                    <a:pos x="8" y="37"/>
                  </a:cxn>
                  <a:cxn ang="0">
                    <a:pos x="0" y="61"/>
                  </a:cxn>
                  <a:cxn ang="0">
                    <a:pos x="8" y="66"/>
                  </a:cxn>
                  <a:cxn ang="0">
                    <a:pos x="8" y="87"/>
                  </a:cxn>
                  <a:cxn ang="0">
                    <a:pos x="16" y="93"/>
                  </a:cxn>
                  <a:cxn ang="0">
                    <a:pos x="22" y="76"/>
                  </a:cxn>
                  <a:cxn ang="0">
                    <a:pos x="18" y="61"/>
                  </a:cxn>
                  <a:cxn ang="0">
                    <a:pos x="25" y="56"/>
                  </a:cxn>
                  <a:cxn ang="0">
                    <a:pos x="28" y="56"/>
                  </a:cxn>
                  <a:cxn ang="0">
                    <a:pos x="27" y="65"/>
                  </a:cxn>
                  <a:cxn ang="0">
                    <a:pos x="34" y="79"/>
                  </a:cxn>
                  <a:cxn ang="0">
                    <a:pos x="34" y="83"/>
                  </a:cxn>
                  <a:cxn ang="0">
                    <a:pos x="39" y="83"/>
                  </a:cxn>
                  <a:cxn ang="0">
                    <a:pos x="49" y="73"/>
                  </a:cxn>
                  <a:cxn ang="0">
                    <a:pos x="43" y="65"/>
                  </a:cxn>
                  <a:cxn ang="0">
                    <a:pos x="45" y="63"/>
                  </a:cxn>
                  <a:cxn ang="0">
                    <a:pos x="34" y="44"/>
                  </a:cxn>
                  <a:cxn ang="0">
                    <a:pos x="57" y="31"/>
                  </a:cxn>
                  <a:cxn ang="0">
                    <a:pos x="57" y="28"/>
                  </a:cxn>
                  <a:cxn ang="0">
                    <a:pos x="31" y="36"/>
                  </a:cxn>
                  <a:cxn ang="0">
                    <a:pos x="31" y="34"/>
                  </a:cxn>
                </a:cxnLst>
                <a:rect l="0" t="0" r="r" b="b"/>
                <a:pathLst>
                  <a:path w="79" h="93">
                    <a:moveTo>
                      <a:pt x="31" y="34"/>
                    </a:moveTo>
                    <a:cubicBezTo>
                      <a:pt x="30" y="36"/>
                      <a:pt x="29" y="38"/>
                      <a:pt x="27" y="38"/>
                    </a:cubicBezTo>
                    <a:cubicBezTo>
                      <a:pt x="20" y="38"/>
                      <a:pt x="17" y="30"/>
                      <a:pt x="17" y="24"/>
                    </a:cubicBezTo>
                    <a:cubicBezTo>
                      <a:pt x="17" y="15"/>
                      <a:pt x="24" y="16"/>
                      <a:pt x="32" y="16"/>
                    </a:cubicBezTo>
                    <a:cubicBezTo>
                      <a:pt x="39" y="16"/>
                      <a:pt x="42" y="15"/>
                      <a:pt x="49" y="15"/>
                    </a:cubicBezTo>
                    <a:cubicBezTo>
                      <a:pt x="54" y="15"/>
                      <a:pt x="58" y="18"/>
                      <a:pt x="64" y="18"/>
                    </a:cubicBezTo>
                    <a:cubicBezTo>
                      <a:pt x="73" y="18"/>
                      <a:pt x="76" y="10"/>
                      <a:pt x="77" y="4"/>
                    </a:cubicBezTo>
                    <a:cubicBezTo>
                      <a:pt x="79" y="4"/>
                      <a:pt x="79" y="1"/>
                      <a:pt x="79" y="0"/>
                    </a:cubicBezTo>
                    <a:cubicBezTo>
                      <a:pt x="77" y="0"/>
                      <a:pt x="77" y="0"/>
                      <a:pt x="77" y="0"/>
                    </a:cubicBezTo>
                    <a:cubicBezTo>
                      <a:pt x="72" y="4"/>
                      <a:pt x="65" y="8"/>
                      <a:pt x="63" y="10"/>
                    </a:cubicBezTo>
                    <a:cubicBezTo>
                      <a:pt x="59" y="10"/>
                      <a:pt x="59" y="10"/>
                      <a:pt x="59" y="10"/>
                    </a:cubicBezTo>
                    <a:cubicBezTo>
                      <a:pt x="28" y="5"/>
                      <a:pt x="28" y="5"/>
                      <a:pt x="28" y="5"/>
                    </a:cubicBezTo>
                    <a:cubicBezTo>
                      <a:pt x="17" y="5"/>
                      <a:pt x="12" y="20"/>
                      <a:pt x="12" y="30"/>
                    </a:cubicBezTo>
                    <a:cubicBezTo>
                      <a:pt x="12" y="33"/>
                      <a:pt x="8" y="35"/>
                      <a:pt x="8" y="37"/>
                    </a:cubicBezTo>
                    <a:cubicBezTo>
                      <a:pt x="4" y="47"/>
                      <a:pt x="0" y="51"/>
                      <a:pt x="0" y="61"/>
                    </a:cubicBezTo>
                    <a:cubicBezTo>
                      <a:pt x="0" y="66"/>
                      <a:pt x="6" y="66"/>
                      <a:pt x="8" y="66"/>
                    </a:cubicBezTo>
                    <a:cubicBezTo>
                      <a:pt x="8" y="73"/>
                      <a:pt x="8" y="83"/>
                      <a:pt x="8" y="87"/>
                    </a:cubicBezTo>
                    <a:cubicBezTo>
                      <a:pt x="8" y="90"/>
                      <a:pt x="12" y="93"/>
                      <a:pt x="16" y="93"/>
                    </a:cubicBezTo>
                    <a:cubicBezTo>
                      <a:pt x="20" y="93"/>
                      <a:pt x="22" y="78"/>
                      <a:pt x="22" y="76"/>
                    </a:cubicBezTo>
                    <a:cubicBezTo>
                      <a:pt x="22" y="70"/>
                      <a:pt x="18" y="67"/>
                      <a:pt x="18" y="61"/>
                    </a:cubicBezTo>
                    <a:cubicBezTo>
                      <a:pt x="18" y="58"/>
                      <a:pt x="22" y="56"/>
                      <a:pt x="25" y="56"/>
                    </a:cubicBezTo>
                    <a:cubicBezTo>
                      <a:pt x="26" y="56"/>
                      <a:pt x="27" y="56"/>
                      <a:pt x="28" y="56"/>
                    </a:cubicBezTo>
                    <a:cubicBezTo>
                      <a:pt x="27" y="65"/>
                      <a:pt x="27" y="65"/>
                      <a:pt x="27" y="65"/>
                    </a:cubicBezTo>
                    <a:cubicBezTo>
                      <a:pt x="27" y="71"/>
                      <a:pt x="34" y="73"/>
                      <a:pt x="34" y="79"/>
                    </a:cubicBezTo>
                    <a:cubicBezTo>
                      <a:pt x="34" y="80"/>
                      <a:pt x="34" y="81"/>
                      <a:pt x="34" y="83"/>
                    </a:cubicBezTo>
                    <a:cubicBezTo>
                      <a:pt x="39" y="83"/>
                      <a:pt x="39" y="83"/>
                      <a:pt x="39" y="83"/>
                    </a:cubicBezTo>
                    <a:cubicBezTo>
                      <a:pt x="39" y="78"/>
                      <a:pt x="49" y="78"/>
                      <a:pt x="49" y="73"/>
                    </a:cubicBezTo>
                    <a:cubicBezTo>
                      <a:pt x="47" y="73"/>
                      <a:pt x="43" y="68"/>
                      <a:pt x="43" y="65"/>
                    </a:cubicBezTo>
                    <a:cubicBezTo>
                      <a:pt x="43" y="65"/>
                      <a:pt x="44" y="64"/>
                      <a:pt x="45" y="63"/>
                    </a:cubicBezTo>
                    <a:cubicBezTo>
                      <a:pt x="42" y="61"/>
                      <a:pt x="34" y="46"/>
                      <a:pt x="34" y="44"/>
                    </a:cubicBezTo>
                    <a:cubicBezTo>
                      <a:pt x="46" y="44"/>
                      <a:pt x="47" y="35"/>
                      <a:pt x="57" y="31"/>
                    </a:cubicBezTo>
                    <a:cubicBezTo>
                      <a:pt x="57" y="28"/>
                      <a:pt x="57" y="28"/>
                      <a:pt x="57" y="28"/>
                    </a:cubicBezTo>
                    <a:cubicBezTo>
                      <a:pt x="54" y="27"/>
                      <a:pt x="31" y="35"/>
                      <a:pt x="31" y="36"/>
                    </a:cubicBezTo>
                    <a:lnTo>
                      <a:pt x="31" y="34"/>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5" name="Freeform 107">
                <a:extLst>
                  <a:ext uri="{FF2B5EF4-FFF2-40B4-BE49-F238E27FC236}">
                    <a16:creationId xmlns:a16="http://schemas.microsoft.com/office/drawing/2014/main" id="{B3CC3A67-C233-A34B-81A3-9149F03CE2BB}"/>
                  </a:ext>
                </a:extLst>
              </p:cNvPr>
              <p:cNvSpPr>
                <a:spLocks/>
              </p:cNvSpPr>
              <p:nvPr/>
            </p:nvSpPr>
            <p:spPr bwMode="auto">
              <a:xfrm>
                <a:off x="6145213" y="2973388"/>
                <a:ext cx="171450" cy="49213"/>
              </a:xfrm>
              <a:custGeom>
                <a:avLst/>
                <a:gdLst/>
                <a:ahLst/>
                <a:cxnLst>
                  <a:cxn ang="0">
                    <a:pos x="123" y="36"/>
                  </a:cxn>
                  <a:cxn ang="0">
                    <a:pos x="114" y="33"/>
                  </a:cxn>
                  <a:cxn ang="0">
                    <a:pos x="114" y="37"/>
                  </a:cxn>
                  <a:cxn ang="0">
                    <a:pos x="67" y="31"/>
                  </a:cxn>
                  <a:cxn ang="0">
                    <a:pos x="56" y="25"/>
                  </a:cxn>
                  <a:cxn ang="0">
                    <a:pos x="32" y="22"/>
                  </a:cxn>
                  <a:cxn ang="0">
                    <a:pos x="14" y="20"/>
                  </a:cxn>
                  <a:cxn ang="0">
                    <a:pos x="0" y="10"/>
                  </a:cxn>
                  <a:cxn ang="0">
                    <a:pos x="11" y="1"/>
                  </a:cxn>
                  <a:cxn ang="0">
                    <a:pos x="14" y="3"/>
                  </a:cxn>
                  <a:cxn ang="0">
                    <a:pos x="22" y="0"/>
                  </a:cxn>
                  <a:cxn ang="0">
                    <a:pos x="55" y="14"/>
                  </a:cxn>
                  <a:cxn ang="0">
                    <a:pos x="68" y="7"/>
                  </a:cxn>
                  <a:cxn ang="0">
                    <a:pos x="88" y="15"/>
                  </a:cxn>
                  <a:cxn ang="0">
                    <a:pos x="101" y="14"/>
                  </a:cxn>
                  <a:cxn ang="0">
                    <a:pos x="105" y="14"/>
                  </a:cxn>
                  <a:cxn ang="0">
                    <a:pos x="89" y="17"/>
                  </a:cxn>
                  <a:cxn ang="0">
                    <a:pos x="107" y="22"/>
                  </a:cxn>
                  <a:cxn ang="0">
                    <a:pos x="111" y="26"/>
                  </a:cxn>
                  <a:cxn ang="0">
                    <a:pos x="121" y="27"/>
                  </a:cxn>
                  <a:cxn ang="0">
                    <a:pos x="128" y="31"/>
                  </a:cxn>
                  <a:cxn ang="0">
                    <a:pos x="123" y="36"/>
                  </a:cxn>
                </a:cxnLst>
                <a:rect l="0" t="0" r="r" b="b"/>
                <a:pathLst>
                  <a:path w="128" h="37">
                    <a:moveTo>
                      <a:pt x="123" y="36"/>
                    </a:moveTo>
                    <a:cubicBezTo>
                      <a:pt x="119" y="36"/>
                      <a:pt x="119" y="33"/>
                      <a:pt x="114" y="33"/>
                    </a:cubicBezTo>
                    <a:cubicBezTo>
                      <a:pt x="113" y="33"/>
                      <a:pt x="114" y="36"/>
                      <a:pt x="114" y="37"/>
                    </a:cubicBezTo>
                    <a:cubicBezTo>
                      <a:pt x="100" y="32"/>
                      <a:pt x="85" y="31"/>
                      <a:pt x="67" y="31"/>
                    </a:cubicBezTo>
                    <a:cubicBezTo>
                      <a:pt x="62" y="31"/>
                      <a:pt x="61" y="25"/>
                      <a:pt x="56" y="25"/>
                    </a:cubicBezTo>
                    <a:cubicBezTo>
                      <a:pt x="48" y="25"/>
                      <a:pt x="41" y="25"/>
                      <a:pt x="32" y="22"/>
                    </a:cubicBezTo>
                    <a:cubicBezTo>
                      <a:pt x="25" y="20"/>
                      <a:pt x="19" y="24"/>
                      <a:pt x="14" y="20"/>
                    </a:cubicBezTo>
                    <a:cubicBezTo>
                      <a:pt x="10" y="15"/>
                      <a:pt x="7" y="10"/>
                      <a:pt x="0" y="10"/>
                    </a:cubicBezTo>
                    <a:cubicBezTo>
                      <a:pt x="0" y="9"/>
                      <a:pt x="8" y="1"/>
                      <a:pt x="11" y="1"/>
                    </a:cubicBezTo>
                    <a:cubicBezTo>
                      <a:pt x="12" y="1"/>
                      <a:pt x="13" y="3"/>
                      <a:pt x="14" y="3"/>
                    </a:cubicBezTo>
                    <a:cubicBezTo>
                      <a:pt x="17" y="3"/>
                      <a:pt x="19" y="0"/>
                      <a:pt x="22" y="0"/>
                    </a:cubicBezTo>
                    <a:cubicBezTo>
                      <a:pt x="35" y="0"/>
                      <a:pt x="41" y="14"/>
                      <a:pt x="55" y="14"/>
                    </a:cubicBezTo>
                    <a:cubicBezTo>
                      <a:pt x="62" y="14"/>
                      <a:pt x="63" y="7"/>
                      <a:pt x="68" y="7"/>
                    </a:cubicBezTo>
                    <a:cubicBezTo>
                      <a:pt x="77" y="7"/>
                      <a:pt x="80" y="15"/>
                      <a:pt x="88" y="15"/>
                    </a:cubicBezTo>
                    <a:cubicBezTo>
                      <a:pt x="101" y="14"/>
                      <a:pt x="101" y="14"/>
                      <a:pt x="101" y="14"/>
                    </a:cubicBezTo>
                    <a:cubicBezTo>
                      <a:pt x="105" y="14"/>
                      <a:pt x="105" y="14"/>
                      <a:pt x="105" y="14"/>
                    </a:cubicBezTo>
                    <a:cubicBezTo>
                      <a:pt x="104" y="16"/>
                      <a:pt x="89" y="17"/>
                      <a:pt x="89" y="17"/>
                    </a:cubicBezTo>
                    <a:cubicBezTo>
                      <a:pt x="93" y="22"/>
                      <a:pt x="99" y="22"/>
                      <a:pt x="107" y="22"/>
                    </a:cubicBezTo>
                    <a:cubicBezTo>
                      <a:pt x="110" y="22"/>
                      <a:pt x="110" y="26"/>
                      <a:pt x="111" y="26"/>
                    </a:cubicBezTo>
                    <a:cubicBezTo>
                      <a:pt x="114" y="30"/>
                      <a:pt x="117" y="26"/>
                      <a:pt x="121" y="27"/>
                    </a:cubicBezTo>
                    <a:cubicBezTo>
                      <a:pt x="125" y="29"/>
                      <a:pt x="125" y="30"/>
                      <a:pt x="128" y="31"/>
                    </a:cubicBezTo>
                    <a:cubicBezTo>
                      <a:pt x="127" y="33"/>
                      <a:pt x="124" y="36"/>
                      <a:pt x="123" y="3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6" name="Freeform 108">
                <a:extLst>
                  <a:ext uri="{FF2B5EF4-FFF2-40B4-BE49-F238E27FC236}">
                    <a16:creationId xmlns:a16="http://schemas.microsoft.com/office/drawing/2014/main" id="{0136227F-6450-1141-B143-0335A9D8768B}"/>
                  </a:ext>
                </a:extLst>
              </p:cNvPr>
              <p:cNvSpPr>
                <a:spLocks/>
              </p:cNvSpPr>
              <p:nvPr/>
            </p:nvSpPr>
            <p:spPr bwMode="auto">
              <a:xfrm>
                <a:off x="6386513" y="3013075"/>
                <a:ext cx="52388" cy="12700"/>
              </a:xfrm>
              <a:custGeom>
                <a:avLst/>
                <a:gdLst/>
                <a:ahLst/>
                <a:cxnLst>
                  <a:cxn ang="0">
                    <a:pos x="26" y="9"/>
                  </a:cxn>
                  <a:cxn ang="0">
                    <a:pos x="10" y="9"/>
                  </a:cxn>
                  <a:cxn ang="0">
                    <a:pos x="0" y="4"/>
                  </a:cxn>
                  <a:cxn ang="0">
                    <a:pos x="8" y="1"/>
                  </a:cxn>
                  <a:cxn ang="0">
                    <a:pos x="26" y="4"/>
                  </a:cxn>
                  <a:cxn ang="0">
                    <a:pos x="39" y="0"/>
                  </a:cxn>
                  <a:cxn ang="0">
                    <a:pos x="26" y="9"/>
                  </a:cxn>
                </a:cxnLst>
                <a:rect l="0" t="0" r="r" b="b"/>
                <a:pathLst>
                  <a:path w="39" h="9">
                    <a:moveTo>
                      <a:pt x="26" y="9"/>
                    </a:moveTo>
                    <a:cubicBezTo>
                      <a:pt x="20" y="9"/>
                      <a:pt x="13" y="9"/>
                      <a:pt x="10" y="9"/>
                    </a:cubicBezTo>
                    <a:cubicBezTo>
                      <a:pt x="7" y="9"/>
                      <a:pt x="0" y="9"/>
                      <a:pt x="0" y="4"/>
                    </a:cubicBezTo>
                    <a:cubicBezTo>
                      <a:pt x="0" y="1"/>
                      <a:pt x="5" y="1"/>
                      <a:pt x="8" y="1"/>
                    </a:cubicBezTo>
                    <a:cubicBezTo>
                      <a:pt x="16" y="1"/>
                      <a:pt x="19" y="4"/>
                      <a:pt x="26" y="4"/>
                    </a:cubicBezTo>
                    <a:cubicBezTo>
                      <a:pt x="32" y="4"/>
                      <a:pt x="35" y="2"/>
                      <a:pt x="39" y="0"/>
                    </a:cubicBezTo>
                    <a:cubicBezTo>
                      <a:pt x="35" y="6"/>
                      <a:pt x="32" y="7"/>
                      <a:pt x="26" y="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7" name="Freeform 109">
                <a:extLst>
                  <a:ext uri="{FF2B5EF4-FFF2-40B4-BE49-F238E27FC236}">
                    <a16:creationId xmlns:a16="http://schemas.microsoft.com/office/drawing/2014/main" id="{ED67061D-5955-E34B-92B4-6019EBBE285C}"/>
                  </a:ext>
                </a:extLst>
              </p:cNvPr>
              <p:cNvSpPr>
                <a:spLocks/>
              </p:cNvSpPr>
              <p:nvPr/>
            </p:nvSpPr>
            <p:spPr bwMode="auto">
              <a:xfrm>
                <a:off x="6335713" y="3016250"/>
                <a:ext cx="36513" cy="12700"/>
              </a:xfrm>
              <a:custGeom>
                <a:avLst/>
                <a:gdLst/>
                <a:ahLst/>
                <a:cxnLst>
                  <a:cxn ang="0">
                    <a:pos x="27" y="6"/>
                  </a:cxn>
                  <a:cxn ang="0">
                    <a:pos x="23" y="6"/>
                  </a:cxn>
                  <a:cxn ang="0">
                    <a:pos x="19" y="5"/>
                  </a:cxn>
                  <a:cxn ang="0">
                    <a:pos x="9" y="9"/>
                  </a:cxn>
                  <a:cxn ang="0">
                    <a:pos x="0" y="6"/>
                  </a:cxn>
                  <a:cxn ang="0">
                    <a:pos x="7" y="1"/>
                  </a:cxn>
                  <a:cxn ang="0">
                    <a:pos x="16" y="3"/>
                  </a:cxn>
                  <a:cxn ang="0">
                    <a:pos x="16" y="0"/>
                  </a:cxn>
                  <a:cxn ang="0">
                    <a:pos x="27" y="0"/>
                  </a:cxn>
                  <a:cxn ang="0">
                    <a:pos x="27" y="6"/>
                  </a:cxn>
                </a:cxnLst>
                <a:rect l="0" t="0" r="r" b="b"/>
                <a:pathLst>
                  <a:path w="27" h="9">
                    <a:moveTo>
                      <a:pt x="27" y="6"/>
                    </a:moveTo>
                    <a:cubicBezTo>
                      <a:pt x="23" y="6"/>
                      <a:pt x="23" y="6"/>
                      <a:pt x="23" y="6"/>
                    </a:cubicBezTo>
                    <a:cubicBezTo>
                      <a:pt x="19" y="5"/>
                      <a:pt x="19" y="5"/>
                      <a:pt x="19" y="5"/>
                    </a:cubicBezTo>
                    <a:cubicBezTo>
                      <a:pt x="15" y="6"/>
                      <a:pt x="13" y="9"/>
                      <a:pt x="9" y="9"/>
                    </a:cubicBezTo>
                    <a:cubicBezTo>
                      <a:pt x="5" y="9"/>
                      <a:pt x="0" y="8"/>
                      <a:pt x="0" y="6"/>
                    </a:cubicBezTo>
                    <a:cubicBezTo>
                      <a:pt x="0" y="1"/>
                      <a:pt x="3" y="1"/>
                      <a:pt x="7" y="1"/>
                    </a:cubicBezTo>
                    <a:cubicBezTo>
                      <a:pt x="11" y="1"/>
                      <a:pt x="13" y="2"/>
                      <a:pt x="16" y="3"/>
                    </a:cubicBezTo>
                    <a:cubicBezTo>
                      <a:pt x="16" y="2"/>
                      <a:pt x="16" y="1"/>
                      <a:pt x="16" y="0"/>
                    </a:cubicBezTo>
                    <a:cubicBezTo>
                      <a:pt x="27" y="0"/>
                      <a:pt x="27" y="0"/>
                      <a:pt x="27" y="0"/>
                    </a:cubicBezTo>
                    <a:cubicBezTo>
                      <a:pt x="27" y="3"/>
                      <a:pt x="26" y="5"/>
                      <a:pt x="27"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8" name="Freeform 110">
                <a:extLst>
                  <a:ext uri="{FF2B5EF4-FFF2-40B4-BE49-F238E27FC236}">
                    <a16:creationId xmlns:a16="http://schemas.microsoft.com/office/drawing/2014/main" id="{F2F3294C-AAE9-134B-A0D3-CC0EEC02701F}"/>
                  </a:ext>
                </a:extLst>
              </p:cNvPr>
              <p:cNvSpPr>
                <a:spLocks/>
              </p:cNvSpPr>
              <p:nvPr/>
            </p:nvSpPr>
            <p:spPr bwMode="auto">
              <a:xfrm>
                <a:off x="6373813" y="3030538"/>
                <a:ext cx="26988" cy="19050"/>
              </a:xfrm>
              <a:custGeom>
                <a:avLst/>
                <a:gdLst/>
                <a:ahLst/>
                <a:cxnLst>
                  <a:cxn ang="0">
                    <a:pos x="15" y="14"/>
                  </a:cxn>
                  <a:cxn ang="0">
                    <a:pos x="12" y="9"/>
                  </a:cxn>
                  <a:cxn ang="0">
                    <a:pos x="0" y="4"/>
                  </a:cxn>
                  <a:cxn ang="0">
                    <a:pos x="9" y="1"/>
                  </a:cxn>
                  <a:cxn ang="0">
                    <a:pos x="13" y="1"/>
                  </a:cxn>
                  <a:cxn ang="0">
                    <a:pos x="20" y="11"/>
                  </a:cxn>
                  <a:cxn ang="0">
                    <a:pos x="16" y="14"/>
                  </a:cxn>
                  <a:cxn ang="0">
                    <a:pos x="15" y="14"/>
                  </a:cxn>
                </a:cxnLst>
                <a:rect l="0" t="0" r="r" b="b"/>
                <a:pathLst>
                  <a:path w="20" h="14">
                    <a:moveTo>
                      <a:pt x="15" y="14"/>
                    </a:moveTo>
                    <a:cubicBezTo>
                      <a:pt x="12" y="14"/>
                      <a:pt x="12" y="10"/>
                      <a:pt x="12" y="9"/>
                    </a:cubicBezTo>
                    <a:cubicBezTo>
                      <a:pt x="8" y="9"/>
                      <a:pt x="0" y="8"/>
                      <a:pt x="0" y="4"/>
                    </a:cubicBezTo>
                    <a:cubicBezTo>
                      <a:pt x="0" y="0"/>
                      <a:pt x="6" y="1"/>
                      <a:pt x="9" y="1"/>
                    </a:cubicBezTo>
                    <a:cubicBezTo>
                      <a:pt x="10" y="1"/>
                      <a:pt x="12" y="1"/>
                      <a:pt x="13" y="1"/>
                    </a:cubicBezTo>
                    <a:cubicBezTo>
                      <a:pt x="13" y="7"/>
                      <a:pt x="20" y="6"/>
                      <a:pt x="20" y="11"/>
                    </a:cubicBezTo>
                    <a:cubicBezTo>
                      <a:pt x="20" y="13"/>
                      <a:pt x="18" y="14"/>
                      <a:pt x="16" y="14"/>
                    </a:cubicBezTo>
                    <a:cubicBezTo>
                      <a:pt x="16" y="14"/>
                      <a:pt x="15" y="14"/>
                      <a:pt x="15" y="1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9" name="Freeform 111">
                <a:extLst>
                  <a:ext uri="{FF2B5EF4-FFF2-40B4-BE49-F238E27FC236}">
                    <a16:creationId xmlns:a16="http://schemas.microsoft.com/office/drawing/2014/main" id="{6F86D10A-A1DD-6E46-87EB-69432FEC1DB9}"/>
                  </a:ext>
                </a:extLst>
              </p:cNvPr>
              <p:cNvSpPr>
                <a:spLocks/>
              </p:cNvSpPr>
              <p:nvPr/>
            </p:nvSpPr>
            <p:spPr bwMode="auto">
              <a:xfrm>
                <a:off x="6323013" y="3014663"/>
                <a:ext cx="11113" cy="11113"/>
              </a:xfrm>
              <a:custGeom>
                <a:avLst/>
                <a:gdLst/>
                <a:ahLst/>
                <a:cxnLst>
                  <a:cxn ang="0">
                    <a:pos x="0" y="0"/>
                  </a:cxn>
                  <a:cxn ang="0">
                    <a:pos x="4" y="0"/>
                  </a:cxn>
                  <a:cxn ang="0">
                    <a:pos x="8" y="3"/>
                  </a:cxn>
                  <a:cxn ang="0">
                    <a:pos x="3" y="8"/>
                  </a:cxn>
                  <a:cxn ang="0">
                    <a:pos x="0" y="5"/>
                  </a:cxn>
                  <a:cxn ang="0">
                    <a:pos x="0" y="0"/>
                  </a:cxn>
                </a:cxnLst>
                <a:rect l="0" t="0" r="r" b="b"/>
                <a:pathLst>
                  <a:path w="8" h="8">
                    <a:moveTo>
                      <a:pt x="0" y="0"/>
                    </a:moveTo>
                    <a:cubicBezTo>
                      <a:pt x="1" y="0"/>
                      <a:pt x="2" y="0"/>
                      <a:pt x="4" y="0"/>
                    </a:cubicBezTo>
                    <a:cubicBezTo>
                      <a:pt x="6" y="0"/>
                      <a:pt x="6" y="2"/>
                      <a:pt x="8" y="3"/>
                    </a:cubicBezTo>
                    <a:cubicBezTo>
                      <a:pt x="7" y="6"/>
                      <a:pt x="5" y="8"/>
                      <a:pt x="3" y="8"/>
                    </a:cubicBezTo>
                    <a:cubicBezTo>
                      <a:pt x="2" y="8"/>
                      <a:pt x="0" y="6"/>
                      <a:pt x="0" y="5"/>
                    </a:cubicBezTo>
                    <a:cubicBezTo>
                      <a:pt x="0" y="3"/>
                      <a:pt x="0" y="2"/>
                      <a:pt x="0"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0" name="Freeform 112">
                <a:extLst>
                  <a:ext uri="{FF2B5EF4-FFF2-40B4-BE49-F238E27FC236}">
                    <a16:creationId xmlns:a16="http://schemas.microsoft.com/office/drawing/2014/main" id="{371BAD9F-FCEE-4B49-83E3-0B852BDE7677}"/>
                  </a:ext>
                </a:extLst>
              </p:cNvPr>
              <p:cNvSpPr>
                <a:spLocks/>
              </p:cNvSpPr>
              <p:nvPr/>
            </p:nvSpPr>
            <p:spPr bwMode="auto">
              <a:xfrm>
                <a:off x="6448425" y="3016250"/>
                <a:ext cx="58738" cy="34925"/>
              </a:xfrm>
              <a:custGeom>
                <a:avLst/>
                <a:gdLst/>
                <a:ahLst/>
                <a:cxnLst>
                  <a:cxn ang="0">
                    <a:pos x="19" y="13"/>
                  </a:cxn>
                  <a:cxn ang="0">
                    <a:pos x="17" y="19"/>
                  </a:cxn>
                  <a:cxn ang="0">
                    <a:pos x="3" y="26"/>
                  </a:cxn>
                  <a:cxn ang="0">
                    <a:pos x="0" y="22"/>
                  </a:cxn>
                  <a:cxn ang="0">
                    <a:pos x="15" y="10"/>
                  </a:cxn>
                  <a:cxn ang="0">
                    <a:pos x="17" y="6"/>
                  </a:cxn>
                  <a:cxn ang="0">
                    <a:pos x="45" y="3"/>
                  </a:cxn>
                  <a:cxn ang="0">
                    <a:pos x="19" y="13"/>
                  </a:cxn>
                </a:cxnLst>
                <a:rect l="0" t="0" r="r" b="b"/>
                <a:pathLst>
                  <a:path w="45" h="26">
                    <a:moveTo>
                      <a:pt x="19" y="13"/>
                    </a:moveTo>
                    <a:cubicBezTo>
                      <a:pt x="16" y="13"/>
                      <a:pt x="19" y="17"/>
                      <a:pt x="17" y="19"/>
                    </a:cubicBezTo>
                    <a:cubicBezTo>
                      <a:pt x="15" y="21"/>
                      <a:pt x="8" y="26"/>
                      <a:pt x="3" y="26"/>
                    </a:cubicBezTo>
                    <a:cubicBezTo>
                      <a:pt x="1" y="26"/>
                      <a:pt x="0" y="24"/>
                      <a:pt x="0" y="22"/>
                    </a:cubicBezTo>
                    <a:cubicBezTo>
                      <a:pt x="0" y="12"/>
                      <a:pt x="8" y="12"/>
                      <a:pt x="15" y="10"/>
                    </a:cubicBezTo>
                    <a:cubicBezTo>
                      <a:pt x="16" y="10"/>
                      <a:pt x="16" y="7"/>
                      <a:pt x="17" y="6"/>
                    </a:cubicBezTo>
                    <a:cubicBezTo>
                      <a:pt x="21" y="2"/>
                      <a:pt x="41" y="0"/>
                      <a:pt x="45" y="3"/>
                    </a:cubicBezTo>
                    <a:cubicBezTo>
                      <a:pt x="40" y="9"/>
                      <a:pt x="26" y="13"/>
                      <a:pt x="19" y="13"/>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1" name="Freeform 113">
                <a:extLst>
                  <a:ext uri="{FF2B5EF4-FFF2-40B4-BE49-F238E27FC236}">
                    <a16:creationId xmlns:a16="http://schemas.microsoft.com/office/drawing/2014/main" id="{F5C7E578-4D08-884D-8969-C859874CC71A}"/>
                  </a:ext>
                </a:extLst>
              </p:cNvPr>
              <p:cNvSpPr>
                <a:spLocks/>
              </p:cNvSpPr>
              <p:nvPr/>
            </p:nvSpPr>
            <p:spPr bwMode="auto">
              <a:xfrm>
                <a:off x="6489700" y="2922588"/>
                <a:ext cx="17463" cy="19050"/>
              </a:xfrm>
              <a:custGeom>
                <a:avLst/>
                <a:gdLst/>
                <a:ahLst/>
                <a:cxnLst>
                  <a:cxn ang="0">
                    <a:pos x="13" y="8"/>
                  </a:cxn>
                  <a:cxn ang="0">
                    <a:pos x="8" y="14"/>
                  </a:cxn>
                  <a:cxn ang="0">
                    <a:pos x="0" y="5"/>
                  </a:cxn>
                  <a:cxn ang="0">
                    <a:pos x="13" y="8"/>
                  </a:cxn>
                </a:cxnLst>
                <a:rect l="0" t="0" r="r" b="b"/>
                <a:pathLst>
                  <a:path w="13" h="14">
                    <a:moveTo>
                      <a:pt x="13" y="8"/>
                    </a:moveTo>
                    <a:cubicBezTo>
                      <a:pt x="13" y="9"/>
                      <a:pt x="10" y="14"/>
                      <a:pt x="8" y="14"/>
                    </a:cubicBezTo>
                    <a:cubicBezTo>
                      <a:pt x="6" y="14"/>
                      <a:pt x="0" y="9"/>
                      <a:pt x="0" y="5"/>
                    </a:cubicBezTo>
                    <a:cubicBezTo>
                      <a:pt x="0" y="0"/>
                      <a:pt x="13" y="4"/>
                      <a:pt x="13" y="8"/>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2" name="Freeform 114">
                <a:extLst>
                  <a:ext uri="{FF2B5EF4-FFF2-40B4-BE49-F238E27FC236}">
                    <a16:creationId xmlns:a16="http://schemas.microsoft.com/office/drawing/2014/main" id="{E0822E11-CBFC-7E4E-84BB-8C7DB79F5BCA}"/>
                  </a:ext>
                </a:extLst>
              </p:cNvPr>
              <p:cNvSpPr>
                <a:spLocks/>
              </p:cNvSpPr>
              <p:nvPr/>
            </p:nvSpPr>
            <p:spPr bwMode="auto">
              <a:xfrm>
                <a:off x="6519863" y="2924175"/>
                <a:ext cx="47625" cy="14288"/>
              </a:xfrm>
              <a:custGeom>
                <a:avLst/>
                <a:gdLst/>
                <a:ahLst/>
                <a:cxnLst>
                  <a:cxn ang="0">
                    <a:pos x="31" y="2"/>
                  </a:cxn>
                  <a:cxn ang="0">
                    <a:pos x="36" y="10"/>
                  </a:cxn>
                  <a:cxn ang="0">
                    <a:pos x="34" y="10"/>
                  </a:cxn>
                  <a:cxn ang="0">
                    <a:pos x="18" y="6"/>
                  </a:cxn>
                  <a:cxn ang="0">
                    <a:pos x="8" y="6"/>
                  </a:cxn>
                  <a:cxn ang="0">
                    <a:pos x="0" y="4"/>
                  </a:cxn>
                  <a:cxn ang="0">
                    <a:pos x="3" y="0"/>
                  </a:cxn>
                  <a:cxn ang="0">
                    <a:pos x="23" y="0"/>
                  </a:cxn>
                  <a:cxn ang="0">
                    <a:pos x="30" y="2"/>
                  </a:cxn>
                  <a:cxn ang="0">
                    <a:pos x="31" y="2"/>
                  </a:cxn>
                </a:cxnLst>
                <a:rect l="0" t="0" r="r" b="b"/>
                <a:pathLst>
                  <a:path w="36" h="10">
                    <a:moveTo>
                      <a:pt x="31" y="2"/>
                    </a:moveTo>
                    <a:cubicBezTo>
                      <a:pt x="32" y="5"/>
                      <a:pt x="36" y="6"/>
                      <a:pt x="36" y="10"/>
                    </a:cubicBezTo>
                    <a:cubicBezTo>
                      <a:pt x="36" y="10"/>
                      <a:pt x="35" y="10"/>
                      <a:pt x="34" y="10"/>
                    </a:cubicBezTo>
                    <a:cubicBezTo>
                      <a:pt x="28" y="10"/>
                      <a:pt x="25" y="6"/>
                      <a:pt x="18" y="6"/>
                    </a:cubicBezTo>
                    <a:cubicBezTo>
                      <a:pt x="14" y="6"/>
                      <a:pt x="12" y="6"/>
                      <a:pt x="8" y="6"/>
                    </a:cubicBezTo>
                    <a:cubicBezTo>
                      <a:pt x="6" y="6"/>
                      <a:pt x="0" y="4"/>
                      <a:pt x="0" y="4"/>
                    </a:cubicBezTo>
                    <a:cubicBezTo>
                      <a:pt x="0" y="2"/>
                      <a:pt x="3" y="1"/>
                      <a:pt x="3" y="0"/>
                    </a:cubicBezTo>
                    <a:cubicBezTo>
                      <a:pt x="23" y="0"/>
                      <a:pt x="23" y="0"/>
                      <a:pt x="23" y="0"/>
                    </a:cubicBezTo>
                    <a:cubicBezTo>
                      <a:pt x="24" y="3"/>
                      <a:pt x="27" y="2"/>
                      <a:pt x="30" y="2"/>
                    </a:cubicBezTo>
                    <a:lnTo>
                      <a:pt x="31" y="2"/>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3" name="Freeform 115">
                <a:extLst>
                  <a:ext uri="{FF2B5EF4-FFF2-40B4-BE49-F238E27FC236}">
                    <a16:creationId xmlns:a16="http://schemas.microsoft.com/office/drawing/2014/main" id="{CDA6CE8F-2F58-9E49-B852-19FD52525C4B}"/>
                  </a:ext>
                </a:extLst>
              </p:cNvPr>
              <p:cNvSpPr>
                <a:spLocks/>
              </p:cNvSpPr>
              <p:nvPr/>
            </p:nvSpPr>
            <p:spPr bwMode="auto">
              <a:xfrm>
                <a:off x="6513513" y="2836863"/>
                <a:ext cx="19050" cy="46038"/>
              </a:xfrm>
              <a:custGeom>
                <a:avLst/>
                <a:gdLst/>
                <a:ahLst/>
                <a:cxnLst>
                  <a:cxn ang="0">
                    <a:pos x="4" y="28"/>
                  </a:cxn>
                  <a:cxn ang="0">
                    <a:pos x="4" y="25"/>
                  </a:cxn>
                  <a:cxn ang="0">
                    <a:pos x="14" y="24"/>
                  </a:cxn>
                  <a:cxn ang="0">
                    <a:pos x="11" y="17"/>
                  </a:cxn>
                  <a:cxn ang="0">
                    <a:pos x="15" y="12"/>
                  </a:cxn>
                  <a:cxn ang="0">
                    <a:pos x="4" y="0"/>
                  </a:cxn>
                  <a:cxn ang="0">
                    <a:pos x="0" y="9"/>
                  </a:cxn>
                  <a:cxn ang="0">
                    <a:pos x="3" y="21"/>
                  </a:cxn>
                  <a:cxn ang="0">
                    <a:pos x="3" y="27"/>
                  </a:cxn>
                  <a:cxn ang="0">
                    <a:pos x="9" y="35"/>
                  </a:cxn>
                  <a:cxn ang="0">
                    <a:pos x="4" y="28"/>
                  </a:cxn>
                </a:cxnLst>
                <a:rect l="0" t="0" r="r" b="b"/>
                <a:pathLst>
                  <a:path w="15" h="35">
                    <a:moveTo>
                      <a:pt x="4" y="28"/>
                    </a:moveTo>
                    <a:cubicBezTo>
                      <a:pt x="4" y="25"/>
                      <a:pt x="4" y="25"/>
                      <a:pt x="4" y="25"/>
                    </a:cubicBezTo>
                    <a:cubicBezTo>
                      <a:pt x="8" y="25"/>
                      <a:pt x="12" y="24"/>
                      <a:pt x="14" y="24"/>
                    </a:cubicBezTo>
                    <a:cubicBezTo>
                      <a:pt x="14" y="20"/>
                      <a:pt x="11" y="20"/>
                      <a:pt x="11" y="17"/>
                    </a:cubicBezTo>
                    <a:cubicBezTo>
                      <a:pt x="11" y="15"/>
                      <a:pt x="15" y="14"/>
                      <a:pt x="15" y="12"/>
                    </a:cubicBezTo>
                    <a:cubicBezTo>
                      <a:pt x="8" y="10"/>
                      <a:pt x="4" y="6"/>
                      <a:pt x="4" y="0"/>
                    </a:cubicBezTo>
                    <a:cubicBezTo>
                      <a:pt x="0" y="2"/>
                      <a:pt x="0" y="5"/>
                      <a:pt x="0" y="9"/>
                    </a:cubicBezTo>
                    <a:cubicBezTo>
                      <a:pt x="0" y="15"/>
                      <a:pt x="3" y="16"/>
                      <a:pt x="3" y="21"/>
                    </a:cubicBezTo>
                    <a:cubicBezTo>
                      <a:pt x="3" y="26"/>
                      <a:pt x="3" y="24"/>
                      <a:pt x="3" y="27"/>
                    </a:cubicBezTo>
                    <a:cubicBezTo>
                      <a:pt x="3" y="30"/>
                      <a:pt x="4" y="35"/>
                      <a:pt x="9" y="35"/>
                    </a:cubicBezTo>
                    <a:cubicBezTo>
                      <a:pt x="7" y="32"/>
                      <a:pt x="6" y="31"/>
                      <a:pt x="4" y="28"/>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4" name="Freeform 119">
                <a:extLst>
                  <a:ext uri="{FF2B5EF4-FFF2-40B4-BE49-F238E27FC236}">
                    <a16:creationId xmlns:a16="http://schemas.microsoft.com/office/drawing/2014/main" id="{D6531487-A301-A74D-A540-9EA6234FFA62}"/>
                  </a:ext>
                </a:extLst>
              </p:cNvPr>
              <p:cNvSpPr>
                <a:spLocks/>
              </p:cNvSpPr>
              <p:nvPr/>
            </p:nvSpPr>
            <p:spPr bwMode="auto">
              <a:xfrm>
                <a:off x="6424613" y="2709863"/>
                <a:ext cx="76200" cy="71438"/>
              </a:xfrm>
              <a:custGeom>
                <a:avLst/>
                <a:gdLst/>
                <a:ahLst/>
                <a:cxnLst>
                  <a:cxn ang="0">
                    <a:pos x="48" y="38"/>
                  </a:cxn>
                  <a:cxn ang="0">
                    <a:pos x="46" y="35"/>
                  </a:cxn>
                  <a:cxn ang="0">
                    <a:pos x="42" y="40"/>
                  </a:cxn>
                  <a:cxn ang="0">
                    <a:pos x="47" y="48"/>
                  </a:cxn>
                  <a:cxn ang="0">
                    <a:pos x="42" y="53"/>
                  </a:cxn>
                  <a:cxn ang="0">
                    <a:pos x="40" y="50"/>
                  </a:cxn>
                  <a:cxn ang="0">
                    <a:pos x="36" y="51"/>
                  </a:cxn>
                  <a:cxn ang="0">
                    <a:pos x="26" y="37"/>
                  </a:cxn>
                  <a:cxn ang="0">
                    <a:pos x="28" y="32"/>
                  </a:cxn>
                  <a:cxn ang="0">
                    <a:pos x="27" y="29"/>
                  </a:cxn>
                  <a:cxn ang="0">
                    <a:pos x="21" y="28"/>
                  </a:cxn>
                  <a:cxn ang="0">
                    <a:pos x="21" y="32"/>
                  </a:cxn>
                  <a:cxn ang="0">
                    <a:pos x="17" y="30"/>
                  </a:cxn>
                  <a:cxn ang="0">
                    <a:pos x="16" y="32"/>
                  </a:cxn>
                  <a:cxn ang="0">
                    <a:pos x="12" y="28"/>
                  </a:cxn>
                  <a:cxn ang="0">
                    <a:pos x="4" y="45"/>
                  </a:cxn>
                  <a:cxn ang="0">
                    <a:pos x="4" y="36"/>
                  </a:cxn>
                  <a:cxn ang="0">
                    <a:pos x="2" y="32"/>
                  </a:cxn>
                  <a:cxn ang="0">
                    <a:pos x="5" y="22"/>
                  </a:cxn>
                  <a:cxn ang="0">
                    <a:pos x="19" y="14"/>
                  </a:cxn>
                  <a:cxn ang="0">
                    <a:pos x="26" y="20"/>
                  </a:cxn>
                  <a:cxn ang="0">
                    <a:pos x="28" y="20"/>
                  </a:cxn>
                  <a:cxn ang="0">
                    <a:pos x="32" y="15"/>
                  </a:cxn>
                  <a:cxn ang="0">
                    <a:pos x="41" y="9"/>
                  </a:cxn>
                  <a:cxn ang="0">
                    <a:pos x="42" y="0"/>
                  </a:cxn>
                  <a:cxn ang="0">
                    <a:pos x="48" y="4"/>
                  </a:cxn>
                  <a:cxn ang="0">
                    <a:pos x="58" y="33"/>
                  </a:cxn>
                  <a:cxn ang="0">
                    <a:pos x="53" y="46"/>
                  </a:cxn>
                  <a:cxn ang="0">
                    <a:pos x="48" y="36"/>
                  </a:cxn>
                  <a:cxn ang="0">
                    <a:pos x="48" y="38"/>
                  </a:cxn>
                </a:cxnLst>
                <a:rect l="0" t="0" r="r" b="b"/>
                <a:pathLst>
                  <a:path w="58" h="53">
                    <a:moveTo>
                      <a:pt x="48" y="38"/>
                    </a:moveTo>
                    <a:cubicBezTo>
                      <a:pt x="48" y="37"/>
                      <a:pt x="47" y="36"/>
                      <a:pt x="46" y="35"/>
                    </a:cubicBezTo>
                    <a:cubicBezTo>
                      <a:pt x="44" y="37"/>
                      <a:pt x="42" y="38"/>
                      <a:pt x="42" y="40"/>
                    </a:cubicBezTo>
                    <a:cubicBezTo>
                      <a:pt x="42" y="43"/>
                      <a:pt x="47" y="44"/>
                      <a:pt x="47" y="48"/>
                    </a:cubicBezTo>
                    <a:cubicBezTo>
                      <a:pt x="47" y="51"/>
                      <a:pt x="45" y="53"/>
                      <a:pt x="42" y="53"/>
                    </a:cubicBezTo>
                    <a:cubicBezTo>
                      <a:pt x="41" y="53"/>
                      <a:pt x="40" y="51"/>
                      <a:pt x="40" y="50"/>
                    </a:cubicBezTo>
                    <a:cubicBezTo>
                      <a:pt x="39" y="51"/>
                      <a:pt x="37" y="51"/>
                      <a:pt x="36" y="51"/>
                    </a:cubicBezTo>
                    <a:cubicBezTo>
                      <a:pt x="31" y="51"/>
                      <a:pt x="26" y="44"/>
                      <a:pt x="26" y="37"/>
                    </a:cubicBezTo>
                    <a:cubicBezTo>
                      <a:pt x="26" y="34"/>
                      <a:pt x="27" y="33"/>
                      <a:pt x="28" y="32"/>
                    </a:cubicBezTo>
                    <a:cubicBezTo>
                      <a:pt x="28" y="31"/>
                      <a:pt x="27" y="30"/>
                      <a:pt x="27" y="29"/>
                    </a:cubicBezTo>
                    <a:cubicBezTo>
                      <a:pt x="21" y="28"/>
                      <a:pt x="21" y="28"/>
                      <a:pt x="21" y="28"/>
                    </a:cubicBezTo>
                    <a:cubicBezTo>
                      <a:pt x="21" y="30"/>
                      <a:pt x="20" y="31"/>
                      <a:pt x="21" y="32"/>
                    </a:cubicBezTo>
                    <a:cubicBezTo>
                      <a:pt x="18" y="32"/>
                      <a:pt x="18" y="31"/>
                      <a:pt x="17" y="30"/>
                    </a:cubicBezTo>
                    <a:cubicBezTo>
                      <a:pt x="17" y="30"/>
                      <a:pt x="16" y="31"/>
                      <a:pt x="16" y="32"/>
                    </a:cubicBezTo>
                    <a:cubicBezTo>
                      <a:pt x="14" y="31"/>
                      <a:pt x="12" y="28"/>
                      <a:pt x="12" y="28"/>
                    </a:cubicBezTo>
                    <a:cubicBezTo>
                      <a:pt x="8" y="32"/>
                      <a:pt x="8" y="45"/>
                      <a:pt x="4" y="45"/>
                    </a:cubicBezTo>
                    <a:cubicBezTo>
                      <a:pt x="0" y="45"/>
                      <a:pt x="4" y="37"/>
                      <a:pt x="4" y="36"/>
                    </a:cubicBezTo>
                    <a:cubicBezTo>
                      <a:pt x="4" y="35"/>
                      <a:pt x="2" y="33"/>
                      <a:pt x="2" y="32"/>
                    </a:cubicBezTo>
                    <a:cubicBezTo>
                      <a:pt x="2" y="28"/>
                      <a:pt x="4" y="26"/>
                      <a:pt x="5" y="22"/>
                    </a:cubicBezTo>
                    <a:cubicBezTo>
                      <a:pt x="13" y="22"/>
                      <a:pt x="11" y="14"/>
                      <a:pt x="19" y="14"/>
                    </a:cubicBezTo>
                    <a:cubicBezTo>
                      <a:pt x="24" y="14"/>
                      <a:pt x="23" y="20"/>
                      <a:pt x="26" y="20"/>
                    </a:cubicBezTo>
                    <a:cubicBezTo>
                      <a:pt x="27" y="20"/>
                      <a:pt x="27" y="20"/>
                      <a:pt x="28" y="20"/>
                    </a:cubicBezTo>
                    <a:cubicBezTo>
                      <a:pt x="28" y="18"/>
                      <a:pt x="30" y="16"/>
                      <a:pt x="32" y="15"/>
                    </a:cubicBezTo>
                    <a:cubicBezTo>
                      <a:pt x="32" y="10"/>
                      <a:pt x="39" y="12"/>
                      <a:pt x="41" y="9"/>
                    </a:cubicBezTo>
                    <a:cubicBezTo>
                      <a:pt x="42" y="7"/>
                      <a:pt x="42" y="1"/>
                      <a:pt x="42" y="0"/>
                    </a:cubicBezTo>
                    <a:cubicBezTo>
                      <a:pt x="45" y="0"/>
                      <a:pt x="47" y="2"/>
                      <a:pt x="48" y="4"/>
                    </a:cubicBezTo>
                    <a:cubicBezTo>
                      <a:pt x="51" y="7"/>
                      <a:pt x="58" y="30"/>
                      <a:pt x="58" y="33"/>
                    </a:cubicBezTo>
                    <a:cubicBezTo>
                      <a:pt x="58" y="37"/>
                      <a:pt x="53" y="39"/>
                      <a:pt x="53" y="46"/>
                    </a:cubicBezTo>
                    <a:cubicBezTo>
                      <a:pt x="51" y="46"/>
                      <a:pt x="48" y="37"/>
                      <a:pt x="48" y="36"/>
                    </a:cubicBezTo>
                    <a:lnTo>
                      <a:pt x="48" y="38"/>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5" name="Freeform 120">
                <a:extLst>
                  <a:ext uri="{FF2B5EF4-FFF2-40B4-BE49-F238E27FC236}">
                    <a16:creationId xmlns:a16="http://schemas.microsoft.com/office/drawing/2014/main" id="{89EBC530-FA26-E04B-A3F0-850A957592D9}"/>
                  </a:ext>
                </a:extLst>
              </p:cNvPr>
              <p:cNvSpPr>
                <a:spLocks/>
              </p:cNvSpPr>
              <p:nvPr/>
            </p:nvSpPr>
            <p:spPr bwMode="auto">
              <a:xfrm>
                <a:off x="6354763" y="2690813"/>
                <a:ext cx="36513" cy="39688"/>
              </a:xfrm>
              <a:custGeom>
                <a:avLst/>
                <a:gdLst/>
                <a:ahLst/>
                <a:cxnLst>
                  <a:cxn ang="0">
                    <a:pos x="3" y="29"/>
                  </a:cxn>
                  <a:cxn ang="0">
                    <a:pos x="0" y="29"/>
                  </a:cxn>
                  <a:cxn ang="0">
                    <a:pos x="22" y="5"/>
                  </a:cxn>
                  <a:cxn ang="0">
                    <a:pos x="25" y="0"/>
                  </a:cxn>
                  <a:cxn ang="0">
                    <a:pos x="28" y="6"/>
                  </a:cxn>
                  <a:cxn ang="0">
                    <a:pos x="24" y="9"/>
                  </a:cxn>
                  <a:cxn ang="0">
                    <a:pos x="17" y="13"/>
                  </a:cxn>
                  <a:cxn ang="0">
                    <a:pos x="3" y="29"/>
                  </a:cxn>
                </a:cxnLst>
                <a:rect l="0" t="0" r="r" b="b"/>
                <a:pathLst>
                  <a:path w="28" h="29">
                    <a:moveTo>
                      <a:pt x="3" y="29"/>
                    </a:moveTo>
                    <a:cubicBezTo>
                      <a:pt x="0" y="29"/>
                      <a:pt x="0" y="29"/>
                      <a:pt x="0" y="29"/>
                    </a:cubicBezTo>
                    <a:cubicBezTo>
                      <a:pt x="4" y="18"/>
                      <a:pt x="18" y="13"/>
                      <a:pt x="22" y="5"/>
                    </a:cubicBezTo>
                    <a:cubicBezTo>
                      <a:pt x="23" y="3"/>
                      <a:pt x="23" y="1"/>
                      <a:pt x="25" y="0"/>
                    </a:cubicBezTo>
                    <a:cubicBezTo>
                      <a:pt x="24" y="4"/>
                      <a:pt x="26" y="5"/>
                      <a:pt x="28" y="6"/>
                    </a:cubicBezTo>
                    <a:cubicBezTo>
                      <a:pt x="26" y="8"/>
                      <a:pt x="26" y="9"/>
                      <a:pt x="24" y="9"/>
                    </a:cubicBezTo>
                    <a:cubicBezTo>
                      <a:pt x="23" y="12"/>
                      <a:pt x="20" y="13"/>
                      <a:pt x="17" y="13"/>
                    </a:cubicBezTo>
                    <a:cubicBezTo>
                      <a:pt x="15" y="22"/>
                      <a:pt x="8" y="26"/>
                      <a:pt x="3" y="2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6" name="Freeform 121">
                <a:extLst>
                  <a:ext uri="{FF2B5EF4-FFF2-40B4-BE49-F238E27FC236}">
                    <a16:creationId xmlns:a16="http://schemas.microsoft.com/office/drawing/2014/main" id="{9CCE7F51-4BF8-D14B-9BD5-9AEB8B8683CC}"/>
                  </a:ext>
                </a:extLst>
              </p:cNvPr>
              <p:cNvSpPr>
                <a:spLocks/>
              </p:cNvSpPr>
              <p:nvPr/>
            </p:nvSpPr>
            <p:spPr bwMode="auto">
              <a:xfrm>
                <a:off x="6383338" y="2563813"/>
                <a:ext cx="71438" cy="101600"/>
              </a:xfrm>
              <a:custGeom>
                <a:avLst/>
                <a:gdLst/>
                <a:ahLst/>
                <a:cxnLst>
                  <a:cxn ang="0">
                    <a:pos x="4" y="31"/>
                  </a:cxn>
                  <a:cxn ang="0">
                    <a:pos x="6" y="20"/>
                  </a:cxn>
                  <a:cxn ang="0">
                    <a:pos x="5" y="7"/>
                  </a:cxn>
                  <a:cxn ang="0">
                    <a:pos x="9" y="0"/>
                  </a:cxn>
                  <a:cxn ang="0">
                    <a:pos x="16" y="7"/>
                  </a:cxn>
                  <a:cxn ang="0">
                    <a:pos x="21" y="3"/>
                  </a:cxn>
                  <a:cxn ang="0">
                    <a:pos x="22" y="5"/>
                  </a:cxn>
                  <a:cxn ang="0">
                    <a:pos x="23" y="8"/>
                  </a:cxn>
                  <a:cxn ang="0">
                    <a:pos x="28" y="25"/>
                  </a:cxn>
                  <a:cxn ang="0">
                    <a:pos x="20" y="42"/>
                  </a:cxn>
                  <a:cxn ang="0">
                    <a:pos x="30" y="59"/>
                  </a:cxn>
                  <a:cxn ang="0">
                    <a:pos x="30" y="58"/>
                  </a:cxn>
                  <a:cxn ang="0">
                    <a:pos x="34" y="55"/>
                  </a:cxn>
                  <a:cxn ang="0">
                    <a:pos x="43" y="64"/>
                  </a:cxn>
                  <a:cxn ang="0">
                    <a:pos x="46" y="61"/>
                  </a:cxn>
                  <a:cxn ang="0">
                    <a:pos x="49" y="62"/>
                  </a:cxn>
                  <a:cxn ang="0">
                    <a:pos x="46" y="66"/>
                  </a:cxn>
                  <a:cxn ang="0">
                    <a:pos x="49" y="66"/>
                  </a:cxn>
                  <a:cxn ang="0">
                    <a:pos x="54" y="71"/>
                  </a:cxn>
                  <a:cxn ang="0">
                    <a:pos x="54" y="74"/>
                  </a:cxn>
                  <a:cxn ang="0">
                    <a:pos x="53" y="76"/>
                  </a:cxn>
                  <a:cxn ang="0">
                    <a:pos x="51" y="73"/>
                  </a:cxn>
                  <a:cxn ang="0">
                    <a:pos x="36" y="61"/>
                  </a:cxn>
                  <a:cxn ang="0">
                    <a:pos x="37" y="69"/>
                  </a:cxn>
                  <a:cxn ang="0">
                    <a:pos x="25" y="60"/>
                  </a:cxn>
                  <a:cxn ang="0">
                    <a:pos x="19" y="62"/>
                  </a:cxn>
                  <a:cxn ang="0">
                    <a:pos x="13" y="57"/>
                  </a:cxn>
                  <a:cxn ang="0">
                    <a:pos x="15" y="53"/>
                  </a:cxn>
                  <a:cxn ang="0">
                    <a:pos x="15" y="49"/>
                  </a:cxn>
                  <a:cxn ang="0">
                    <a:pos x="13" y="49"/>
                  </a:cxn>
                  <a:cxn ang="0">
                    <a:pos x="10" y="51"/>
                  </a:cxn>
                  <a:cxn ang="0">
                    <a:pos x="1" y="44"/>
                  </a:cxn>
                  <a:cxn ang="0">
                    <a:pos x="4" y="31"/>
                  </a:cxn>
                </a:cxnLst>
                <a:rect l="0" t="0" r="r" b="b"/>
                <a:pathLst>
                  <a:path w="54" h="76">
                    <a:moveTo>
                      <a:pt x="4" y="31"/>
                    </a:moveTo>
                    <a:cubicBezTo>
                      <a:pt x="6" y="28"/>
                      <a:pt x="6" y="23"/>
                      <a:pt x="6" y="20"/>
                    </a:cubicBezTo>
                    <a:cubicBezTo>
                      <a:pt x="7" y="15"/>
                      <a:pt x="5" y="12"/>
                      <a:pt x="5" y="7"/>
                    </a:cubicBezTo>
                    <a:cubicBezTo>
                      <a:pt x="5" y="3"/>
                      <a:pt x="6" y="0"/>
                      <a:pt x="9" y="0"/>
                    </a:cubicBezTo>
                    <a:cubicBezTo>
                      <a:pt x="13" y="0"/>
                      <a:pt x="12" y="7"/>
                      <a:pt x="16" y="7"/>
                    </a:cubicBezTo>
                    <a:cubicBezTo>
                      <a:pt x="18" y="7"/>
                      <a:pt x="20" y="4"/>
                      <a:pt x="21" y="3"/>
                    </a:cubicBezTo>
                    <a:cubicBezTo>
                      <a:pt x="21" y="3"/>
                      <a:pt x="22" y="4"/>
                      <a:pt x="22" y="5"/>
                    </a:cubicBezTo>
                    <a:cubicBezTo>
                      <a:pt x="22" y="6"/>
                      <a:pt x="23" y="7"/>
                      <a:pt x="23" y="8"/>
                    </a:cubicBezTo>
                    <a:cubicBezTo>
                      <a:pt x="23" y="13"/>
                      <a:pt x="28" y="18"/>
                      <a:pt x="28" y="25"/>
                    </a:cubicBezTo>
                    <a:cubicBezTo>
                      <a:pt x="28" y="33"/>
                      <a:pt x="20" y="34"/>
                      <a:pt x="20" y="42"/>
                    </a:cubicBezTo>
                    <a:cubicBezTo>
                      <a:pt x="20" y="48"/>
                      <a:pt x="26" y="57"/>
                      <a:pt x="30" y="59"/>
                    </a:cubicBezTo>
                    <a:cubicBezTo>
                      <a:pt x="30" y="59"/>
                      <a:pt x="30" y="58"/>
                      <a:pt x="30" y="58"/>
                    </a:cubicBezTo>
                    <a:cubicBezTo>
                      <a:pt x="30" y="56"/>
                      <a:pt x="32" y="54"/>
                      <a:pt x="34" y="55"/>
                    </a:cubicBezTo>
                    <a:cubicBezTo>
                      <a:pt x="39" y="55"/>
                      <a:pt x="40" y="63"/>
                      <a:pt x="43" y="64"/>
                    </a:cubicBezTo>
                    <a:cubicBezTo>
                      <a:pt x="44" y="64"/>
                      <a:pt x="45" y="61"/>
                      <a:pt x="46" y="61"/>
                    </a:cubicBezTo>
                    <a:cubicBezTo>
                      <a:pt x="47" y="61"/>
                      <a:pt x="48" y="62"/>
                      <a:pt x="49" y="62"/>
                    </a:cubicBezTo>
                    <a:cubicBezTo>
                      <a:pt x="48" y="64"/>
                      <a:pt x="46" y="64"/>
                      <a:pt x="46" y="66"/>
                    </a:cubicBezTo>
                    <a:cubicBezTo>
                      <a:pt x="46" y="67"/>
                      <a:pt x="48" y="67"/>
                      <a:pt x="49" y="66"/>
                    </a:cubicBezTo>
                    <a:cubicBezTo>
                      <a:pt x="49" y="69"/>
                      <a:pt x="51" y="71"/>
                      <a:pt x="54" y="71"/>
                    </a:cubicBezTo>
                    <a:cubicBezTo>
                      <a:pt x="54" y="72"/>
                      <a:pt x="54" y="73"/>
                      <a:pt x="54" y="74"/>
                    </a:cubicBezTo>
                    <a:cubicBezTo>
                      <a:pt x="54" y="75"/>
                      <a:pt x="53" y="76"/>
                      <a:pt x="53" y="76"/>
                    </a:cubicBezTo>
                    <a:cubicBezTo>
                      <a:pt x="51" y="76"/>
                      <a:pt x="51" y="74"/>
                      <a:pt x="51" y="73"/>
                    </a:cubicBezTo>
                    <a:cubicBezTo>
                      <a:pt x="48" y="69"/>
                      <a:pt x="39" y="65"/>
                      <a:pt x="36" y="61"/>
                    </a:cubicBezTo>
                    <a:cubicBezTo>
                      <a:pt x="34" y="64"/>
                      <a:pt x="35" y="66"/>
                      <a:pt x="37" y="69"/>
                    </a:cubicBezTo>
                    <a:cubicBezTo>
                      <a:pt x="31" y="69"/>
                      <a:pt x="31" y="60"/>
                      <a:pt x="25" y="60"/>
                    </a:cubicBezTo>
                    <a:cubicBezTo>
                      <a:pt x="23" y="60"/>
                      <a:pt x="21" y="62"/>
                      <a:pt x="19" y="62"/>
                    </a:cubicBezTo>
                    <a:cubicBezTo>
                      <a:pt x="16" y="62"/>
                      <a:pt x="13" y="59"/>
                      <a:pt x="13" y="57"/>
                    </a:cubicBezTo>
                    <a:cubicBezTo>
                      <a:pt x="13" y="55"/>
                      <a:pt x="14" y="53"/>
                      <a:pt x="15" y="53"/>
                    </a:cubicBezTo>
                    <a:cubicBezTo>
                      <a:pt x="15" y="49"/>
                      <a:pt x="15" y="49"/>
                      <a:pt x="15" y="49"/>
                    </a:cubicBezTo>
                    <a:cubicBezTo>
                      <a:pt x="13" y="49"/>
                      <a:pt x="13" y="49"/>
                      <a:pt x="13" y="49"/>
                    </a:cubicBezTo>
                    <a:cubicBezTo>
                      <a:pt x="12" y="50"/>
                      <a:pt x="11" y="51"/>
                      <a:pt x="10" y="51"/>
                    </a:cubicBezTo>
                    <a:cubicBezTo>
                      <a:pt x="8" y="51"/>
                      <a:pt x="1" y="47"/>
                      <a:pt x="1" y="44"/>
                    </a:cubicBezTo>
                    <a:cubicBezTo>
                      <a:pt x="1" y="38"/>
                      <a:pt x="0" y="30"/>
                      <a:pt x="4" y="3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7" name="Freeform 122">
                <a:extLst>
                  <a:ext uri="{FF2B5EF4-FFF2-40B4-BE49-F238E27FC236}">
                    <a16:creationId xmlns:a16="http://schemas.microsoft.com/office/drawing/2014/main" id="{CB5ED17D-449F-764E-A6EE-5E45CDACE62C}"/>
                  </a:ext>
                </a:extLst>
              </p:cNvPr>
              <p:cNvSpPr>
                <a:spLocks/>
              </p:cNvSpPr>
              <p:nvPr/>
            </p:nvSpPr>
            <p:spPr bwMode="auto">
              <a:xfrm>
                <a:off x="6457950" y="2665413"/>
                <a:ext cx="23813" cy="41275"/>
              </a:xfrm>
              <a:custGeom>
                <a:avLst/>
                <a:gdLst/>
                <a:ahLst/>
                <a:cxnLst>
                  <a:cxn ang="0">
                    <a:pos x="16" y="20"/>
                  </a:cxn>
                  <a:cxn ang="0">
                    <a:pos x="10" y="20"/>
                  </a:cxn>
                  <a:cxn ang="0">
                    <a:pos x="14" y="28"/>
                  </a:cxn>
                  <a:cxn ang="0">
                    <a:pos x="14" y="30"/>
                  </a:cxn>
                  <a:cxn ang="0">
                    <a:pos x="10" y="30"/>
                  </a:cxn>
                  <a:cxn ang="0">
                    <a:pos x="8" y="25"/>
                  </a:cxn>
                  <a:cxn ang="0">
                    <a:pos x="8" y="23"/>
                  </a:cxn>
                  <a:cxn ang="0">
                    <a:pos x="2" y="17"/>
                  </a:cxn>
                  <a:cxn ang="0">
                    <a:pos x="2" y="15"/>
                  </a:cxn>
                  <a:cxn ang="0">
                    <a:pos x="8" y="15"/>
                  </a:cxn>
                  <a:cxn ang="0">
                    <a:pos x="10" y="13"/>
                  </a:cxn>
                  <a:cxn ang="0">
                    <a:pos x="0" y="2"/>
                  </a:cxn>
                  <a:cxn ang="0">
                    <a:pos x="4" y="0"/>
                  </a:cxn>
                  <a:cxn ang="0">
                    <a:pos x="13" y="2"/>
                  </a:cxn>
                  <a:cxn ang="0">
                    <a:pos x="13" y="6"/>
                  </a:cxn>
                  <a:cxn ang="0">
                    <a:pos x="15" y="6"/>
                  </a:cxn>
                  <a:cxn ang="0">
                    <a:pos x="15" y="12"/>
                  </a:cxn>
                  <a:cxn ang="0">
                    <a:pos x="18" y="15"/>
                  </a:cxn>
                  <a:cxn ang="0">
                    <a:pos x="16" y="20"/>
                  </a:cxn>
                </a:cxnLst>
                <a:rect l="0" t="0" r="r" b="b"/>
                <a:pathLst>
                  <a:path w="18" h="30">
                    <a:moveTo>
                      <a:pt x="16" y="20"/>
                    </a:moveTo>
                    <a:cubicBezTo>
                      <a:pt x="10" y="20"/>
                      <a:pt x="10" y="20"/>
                      <a:pt x="10" y="20"/>
                    </a:cubicBezTo>
                    <a:cubicBezTo>
                      <a:pt x="11" y="23"/>
                      <a:pt x="12" y="27"/>
                      <a:pt x="14" y="28"/>
                    </a:cubicBezTo>
                    <a:cubicBezTo>
                      <a:pt x="14" y="30"/>
                      <a:pt x="14" y="30"/>
                      <a:pt x="14" y="30"/>
                    </a:cubicBezTo>
                    <a:cubicBezTo>
                      <a:pt x="13" y="30"/>
                      <a:pt x="11" y="30"/>
                      <a:pt x="10" y="30"/>
                    </a:cubicBezTo>
                    <a:cubicBezTo>
                      <a:pt x="7" y="30"/>
                      <a:pt x="7" y="27"/>
                      <a:pt x="8" y="25"/>
                    </a:cubicBezTo>
                    <a:cubicBezTo>
                      <a:pt x="8" y="23"/>
                      <a:pt x="8" y="23"/>
                      <a:pt x="8" y="23"/>
                    </a:cubicBezTo>
                    <a:cubicBezTo>
                      <a:pt x="5" y="23"/>
                      <a:pt x="3" y="19"/>
                      <a:pt x="2" y="17"/>
                    </a:cubicBezTo>
                    <a:cubicBezTo>
                      <a:pt x="2" y="15"/>
                      <a:pt x="2" y="15"/>
                      <a:pt x="2" y="15"/>
                    </a:cubicBezTo>
                    <a:cubicBezTo>
                      <a:pt x="4" y="15"/>
                      <a:pt x="7" y="15"/>
                      <a:pt x="8" y="15"/>
                    </a:cubicBezTo>
                    <a:cubicBezTo>
                      <a:pt x="8" y="15"/>
                      <a:pt x="10" y="14"/>
                      <a:pt x="10" y="13"/>
                    </a:cubicBezTo>
                    <a:cubicBezTo>
                      <a:pt x="10" y="8"/>
                      <a:pt x="1" y="5"/>
                      <a:pt x="0" y="2"/>
                    </a:cubicBezTo>
                    <a:cubicBezTo>
                      <a:pt x="1" y="1"/>
                      <a:pt x="3" y="0"/>
                      <a:pt x="4" y="0"/>
                    </a:cubicBezTo>
                    <a:cubicBezTo>
                      <a:pt x="7" y="0"/>
                      <a:pt x="9" y="2"/>
                      <a:pt x="13" y="2"/>
                    </a:cubicBezTo>
                    <a:cubicBezTo>
                      <a:pt x="13" y="3"/>
                      <a:pt x="13" y="5"/>
                      <a:pt x="13" y="6"/>
                    </a:cubicBezTo>
                    <a:cubicBezTo>
                      <a:pt x="13" y="6"/>
                      <a:pt x="14" y="6"/>
                      <a:pt x="15" y="6"/>
                    </a:cubicBezTo>
                    <a:cubicBezTo>
                      <a:pt x="15" y="8"/>
                      <a:pt x="15" y="12"/>
                      <a:pt x="15" y="12"/>
                    </a:cubicBezTo>
                    <a:cubicBezTo>
                      <a:pt x="15" y="12"/>
                      <a:pt x="18" y="15"/>
                      <a:pt x="18" y="15"/>
                    </a:cubicBezTo>
                    <a:cubicBezTo>
                      <a:pt x="18" y="18"/>
                      <a:pt x="17" y="19"/>
                      <a:pt x="16" y="2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8" name="Freeform 123">
                <a:extLst>
                  <a:ext uri="{FF2B5EF4-FFF2-40B4-BE49-F238E27FC236}">
                    <a16:creationId xmlns:a16="http://schemas.microsoft.com/office/drawing/2014/main" id="{F6EE2103-9D8C-2648-8FFD-BAC80DEA0F5C}"/>
                  </a:ext>
                </a:extLst>
              </p:cNvPr>
              <p:cNvSpPr>
                <a:spLocks/>
              </p:cNvSpPr>
              <p:nvPr/>
            </p:nvSpPr>
            <p:spPr bwMode="auto">
              <a:xfrm>
                <a:off x="6423025" y="2676525"/>
                <a:ext cx="19050" cy="25400"/>
              </a:xfrm>
              <a:custGeom>
                <a:avLst/>
                <a:gdLst/>
                <a:ahLst/>
                <a:cxnLst>
                  <a:cxn ang="0">
                    <a:pos x="3" y="1"/>
                  </a:cxn>
                  <a:cxn ang="0">
                    <a:pos x="14" y="7"/>
                  </a:cxn>
                  <a:cxn ang="0">
                    <a:pos x="1" y="19"/>
                  </a:cxn>
                  <a:cxn ang="0">
                    <a:pos x="0" y="2"/>
                  </a:cxn>
                  <a:cxn ang="0">
                    <a:pos x="2" y="0"/>
                  </a:cxn>
                  <a:cxn ang="0">
                    <a:pos x="5" y="2"/>
                  </a:cxn>
                  <a:cxn ang="0">
                    <a:pos x="3" y="1"/>
                  </a:cxn>
                </a:cxnLst>
                <a:rect l="0" t="0" r="r" b="b"/>
                <a:pathLst>
                  <a:path w="14" h="19">
                    <a:moveTo>
                      <a:pt x="3" y="1"/>
                    </a:moveTo>
                    <a:cubicBezTo>
                      <a:pt x="4" y="3"/>
                      <a:pt x="14" y="4"/>
                      <a:pt x="14" y="7"/>
                    </a:cubicBezTo>
                    <a:cubicBezTo>
                      <a:pt x="14" y="14"/>
                      <a:pt x="5" y="17"/>
                      <a:pt x="1" y="19"/>
                    </a:cubicBezTo>
                    <a:cubicBezTo>
                      <a:pt x="1" y="13"/>
                      <a:pt x="0" y="6"/>
                      <a:pt x="0" y="2"/>
                    </a:cubicBezTo>
                    <a:cubicBezTo>
                      <a:pt x="0" y="1"/>
                      <a:pt x="2" y="0"/>
                      <a:pt x="2" y="0"/>
                    </a:cubicBezTo>
                    <a:cubicBezTo>
                      <a:pt x="3" y="0"/>
                      <a:pt x="4" y="2"/>
                      <a:pt x="5" y="2"/>
                    </a:cubicBezTo>
                    <a:lnTo>
                      <a:pt x="3" y="1"/>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9" name="Freeform 124">
                <a:extLst>
                  <a:ext uri="{FF2B5EF4-FFF2-40B4-BE49-F238E27FC236}">
                    <a16:creationId xmlns:a16="http://schemas.microsoft.com/office/drawing/2014/main" id="{11D709FC-48B0-CA4E-8410-068B626C18D7}"/>
                  </a:ext>
                </a:extLst>
              </p:cNvPr>
              <p:cNvSpPr>
                <a:spLocks/>
              </p:cNvSpPr>
              <p:nvPr/>
            </p:nvSpPr>
            <p:spPr bwMode="auto">
              <a:xfrm>
                <a:off x="6432550" y="2692400"/>
                <a:ext cx="19050" cy="31750"/>
              </a:xfrm>
              <a:custGeom>
                <a:avLst/>
                <a:gdLst/>
                <a:ahLst/>
                <a:cxnLst>
                  <a:cxn ang="0">
                    <a:pos x="14" y="5"/>
                  </a:cxn>
                  <a:cxn ang="0">
                    <a:pos x="9" y="17"/>
                  </a:cxn>
                  <a:cxn ang="0">
                    <a:pos x="11" y="22"/>
                  </a:cxn>
                  <a:cxn ang="0">
                    <a:pos x="9" y="24"/>
                  </a:cxn>
                  <a:cxn ang="0">
                    <a:pos x="0" y="14"/>
                  </a:cxn>
                  <a:cxn ang="0">
                    <a:pos x="4" y="12"/>
                  </a:cxn>
                  <a:cxn ang="0">
                    <a:pos x="8" y="1"/>
                  </a:cxn>
                  <a:cxn ang="0">
                    <a:pos x="14" y="5"/>
                  </a:cxn>
                </a:cxnLst>
                <a:rect l="0" t="0" r="r" b="b"/>
                <a:pathLst>
                  <a:path w="14" h="24">
                    <a:moveTo>
                      <a:pt x="14" y="5"/>
                    </a:moveTo>
                    <a:cubicBezTo>
                      <a:pt x="14" y="10"/>
                      <a:pt x="10" y="13"/>
                      <a:pt x="9" y="17"/>
                    </a:cubicBezTo>
                    <a:cubicBezTo>
                      <a:pt x="9" y="21"/>
                      <a:pt x="11" y="20"/>
                      <a:pt x="11" y="22"/>
                    </a:cubicBezTo>
                    <a:cubicBezTo>
                      <a:pt x="11" y="23"/>
                      <a:pt x="10" y="24"/>
                      <a:pt x="9" y="24"/>
                    </a:cubicBezTo>
                    <a:cubicBezTo>
                      <a:pt x="7" y="24"/>
                      <a:pt x="0" y="17"/>
                      <a:pt x="0" y="14"/>
                    </a:cubicBezTo>
                    <a:cubicBezTo>
                      <a:pt x="0" y="13"/>
                      <a:pt x="3" y="12"/>
                      <a:pt x="4" y="12"/>
                    </a:cubicBezTo>
                    <a:cubicBezTo>
                      <a:pt x="4" y="11"/>
                      <a:pt x="6" y="1"/>
                      <a:pt x="8" y="1"/>
                    </a:cubicBezTo>
                    <a:cubicBezTo>
                      <a:pt x="12" y="0"/>
                      <a:pt x="14" y="3"/>
                      <a:pt x="14"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0" name="Freeform 125">
                <a:extLst>
                  <a:ext uri="{FF2B5EF4-FFF2-40B4-BE49-F238E27FC236}">
                    <a16:creationId xmlns:a16="http://schemas.microsoft.com/office/drawing/2014/main" id="{707CFEBF-A664-F54E-AC12-465638AB37D2}"/>
                  </a:ext>
                </a:extLst>
              </p:cNvPr>
              <p:cNvSpPr>
                <a:spLocks/>
              </p:cNvSpPr>
              <p:nvPr/>
            </p:nvSpPr>
            <p:spPr bwMode="auto">
              <a:xfrm>
                <a:off x="6450013" y="2693988"/>
                <a:ext cx="7938" cy="20638"/>
              </a:xfrm>
              <a:custGeom>
                <a:avLst/>
                <a:gdLst/>
                <a:ahLst/>
                <a:cxnLst>
                  <a:cxn ang="0">
                    <a:pos x="7" y="0"/>
                  </a:cxn>
                  <a:cxn ang="0">
                    <a:pos x="2" y="15"/>
                  </a:cxn>
                  <a:cxn ang="0">
                    <a:pos x="0" y="15"/>
                  </a:cxn>
                  <a:cxn ang="0">
                    <a:pos x="4" y="0"/>
                  </a:cxn>
                  <a:cxn ang="0">
                    <a:pos x="7" y="0"/>
                  </a:cxn>
                </a:cxnLst>
                <a:rect l="0" t="0" r="r" b="b"/>
                <a:pathLst>
                  <a:path w="7" h="15">
                    <a:moveTo>
                      <a:pt x="7" y="0"/>
                    </a:moveTo>
                    <a:cubicBezTo>
                      <a:pt x="7" y="7"/>
                      <a:pt x="2" y="9"/>
                      <a:pt x="2" y="15"/>
                    </a:cubicBezTo>
                    <a:cubicBezTo>
                      <a:pt x="2" y="15"/>
                      <a:pt x="0" y="15"/>
                      <a:pt x="0" y="15"/>
                    </a:cubicBezTo>
                    <a:cubicBezTo>
                      <a:pt x="1" y="10"/>
                      <a:pt x="4" y="7"/>
                      <a:pt x="4" y="0"/>
                    </a:cubicBezTo>
                    <a:cubicBezTo>
                      <a:pt x="5" y="0"/>
                      <a:pt x="6" y="0"/>
                      <a:pt x="7"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1" name="Freeform 126">
                <a:extLst>
                  <a:ext uri="{FF2B5EF4-FFF2-40B4-BE49-F238E27FC236}">
                    <a16:creationId xmlns:a16="http://schemas.microsoft.com/office/drawing/2014/main" id="{11F0FA76-86D2-A049-B4A0-7287BC4758F6}"/>
                  </a:ext>
                </a:extLst>
              </p:cNvPr>
              <p:cNvSpPr>
                <a:spLocks/>
              </p:cNvSpPr>
              <p:nvPr/>
            </p:nvSpPr>
            <p:spPr bwMode="auto">
              <a:xfrm>
                <a:off x="6454775" y="2706688"/>
                <a:ext cx="11113" cy="11113"/>
              </a:xfrm>
              <a:custGeom>
                <a:avLst/>
                <a:gdLst/>
                <a:ahLst/>
                <a:cxnLst>
                  <a:cxn ang="0">
                    <a:pos x="8" y="0"/>
                  </a:cxn>
                  <a:cxn ang="0">
                    <a:pos x="2" y="8"/>
                  </a:cxn>
                  <a:cxn ang="0">
                    <a:pos x="0" y="6"/>
                  </a:cxn>
                  <a:cxn ang="0">
                    <a:pos x="3" y="0"/>
                  </a:cxn>
                  <a:cxn ang="0">
                    <a:pos x="8" y="0"/>
                  </a:cxn>
                </a:cxnLst>
                <a:rect l="0" t="0" r="r" b="b"/>
                <a:pathLst>
                  <a:path w="8" h="8">
                    <a:moveTo>
                      <a:pt x="8" y="0"/>
                    </a:moveTo>
                    <a:cubicBezTo>
                      <a:pt x="8" y="4"/>
                      <a:pt x="6" y="8"/>
                      <a:pt x="2" y="8"/>
                    </a:cubicBezTo>
                    <a:cubicBezTo>
                      <a:pt x="1" y="8"/>
                      <a:pt x="0" y="6"/>
                      <a:pt x="0" y="6"/>
                    </a:cubicBezTo>
                    <a:cubicBezTo>
                      <a:pt x="0" y="3"/>
                      <a:pt x="2" y="2"/>
                      <a:pt x="3" y="0"/>
                    </a:cubicBezTo>
                    <a:cubicBezTo>
                      <a:pt x="5" y="1"/>
                      <a:pt x="7" y="1"/>
                      <a:pt x="8"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2" name="Freeform 127">
                <a:extLst>
                  <a:ext uri="{FF2B5EF4-FFF2-40B4-BE49-F238E27FC236}">
                    <a16:creationId xmlns:a16="http://schemas.microsoft.com/office/drawing/2014/main" id="{1A5CBCA5-1A7E-234C-879A-4FBD6EC162B2}"/>
                  </a:ext>
                </a:extLst>
              </p:cNvPr>
              <p:cNvSpPr>
                <a:spLocks/>
              </p:cNvSpPr>
              <p:nvPr/>
            </p:nvSpPr>
            <p:spPr bwMode="auto">
              <a:xfrm>
                <a:off x="6442075" y="2665413"/>
                <a:ext cx="12700" cy="17463"/>
              </a:xfrm>
              <a:custGeom>
                <a:avLst/>
                <a:gdLst/>
                <a:ahLst/>
                <a:cxnLst>
                  <a:cxn ang="0">
                    <a:pos x="0" y="6"/>
                  </a:cxn>
                  <a:cxn ang="0">
                    <a:pos x="0" y="0"/>
                  </a:cxn>
                  <a:cxn ang="0">
                    <a:pos x="4" y="0"/>
                  </a:cxn>
                  <a:cxn ang="0">
                    <a:pos x="10" y="10"/>
                  </a:cxn>
                  <a:cxn ang="0">
                    <a:pos x="6" y="6"/>
                  </a:cxn>
                  <a:cxn ang="0">
                    <a:pos x="0" y="6"/>
                  </a:cxn>
                </a:cxnLst>
                <a:rect l="0" t="0" r="r" b="b"/>
                <a:pathLst>
                  <a:path w="10" h="12">
                    <a:moveTo>
                      <a:pt x="0" y="6"/>
                    </a:moveTo>
                    <a:cubicBezTo>
                      <a:pt x="0" y="3"/>
                      <a:pt x="0" y="2"/>
                      <a:pt x="0" y="0"/>
                    </a:cubicBezTo>
                    <a:cubicBezTo>
                      <a:pt x="4" y="0"/>
                      <a:pt x="4" y="0"/>
                      <a:pt x="4" y="0"/>
                    </a:cubicBezTo>
                    <a:cubicBezTo>
                      <a:pt x="5" y="4"/>
                      <a:pt x="10" y="5"/>
                      <a:pt x="10" y="10"/>
                    </a:cubicBezTo>
                    <a:cubicBezTo>
                      <a:pt x="10" y="12"/>
                      <a:pt x="6" y="8"/>
                      <a:pt x="6" y="6"/>
                    </a:cubicBezTo>
                    <a:cubicBezTo>
                      <a:pt x="4" y="5"/>
                      <a:pt x="2" y="6"/>
                      <a:pt x="0"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3" name="Freeform 128">
                <a:extLst>
                  <a:ext uri="{FF2B5EF4-FFF2-40B4-BE49-F238E27FC236}">
                    <a16:creationId xmlns:a16="http://schemas.microsoft.com/office/drawing/2014/main" id="{9281A451-56F4-4243-86A6-248729E30FCC}"/>
                  </a:ext>
                </a:extLst>
              </p:cNvPr>
              <p:cNvSpPr>
                <a:spLocks/>
              </p:cNvSpPr>
              <p:nvPr/>
            </p:nvSpPr>
            <p:spPr bwMode="auto">
              <a:xfrm>
                <a:off x="6397625" y="2649538"/>
                <a:ext cx="19050" cy="20638"/>
              </a:xfrm>
              <a:custGeom>
                <a:avLst/>
                <a:gdLst/>
                <a:ahLst/>
                <a:cxnLst>
                  <a:cxn ang="0">
                    <a:pos x="11" y="15"/>
                  </a:cxn>
                  <a:cxn ang="0">
                    <a:pos x="0" y="0"/>
                  </a:cxn>
                  <a:cxn ang="0">
                    <a:pos x="4" y="0"/>
                  </a:cxn>
                  <a:cxn ang="0">
                    <a:pos x="14" y="7"/>
                  </a:cxn>
                  <a:cxn ang="0">
                    <a:pos x="11" y="15"/>
                  </a:cxn>
                </a:cxnLst>
                <a:rect l="0" t="0" r="r" b="b"/>
                <a:pathLst>
                  <a:path w="15" h="15">
                    <a:moveTo>
                      <a:pt x="11" y="15"/>
                    </a:moveTo>
                    <a:cubicBezTo>
                      <a:pt x="9" y="15"/>
                      <a:pt x="0" y="0"/>
                      <a:pt x="0" y="0"/>
                    </a:cubicBezTo>
                    <a:cubicBezTo>
                      <a:pt x="4" y="0"/>
                      <a:pt x="4" y="0"/>
                      <a:pt x="4" y="0"/>
                    </a:cubicBezTo>
                    <a:cubicBezTo>
                      <a:pt x="8" y="3"/>
                      <a:pt x="13" y="2"/>
                      <a:pt x="14" y="7"/>
                    </a:cubicBezTo>
                    <a:cubicBezTo>
                      <a:pt x="15" y="10"/>
                      <a:pt x="13" y="15"/>
                      <a:pt x="11" y="1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4" name="Freeform 129">
                <a:extLst>
                  <a:ext uri="{FF2B5EF4-FFF2-40B4-BE49-F238E27FC236}">
                    <a16:creationId xmlns:a16="http://schemas.microsoft.com/office/drawing/2014/main" id="{A03B98BA-6119-F044-AA9C-F976D8D764EC}"/>
                  </a:ext>
                </a:extLst>
              </p:cNvPr>
              <p:cNvSpPr>
                <a:spLocks/>
              </p:cNvSpPr>
              <p:nvPr/>
            </p:nvSpPr>
            <p:spPr bwMode="auto">
              <a:xfrm>
                <a:off x="6416675" y="2652713"/>
                <a:ext cx="6350" cy="1588"/>
              </a:xfrm>
              <a:custGeom>
                <a:avLst/>
                <a:gdLst/>
                <a:ahLst/>
                <a:cxnLst>
                  <a:cxn ang="0">
                    <a:pos x="0" y="0"/>
                  </a:cxn>
                  <a:cxn ang="0">
                    <a:pos x="4" y="1"/>
                  </a:cxn>
                  <a:cxn ang="0">
                    <a:pos x="0" y="0"/>
                  </a:cxn>
                </a:cxnLst>
                <a:rect l="0" t="0" r="r" b="b"/>
                <a:pathLst>
                  <a:path w="4" h="1">
                    <a:moveTo>
                      <a:pt x="0" y="0"/>
                    </a:moveTo>
                    <a:cubicBezTo>
                      <a:pt x="1" y="1"/>
                      <a:pt x="3" y="1"/>
                      <a:pt x="4" y="1"/>
                    </a:cubicBezTo>
                    <a:cubicBezTo>
                      <a:pt x="3" y="0"/>
                      <a:pt x="1" y="0"/>
                      <a:pt x="0"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5" name="Freeform 130">
                <a:extLst>
                  <a:ext uri="{FF2B5EF4-FFF2-40B4-BE49-F238E27FC236}">
                    <a16:creationId xmlns:a16="http://schemas.microsoft.com/office/drawing/2014/main" id="{41F36F7F-F19F-F246-8468-F43602F3D1F5}"/>
                  </a:ext>
                </a:extLst>
              </p:cNvPr>
              <p:cNvSpPr>
                <a:spLocks/>
              </p:cNvSpPr>
              <p:nvPr/>
            </p:nvSpPr>
            <p:spPr bwMode="auto">
              <a:xfrm>
                <a:off x="6388100" y="2441575"/>
                <a:ext cx="36513" cy="50800"/>
              </a:xfrm>
              <a:custGeom>
                <a:avLst/>
                <a:gdLst/>
                <a:ahLst/>
                <a:cxnLst>
                  <a:cxn ang="0">
                    <a:pos x="8" y="39"/>
                  </a:cxn>
                  <a:cxn ang="0">
                    <a:pos x="1" y="26"/>
                  </a:cxn>
                  <a:cxn ang="0">
                    <a:pos x="16" y="0"/>
                  </a:cxn>
                  <a:cxn ang="0">
                    <a:pos x="8" y="39"/>
                  </a:cxn>
                </a:cxnLst>
                <a:rect l="0" t="0" r="r" b="b"/>
                <a:pathLst>
                  <a:path w="27" h="39">
                    <a:moveTo>
                      <a:pt x="8" y="39"/>
                    </a:moveTo>
                    <a:cubicBezTo>
                      <a:pt x="0" y="39"/>
                      <a:pt x="1" y="33"/>
                      <a:pt x="1" y="26"/>
                    </a:cubicBezTo>
                    <a:cubicBezTo>
                      <a:pt x="1" y="17"/>
                      <a:pt x="10" y="0"/>
                      <a:pt x="16" y="0"/>
                    </a:cubicBezTo>
                    <a:cubicBezTo>
                      <a:pt x="27" y="0"/>
                      <a:pt x="18" y="39"/>
                      <a:pt x="8" y="3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6" name="Freeform 131">
                <a:extLst>
                  <a:ext uri="{FF2B5EF4-FFF2-40B4-BE49-F238E27FC236}">
                    <a16:creationId xmlns:a16="http://schemas.microsoft.com/office/drawing/2014/main" id="{D5E0B10A-EF6D-AC42-AD52-DBC1728F7A12}"/>
                  </a:ext>
                </a:extLst>
              </p:cNvPr>
              <p:cNvSpPr>
                <a:spLocks/>
              </p:cNvSpPr>
              <p:nvPr/>
            </p:nvSpPr>
            <p:spPr bwMode="auto">
              <a:xfrm>
                <a:off x="6194425" y="2532063"/>
                <a:ext cx="41275" cy="34925"/>
              </a:xfrm>
              <a:custGeom>
                <a:avLst/>
                <a:gdLst/>
                <a:ahLst/>
                <a:cxnLst>
                  <a:cxn ang="0">
                    <a:pos x="2" y="11"/>
                  </a:cxn>
                  <a:cxn ang="0">
                    <a:pos x="26" y="0"/>
                  </a:cxn>
                  <a:cxn ang="0">
                    <a:pos x="31" y="7"/>
                  </a:cxn>
                  <a:cxn ang="0">
                    <a:pos x="11" y="27"/>
                  </a:cxn>
                  <a:cxn ang="0">
                    <a:pos x="2" y="18"/>
                  </a:cxn>
                  <a:cxn ang="0">
                    <a:pos x="2" y="11"/>
                  </a:cxn>
                </a:cxnLst>
                <a:rect l="0" t="0" r="r" b="b"/>
                <a:pathLst>
                  <a:path w="31" h="27">
                    <a:moveTo>
                      <a:pt x="2" y="11"/>
                    </a:moveTo>
                    <a:cubicBezTo>
                      <a:pt x="5" y="11"/>
                      <a:pt x="20" y="0"/>
                      <a:pt x="26" y="0"/>
                    </a:cubicBezTo>
                    <a:cubicBezTo>
                      <a:pt x="28" y="0"/>
                      <a:pt x="31" y="4"/>
                      <a:pt x="31" y="7"/>
                    </a:cubicBezTo>
                    <a:cubicBezTo>
                      <a:pt x="31" y="13"/>
                      <a:pt x="18" y="27"/>
                      <a:pt x="11" y="27"/>
                    </a:cubicBezTo>
                    <a:cubicBezTo>
                      <a:pt x="5" y="27"/>
                      <a:pt x="2" y="24"/>
                      <a:pt x="2" y="18"/>
                    </a:cubicBezTo>
                    <a:cubicBezTo>
                      <a:pt x="2" y="15"/>
                      <a:pt x="0" y="11"/>
                      <a:pt x="2" y="1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7" name="Freeform 132">
                <a:extLst>
                  <a:ext uri="{FF2B5EF4-FFF2-40B4-BE49-F238E27FC236}">
                    <a16:creationId xmlns:a16="http://schemas.microsoft.com/office/drawing/2014/main" id="{23A33134-DC30-474B-9CD0-5D0B55AEAAB4}"/>
                  </a:ext>
                </a:extLst>
              </p:cNvPr>
              <p:cNvSpPr>
                <a:spLocks/>
              </p:cNvSpPr>
              <p:nvPr/>
            </p:nvSpPr>
            <p:spPr bwMode="auto">
              <a:xfrm>
                <a:off x="6015038" y="2476500"/>
                <a:ext cx="195263" cy="374650"/>
              </a:xfrm>
              <a:custGeom>
                <a:avLst/>
                <a:gdLst/>
                <a:ahLst/>
                <a:cxnLst>
                  <a:cxn ang="0">
                    <a:pos x="12" y="172"/>
                  </a:cxn>
                  <a:cxn ang="0">
                    <a:pos x="21" y="152"/>
                  </a:cxn>
                  <a:cxn ang="0">
                    <a:pos x="25" y="147"/>
                  </a:cxn>
                  <a:cxn ang="0">
                    <a:pos x="15" y="119"/>
                  </a:cxn>
                  <a:cxn ang="0">
                    <a:pos x="8" y="109"/>
                  </a:cxn>
                  <a:cxn ang="0">
                    <a:pos x="8" y="105"/>
                  </a:cxn>
                  <a:cxn ang="0">
                    <a:pos x="8" y="106"/>
                  </a:cxn>
                  <a:cxn ang="0">
                    <a:pos x="12" y="96"/>
                  </a:cxn>
                  <a:cxn ang="0">
                    <a:pos x="9" y="77"/>
                  </a:cxn>
                  <a:cxn ang="0">
                    <a:pos x="0" y="65"/>
                  </a:cxn>
                  <a:cxn ang="0">
                    <a:pos x="8" y="47"/>
                  </a:cxn>
                  <a:cxn ang="0">
                    <a:pos x="19" y="43"/>
                  </a:cxn>
                  <a:cxn ang="0">
                    <a:pos x="45" y="19"/>
                  </a:cxn>
                  <a:cxn ang="0">
                    <a:pos x="47" y="19"/>
                  </a:cxn>
                  <a:cxn ang="0">
                    <a:pos x="50" y="24"/>
                  </a:cxn>
                  <a:cxn ang="0">
                    <a:pos x="52" y="20"/>
                  </a:cxn>
                  <a:cxn ang="0">
                    <a:pos x="52" y="9"/>
                  </a:cxn>
                  <a:cxn ang="0">
                    <a:pos x="64" y="6"/>
                  </a:cxn>
                  <a:cxn ang="0">
                    <a:pos x="78" y="6"/>
                  </a:cxn>
                  <a:cxn ang="0">
                    <a:pos x="96" y="0"/>
                  </a:cxn>
                  <a:cxn ang="0">
                    <a:pos x="115" y="5"/>
                  </a:cxn>
                  <a:cxn ang="0">
                    <a:pos x="130" y="22"/>
                  </a:cxn>
                  <a:cxn ang="0">
                    <a:pos x="100" y="58"/>
                  </a:cxn>
                  <a:cxn ang="0">
                    <a:pos x="104" y="64"/>
                  </a:cxn>
                  <a:cxn ang="0">
                    <a:pos x="129" y="93"/>
                  </a:cxn>
                  <a:cxn ang="0">
                    <a:pos x="147" y="134"/>
                  </a:cxn>
                  <a:cxn ang="0">
                    <a:pos x="142" y="156"/>
                  </a:cxn>
                  <a:cxn ang="0">
                    <a:pos x="115" y="170"/>
                  </a:cxn>
                  <a:cxn ang="0">
                    <a:pos x="105" y="180"/>
                  </a:cxn>
                  <a:cxn ang="0">
                    <a:pos x="104" y="176"/>
                  </a:cxn>
                  <a:cxn ang="0">
                    <a:pos x="104" y="181"/>
                  </a:cxn>
                  <a:cxn ang="0">
                    <a:pos x="93" y="192"/>
                  </a:cxn>
                  <a:cxn ang="0">
                    <a:pos x="90" y="183"/>
                  </a:cxn>
                  <a:cxn ang="0">
                    <a:pos x="91" y="177"/>
                  </a:cxn>
                  <a:cxn ang="0">
                    <a:pos x="88" y="170"/>
                  </a:cxn>
                  <a:cxn ang="0">
                    <a:pos x="73" y="161"/>
                  </a:cxn>
                  <a:cxn ang="0">
                    <a:pos x="63" y="149"/>
                  </a:cxn>
                  <a:cxn ang="0">
                    <a:pos x="43" y="141"/>
                  </a:cxn>
                  <a:cxn ang="0">
                    <a:pos x="41" y="135"/>
                  </a:cxn>
                  <a:cxn ang="0">
                    <a:pos x="30" y="129"/>
                  </a:cxn>
                  <a:cxn ang="0">
                    <a:pos x="27" y="134"/>
                  </a:cxn>
                  <a:cxn ang="0">
                    <a:pos x="29" y="142"/>
                  </a:cxn>
                  <a:cxn ang="0">
                    <a:pos x="16" y="171"/>
                  </a:cxn>
                  <a:cxn ang="0">
                    <a:pos x="31" y="192"/>
                  </a:cxn>
                  <a:cxn ang="0">
                    <a:pos x="30" y="192"/>
                  </a:cxn>
                  <a:cxn ang="0">
                    <a:pos x="35" y="206"/>
                  </a:cxn>
                  <a:cxn ang="0">
                    <a:pos x="73" y="243"/>
                  </a:cxn>
                  <a:cxn ang="0">
                    <a:pos x="71" y="251"/>
                  </a:cxn>
                  <a:cxn ang="0">
                    <a:pos x="80" y="267"/>
                  </a:cxn>
                  <a:cxn ang="0">
                    <a:pos x="84" y="280"/>
                  </a:cxn>
                  <a:cxn ang="0">
                    <a:pos x="78" y="280"/>
                  </a:cxn>
                  <a:cxn ang="0">
                    <a:pos x="75" y="282"/>
                  </a:cxn>
                  <a:cxn ang="0">
                    <a:pos x="68" y="278"/>
                  </a:cxn>
                  <a:cxn ang="0">
                    <a:pos x="37" y="246"/>
                  </a:cxn>
                  <a:cxn ang="0">
                    <a:pos x="27" y="214"/>
                  </a:cxn>
                  <a:cxn ang="0">
                    <a:pos x="14" y="192"/>
                  </a:cxn>
                  <a:cxn ang="0">
                    <a:pos x="8" y="192"/>
                  </a:cxn>
                  <a:cxn ang="0">
                    <a:pos x="8" y="189"/>
                  </a:cxn>
                  <a:cxn ang="0">
                    <a:pos x="10" y="172"/>
                  </a:cxn>
                  <a:cxn ang="0">
                    <a:pos x="11" y="172"/>
                  </a:cxn>
                  <a:cxn ang="0">
                    <a:pos x="12" y="172"/>
                  </a:cxn>
                </a:cxnLst>
                <a:rect l="0" t="0" r="r" b="b"/>
                <a:pathLst>
                  <a:path w="147" h="282">
                    <a:moveTo>
                      <a:pt x="12" y="172"/>
                    </a:moveTo>
                    <a:cubicBezTo>
                      <a:pt x="16" y="165"/>
                      <a:pt x="17" y="160"/>
                      <a:pt x="21" y="152"/>
                    </a:cubicBezTo>
                    <a:cubicBezTo>
                      <a:pt x="22" y="150"/>
                      <a:pt x="25" y="149"/>
                      <a:pt x="25" y="147"/>
                    </a:cubicBezTo>
                    <a:cubicBezTo>
                      <a:pt x="25" y="143"/>
                      <a:pt x="19" y="123"/>
                      <a:pt x="15" y="119"/>
                    </a:cubicBezTo>
                    <a:cubicBezTo>
                      <a:pt x="12" y="116"/>
                      <a:pt x="8" y="114"/>
                      <a:pt x="8" y="109"/>
                    </a:cubicBezTo>
                    <a:cubicBezTo>
                      <a:pt x="8" y="108"/>
                      <a:pt x="8" y="107"/>
                      <a:pt x="8" y="105"/>
                    </a:cubicBezTo>
                    <a:cubicBezTo>
                      <a:pt x="8" y="106"/>
                      <a:pt x="8" y="106"/>
                      <a:pt x="8" y="106"/>
                    </a:cubicBezTo>
                    <a:cubicBezTo>
                      <a:pt x="9" y="105"/>
                      <a:pt x="12" y="100"/>
                      <a:pt x="12" y="96"/>
                    </a:cubicBezTo>
                    <a:cubicBezTo>
                      <a:pt x="12" y="91"/>
                      <a:pt x="12" y="82"/>
                      <a:pt x="9" y="77"/>
                    </a:cubicBezTo>
                    <a:cubicBezTo>
                      <a:pt x="6" y="73"/>
                      <a:pt x="0" y="73"/>
                      <a:pt x="0" y="65"/>
                    </a:cubicBezTo>
                    <a:cubicBezTo>
                      <a:pt x="0" y="57"/>
                      <a:pt x="3" y="51"/>
                      <a:pt x="8" y="47"/>
                    </a:cubicBezTo>
                    <a:cubicBezTo>
                      <a:pt x="10" y="44"/>
                      <a:pt x="15" y="45"/>
                      <a:pt x="19" y="43"/>
                    </a:cubicBezTo>
                    <a:cubicBezTo>
                      <a:pt x="29" y="36"/>
                      <a:pt x="36" y="33"/>
                      <a:pt x="45" y="19"/>
                    </a:cubicBezTo>
                    <a:cubicBezTo>
                      <a:pt x="47" y="19"/>
                      <a:pt x="47" y="19"/>
                      <a:pt x="47" y="19"/>
                    </a:cubicBezTo>
                    <a:cubicBezTo>
                      <a:pt x="47" y="23"/>
                      <a:pt x="49" y="24"/>
                      <a:pt x="50" y="24"/>
                    </a:cubicBezTo>
                    <a:cubicBezTo>
                      <a:pt x="51" y="24"/>
                      <a:pt x="52" y="22"/>
                      <a:pt x="52" y="20"/>
                    </a:cubicBezTo>
                    <a:cubicBezTo>
                      <a:pt x="52" y="16"/>
                      <a:pt x="52" y="13"/>
                      <a:pt x="52" y="9"/>
                    </a:cubicBezTo>
                    <a:cubicBezTo>
                      <a:pt x="52" y="9"/>
                      <a:pt x="62" y="6"/>
                      <a:pt x="64" y="6"/>
                    </a:cubicBezTo>
                    <a:cubicBezTo>
                      <a:pt x="78" y="6"/>
                      <a:pt x="78" y="6"/>
                      <a:pt x="78" y="6"/>
                    </a:cubicBezTo>
                    <a:cubicBezTo>
                      <a:pt x="84" y="9"/>
                      <a:pt x="89" y="0"/>
                      <a:pt x="96" y="0"/>
                    </a:cubicBezTo>
                    <a:cubicBezTo>
                      <a:pt x="103" y="0"/>
                      <a:pt x="107" y="5"/>
                      <a:pt x="115" y="5"/>
                    </a:cubicBezTo>
                    <a:cubicBezTo>
                      <a:pt x="115" y="16"/>
                      <a:pt x="123" y="20"/>
                      <a:pt x="130" y="22"/>
                    </a:cubicBezTo>
                    <a:cubicBezTo>
                      <a:pt x="121" y="36"/>
                      <a:pt x="100" y="39"/>
                      <a:pt x="100" y="58"/>
                    </a:cubicBezTo>
                    <a:cubicBezTo>
                      <a:pt x="100" y="62"/>
                      <a:pt x="102" y="63"/>
                      <a:pt x="104" y="64"/>
                    </a:cubicBezTo>
                    <a:cubicBezTo>
                      <a:pt x="114" y="74"/>
                      <a:pt x="118" y="86"/>
                      <a:pt x="129" y="93"/>
                    </a:cubicBezTo>
                    <a:cubicBezTo>
                      <a:pt x="140" y="100"/>
                      <a:pt x="147" y="119"/>
                      <a:pt x="147" y="134"/>
                    </a:cubicBezTo>
                    <a:cubicBezTo>
                      <a:pt x="147" y="144"/>
                      <a:pt x="142" y="148"/>
                      <a:pt x="142" y="156"/>
                    </a:cubicBezTo>
                    <a:cubicBezTo>
                      <a:pt x="127" y="160"/>
                      <a:pt x="126" y="164"/>
                      <a:pt x="115" y="170"/>
                    </a:cubicBezTo>
                    <a:cubicBezTo>
                      <a:pt x="109" y="173"/>
                      <a:pt x="110" y="180"/>
                      <a:pt x="105" y="180"/>
                    </a:cubicBezTo>
                    <a:cubicBezTo>
                      <a:pt x="104" y="180"/>
                      <a:pt x="104" y="177"/>
                      <a:pt x="104" y="176"/>
                    </a:cubicBezTo>
                    <a:cubicBezTo>
                      <a:pt x="104" y="179"/>
                      <a:pt x="104" y="180"/>
                      <a:pt x="104" y="181"/>
                    </a:cubicBezTo>
                    <a:cubicBezTo>
                      <a:pt x="104" y="185"/>
                      <a:pt x="95" y="192"/>
                      <a:pt x="93" y="192"/>
                    </a:cubicBezTo>
                    <a:cubicBezTo>
                      <a:pt x="91" y="192"/>
                      <a:pt x="90" y="186"/>
                      <a:pt x="90" y="183"/>
                    </a:cubicBezTo>
                    <a:cubicBezTo>
                      <a:pt x="90" y="179"/>
                      <a:pt x="90" y="178"/>
                      <a:pt x="91" y="177"/>
                    </a:cubicBezTo>
                    <a:cubicBezTo>
                      <a:pt x="90" y="176"/>
                      <a:pt x="89" y="172"/>
                      <a:pt x="88" y="170"/>
                    </a:cubicBezTo>
                    <a:cubicBezTo>
                      <a:pt x="82" y="170"/>
                      <a:pt x="73" y="168"/>
                      <a:pt x="73" y="161"/>
                    </a:cubicBezTo>
                    <a:cubicBezTo>
                      <a:pt x="63" y="161"/>
                      <a:pt x="68" y="155"/>
                      <a:pt x="63" y="149"/>
                    </a:cubicBezTo>
                    <a:cubicBezTo>
                      <a:pt x="56" y="143"/>
                      <a:pt x="50" y="143"/>
                      <a:pt x="43" y="141"/>
                    </a:cubicBezTo>
                    <a:cubicBezTo>
                      <a:pt x="42" y="141"/>
                      <a:pt x="41" y="135"/>
                      <a:pt x="41" y="135"/>
                    </a:cubicBezTo>
                    <a:cubicBezTo>
                      <a:pt x="40" y="130"/>
                      <a:pt x="34" y="129"/>
                      <a:pt x="30" y="129"/>
                    </a:cubicBezTo>
                    <a:cubicBezTo>
                      <a:pt x="26" y="129"/>
                      <a:pt x="27" y="132"/>
                      <a:pt x="27" y="134"/>
                    </a:cubicBezTo>
                    <a:cubicBezTo>
                      <a:pt x="27" y="138"/>
                      <a:pt x="29" y="139"/>
                      <a:pt x="29" y="142"/>
                    </a:cubicBezTo>
                    <a:cubicBezTo>
                      <a:pt x="29" y="156"/>
                      <a:pt x="16" y="159"/>
                      <a:pt x="16" y="171"/>
                    </a:cubicBezTo>
                    <a:cubicBezTo>
                      <a:pt x="16" y="185"/>
                      <a:pt x="31" y="179"/>
                      <a:pt x="31" y="192"/>
                    </a:cubicBezTo>
                    <a:cubicBezTo>
                      <a:pt x="30" y="192"/>
                      <a:pt x="30" y="192"/>
                      <a:pt x="30" y="192"/>
                    </a:cubicBezTo>
                    <a:cubicBezTo>
                      <a:pt x="32" y="195"/>
                      <a:pt x="32" y="203"/>
                      <a:pt x="35" y="206"/>
                    </a:cubicBezTo>
                    <a:cubicBezTo>
                      <a:pt x="47" y="218"/>
                      <a:pt x="73" y="221"/>
                      <a:pt x="73" y="243"/>
                    </a:cubicBezTo>
                    <a:cubicBezTo>
                      <a:pt x="73" y="247"/>
                      <a:pt x="71" y="247"/>
                      <a:pt x="71" y="251"/>
                    </a:cubicBezTo>
                    <a:cubicBezTo>
                      <a:pt x="71" y="259"/>
                      <a:pt x="78" y="262"/>
                      <a:pt x="80" y="267"/>
                    </a:cubicBezTo>
                    <a:cubicBezTo>
                      <a:pt x="82" y="273"/>
                      <a:pt x="82" y="275"/>
                      <a:pt x="84" y="280"/>
                    </a:cubicBezTo>
                    <a:cubicBezTo>
                      <a:pt x="80" y="280"/>
                      <a:pt x="80" y="280"/>
                      <a:pt x="78" y="280"/>
                    </a:cubicBezTo>
                    <a:cubicBezTo>
                      <a:pt x="77" y="280"/>
                      <a:pt x="76" y="282"/>
                      <a:pt x="75" y="282"/>
                    </a:cubicBezTo>
                    <a:cubicBezTo>
                      <a:pt x="71" y="282"/>
                      <a:pt x="70" y="279"/>
                      <a:pt x="68" y="278"/>
                    </a:cubicBezTo>
                    <a:cubicBezTo>
                      <a:pt x="54" y="274"/>
                      <a:pt x="41" y="261"/>
                      <a:pt x="37" y="246"/>
                    </a:cubicBezTo>
                    <a:cubicBezTo>
                      <a:pt x="33" y="233"/>
                      <a:pt x="32" y="224"/>
                      <a:pt x="27" y="214"/>
                    </a:cubicBezTo>
                    <a:cubicBezTo>
                      <a:pt x="24" y="208"/>
                      <a:pt x="21" y="192"/>
                      <a:pt x="14" y="192"/>
                    </a:cubicBezTo>
                    <a:cubicBezTo>
                      <a:pt x="9" y="192"/>
                      <a:pt x="12" y="194"/>
                      <a:pt x="8" y="192"/>
                    </a:cubicBezTo>
                    <a:cubicBezTo>
                      <a:pt x="7" y="192"/>
                      <a:pt x="8" y="190"/>
                      <a:pt x="8" y="189"/>
                    </a:cubicBezTo>
                    <a:cubicBezTo>
                      <a:pt x="8" y="183"/>
                      <a:pt x="9" y="179"/>
                      <a:pt x="10" y="172"/>
                    </a:cubicBezTo>
                    <a:cubicBezTo>
                      <a:pt x="11" y="172"/>
                      <a:pt x="11" y="172"/>
                      <a:pt x="11" y="172"/>
                    </a:cubicBezTo>
                    <a:lnTo>
                      <a:pt x="12" y="172"/>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8" name="Freeform 133">
                <a:extLst>
                  <a:ext uri="{FF2B5EF4-FFF2-40B4-BE49-F238E27FC236}">
                    <a16:creationId xmlns:a16="http://schemas.microsoft.com/office/drawing/2014/main" id="{0B59F142-C25D-C441-B12D-544C6CD40D33}"/>
                  </a:ext>
                </a:extLst>
              </p:cNvPr>
              <p:cNvSpPr>
                <a:spLocks/>
              </p:cNvSpPr>
              <p:nvPr/>
            </p:nvSpPr>
            <p:spPr bwMode="auto">
              <a:xfrm>
                <a:off x="6142038" y="2898775"/>
                <a:ext cx="26988" cy="25400"/>
              </a:xfrm>
              <a:custGeom>
                <a:avLst/>
                <a:gdLst/>
                <a:ahLst/>
                <a:cxnLst>
                  <a:cxn ang="0">
                    <a:pos x="12" y="17"/>
                  </a:cxn>
                  <a:cxn ang="0">
                    <a:pos x="9" y="11"/>
                  </a:cxn>
                  <a:cxn ang="0">
                    <a:pos x="0" y="6"/>
                  </a:cxn>
                  <a:cxn ang="0">
                    <a:pos x="9" y="0"/>
                  </a:cxn>
                  <a:cxn ang="0">
                    <a:pos x="20" y="15"/>
                  </a:cxn>
                  <a:cxn ang="0">
                    <a:pos x="21" y="19"/>
                  </a:cxn>
                  <a:cxn ang="0">
                    <a:pos x="17" y="19"/>
                  </a:cxn>
                  <a:cxn ang="0">
                    <a:pos x="12" y="17"/>
                  </a:cxn>
                </a:cxnLst>
                <a:rect l="0" t="0" r="r" b="b"/>
                <a:pathLst>
                  <a:path w="21" h="19">
                    <a:moveTo>
                      <a:pt x="12" y="17"/>
                    </a:moveTo>
                    <a:cubicBezTo>
                      <a:pt x="11" y="17"/>
                      <a:pt x="9" y="12"/>
                      <a:pt x="9" y="11"/>
                    </a:cubicBezTo>
                    <a:cubicBezTo>
                      <a:pt x="7" y="7"/>
                      <a:pt x="0" y="9"/>
                      <a:pt x="0" y="6"/>
                    </a:cubicBezTo>
                    <a:cubicBezTo>
                      <a:pt x="0" y="3"/>
                      <a:pt x="6" y="0"/>
                      <a:pt x="9" y="0"/>
                    </a:cubicBezTo>
                    <a:cubicBezTo>
                      <a:pt x="11" y="7"/>
                      <a:pt x="14" y="15"/>
                      <a:pt x="20" y="15"/>
                    </a:cubicBezTo>
                    <a:cubicBezTo>
                      <a:pt x="20" y="16"/>
                      <a:pt x="20" y="18"/>
                      <a:pt x="21" y="19"/>
                    </a:cubicBezTo>
                    <a:cubicBezTo>
                      <a:pt x="20" y="19"/>
                      <a:pt x="18" y="19"/>
                      <a:pt x="17" y="19"/>
                    </a:cubicBezTo>
                    <a:cubicBezTo>
                      <a:pt x="15" y="19"/>
                      <a:pt x="14" y="17"/>
                      <a:pt x="12" y="1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9" name="Freeform 134">
                <a:extLst>
                  <a:ext uri="{FF2B5EF4-FFF2-40B4-BE49-F238E27FC236}">
                    <a16:creationId xmlns:a16="http://schemas.microsoft.com/office/drawing/2014/main" id="{89F7392B-3173-3642-8DD1-72EFDD141A11}"/>
                  </a:ext>
                </a:extLst>
              </p:cNvPr>
              <p:cNvSpPr>
                <a:spLocks/>
              </p:cNvSpPr>
              <p:nvPr/>
            </p:nvSpPr>
            <p:spPr bwMode="auto">
              <a:xfrm>
                <a:off x="6183313" y="2917825"/>
                <a:ext cx="11113" cy="11113"/>
              </a:xfrm>
              <a:custGeom>
                <a:avLst/>
                <a:gdLst/>
                <a:ahLst/>
                <a:cxnLst>
                  <a:cxn ang="0">
                    <a:pos x="1" y="0"/>
                  </a:cxn>
                  <a:cxn ang="0">
                    <a:pos x="5" y="0"/>
                  </a:cxn>
                  <a:cxn ang="0">
                    <a:pos x="9" y="3"/>
                  </a:cxn>
                  <a:cxn ang="0">
                    <a:pos x="4" y="8"/>
                  </a:cxn>
                  <a:cxn ang="0">
                    <a:pos x="1" y="3"/>
                  </a:cxn>
                  <a:cxn ang="0">
                    <a:pos x="1" y="0"/>
                  </a:cxn>
                </a:cxnLst>
                <a:rect l="0" t="0" r="r" b="b"/>
                <a:pathLst>
                  <a:path w="9" h="8">
                    <a:moveTo>
                      <a:pt x="1" y="0"/>
                    </a:moveTo>
                    <a:cubicBezTo>
                      <a:pt x="2" y="0"/>
                      <a:pt x="4" y="0"/>
                      <a:pt x="5" y="0"/>
                    </a:cubicBezTo>
                    <a:cubicBezTo>
                      <a:pt x="6" y="0"/>
                      <a:pt x="8" y="2"/>
                      <a:pt x="9" y="3"/>
                    </a:cubicBezTo>
                    <a:cubicBezTo>
                      <a:pt x="9" y="5"/>
                      <a:pt x="7" y="8"/>
                      <a:pt x="4" y="8"/>
                    </a:cubicBezTo>
                    <a:cubicBezTo>
                      <a:pt x="1" y="8"/>
                      <a:pt x="1" y="5"/>
                      <a:pt x="1" y="3"/>
                    </a:cubicBezTo>
                    <a:cubicBezTo>
                      <a:pt x="1" y="2"/>
                      <a:pt x="0" y="0"/>
                      <a:pt x="1"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0" name="Freeform 135">
                <a:extLst>
                  <a:ext uri="{FF2B5EF4-FFF2-40B4-BE49-F238E27FC236}">
                    <a16:creationId xmlns:a16="http://schemas.microsoft.com/office/drawing/2014/main" id="{02C1B4D3-5A70-C84E-BB26-DA7C5D5684C6}"/>
                  </a:ext>
                </a:extLst>
              </p:cNvPr>
              <p:cNvSpPr>
                <a:spLocks/>
              </p:cNvSpPr>
              <p:nvPr/>
            </p:nvSpPr>
            <p:spPr bwMode="auto">
              <a:xfrm>
                <a:off x="6035675" y="2892425"/>
                <a:ext cx="9525" cy="15875"/>
              </a:xfrm>
              <a:custGeom>
                <a:avLst/>
                <a:gdLst/>
                <a:ahLst/>
                <a:cxnLst>
                  <a:cxn ang="0">
                    <a:pos x="1" y="0"/>
                  </a:cxn>
                  <a:cxn ang="0">
                    <a:pos x="8" y="12"/>
                  </a:cxn>
                  <a:cxn ang="0">
                    <a:pos x="0" y="2"/>
                  </a:cxn>
                  <a:cxn ang="0">
                    <a:pos x="0" y="0"/>
                  </a:cxn>
                  <a:cxn ang="0">
                    <a:pos x="3" y="0"/>
                  </a:cxn>
                  <a:cxn ang="0">
                    <a:pos x="3" y="2"/>
                  </a:cxn>
                  <a:cxn ang="0">
                    <a:pos x="1" y="0"/>
                  </a:cxn>
                </a:cxnLst>
                <a:rect l="0" t="0" r="r" b="b"/>
                <a:pathLst>
                  <a:path w="8" h="12">
                    <a:moveTo>
                      <a:pt x="1" y="0"/>
                    </a:moveTo>
                    <a:cubicBezTo>
                      <a:pt x="5" y="4"/>
                      <a:pt x="8" y="7"/>
                      <a:pt x="8" y="12"/>
                    </a:cubicBezTo>
                    <a:cubicBezTo>
                      <a:pt x="5" y="12"/>
                      <a:pt x="0" y="5"/>
                      <a:pt x="0" y="2"/>
                    </a:cubicBezTo>
                    <a:cubicBezTo>
                      <a:pt x="0" y="1"/>
                      <a:pt x="0" y="1"/>
                      <a:pt x="0" y="0"/>
                    </a:cubicBezTo>
                    <a:cubicBezTo>
                      <a:pt x="3" y="0"/>
                      <a:pt x="3" y="0"/>
                      <a:pt x="3" y="0"/>
                    </a:cubicBezTo>
                    <a:cubicBezTo>
                      <a:pt x="3" y="1"/>
                      <a:pt x="3" y="2"/>
                      <a:pt x="3" y="2"/>
                    </a:cubicBezTo>
                    <a:lnTo>
                      <a:pt x="1"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1" name="Freeform 136">
                <a:extLst>
                  <a:ext uri="{FF2B5EF4-FFF2-40B4-BE49-F238E27FC236}">
                    <a16:creationId xmlns:a16="http://schemas.microsoft.com/office/drawing/2014/main" id="{19316DD6-AD2B-7046-91B6-164DCA99AB36}"/>
                  </a:ext>
                </a:extLst>
              </p:cNvPr>
              <p:cNvSpPr>
                <a:spLocks/>
              </p:cNvSpPr>
              <p:nvPr/>
            </p:nvSpPr>
            <p:spPr bwMode="auto">
              <a:xfrm>
                <a:off x="6013450" y="2855913"/>
                <a:ext cx="15875" cy="15875"/>
              </a:xfrm>
              <a:custGeom>
                <a:avLst/>
                <a:gdLst/>
                <a:ahLst/>
                <a:cxnLst>
                  <a:cxn ang="0">
                    <a:pos x="2" y="0"/>
                  </a:cxn>
                  <a:cxn ang="0">
                    <a:pos x="8" y="11"/>
                  </a:cxn>
                  <a:cxn ang="0">
                    <a:pos x="0" y="1"/>
                  </a:cxn>
                  <a:cxn ang="0">
                    <a:pos x="0" y="1"/>
                  </a:cxn>
                  <a:cxn ang="0">
                    <a:pos x="2" y="0"/>
                  </a:cxn>
                </a:cxnLst>
                <a:rect l="0" t="0" r="r" b="b"/>
                <a:pathLst>
                  <a:path w="12" h="11">
                    <a:moveTo>
                      <a:pt x="2" y="0"/>
                    </a:moveTo>
                    <a:cubicBezTo>
                      <a:pt x="5" y="2"/>
                      <a:pt x="12" y="11"/>
                      <a:pt x="8" y="11"/>
                    </a:cubicBezTo>
                    <a:cubicBezTo>
                      <a:pt x="6" y="11"/>
                      <a:pt x="1" y="4"/>
                      <a:pt x="0" y="1"/>
                    </a:cubicBezTo>
                    <a:cubicBezTo>
                      <a:pt x="0" y="1"/>
                      <a:pt x="0" y="1"/>
                      <a:pt x="0" y="1"/>
                    </a:cubicBezTo>
                    <a:lnTo>
                      <a:pt x="2"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2" name="Freeform 137">
                <a:extLst>
                  <a:ext uri="{FF2B5EF4-FFF2-40B4-BE49-F238E27FC236}">
                    <a16:creationId xmlns:a16="http://schemas.microsoft.com/office/drawing/2014/main" id="{AEC6B5C0-457B-A547-8134-DF902B1A0755}"/>
                  </a:ext>
                </a:extLst>
              </p:cNvPr>
              <p:cNvSpPr>
                <a:spLocks/>
              </p:cNvSpPr>
              <p:nvPr/>
            </p:nvSpPr>
            <p:spPr bwMode="auto">
              <a:xfrm>
                <a:off x="6548438" y="2284413"/>
                <a:ext cx="41275" cy="49213"/>
              </a:xfrm>
              <a:custGeom>
                <a:avLst/>
                <a:gdLst/>
                <a:ahLst/>
                <a:cxnLst>
                  <a:cxn ang="0">
                    <a:pos x="12" y="22"/>
                  </a:cxn>
                  <a:cxn ang="0">
                    <a:pos x="14" y="16"/>
                  </a:cxn>
                  <a:cxn ang="0">
                    <a:pos x="10" y="10"/>
                  </a:cxn>
                  <a:cxn ang="0">
                    <a:pos x="10" y="14"/>
                  </a:cxn>
                  <a:cxn ang="0">
                    <a:pos x="5" y="16"/>
                  </a:cxn>
                  <a:cxn ang="0">
                    <a:pos x="0" y="11"/>
                  </a:cxn>
                  <a:cxn ang="0">
                    <a:pos x="14" y="0"/>
                  </a:cxn>
                  <a:cxn ang="0">
                    <a:pos x="26" y="3"/>
                  </a:cxn>
                  <a:cxn ang="0">
                    <a:pos x="26" y="8"/>
                  </a:cxn>
                  <a:cxn ang="0">
                    <a:pos x="30" y="11"/>
                  </a:cxn>
                  <a:cxn ang="0">
                    <a:pos x="30" y="16"/>
                  </a:cxn>
                  <a:cxn ang="0">
                    <a:pos x="26" y="16"/>
                  </a:cxn>
                  <a:cxn ang="0">
                    <a:pos x="15" y="37"/>
                  </a:cxn>
                  <a:cxn ang="0">
                    <a:pos x="14" y="33"/>
                  </a:cxn>
                  <a:cxn ang="0">
                    <a:pos x="14" y="36"/>
                  </a:cxn>
                  <a:cxn ang="0">
                    <a:pos x="7" y="29"/>
                  </a:cxn>
                  <a:cxn ang="0">
                    <a:pos x="12" y="22"/>
                  </a:cxn>
                </a:cxnLst>
                <a:rect l="0" t="0" r="r" b="b"/>
                <a:pathLst>
                  <a:path w="30" h="37">
                    <a:moveTo>
                      <a:pt x="12" y="22"/>
                    </a:moveTo>
                    <a:cubicBezTo>
                      <a:pt x="14" y="16"/>
                      <a:pt x="14" y="16"/>
                      <a:pt x="14" y="16"/>
                    </a:cubicBezTo>
                    <a:cubicBezTo>
                      <a:pt x="11" y="15"/>
                      <a:pt x="11" y="12"/>
                      <a:pt x="10" y="10"/>
                    </a:cubicBezTo>
                    <a:cubicBezTo>
                      <a:pt x="10" y="11"/>
                      <a:pt x="9" y="13"/>
                      <a:pt x="10" y="14"/>
                    </a:cubicBezTo>
                    <a:cubicBezTo>
                      <a:pt x="8" y="14"/>
                      <a:pt x="6" y="16"/>
                      <a:pt x="5" y="16"/>
                    </a:cubicBezTo>
                    <a:cubicBezTo>
                      <a:pt x="3" y="16"/>
                      <a:pt x="0" y="13"/>
                      <a:pt x="0" y="11"/>
                    </a:cubicBezTo>
                    <a:cubicBezTo>
                      <a:pt x="0" y="8"/>
                      <a:pt x="13" y="0"/>
                      <a:pt x="14" y="0"/>
                    </a:cubicBezTo>
                    <a:cubicBezTo>
                      <a:pt x="18" y="0"/>
                      <a:pt x="20" y="3"/>
                      <a:pt x="26" y="3"/>
                    </a:cubicBezTo>
                    <a:cubicBezTo>
                      <a:pt x="26" y="5"/>
                      <a:pt x="25" y="8"/>
                      <a:pt x="26" y="8"/>
                    </a:cubicBezTo>
                    <a:cubicBezTo>
                      <a:pt x="30" y="11"/>
                      <a:pt x="30" y="11"/>
                      <a:pt x="30" y="11"/>
                    </a:cubicBezTo>
                    <a:cubicBezTo>
                      <a:pt x="30" y="13"/>
                      <a:pt x="29" y="14"/>
                      <a:pt x="30" y="16"/>
                    </a:cubicBezTo>
                    <a:cubicBezTo>
                      <a:pt x="29" y="16"/>
                      <a:pt x="27" y="16"/>
                      <a:pt x="26" y="16"/>
                    </a:cubicBezTo>
                    <a:cubicBezTo>
                      <a:pt x="25" y="24"/>
                      <a:pt x="21" y="37"/>
                      <a:pt x="15" y="37"/>
                    </a:cubicBezTo>
                    <a:cubicBezTo>
                      <a:pt x="14" y="37"/>
                      <a:pt x="14" y="35"/>
                      <a:pt x="14" y="33"/>
                    </a:cubicBezTo>
                    <a:cubicBezTo>
                      <a:pt x="14" y="36"/>
                      <a:pt x="14" y="36"/>
                      <a:pt x="14" y="36"/>
                    </a:cubicBezTo>
                    <a:cubicBezTo>
                      <a:pt x="10" y="36"/>
                      <a:pt x="7" y="31"/>
                      <a:pt x="7" y="29"/>
                    </a:cubicBezTo>
                    <a:cubicBezTo>
                      <a:pt x="7" y="28"/>
                      <a:pt x="12" y="22"/>
                      <a:pt x="12" y="22"/>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3" name="Freeform 138">
                <a:extLst>
                  <a:ext uri="{FF2B5EF4-FFF2-40B4-BE49-F238E27FC236}">
                    <a16:creationId xmlns:a16="http://schemas.microsoft.com/office/drawing/2014/main" id="{09D73DD2-83FE-964D-AF58-5C62E52F072B}"/>
                  </a:ext>
                </a:extLst>
              </p:cNvPr>
              <p:cNvSpPr>
                <a:spLocks/>
              </p:cNvSpPr>
              <p:nvPr/>
            </p:nvSpPr>
            <p:spPr bwMode="auto">
              <a:xfrm>
                <a:off x="6596063" y="2271713"/>
                <a:ext cx="42863" cy="30163"/>
              </a:xfrm>
              <a:custGeom>
                <a:avLst/>
                <a:gdLst/>
                <a:ahLst/>
                <a:cxnLst>
                  <a:cxn ang="0">
                    <a:pos x="23" y="15"/>
                  </a:cxn>
                  <a:cxn ang="0">
                    <a:pos x="17" y="12"/>
                  </a:cxn>
                  <a:cxn ang="0">
                    <a:pos x="6" y="23"/>
                  </a:cxn>
                  <a:cxn ang="0">
                    <a:pos x="3" y="17"/>
                  </a:cxn>
                  <a:cxn ang="0">
                    <a:pos x="0" y="12"/>
                  </a:cxn>
                  <a:cxn ang="0">
                    <a:pos x="8" y="5"/>
                  </a:cxn>
                  <a:cxn ang="0">
                    <a:pos x="23" y="0"/>
                  </a:cxn>
                  <a:cxn ang="0">
                    <a:pos x="23" y="15"/>
                  </a:cxn>
                </a:cxnLst>
                <a:rect l="0" t="0" r="r" b="b"/>
                <a:pathLst>
                  <a:path w="33" h="23">
                    <a:moveTo>
                      <a:pt x="23" y="15"/>
                    </a:moveTo>
                    <a:cubicBezTo>
                      <a:pt x="20" y="15"/>
                      <a:pt x="18" y="13"/>
                      <a:pt x="17" y="12"/>
                    </a:cubicBezTo>
                    <a:cubicBezTo>
                      <a:pt x="13" y="16"/>
                      <a:pt x="12" y="23"/>
                      <a:pt x="6" y="23"/>
                    </a:cubicBezTo>
                    <a:cubicBezTo>
                      <a:pt x="4" y="23"/>
                      <a:pt x="3" y="19"/>
                      <a:pt x="3" y="17"/>
                    </a:cubicBezTo>
                    <a:cubicBezTo>
                      <a:pt x="1" y="15"/>
                      <a:pt x="0" y="14"/>
                      <a:pt x="0" y="12"/>
                    </a:cubicBezTo>
                    <a:cubicBezTo>
                      <a:pt x="0" y="12"/>
                      <a:pt x="8" y="6"/>
                      <a:pt x="8" y="5"/>
                    </a:cubicBezTo>
                    <a:cubicBezTo>
                      <a:pt x="16" y="7"/>
                      <a:pt x="17" y="0"/>
                      <a:pt x="23" y="0"/>
                    </a:cubicBezTo>
                    <a:cubicBezTo>
                      <a:pt x="33" y="0"/>
                      <a:pt x="28" y="15"/>
                      <a:pt x="23" y="1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4" name="Freeform 139">
                <a:extLst>
                  <a:ext uri="{FF2B5EF4-FFF2-40B4-BE49-F238E27FC236}">
                    <a16:creationId xmlns:a16="http://schemas.microsoft.com/office/drawing/2014/main" id="{B8F83ACB-3EB6-C34C-98A5-0CF415660F09}"/>
                  </a:ext>
                </a:extLst>
              </p:cNvPr>
              <p:cNvSpPr>
                <a:spLocks/>
              </p:cNvSpPr>
              <p:nvPr/>
            </p:nvSpPr>
            <p:spPr bwMode="auto">
              <a:xfrm>
                <a:off x="6572250" y="2136775"/>
                <a:ext cx="185738" cy="153988"/>
              </a:xfrm>
              <a:custGeom>
                <a:avLst/>
                <a:gdLst/>
                <a:ahLst/>
                <a:cxnLst>
                  <a:cxn ang="0">
                    <a:pos x="55" y="110"/>
                  </a:cxn>
                  <a:cxn ang="0">
                    <a:pos x="55" y="107"/>
                  </a:cxn>
                  <a:cxn ang="0">
                    <a:pos x="56" y="99"/>
                  </a:cxn>
                  <a:cxn ang="0">
                    <a:pos x="43" y="95"/>
                  </a:cxn>
                  <a:cxn ang="0">
                    <a:pos x="39" y="99"/>
                  </a:cxn>
                  <a:cxn ang="0">
                    <a:pos x="29" y="100"/>
                  </a:cxn>
                  <a:cxn ang="0">
                    <a:pos x="6" y="106"/>
                  </a:cxn>
                  <a:cxn ang="0">
                    <a:pos x="0" y="104"/>
                  </a:cxn>
                  <a:cxn ang="0">
                    <a:pos x="5" y="101"/>
                  </a:cxn>
                  <a:cxn ang="0">
                    <a:pos x="30" y="84"/>
                  </a:cxn>
                  <a:cxn ang="0">
                    <a:pos x="57" y="84"/>
                  </a:cxn>
                  <a:cxn ang="0">
                    <a:pos x="72" y="70"/>
                  </a:cxn>
                  <a:cxn ang="0">
                    <a:pos x="79" y="59"/>
                  </a:cxn>
                  <a:cxn ang="0">
                    <a:pos x="77" y="64"/>
                  </a:cxn>
                  <a:cxn ang="0">
                    <a:pos x="79" y="66"/>
                  </a:cxn>
                  <a:cxn ang="0">
                    <a:pos x="92" y="60"/>
                  </a:cxn>
                  <a:cxn ang="0">
                    <a:pos x="116" y="25"/>
                  </a:cxn>
                  <a:cxn ang="0">
                    <a:pos x="114" y="19"/>
                  </a:cxn>
                  <a:cxn ang="0">
                    <a:pos x="125" y="3"/>
                  </a:cxn>
                  <a:cxn ang="0">
                    <a:pos x="130" y="4"/>
                  </a:cxn>
                  <a:cxn ang="0">
                    <a:pos x="129" y="4"/>
                  </a:cxn>
                  <a:cxn ang="0">
                    <a:pos x="128" y="0"/>
                  </a:cxn>
                  <a:cxn ang="0">
                    <a:pos x="133" y="2"/>
                  </a:cxn>
                  <a:cxn ang="0">
                    <a:pos x="134" y="11"/>
                  </a:cxn>
                  <a:cxn ang="0">
                    <a:pos x="140" y="26"/>
                  </a:cxn>
                  <a:cxn ang="0">
                    <a:pos x="134" y="40"/>
                  </a:cxn>
                  <a:cxn ang="0">
                    <a:pos x="134" y="43"/>
                  </a:cxn>
                  <a:cxn ang="0">
                    <a:pos x="130" y="44"/>
                  </a:cxn>
                  <a:cxn ang="0">
                    <a:pos x="127" y="63"/>
                  </a:cxn>
                  <a:cxn ang="0">
                    <a:pos x="122" y="76"/>
                  </a:cxn>
                  <a:cxn ang="0">
                    <a:pos x="125" y="84"/>
                  </a:cxn>
                  <a:cxn ang="0">
                    <a:pos x="114" y="93"/>
                  </a:cxn>
                  <a:cxn ang="0">
                    <a:pos x="114" y="86"/>
                  </a:cxn>
                  <a:cxn ang="0">
                    <a:pos x="102" y="96"/>
                  </a:cxn>
                  <a:cxn ang="0">
                    <a:pos x="100" y="94"/>
                  </a:cxn>
                  <a:cxn ang="0">
                    <a:pos x="96" y="94"/>
                  </a:cxn>
                  <a:cxn ang="0">
                    <a:pos x="87" y="100"/>
                  </a:cxn>
                  <a:cxn ang="0">
                    <a:pos x="74" y="92"/>
                  </a:cxn>
                  <a:cxn ang="0">
                    <a:pos x="72" y="96"/>
                  </a:cxn>
                  <a:cxn ang="0">
                    <a:pos x="76" y="103"/>
                  </a:cxn>
                  <a:cxn ang="0">
                    <a:pos x="72" y="103"/>
                  </a:cxn>
                  <a:cxn ang="0">
                    <a:pos x="61" y="115"/>
                  </a:cxn>
                  <a:cxn ang="0">
                    <a:pos x="55" y="110"/>
                  </a:cxn>
                </a:cxnLst>
                <a:rect l="0" t="0" r="r" b="b"/>
                <a:pathLst>
                  <a:path w="140" h="115">
                    <a:moveTo>
                      <a:pt x="55" y="110"/>
                    </a:moveTo>
                    <a:cubicBezTo>
                      <a:pt x="53" y="110"/>
                      <a:pt x="55" y="108"/>
                      <a:pt x="55" y="107"/>
                    </a:cubicBezTo>
                    <a:cubicBezTo>
                      <a:pt x="55" y="104"/>
                      <a:pt x="56" y="101"/>
                      <a:pt x="56" y="99"/>
                    </a:cubicBezTo>
                    <a:cubicBezTo>
                      <a:pt x="51" y="98"/>
                      <a:pt x="48" y="95"/>
                      <a:pt x="43" y="95"/>
                    </a:cubicBezTo>
                    <a:cubicBezTo>
                      <a:pt x="40" y="95"/>
                      <a:pt x="40" y="98"/>
                      <a:pt x="39" y="99"/>
                    </a:cubicBezTo>
                    <a:cubicBezTo>
                      <a:pt x="35" y="100"/>
                      <a:pt x="32" y="98"/>
                      <a:pt x="29" y="100"/>
                    </a:cubicBezTo>
                    <a:cubicBezTo>
                      <a:pt x="23" y="103"/>
                      <a:pt x="15" y="106"/>
                      <a:pt x="6" y="106"/>
                    </a:cubicBezTo>
                    <a:cubicBezTo>
                      <a:pt x="3" y="106"/>
                      <a:pt x="0" y="106"/>
                      <a:pt x="0" y="104"/>
                    </a:cubicBezTo>
                    <a:cubicBezTo>
                      <a:pt x="0" y="103"/>
                      <a:pt x="4" y="102"/>
                      <a:pt x="5" y="101"/>
                    </a:cubicBezTo>
                    <a:cubicBezTo>
                      <a:pt x="15" y="95"/>
                      <a:pt x="19" y="84"/>
                      <a:pt x="30" y="84"/>
                    </a:cubicBezTo>
                    <a:cubicBezTo>
                      <a:pt x="43" y="84"/>
                      <a:pt x="47" y="84"/>
                      <a:pt x="57" y="84"/>
                    </a:cubicBezTo>
                    <a:cubicBezTo>
                      <a:pt x="65" y="84"/>
                      <a:pt x="68" y="70"/>
                      <a:pt x="72" y="70"/>
                    </a:cubicBezTo>
                    <a:cubicBezTo>
                      <a:pt x="72" y="70"/>
                      <a:pt x="78" y="60"/>
                      <a:pt x="79" y="59"/>
                    </a:cubicBezTo>
                    <a:cubicBezTo>
                      <a:pt x="78" y="61"/>
                      <a:pt x="77" y="62"/>
                      <a:pt x="77" y="64"/>
                    </a:cubicBezTo>
                    <a:cubicBezTo>
                      <a:pt x="77" y="65"/>
                      <a:pt x="78" y="66"/>
                      <a:pt x="79" y="66"/>
                    </a:cubicBezTo>
                    <a:cubicBezTo>
                      <a:pt x="86" y="66"/>
                      <a:pt x="87" y="62"/>
                      <a:pt x="92" y="60"/>
                    </a:cubicBezTo>
                    <a:cubicBezTo>
                      <a:pt x="101" y="57"/>
                      <a:pt x="116" y="39"/>
                      <a:pt x="116" y="25"/>
                    </a:cubicBezTo>
                    <a:cubicBezTo>
                      <a:pt x="116" y="22"/>
                      <a:pt x="114" y="22"/>
                      <a:pt x="114" y="19"/>
                    </a:cubicBezTo>
                    <a:cubicBezTo>
                      <a:pt x="114" y="14"/>
                      <a:pt x="119" y="3"/>
                      <a:pt x="125" y="3"/>
                    </a:cubicBezTo>
                    <a:cubicBezTo>
                      <a:pt x="125" y="3"/>
                      <a:pt x="125" y="9"/>
                      <a:pt x="130" y="4"/>
                    </a:cubicBezTo>
                    <a:cubicBezTo>
                      <a:pt x="130" y="4"/>
                      <a:pt x="129" y="4"/>
                      <a:pt x="129" y="4"/>
                    </a:cubicBezTo>
                    <a:cubicBezTo>
                      <a:pt x="128" y="4"/>
                      <a:pt x="127" y="0"/>
                      <a:pt x="128" y="0"/>
                    </a:cubicBezTo>
                    <a:cubicBezTo>
                      <a:pt x="131" y="0"/>
                      <a:pt x="133" y="1"/>
                      <a:pt x="133" y="2"/>
                    </a:cubicBezTo>
                    <a:cubicBezTo>
                      <a:pt x="135" y="5"/>
                      <a:pt x="134" y="8"/>
                      <a:pt x="134" y="11"/>
                    </a:cubicBezTo>
                    <a:cubicBezTo>
                      <a:pt x="134" y="17"/>
                      <a:pt x="140" y="20"/>
                      <a:pt x="140" y="26"/>
                    </a:cubicBezTo>
                    <a:cubicBezTo>
                      <a:pt x="140" y="33"/>
                      <a:pt x="134" y="34"/>
                      <a:pt x="134" y="40"/>
                    </a:cubicBezTo>
                    <a:cubicBezTo>
                      <a:pt x="134" y="41"/>
                      <a:pt x="134" y="42"/>
                      <a:pt x="134" y="43"/>
                    </a:cubicBezTo>
                    <a:cubicBezTo>
                      <a:pt x="133" y="44"/>
                      <a:pt x="132" y="43"/>
                      <a:pt x="130" y="44"/>
                    </a:cubicBezTo>
                    <a:cubicBezTo>
                      <a:pt x="126" y="45"/>
                      <a:pt x="127" y="59"/>
                      <a:pt x="127" y="63"/>
                    </a:cubicBezTo>
                    <a:cubicBezTo>
                      <a:pt x="127" y="67"/>
                      <a:pt x="122" y="70"/>
                      <a:pt x="122" y="76"/>
                    </a:cubicBezTo>
                    <a:cubicBezTo>
                      <a:pt x="122" y="80"/>
                      <a:pt x="124" y="81"/>
                      <a:pt x="125" y="84"/>
                    </a:cubicBezTo>
                    <a:cubicBezTo>
                      <a:pt x="119" y="87"/>
                      <a:pt x="119" y="91"/>
                      <a:pt x="114" y="93"/>
                    </a:cubicBezTo>
                    <a:cubicBezTo>
                      <a:pt x="112" y="89"/>
                      <a:pt x="114" y="89"/>
                      <a:pt x="114" y="86"/>
                    </a:cubicBezTo>
                    <a:cubicBezTo>
                      <a:pt x="108" y="90"/>
                      <a:pt x="104" y="90"/>
                      <a:pt x="102" y="96"/>
                    </a:cubicBezTo>
                    <a:cubicBezTo>
                      <a:pt x="102" y="96"/>
                      <a:pt x="100" y="95"/>
                      <a:pt x="100" y="94"/>
                    </a:cubicBezTo>
                    <a:cubicBezTo>
                      <a:pt x="96" y="94"/>
                      <a:pt x="96" y="94"/>
                      <a:pt x="96" y="94"/>
                    </a:cubicBezTo>
                    <a:cubicBezTo>
                      <a:pt x="93" y="97"/>
                      <a:pt x="91" y="100"/>
                      <a:pt x="87" y="100"/>
                    </a:cubicBezTo>
                    <a:cubicBezTo>
                      <a:pt x="78" y="100"/>
                      <a:pt x="78" y="92"/>
                      <a:pt x="74" y="92"/>
                    </a:cubicBezTo>
                    <a:cubicBezTo>
                      <a:pt x="73" y="92"/>
                      <a:pt x="72" y="94"/>
                      <a:pt x="72" y="96"/>
                    </a:cubicBezTo>
                    <a:cubicBezTo>
                      <a:pt x="72" y="97"/>
                      <a:pt x="76" y="103"/>
                      <a:pt x="76" y="103"/>
                    </a:cubicBezTo>
                    <a:cubicBezTo>
                      <a:pt x="75" y="103"/>
                      <a:pt x="73" y="103"/>
                      <a:pt x="72" y="103"/>
                    </a:cubicBezTo>
                    <a:cubicBezTo>
                      <a:pt x="68" y="103"/>
                      <a:pt x="63" y="110"/>
                      <a:pt x="61" y="115"/>
                    </a:cubicBezTo>
                    <a:cubicBezTo>
                      <a:pt x="57" y="114"/>
                      <a:pt x="58" y="110"/>
                      <a:pt x="55" y="11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5" name="Freeform 140">
                <a:extLst>
                  <a:ext uri="{FF2B5EF4-FFF2-40B4-BE49-F238E27FC236}">
                    <a16:creationId xmlns:a16="http://schemas.microsoft.com/office/drawing/2014/main" id="{7267E409-435F-B14D-8FF2-7A60E50C4468}"/>
                  </a:ext>
                </a:extLst>
              </p:cNvPr>
              <p:cNvSpPr>
                <a:spLocks/>
              </p:cNvSpPr>
              <p:nvPr/>
            </p:nvSpPr>
            <p:spPr bwMode="auto">
              <a:xfrm>
                <a:off x="6721475" y="2054225"/>
                <a:ext cx="96838" cy="80963"/>
              </a:xfrm>
              <a:custGeom>
                <a:avLst/>
                <a:gdLst/>
                <a:ahLst/>
                <a:cxnLst>
                  <a:cxn ang="0">
                    <a:pos x="11" y="33"/>
                  </a:cxn>
                  <a:cxn ang="0">
                    <a:pos x="15" y="33"/>
                  </a:cxn>
                  <a:cxn ang="0">
                    <a:pos x="26" y="10"/>
                  </a:cxn>
                  <a:cxn ang="0">
                    <a:pos x="23" y="6"/>
                  </a:cxn>
                  <a:cxn ang="0">
                    <a:pos x="26" y="0"/>
                  </a:cxn>
                  <a:cxn ang="0">
                    <a:pos x="60" y="22"/>
                  </a:cxn>
                  <a:cxn ang="0">
                    <a:pos x="70" y="21"/>
                  </a:cxn>
                  <a:cxn ang="0">
                    <a:pos x="67" y="26"/>
                  </a:cxn>
                  <a:cxn ang="0">
                    <a:pos x="72" y="32"/>
                  </a:cxn>
                  <a:cxn ang="0">
                    <a:pos x="59" y="36"/>
                  </a:cxn>
                  <a:cxn ang="0">
                    <a:pos x="43" y="51"/>
                  </a:cxn>
                  <a:cxn ang="0">
                    <a:pos x="24" y="41"/>
                  </a:cxn>
                  <a:cxn ang="0">
                    <a:pos x="21" y="45"/>
                  </a:cxn>
                  <a:cxn ang="0">
                    <a:pos x="8" y="48"/>
                  </a:cxn>
                  <a:cxn ang="0">
                    <a:pos x="16" y="54"/>
                  </a:cxn>
                  <a:cxn ang="0">
                    <a:pos x="5" y="61"/>
                  </a:cxn>
                  <a:cxn ang="0">
                    <a:pos x="3" y="61"/>
                  </a:cxn>
                  <a:cxn ang="0">
                    <a:pos x="3" y="51"/>
                  </a:cxn>
                  <a:cxn ang="0">
                    <a:pos x="0" y="46"/>
                  </a:cxn>
                  <a:cxn ang="0">
                    <a:pos x="8" y="35"/>
                  </a:cxn>
                  <a:cxn ang="0">
                    <a:pos x="8" y="32"/>
                  </a:cxn>
                  <a:cxn ang="0">
                    <a:pos x="12" y="34"/>
                  </a:cxn>
                  <a:cxn ang="0">
                    <a:pos x="11" y="33"/>
                  </a:cxn>
                </a:cxnLst>
                <a:rect l="0" t="0" r="r" b="b"/>
                <a:pathLst>
                  <a:path w="72" h="61">
                    <a:moveTo>
                      <a:pt x="11" y="33"/>
                    </a:moveTo>
                    <a:cubicBezTo>
                      <a:pt x="12" y="33"/>
                      <a:pt x="14" y="33"/>
                      <a:pt x="15" y="33"/>
                    </a:cubicBezTo>
                    <a:cubicBezTo>
                      <a:pt x="23" y="33"/>
                      <a:pt x="26" y="16"/>
                      <a:pt x="26" y="10"/>
                    </a:cubicBezTo>
                    <a:cubicBezTo>
                      <a:pt x="26" y="8"/>
                      <a:pt x="23" y="7"/>
                      <a:pt x="23" y="6"/>
                    </a:cubicBezTo>
                    <a:cubicBezTo>
                      <a:pt x="23" y="2"/>
                      <a:pt x="25" y="1"/>
                      <a:pt x="26" y="0"/>
                    </a:cubicBezTo>
                    <a:cubicBezTo>
                      <a:pt x="38" y="8"/>
                      <a:pt x="43" y="22"/>
                      <a:pt x="60" y="22"/>
                    </a:cubicBezTo>
                    <a:cubicBezTo>
                      <a:pt x="64" y="22"/>
                      <a:pt x="67" y="19"/>
                      <a:pt x="70" y="21"/>
                    </a:cubicBezTo>
                    <a:cubicBezTo>
                      <a:pt x="69" y="23"/>
                      <a:pt x="67" y="24"/>
                      <a:pt x="67" y="26"/>
                    </a:cubicBezTo>
                    <a:cubicBezTo>
                      <a:pt x="67" y="29"/>
                      <a:pt x="71" y="32"/>
                      <a:pt x="72" y="32"/>
                    </a:cubicBezTo>
                    <a:cubicBezTo>
                      <a:pt x="68" y="35"/>
                      <a:pt x="65" y="36"/>
                      <a:pt x="59" y="36"/>
                    </a:cubicBezTo>
                    <a:cubicBezTo>
                      <a:pt x="49" y="36"/>
                      <a:pt x="46" y="46"/>
                      <a:pt x="43" y="51"/>
                    </a:cubicBezTo>
                    <a:cubicBezTo>
                      <a:pt x="36" y="47"/>
                      <a:pt x="31" y="46"/>
                      <a:pt x="24" y="41"/>
                    </a:cubicBezTo>
                    <a:cubicBezTo>
                      <a:pt x="23" y="42"/>
                      <a:pt x="21" y="43"/>
                      <a:pt x="21" y="45"/>
                    </a:cubicBezTo>
                    <a:cubicBezTo>
                      <a:pt x="15" y="45"/>
                      <a:pt x="8" y="40"/>
                      <a:pt x="8" y="48"/>
                    </a:cubicBezTo>
                    <a:cubicBezTo>
                      <a:pt x="8" y="52"/>
                      <a:pt x="14" y="52"/>
                      <a:pt x="16" y="54"/>
                    </a:cubicBezTo>
                    <a:cubicBezTo>
                      <a:pt x="12" y="59"/>
                      <a:pt x="9" y="57"/>
                      <a:pt x="5" y="61"/>
                    </a:cubicBezTo>
                    <a:cubicBezTo>
                      <a:pt x="3" y="61"/>
                      <a:pt x="3" y="61"/>
                      <a:pt x="3" y="61"/>
                    </a:cubicBezTo>
                    <a:cubicBezTo>
                      <a:pt x="3" y="58"/>
                      <a:pt x="3" y="51"/>
                      <a:pt x="3" y="51"/>
                    </a:cubicBezTo>
                    <a:cubicBezTo>
                      <a:pt x="3" y="49"/>
                      <a:pt x="0" y="48"/>
                      <a:pt x="0" y="46"/>
                    </a:cubicBezTo>
                    <a:cubicBezTo>
                      <a:pt x="0" y="41"/>
                      <a:pt x="8" y="38"/>
                      <a:pt x="8" y="35"/>
                    </a:cubicBezTo>
                    <a:cubicBezTo>
                      <a:pt x="8" y="32"/>
                      <a:pt x="8" y="32"/>
                      <a:pt x="8" y="32"/>
                    </a:cubicBezTo>
                    <a:cubicBezTo>
                      <a:pt x="9" y="32"/>
                      <a:pt x="10" y="33"/>
                      <a:pt x="12" y="34"/>
                    </a:cubicBezTo>
                    <a:lnTo>
                      <a:pt x="11" y="3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6" name="Freeform 141">
                <a:extLst>
                  <a:ext uri="{FF2B5EF4-FFF2-40B4-BE49-F238E27FC236}">
                    <a16:creationId xmlns:a16="http://schemas.microsoft.com/office/drawing/2014/main" id="{A78165DD-DCCC-6C40-8647-AA67C551D84A}"/>
                  </a:ext>
                </a:extLst>
              </p:cNvPr>
              <p:cNvSpPr>
                <a:spLocks/>
              </p:cNvSpPr>
              <p:nvPr/>
            </p:nvSpPr>
            <p:spPr bwMode="auto">
              <a:xfrm>
                <a:off x="6816725" y="2073275"/>
                <a:ext cx="15875" cy="14288"/>
              </a:xfrm>
              <a:custGeom>
                <a:avLst/>
                <a:gdLst/>
                <a:ahLst/>
                <a:cxnLst>
                  <a:cxn ang="0">
                    <a:pos x="10" y="0"/>
                  </a:cxn>
                  <a:cxn ang="0">
                    <a:pos x="12" y="2"/>
                  </a:cxn>
                  <a:cxn ang="0">
                    <a:pos x="1" y="11"/>
                  </a:cxn>
                  <a:cxn ang="0">
                    <a:pos x="1" y="7"/>
                  </a:cxn>
                  <a:cxn ang="0">
                    <a:pos x="11" y="0"/>
                  </a:cxn>
                  <a:cxn ang="0">
                    <a:pos x="10" y="0"/>
                  </a:cxn>
                </a:cxnLst>
                <a:rect l="0" t="0" r="r" b="b"/>
                <a:pathLst>
                  <a:path w="12" h="11">
                    <a:moveTo>
                      <a:pt x="10" y="0"/>
                    </a:moveTo>
                    <a:cubicBezTo>
                      <a:pt x="12" y="2"/>
                      <a:pt x="12" y="2"/>
                      <a:pt x="12" y="2"/>
                    </a:cubicBezTo>
                    <a:cubicBezTo>
                      <a:pt x="10" y="4"/>
                      <a:pt x="5" y="11"/>
                      <a:pt x="1" y="11"/>
                    </a:cubicBezTo>
                    <a:cubicBezTo>
                      <a:pt x="0" y="11"/>
                      <a:pt x="0" y="8"/>
                      <a:pt x="1" y="7"/>
                    </a:cubicBezTo>
                    <a:cubicBezTo>
                      <a:pt x="3" y="4"/>
                      <a:pt x="8" y="0"/>
                      <a:pt x="11" y="0"/>
                    </a:cubicBezTo>
                    <a:lnTo>
                      <a:pt x="10"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7" name="Freeform 142">
                <a:extLst>
                  <a:ext uri="{FF2B5EF4-FFF2-40B4-BE49-F238E27FC236}">
                    <a16:creationId xmlns:a16="http://schemas.microsoft.com/office/drawing/2014/main" id="{021FD9AE-76D7-BB4D-8BB6-1B904CE0B13D}"/>
                  </a:ext>
                </a:extLst>
              </p:cNvPr>
              <p:cNvSpPr>
                <a:spLocks/>
              </p:cNvSpPr>
              <p:nvPr/>
            </p:nvSpPr>
            <p:spPr bwMode="auto">
              <a:xfrm>
                <a:off x="6848475" y="2052638"/>
                <a:ext cx="22225" cy="15875"/>
              </a:xfrm>
              <a:custGeom>
                <a:avLst/>
                <a:gdLst/>
                <a:ahLst/>
                <a:cxnLst>
                  <a:cxn ang="0">
                    <a:pos x="17" y="3"/>
                  </a:cxn>
                  <a:cxn ang="0">
                    <a:pos x="1" y="12"/>
                  </a:cxn>
                  <a:cxn ang="0">
                    <a:pos x="1" y="10"/>
                  </a:cxn>
                  <a:cxn ang="0">
                    <a:pos x="10" y="0"/>
                  </a:cxn>
                  <a:cxn ang="0">
                    <a:pos x="17" y="0"/>
                  </a:cxn>
                  <a:cxn ang="0">
                    <a:pos x="17" y="3"/>
                  </a:cxn>
                </a:cxnLst>
                <a:rect l="0" t="0" r="r" b="b"/>
                <a:pathLst>
                  <a:path w="17" h="12">
                    <a:moveTo>
                      <a:pt x="17" y="3"/>
                    </a:moveTo>
                    <a:cubicBezTo>
                      <a:pt x="7" y="3"/>
                      <a:pt x="7" y="12"/>
                      <a:pt x="1" y="12"/>
                    </a:cubicBezTo>
                    <a:cubicBezTo>
                      <a:pt x="0" y="12"/>
                      <a:pt x="1" y="10"/>
                      <a:pt x="1" y="10"/>
                    </a:cubicBezTo>
                    <a:cubicBezTo>
                      <a:pt x="1" y="10"/>
                      <a:pt x="5" y="0"/>
                      <a:pt x="10" y="0"/>
                    </a:cubicBezTo>
                    <a:cubicBezTo>
                      <a:pt x="13" y="0"/>
                      <a:pt x="15" y="0"/>
                      <a:pt x="17" y="0"/>
                    </a:cubicBezTo>
                    <a:lnTo>
                      <a:pt x="17" y="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8" name="Freeform 143">
                <a:extLst>
                  <a:ext uri="{FF2B5EF4-FFF2-40B4-BE49-F238E27FC236}">
                    <a16:creationId xmlns:a16="http://schemas.microsoft.com/office/drawing/2014/main" id="{1222230B-4F03-5849-8619-9FD0579B9D4F}"/>
                  </a:ext>
                </a:extLst>
              </p:cNvPr>
              <p:cNvSpPr>
                <a:spLocks/>
              </p:cNvSpPr>
              <p:nvPr/>
            </p:nvSpPr>
            <p:spPr bwMode="auto">
              <a:xfrm>
                <a:off x="6888163" y="2035175"/>
                <a:ext cx="12700" cy="11113"/>
              </a:xfrm>
              <a:custGeom>
                <a:avLst/>
                <a:gdLst/>
                <a:ahLst/>
                <a:cxnLst>
                  <a:cxn ang="0">
                    <a:pos x="1" y="6"/>
                  </a:cxn>
                  <a:cxn ang="0">
                    <a:pos x="2" y="3"/>
                  </a:cxn>
                  <a:cxn ang="0">
                    <a:pos x="9" y="0"/>
                  </a:cxn>
                  <a:cxn ang="0">
                    <a:pos x="1" y="9"/>
                  </a:cxn>
                  <a:cxn ang="0">
                    <a:pos x="1" y="6"/>
                  </a:cxn>
                </a:cxnLst>
                <a:rect l="0" t="0" r="r" b="b"/>
                <a:pathLst>
                  <a:path w="9" h="9">
                    <a:moveTo>
                      <a:pt x="1" y="6"/>
                    </a:moveTo>
                    <a:cubicBezTo>
                      <a:pt x="3" y="6"/>
                      <a:pt x="1" y="4"/>
                      <a:pt x="2" y="3"/>
                    </a:cubicBezTo>
                    <a:cubicBezTo>
                      <a:pt x="3" y="0"/>
                      <a:pt x="8" y="0"/>
                      <a:pt x="9" y="0"/>
                    </a:cubicBezTo>
                    <a:cubicBezTo>
                      <a:pt x="8" y="3"/>
                      <a:pt x="5" y="9"/>
                      <a:pt x="1" y="9"/>
                    </a:cubicBezTo>
                    <a:cubicBezTo>
                      <a:pt x="0" y="9"/>
                      <a:pt x="0" y="6"/>
                      <a:pt x="1"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9" name="Freeform 144">
                <a:extLst>
                  <a:ext uri="{FF2B5EF4-FFF2-40B4-BE49-F238E27FC236}">
                    <a16:creationId xmlns:a16="http://schemas.microsoft.com/office/drawing/2014/main" id="{A88DA8F9-21D9-7E4E-9DF6-DCF9C4EC6767}"/>
                  </a:ext>
                </a:extLst>
              </p:cNvPr>
              <p:cNvSpPr>
                <a:spLocks/>
              </p:cNvSpPr>
              <p:nvPr/>
            </p:nvSpPr>
            <p:spPr bwMode="auto">
              <a:xfrm>
                <a:off x="6753225" y="1855788"/>
                <a:ext cx="47625" cy="184150"/>
              </a:xfrm>
              <a:custGeom>
                <a:avLst/>
                <a:gdLst/>
                <a:ahLst/>
                <a:cxnLst>
                  <a:cxn ang="0">
                    <a:pos x="26" y="84"/>
                  </a:cxn>
                  <a:cxn ang="0">
                    <a:pos x="13" y="109"/>
                  </a:cxn>
                  <a:cxn ang="0">
                    <a:pos x="26" y="132"/>
                  </a:cxn>
                  <a:cxn ang="0">
                    <a:pos x="25" y="132"/>
                  </a:cxn>
                  <a:cxn ang="0">
                    <a:pos x="20" y="128"/>
                  </a:cxn>
                  <a:cxn ang="0">
                    <a:pos x="16" y="128"/>
                  </a:cxn>
                  <a:cxn ang="0">
                    <a:pos x="5" y="138"/>
                  </a:cxn>
                  <a:cxn ang="0">
                    <a:pos x="5" y="125"/>
                  </a:cxn>
                  <a:cxn ang="0">
                    <a:pos x="7" y="105"/>
                  </a:cxn>
                  <a:cxn ang="0">
                    <a:pos x="4" y="93"/>
                  </a:cxn>
                  <a:cxn ang="0">
                    <a:pos x="7" y="79"/>
                  </a:cxn>
                  <a:cxn ang="0">
                    <a:pos x="7" y="53"/>
                  </a:cxn>
                  <a:cxn ang="0">
                    <a:pos x="0" y="37"/>
                  </a:cxn>
                  <a:cxn ang="0">
                    <a:pos x="9" y="15"/>
                  </a:cxn>
                  <a:cxn ang="0">
                    <a:pos x="11" y="9"/>
                  </a:cxn>
                  <a:cxn ang="0">
                    <a:pos x="11" y="0"/>
                  </a:cxn>
                  <a:cxn ang="0">
                    <a:pos x="14" y="0"/>
                  </a:cxn>
                  <a:cxn ang="0">
                    <a:pos x="19" y="20"/>
                  </a:cxn>
                  <a:cxn ang="0">
                    <a:pos x="21" y="37"/>
                  </a:cxn>
                  <a:cxn ang="0">
                    <a:pos x="21" y="47"/>
                  </a:cxn>
                  <a:cxn ang="0">
                    <a:pos x="24" y="59"/>
                  </a:cxn>
                  <a:cxn ang="0">
                    <a:pos x="36" y="90"/>
                  </a:cxn>
                  <a:cxn ang="0">
                    <a:pos x="26" y="84"/>
                  </a:cxn>
                </a:cxnLst>
                <a:rect l="0" t="0" r="r" b="b"/>
                <a:pathLst>
                  <a:path w="36" h="138">
                    <a:moveTo>
                      <a:pt x="26" y="84"/>
                    </a:moveTo>
                    <a:cubicBezTo>
                      <a:pt x="15" y="84"/>
                      <a:pt x="13" y="98"/>
                      <a:pt x="13" y="109"/>
                    </a:cubicBezTo>
                    <a:cubicBezTo>
                      <a:pt x="13" y="120"/>
                      <a:pt x="22" y="124"/>
                      <a:pt x="26" y="132"/>
                    </a:cubicBezTo>
                    <a:cubicBezTo>
                      <a:pt x="26" y="132"/>
                      <a:pt x="25" y="132"/>
                      <a:pt x="25" y="132"/>
                    </a:cubicBezTo>
                    <a:cubicBezTo>
                      <a:pt x="23" y="133"/>
                      <a:pt x="21" y="130"/>
                      <a:pt x="20" y="128"/>
                    </a:cubicBezTo>
                    <a:cubicBezTo>
                      <a:pt x="19" y="128"/>
                      <a:pt x="17" y="128"/>
                      <a:pt x="16" y="128"/>
                    </a:cubicBezTo>
                    <a:cubicBezTo>
                      <a:pt x="11" y="128"/>
                      <a:pt x="11" y="138"/>
                      <a:pt x="5" y="138"/>
                    </a:cubicBezTo>
                    <a:cubicBezTo>
                      <a:pt x="4" y="138"/>
                      <a:pt x="5" y="127"/>
                      <a:pt x="5" y="125"/>
                    </a:cubicBezTo>
                    <a:cubicBezTo>
                      <a:pt x="5" y="117"/>
                      <a:pt x="7" y="112"/>
                      <a:pt x="7" y="105"/>
                    </a:cubicBezTo>
                    <a:cubicBezTo>
                      <a:pt x="7" y="99"/>
                      <a:pt x="4" y="98"/>
                      <a:pt x="4" y="93"/>
                    </a:cubicBezTo>
                    <a:cubicBezTo>
                      <a:pt x="4" y="86"/>
                      <a:pt x="7" y="84"/>
                      <a:pt x="7" y="79"/>
                    </a:cubicBezTo>
                    <a:cubicBezTo>
                      <a:pt x="7" y="68"/>
                      <a:pt x="7" y="64"/>
                      <a:pt x="7" y="53"/>
                    </a:cubicBezTo>
                    <a:cubicBezTo>
                      <a:pt x="7" y="46"/>
                      <a:pt x="0" y="44"/>
                      <a:pt x="0" y="37"/>
                    </a:cubicBezTo>
                    <a:cubicBezTo>
                      <a:pt x="0" y="28"/>
                      <a:pt x="3" y="16"/>
                      <a:pt x="9" y="15"/>
                    </a:cubicBezTo>
                    <a:cubicBezTo>
                      <a:pt x="9" y="12"/>
                      <a:pt x="11" y="11"/>
                      <a:pt x="11" y="9"/>
                    </a:cubicBezTo>
                    <a:cubicBezTo>
                      <a:pt x="11" y="4"/>
                      <a:pt x="11" y="3"/>
                      <a:pt x="11" y="0"/>
                    </a:cubicBezTo>
                    <a:cubicBezTo>
                      <a:pt x="12" y="0"/>
                      <a:pt x="13" y="0"/>
                      <a:pt x="14" y="0"/>
                    </a:cubicBezTo>
                    <a:cubicBezTo>
                      <a:pt x="14" y="8"/>
                      <a:pt x="18" y="14"/>
                      <a:pt x="19" y="20"/>
                    </a:cubicBezTo>
                    <a:cubicBezTo>
                      <a:pt x="21" y="26"/>
                      <a:pt x="18" y="30"/>
                      <a:pt x="21" y="37"/>
                    </a:cubicBezTo>
                    <a:cubicBezTo>
                      <a:pt x="21" y="47"/>
                      <a:pt x="21" y="47"/>
                      <a:pt x="21" y="47"/>
                    </a:cubicBezTo>
                    <a:cubicBezTo>
                      <a:pt x="20" y="52"/>
                      <a:pt x="23" y="57"/>
                      <a:pt x="24" y="59"/>
                    </a:cubicBezTo>
                    <a:cubicBezTo>
                      <a:pt x="27" y="70"/>
                      <a:pt x="33" y="79"/>
                      <a:pt x="36" y="90"/>
                    </a:cubicBezTo>
                    <a:cubicBezTo>
                      <a:pt x="34" y="86"/>
                      <a:pt x="30" y="84"/>
                      <a:pt x="26" y="8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0" name="Freeform 145">
                <a:extLst>
                  <a:ext uri="{FF2B5EF4-FFF2-40B4-BE49-F238E27FC236}">
                    <a16:creationId xmlns:a16="http://schemas.microsoft.com/office/drawing/2014/main" id="{7C0DBE48-8D79-D74D-B4C8-1FC22CD07A3A}"/>
                  </a:ext>
                </a:extLst>
              </p:cNvPr>
              <p:cNvSpPr>
                <a:spLocks/>
              </p:cNvSpPr>
              <p:nvPr/>
            </p:nvSpPr>
            <p:spPr bwMode="auto">
              <a:xfrm>
                <a:off x="5241925" y="1219200"/>
                <a:ext cx="292100" cy="214313"/>
              </a:xfrm>
              <a:custGeom>
                <a:avLst/>
                <a:gdLst/>
                <a:ahLst/>
                <a:cxnLst>
                  <a:cxn ang="0">
                    <a:pos x="76" y="161"/>
                  </a:cxn>
                  <a:cxn ang="0">
                    <a:pos x="50" y="131"/>
                  </a:cxn>
                  <a:cxn ang="0">
                    <a:pos x="103" y="67"/>
                  </a:cxn>
                  <a:cxn ang="0">
                    <a:pos x="125" y="55"/>
                  </a:cxn>
                  <a:cxn ang="0">
                    <a:pos x="134" y="45"/>
                  </a:cxn>
                  <a:cxn ang="0">
                    <a:pos x="175" y="34"/>
                  </a:cxn>
                  <a:cxn ang="0">
                    <a:pos x="220" y="11"/>
                  </a:cxn>
                  <a:cxn ang="0">
                    <a:pos x="203" y="0"/>
                  </a:cxn>
                  <a:cxn ang="0">
                    <a:pos x="136" y="25"/>
                  </a:cxn>
                  <a:cxn ang="0">
                    <a:pos x="123" y="19"/>
                  </a:cxn>
                  <a:cxn ang="0">
                    <a:pos x="109" y="25"/>
                  </a:cxn>
                  <a:cxn ang="0">
                    <a:pos x="69" y="46"/>
                  </a:cxn>
                  <a:cxn ang="0">
                    <a:pos x="52" y="49"/>
                  </a:cxn>
                  <a:cxn ang="0">
                    <a:pos x="47" y="53"/>
                  </a:cxn>
                  <a:cxn ang="0">
                    <a:pos x="50" y="61"/>
                  </a:cxn>
                  <a:cxn ang="0">
                    <a:pos x="27" y="88"/>
                  </a:cxn>
                  <a:cxn ang="0">
                    <a:pos x="34" y="98"/>
                  </a:cxn>
                  <a:cxn ang="0">
                    <a:pos x="13" y="110"/>
                  </a:cxn>
                  <a:cxn ang="0">
                    <a:pos x="13" y="117"/>
                  </a:cxn>
                  <a:cxn ang="0">
                    <a:pos x="0" y="134"/>
                  </a:cxn>
                  <a:cxn ang="0">
                    <a:pos x="8" y="143"/>
                  </a:cxn>
                  <a:cxn ang="0">
                    <a:pos x="21" y="143"/>
                  </a:cxn>
                  <a:cxn ang="0">
                    <a:pos x="27" y="158"/>
                  </a:cxn>
                  <a:cxn ang="0">
                    <a:pos x="39" y="158"/>
                  </a:cxn>
                  <a:cxn ang="0">
                    <a:pos x="42" y="161"/>
                  </a:cxn>
                  <a:cxn ang="0">
                    <a:pos x="76" y="161"/>
                  </a:cxn>
                  <a:cxn ang="0">
                    <a:pos x="72" y="156"/>
                  </a:cxn>
                  <a:cxn ang="0">
                    <a:pos x="76" y="161"/>
                  </a:cxn>
                </a:cxnLst>
                <a:rect l="0" t="0" r="r" b="b"/>
                <a:pathLst>
                  <a:path w="220" h="161">
                    <a:moveTo>
                      <a:pt x="76" y="161"/>
                    </a:moveTo>
                    <a:cubicBezTo>
                      <a:pt x="66" y="151"/>
                      <a:pt x="50" y="147"/>
                      <a:pt x="50" y="131"/>
                    </a:cubicBezTo>
                    <a:cubicBezTo>
                      <a:pt x="50" y="102"/>
                      <a:pt x="81" y="73"/>
                      <a:pt x="103" y="67"/>
                    </a:cubicBezTo>
                    <a:cubicBezTo>
                      <a:pt x="111" y="64"/>
                      <a:pt x="113" y="55"/>
                      <a:pt x="125" y="55"/>
                    </a:cubicBezTo>
                    <a:cubicBezTo>
                      <a:pt x="130" y="55"/>
                      <a:pt x="132" y="46"/>
                      <a:pt x="134" y="45"/>
                    </a:cubicBezTo>
                    <a:cubicBezTo>
                      <a:pt x="149" y="38"/>
                      <a:pt x="160" y="41"/>
                      <a:pt x="175" y="34"/>
                    </a:cubicBezTo>
                    <a:cubicBezTo>
                      <a:pt x="186" y="28"/>
                      <a:pt x="220" y="26"/>
                      <a:pt x="220" y="11"/>
                    </a:cubicBezTo>
                    <a:cubicBezTo>
                      <a:pt x="220" y="6"/>
                      <a:pt x="208" y="0"/>
                      <a:pt x="203" y="0"/>
                    </a:cubicBezTo>
                    <a:cubicBezTo>
                      <a:pt x="181" y="0"/>
                      <a:pt x="160" y="25"/>
                      <a:pt x="136" y="25"/>
                    </a:cubicBezTo>
                    <a:cubicBezTo>
                      <a:pt x="131" y="25"/>
                      <a:pt x="128" y="19"/>
                      <a:pt x="123" y="19"/>
                    </a:cubicBezTo>
                    <a:cubicBezTo>
                      <a:pt x="115" y="19"/>
                      <a:pt x="115" y="25"/>
                      <a:pt x="109" y="25"/>
                    </a:cubicBezTo>
                    <a:cubicBezTo>
                      <a:pt x="93" y="25"/>
                      <a:pt x="80" y="46"/>
                      <a:pt x="69" y="46"/>
                    </a:cubicBezTo>
                    <a:cubicBezTo>
                      <a:pt x="63" y="46"/>
                      <a:pt x="58" y="49"/>
                      <a:pt x="52" y="49"/>
                    </a:cubicBezTo>
                    <a:cubicBezTo>
                      <a:pt x="49" y="49"/>
                      <a:pt x="47" y="52"/>
                      <a:pt x="47" y="53"/>
                    </a:cubicBezTo>
                    <a:cubicBezTo>
                      <a:pt x="47" y="56"/>
                      <a:pt x="50" y="58"/>
                      <a:pt x="50" y="61"/>
                    </a:cubicBezTo>
                    <a:cubicBezTo>
                      <a:pt x="50" y="74"/>
                      <a:pt x="27" y="80"/>
                      <a:pt x="27" y="88"/>
                    </a:cubicBezTo>
                    <a:cubicBezTo>
                      <a:pt x="27" y="91"/>
                      <a:pt x="34" y="92"/>
                      <a:pt x="34" y="98"/>
                    </a:cubicBezTo>
                    <a:cubicBezTo>
                      <a:pt x="27" y="99"/>
                      <a:pt x="13" y="102"/>
                      <a:pt x="13" y="110"/>
                    </a:cubicBezTo>
                    <a:cubicBezTo>
                      <a:pt x="13" y="115"/>
                      <a:pt x="13" y="117"/>
                      <a:pt x="13" y="117"/>
                    </a:cubicBezTo>
                    <a:cubicBezTo>
                      <a:pt x="13" y="124"/>
                      <a:pt x="0" y="124"/>
                      <a:pt x="0" y="134"/>
                    </a:cubicBezTo>
                    <a:cubicBezTo>
                      <a:pt x="0" y="139"/>
                      <a:pt x="8" y="143"/>
                      <a:pt x="8" y="143"/>
                    </a:cubicBezTo>
                    <a:cubicBezTo>
                      <a:pt x="8" y="143"/>
                      <a:pt x="20" y="143"/>
                      <a:pt x="21" y="143"/>
                    </a:cubicBezTo>
                    <a:cubicBezTo>
                      <a:pt x="28" y="145"/>
                      <a:pt x="24" y="152"/>
                      <a:pt x="27" y="158"/>
                    </a:cubicBezTo>
                    <a:cubicBezTo>
                      <a:pt x="28" y="161"/>
                      <a:pt x="35" y="158"/>
                      <a:pt x="39" y="158"/>
                    </a:cubicBezTo>
                    <a:cubicBezTo>
                      <a:pt x="40" y="158"/>
                      <a:pt x="41" y="161"/>
                      <a:pt x="42" y="161"/>
                    </a:cubicBezTo>
                    <a:cubicBezTo>
                      <a:pt x="76" y="161"/>
                      <a:pt x="76" y="161"/>
                      <a:pt x="76" y="161"/>
                    </a:cubicBezTo>
                    <a:cubicBezTo>
                      <a:pt x="75" y="159"/>
                      <a:pt x="73" y="157"/>
                      <a:pt x="72" y="156"/>
                    </a:cubicBezTo>
                    <a:lnTo>
                      <a:pt x="76" y="161"/>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1" name="Freeform 146">
                <a:extLst>
                  <a:ext uri="{FF2B5EF4-FFF2-40B4-BE49-F238E27FC236}">
                    <a16:creationId xmlns:a16="http://schemas.microsoft.com/office/drawing/2014/main" id="{FBC1F8E9-17B7-A846-B0BA-362FCC643550}"/>
                  </a:ext>
                </a:extLst>
              </p:cNvPr>
              <p:cNvSpPr>
                <a:spLocks/>
              </p:cNvSpPr>
              <p:nvPr/>
            </p:nvSpPr>
            <p:spPr bwMode="auto">
              <a:xfrm>
                <a:off x="4713288" y="1196975"/>
                <a:ext cx="2847975" cy="1058863"/>
              </a:xfrm>
              <a:custGeom>
                <a:avLst/>
                <a:gdLst/>
                <a:ahLst/>
                <a:cxnLst>
                  <a:cxn ang="0">
                    <a:pos x="1515" y="585"/>
                  </a:cxn>
                  <a:cxn ang="0">
                    <a:pos x="1460" y="485"/>
                  </a:cxn>
                  <a:cxn ang="0">
                    <a:pos x="1665" y="408"/>
                  </a:cxn>
                  <a:cxn ang="0">
                    <a:pos x="1804" y="346"/>
                  </a:cxn>
                  <a:cxn ang="0">
                    <a:pos x="1709" y="465"/>
                  </a:cxn>
                  <a:cxn ang="0">
                    <a:pos x="1793" y="452"/>
                  </a:cxn>
                  <a:cxn ang="0">
                    <a:pos x="1989" y="313"/>
                  </a:cxn>
                  <a:cxn ang="0">
                    <a:pos x="2112" y="287"/>
                  </a:cxn>
                  <a:cxn ang="0">
                    <a:pos x="1892" y="194"/>
                  </a:cxn>
                  <a:cxn ang="0">
                    <a:pos x="1660" y="159"/>
                  </a:cxn>
                  <a:cxn ang="0">
                    <a:pos x="1435" y="157"/>
                  </a:cxn>
                  <a:cxn ang="0">
                    <a:pos x="1314" y="97"/>
                  </a:cxn>
                  <a:cxn ang="0">
                    <a:pos x="1102" y="104"/>
                  </a:cxn>
                  <a:cxn ang="0">
                    <a:pos x="1016" y="27"/>
                  </a:cxn>
                  <a:cxn ang="0">
                    <a:pos x="758" y="117"/>
                  </a:cxn>
                  <a:cxn ang="0">
                    <a:pos x="668" y="148"/>
                  </a:cxn>
                  <a:cxn ang="0">
                    <a:pos x="644" y="121"/>
                  </a:cxn>
                  <a:cxn ang="0">
                    <a:pos x="511" y="207"/>
                  </a:cxn>
                  <a:cxn ang="0">
                    <a:pos x="322" y="247"/>
                  </a:cxn>
                  <a:cxn ang="0">
                    <a:pos x="214" y="296"/>
                  </a:cxn>
                  <a:cxn ang="0">
                    <a:pos x="229" y="227"/>
                  </a:cxn>
                  <a:cxn ang="0">
                    <a:pos x="127" y="236"/>
                  </a:cxn>
                  <a:cxn ang="0">
                    <a:pos x="136" y="312"/>
                  </a:cxn>
                  <a:cxn ang="0">
                    <a:pos x="117" y="395"/>
                  </a:cxn>
                  <a:cxn ang="0">
                    <a:pos x="50" y="446"/>
                  </a:cxn>
                  <a:cxn ang="0">
                    <a:pos x="16" y="495"/>
                  </a:cxn>
                  <a:cxn ang="0">
                    <a:pos x="54" y="558"/>
                  </a:cxn>
                  <a:cxn ang="0">
                    <a:pos x="88" y="597"/>
                  </a:cxn>
                  <a:cxn ang="0">
                    <a:pos x="112" y="644"/>
                  </a:cxn>
                  <a:cxn ang="0">
                    <a:pos x="208" y="647"/>
                  </a:cxn>
                  <a:cxn ang="0">
                    <a:pos x="225" y="626"/>
                  </a:cxn>
                  <a:cxn ang="0">
                    <a:pos x="284" y="701"/>
                  </a:cxn>
                  <a:cxn ang="0">
                    <a:pos x="350" y="732"/>
                  </a:cxn>
                  <a:cxn ang="0">
                    <a:pos x="366" y="742"/>
                  </a:cxn>
                  <a:cxn ang="0">
                    <a:pos x="349" y="634"/>
                  </a:cxn>
                  <a:cxn ang="0">
                    <a:pos x="412" y="645"/>
                  </a:cxn>
                  <a:cxn ang="0">
                    <a:pos x="427" y="700"/>
                  </a:cxn>
                  <a:cxn ang="0">
                    <a:pos x="428" y="746"/>
                  </a:cxn>
                  <a:cxn ang="0">
                    <a:pos x="447" y="755"/>
                  </a:cxn>
                  <a:cxn ang="0">
                    <a:pos x="522" y="777"/>
                  </a:cxn>
                  <a:cxn ang="0">
                    <a:pos x="559" y="781"/>
                  </a:cxn>
                  <a:cxn ang="0">
                    <a:pos x="608" y="770"/>
                  </a:cxn>
                  <a:cxn ang="0">
                    <a:pos x="654" y="772"/>
                  </a:cxn>
                  <a:cxn ang="0">
                    <a:pos x="677" y="748"/>
                  </a:cxn>
                  <a:cxn ang="0">
                    <a:pos x="829" y="593"/>
                  </a:cxn>
                  <a:cxn ang="0">
                    <a:pos x="994" y="534"/>
                  </a:cxn>
                  <a:cxn ang="0">
                    <a:pos x="1224" y="569"/>
                  </a:cxn>
                  <a:cxn ang="0">
                    <a:pos x="1411" y="607"/>
                  </a:cxn>
                  <a:cxn ang="0">
                    <a:pos x="1400" y="655"/>
                  </a:cxn>
                </a:cxnLst>
                <a:rect l="0" t="0" r="r" b="b"/>
                <a:pathLst>
                  <a:path w="2139" h="795">
                    <a:moveTo>
                      <a:pt x="1398" y="684"/>
                    </a:moveTo>
                    <a:cubicBezTo>
                      <a:pt x="1398" y="684"/>
                      <a:pt x="1415" y="688"/>
                      <a:pt x="1429" y="688"/>
                    </a:cubicBezTo>
                    <a:cubicBezTo>
                      <a:pt x="1454" y="688"/>
                      <a:pt x="1478" y="635"/>
                      <a:pt x="1495" y="618"/>
                    </a:cubicBezTo>
                    <a:cubicBezTo>
                      <a:pt x="1502" y="610"/>
                      <a:pt x="1512" y="596"/>
                      <a:pt x="1515" y="585"/>
                    </a:cubicBezTo>
                    <a:cubicBezTo>
                      <a:pt x="1518" y="572"/>
                      <a:pt x="1513" y="564"/>
                      <a:pt x="1520" y="551"/>
                    </a:cubicBezTo>
                    <a:cubicBezTo>
                      <a:pt x="1522" y="547"/>
                      <a:pt x="1527" y="537"/>
                      <a:pt x="1527" y="527"/>
                    </a:cubicBezTo>
                    <a:cubicBezTo>
                      <a:pt x="1527" y="515"/>
                      <a:pt x="1508" y="492"/>
                      <a:pt x="1499" y="499"/>
                    </a:cubicBezTo>
                    <a:cubicBezTo>
                      <a:pt x="1473" y="518"/>
                      <a:pt x="1460" y="488"/>
                      <a:pt x="1460" y="485"/>
                    </a:cubicBezTo>
                    <a:cubicBezTo>
                      <a:pt x="1460" y="473"/>
                      <a:pt x="1483" y="459"/>
                      <a:pt x="1493" y="450"/>
                    </a:cubicBezTo>
                    <a:cubicBezTo>
                      <a:pt x="1506" y="436"/>
                      <a:pt x="1524" y="413"/>
                      <a:pt x="1543" y="408"/>
                    </a:cubicBezTo>
                    <a:cubicBezTo>
                      <a:pt x="1560" y="404"/>
                      <a:pt x="1613" y="399"/>
                      <a:pt x="1627" y="399"/>
                    </a:cubicBezTo>
                    <a:cubicBezTo>
                      <a:pt x="1645" y="399"/>
                      <a:pt x="1654" y="408"/>
                      <a:pt x="1665" y="408"/>
                    </a:cubicBezTo>
                    <a:cubicBezTo>
                      <a:pt x="1671" y="408"/>
                      <a:pt x="1675" y="408"/>
                      <a:pt x="1689" y="408"/>
                    </a:cubicBezTo>
                    <a:cubicBezTo>
                      <a:pt x="1696" y="379"/>
                      <a:pt x="1709" y="362"/>
                      <a:pt x="1740" y="362"/>
                    </a:cubicBezTo>
                    <a:cubicBezTo>
                      <a:pt x="1748" y="362"/>
                      <a:pt x="1751" y="360"/>
                      <a:pt x="1766" y="362"/>
                    </a:cubicBezTo>
                    <a:cubicBezTo>
                      <a:pt x="1759" y="368"/>
                      <a:pt x="1756" y="406"/>
                      <a:pt x="1804" y="346"/>
                    </a:cubicBezTo>
                    <a:cubicBezTo>
                      <a:pt x="1809" y="346"/>
                      <a:pt x="1832" y="355"/>
                      <a:pt x="1797" y="377"/>
                    </a:cubicBezTo>
                    <a:cubicBezTo>
                      <a:pt x="1785" y="385"/>
                      <a:pt x="1774" y="381"/>
                      <a:pt x="1766" y="393"/>
                    </a:cubicBezTo>
                    <a:cubicBezTo>
                      <a:pt x="1757" y="406"/>
                      <a:pt x="1749" y="423"/>
                      <a:pt x="1735" y="430"/>
                    </a:cubicBezTo>
                    <a:cubicBezTo>
                      <a:pt x="1724" y="436"/>
                      <a:pt x="1709" y="447"/>
                      <a:pt x="1709" y="465"/>
                    </a:cubicBezTo>
                    <a:cubicBezTo>
                      <a:pt x="1709" y="482"/>
                      <a:pt x="1714" y="535"/>
                      <a:pt x="1726" y="545"/>
                    </a:cubicBezTo>
                    <a:cubicBezTo>
                      <a:pt x="1735" y="532"/>
                      <a:pt x="1741" y="507"/>
                      <a:pt x="1760" y="503"/>
                    </a:cubicBezTo>
                    <a:cubicBezTo>
                      <a:pt x="1757" y="491"/>
                      <a:pt x="1777" y="488"/>
                      <a:pt x="1777" y="479"/>
                    </a:cubicBezTo>
                    <a:cubicBezTo>
                      <a:pt x="1777" y="464"/>
                      <a:pt x="1793" y="460"/>
                      <a:pt x="1793" y="452"/>
                    </a:cubicBezTo>
                    <a:cubicBezTo>
                      <a:pt x="1793" y="447"/>
                      <a:pt x="1788" y="442"/>
                      <a:pt x="1793" y="432"/>
                    </a:cubicBezTo>
                    <a:cubicBezTo>
                      <a:pt x="1828" y="356"/>
                      <a:pt x="1861" y="397"/>
                      <a:pt x="1874" y="397"/>
                    </a:cubicBezTo>
                    <a:cubicBezTo>
                      <a:pt x="1914" y="397"/>
                      <a:pt x="1941" y="347"/>
                      <a:pt x="1976" y="346"/>
                    </a:cubicBezTo>
                    <a:cubicBezTo>
                      <a:pt x="2041" y="345"/>
                      <a:pt x="1989" y="320"/>
                      <a:pt x="1989" y="313"/>
                    </a:cubicBezTo>
                    <a:cubicBezTo>
                      <a:pt x="1989" y="294"/>
                      <a:pt x="2015" y="297"/>
                      <a:pt x="2020" y="287"/>
                    </a:cubicBezTo>
                    <a:cubicBezTo>
                      <a:pt x="2022" y="282"/>
                      <a:pt x="2018" y="271"/>
                      <a:pt x="2026" y="271"/>
                    </a:cubicBezTo>
                    <a:cubicBezTo>
                      <a:pt x="2054" y="271"/>
                      <a:pt x="2077" y="309"/>
                      <a:pt x="2097" y="309"/>
                    </a:cubicBezTo>
                    <a:cubicBezTo>
                      <a:pt x="2106" y="309"/>
                      <a:pt x="2108" y="293"/>
                      <a:pt x="2112" y="287"/>
                    </a:cubicBezTo>
                    <a:cubicBezTo>
                      <a:pt x="2120" y="278"/>
                      <a:pt x="2127" y="279"/>
                      <a:pt x="2139" y="275"/>
                    </a:cubicBezTo>
                    <a:cubicBezTo>
                      <a:pt x="2123" y="254"/>
                      <a:pt x="2071" y="242"/>
                      <a:pt x="2046" y="227"/>
                    </a:cubicBezTo>
                    <a:cubicBezTo>
                      <a:pt x="2011" y="207"/>
                      <a:pt x="1965" y="185"/>
                      <a:pt x="1914" y="185"/>
                    </a:cubicBezTo>
                    <a:cubicBezTo>
                      <a:pt x="1900" y="185"/>
                      <a:pt x="1890" y="188"/>
                      <a:pt x="1892" y="194"/>
                    </a:cubicBezTo>
                    <a:cubicBezTo>
                      <a:pt x="1906" y="237"/>
                      <a:pt x="1872" y="194"/>
                      <a:pt x="1863" y="194"/>
                    </a:cubicBezTo>
                    <a:cubicBezTo>
                      <a:pt x="1762" y="192"/>
                      <a:pt x="1762" y="192"/>
                      <a:pt x="1762" y="192"/>
                    </a:cubicBezTo>
                    <a:cubicBezTo>
                      <a:pt x="1756" y="169"/>
                      <a:pt x="1741" y="161"/>
                      <a:pt x="1711" y="161"/>
                    </a:cubicBezTo>
                    <a:cubicBezTo>
                      <a:pt x="1695" y="161"/>
                      <a:pt x="1670" y="167"/>
                      <a:pt x="1660" y="159"/>
                    </a:cubicBezTo>
                    <a:cubicBezTo>
                      <a:pt x="1652" y="151"/>
                      <a:pt x="1651" y="141"/>
                      <a:pt x="1638" y="137"/>
                    </a:cubicBezTo>
                    <a:cubicBezTo>
                      <a:pt x="1611" y="128"/>
                      <a:pt x="1582" y="121"/>
                      <a:pt x="1548" y="121"/>
                    </a:cubicBezTo>
                    <a:cubicBezTo>
                      <a:pt x="1513" y="121"/>
                      <a:pt x="1509" y="140"/>
                      <a:pt x="1506" y="157"/>
                    </a:cubicBezTo>
                    <a:cubicBezTo>
                      <a:pt x="1473" y="157"/>
                      <a:pt x="1457" y="157"/>
                      <a:pt x="1435" y="157"/>
                    </a:cubicBezTo>
                    <a:cubicBezTo>
                      <a:pt x="1423" y="157"/>
                      <a:pt x="1421" y="147"/>
                      <a:pt x="1407" y="146"/>
                    </a:cubicBezTo>
                    <a:cubicBezTo>
                      <a:pt x="1405" y="152"/>
                      <a:pt x="1403" y="166"/>
                      <a:pt x="1396" y="166"/>
                    </a:cubicBezTo>
                    <a:cubicBezTo>
                      <a:pt x="1377" y="166"/>
                      <a:pt x="1369" y="143"/>
                      <a:pt x="1369" y="130"/>
                    </a:cubicBezTo>
                    <a:cubicBezTo>
                      <a:pt x="1369" y="127"/>
                      <a:pt x="1405" y="105"/>
                      <a:pt x="1314" y="97"/>
                    </a:cubicBezTo>
                    <a:cubicBezTo>
                      <a:pt x="1303" y="96"/>
                      <a:pt x="1296" y="101"/>
                      <a:pt x="1296" y="115"/>
                    </a:cubicBezTo>
                    <a:cubicBezTo>
                      <a:pt x="1248" y="115"/>
                      <a:pt x="1248" y="115"/>
                      <a:pt x="1248" y="115"/>
                    </a:cubicBezTo>
                    <a:cubicBezTo>
                      <a:pt x="1233" y="111"/>
                      <a:pt x="1157" y="102"/>
                      <a:pt x="1147" y="86"/>
                    </a:cubicBezTo>
                    <a:cubicBezTo>
                      <a:pt x="1089" y="133"/>
                      <a:pt x="1102" y="104"/>
                      <a:pt x="1102" y="104"/>
                    </a:cubicBezTo>
                    <a:cubicBezTo>
                      <a:pt x="1116" y="87"/>
                      <a:pt x="1249" y="51"/>
                      <a:pt x="1140" y="24"/>
                    </a:cubicBezTo>
                    <a:cubicBezTo>
                      <a:pt x="1094" y="24"/>
                      <a:pt x="1094" y="24"/>
                      <a:pt x="1094" y="24"/>
                    </a:cubicBezTo>
                    <a:cubicBezTo>
                      <a:pt x="1089" y="12"/>
                      <a:pt x="1079" y="0"/>
                      <a:pt x="1060" y="0"/>
                    </a:cubicBezTo>
                    <a:cubicBezTo>
                      <a:pt x="1038" y="0"/>
                      <a:pt x="1028" y="17"/>
                      <a:pt x="1016" y="27"/>
                    </a:cubicBezTo>
                    <a:cubicBezTo>
                      <a:pt x="1008" y="33"/>
                      <a:pt x="951" y="56"/>
                      <a:pt x="956" y="35"/>
                    </a:cubicBezTo>
                    <a:cubicBezTo>
                      <a:pt x="941" y="40"/>
                      <a:pt x="879" y="44"/>
                      <a:pt x="847" y="73"/>
                    </a:cubicBezTo>
                    <a:cubicBezTo>
                      <a:pt x="840" y="79"/>
                      <a:pt x="838" y="97"/>
                      <a:pt x="828" y="97"/>
                    </a:cubicBezTo>
                    <a:cubicBezTo>
                      <a:pt x="813" y="97"/>
                      <a:pt x="758" y="92"/>
                      <a:pt x="758" y="117"/>
                    </a:cubicBezTo>
                    <a:cubicBezTo>
                      <a:pt x="758" y="122"/>
                      <a:pt x="763" y="128"/>
                      <a:pt x="765" y="135"/>
                    </a:cubicBezTo>
                    <a:cubicBezTo>
                      <a:pt x="755" y="141"/>
                      <a:pt x="752" y="135"/>
                      <a:pt x="721" y="135"/>
                    </a:cubicBezTo>
                    <a:cubicBezTo>
                      <a:pt x="695" y="170"/>
                      <a:pt x="697" y="129"/>
                      <a:pt x="691" y="121"/>
                    </a:cubicBezTo>
                    <a:cubicBezTo>
                      <a:pt x="689" y="136"/>
                      <a:pt x="679" y="142"/>
                      <a:pt x="668" y="148"/>
                    </a:cubicBezTo>
                    <a:cubicBezTo>
                      <a:pt x="671" y="160"/>
                      <a:pt x="690" y="173"/>
                      <a:pt x="677" y="188"/>
                    </a:cubicBezTo>
                    <a:cubicBezTo>
                      <a:pt x="667" y="198"/>
                      <a:pt x="695" y="230"/>
                      <a:pt x="680" y="230"/>
                    </a:cubicBezTo>
                    <a:cubicBezTo>
                      <a:pt x="662" y="230"/>
                      <a:pt x="657" y="164"/>
                      <a:pt x="657" y="150"/>
                    </a:cubicBezTo>
                    <a:cubicBezTo>
                      <a:pt x="657" y="135"/>
                      <a:pt x="681" y="129"/>
                      <a:pt x="644" y="121"/>
                    </a:cubicBezTo>
                    <a:cubicBezTo>
                      <a:pt x="625" y="118"/>
                      <a:pt x="589" y="149"/>
                      <a:pt x="589" y="166"/>
                    </a:cubicBezTo>
                    <a:cubicBezTo>
                      <a:pt x="589" y="186"/>
                      <a:pt x="598" y="199"/>
                      <a:pt x="608" y="210"/>
                    </a:cubicBezTo>
                    <a:cubicBezTo>
                      <a:pt x="633" y="248"/>
                      <a:pt x="574" y="205"/>
                      <a:pt x="552" y="200"/>
                    </a:cubicBezTo>
                    <a:cubicBezTo>
                      <a:pt x="492" y="184"/>
                      <a:pt x="512" y="204"/>
                      <a:pt x="511" y="207"/>
                    </a:cubicBezTo>
                    <a:cubicBezTo>
                      <a:pt x="509" y="241"/>
                      <a:pt x="495" y="214"/>
                      <a:pt x="487" y="214"/>
                    </a:cubicBezTo>
                    <a:cubicBezTo>
                      <a:pt x="473" y="214"/>
                      <a:pt x="445" y="233"/>
                      <a:pt x="425" y="223"/>
                    </a:cubicBezTo>
                    <a:cubicBezTo>
                      <a:pt x="415" y="197"/>
                      <a:pt x="349" y="256"/>
                      <a:pt x="333" y="256"/>
                    </a:cubicBezTo>
                    <a:cubicBezTo>
                      <a:pt x="327" y="256"/>
                      <a:pt x="320" y="252"/>
                      <a:pt x="322" y="247"/>
                    </a:cubicBezTo>
                    <a:cubicBezTo>
                      <a:pt x="329" y="229"/>
                      <a:pt x="319" y="191"/>
                      <a:pt x="300" y="249"/>
                    </a:cubicBezTo>
                    <a:cubicBezTo>
                      <a:pt x="298" y="253"/>
                      <a:pt x="306" y="255"/>
                      <a:pt x="306" y="263"/>
                    </a:cubicBezTo>
                    <a:cubicBezTo>
                      <a:pt x="306" y="278"/>
                      <a:pt x="283" y="267"/>
                      <a:pt x="271" y="271"/>
                    </a:cubicBezTo>
                    <a:cubicBezTo>
                      <a:pt x="259" y="275"/>
                      <a:pt x="265" y="318"/>
                      <a:pt x="214" y="296"/>
                    </a:cubicBezTo>
                    <a:cubicBezTo>
                      <a:pt x="214" y="313"/>
                      <a:pt x="214" y="313"/>
                      <a:pt x="214" y="313"/>
                    </a:cubicBezTo>
                    <a:cubicBezTo>
                      <a:pt x="189" y="311"/>
                      <a:pt x="192" y="284"/>
                      <a:pt x="183" y="271"/>
                    </a:cubicBezTo>
                    <a:cubicBezTo>
                      <a:pt x="202" y="271"/>
                      <a:pt x="212" y="271"/>
                      <a:pt x="230" y="276"/>
                    </a:cubicBezTo>
                    <a:cubicBezTo>
                      <a:pt x="255" y="282"/>
                      <a:pt x="304" y="251"/>
                      <a:pt x="229" y="227"/>
                    </a:cubicBezTo>
                    <a:cubicBezTo>
                      <a:pt x="208" y="220"/>
                      <a:pt x="160" y="196"/>
                      <a:pt x="145" y="196"/>
                    </a:cubicBezTo>
                    <a:cubicBezTo>
                      <a:pt x="144" y="196"/>
                      <a:pt x="144" y="195"/>
                      <a:pt x="133" y="196"/>
                    </a:cubicBezTo>
                    <a:cubicBezTo>
                      <a:pt x="127" y="200"/>
                      <a:pt x="111" y="208"/>
                      <a:pt x="111" y="219"/>
                    </a:cubicBezTo>
                    <a:cubicBezTo>
                      <a:pt x="111" y="227"/>
                      <a:pt x="127" y="226"/>
                      <a:pt x="127" y="236"/>
                    </a:cubicBezTo>
                    <a:cubicBezTo>
                      <a:pt x="127" y="244"/>
                      <a:pt x="119" y="247"/>
                      <a:pt x="119" y="255"/>
                    </a:cubicBezTo>
                    <a:cubicBezTo>
                      <a:pt x="119" y="263"/>
                      <a:pt x="128" y="268"/>
                      <a:pt x="128" y="277"/>
                    </a:cubicBezTo>
                    <a:cubicBezTo>
                      <a:pt x="128" y="282"/>
                      <a:pt x="123" y="285"/>
                      <a:pt x="123" y="290"/>
                    </a:cubicBezTo>
                    <a:cubicBezTo>
                      <a:pt x="123" y="300"/>
                      <a:pt x="136" y="302"/>
                      <a:pt x="136" y="312"/>
                    </a:cubicBezTo>
                    <a:cubicBezTo>
                      <a:pt x="136" y="315"/>
                      <a:pt x="132" y="317"/>
                      <a:pt x="131" y="318"/>
                    </a:cubicBezTo>
                    <a:cubicBezTo>
                      <a:pt x="135" y="325"/>
                      <a:pt x="145" y="327"/>
                      <a:pt x="145" y="336"/>
                    </a:cubicBezTo>
                    <a:cubicBezTo>
                      <a:pt x="145" y="351"/>
                      <a:pt x="115" y="367"/>
                      <a:pt x="106" y="379"/>
                    </a:cubicBezTo>
                    <a:cubicBezTo>
                      <a:pt x="109" y="384"/>
                      <a:pt x="114" y="387"/>
                      <a:pt x="117" y="395"/>
                    </a:cubicBezTo>
                    <a:cubicBezTo>
                      <a:pt x="111" y="398"/>
                      <a:pt x="98" y="405"/>
                      <a:pt x="92" y="405"/>
                    </a:cubicBezTo>
                    <a:cubicBezTo>
                      <a:pt x="85" y="405"/>
                      <a:pt x="80" y="402"/>
                      <a:pt x="70" y="402"/>
                    </a:cubicBezTo>
                    <a:cubicBezTo>
                      <a:pt x="61" y="402"/>
                      <a:pt x="38" y="410"/>
                      <a:pt x="45" y="417"/>
                    </a:cubicBezTo>
                    <a:cubicBezTo>
                      <a:pt x="67" y="438"/>
                      <a:pt x="56" y="446"/>
                      <a:pt x="50" y="446"/>
                    </a:cubicBezTo>
                    <a:cubicBezTo>
                      <a:pt x="42" y="446"/>
                      <a:pt x="40" y="435"/>
                      <a:pt x="33" y="435"/>
                    </a:cubicBezTo>
                    <a:cubicBezTo>
                      <a:pt x="25" y="435"/>
                      <a:pt x="15" y="455"/>
                      <a:pt x="15" y="465"/>
                    </a:cubicBezTo>
                    <a:cubicBezTo>
                      <a:pt x="15" y="483"/>
                      <a:pt x="1" y="480"/>
                      <a:pt x="0" y="496"/>
                    </a:cubicBezTo>
                    <a:cubicBezTo>
                      <a:pt x="6" y="495"/>
                      <a:pt x="11" y="495"/>
                      <a:pt x="16" y="495"/>
                    </a:cubicBezTo>
                    <a:cubicBezTo>
                      <a:pt x="24" y="495"/>
                      <a:pt x="30" y="494"/>
                      <a:pt x="39" y="494"/>
                    </a:cubicBezTo>
                    <a:cubicBezTo>
                      <a:pt x="48" y="494"/>
                      <a:pt x="52" y="510"/>
                      <a:pt x="52" y="520"/>
                    </a:cubicBezTo>
                    <a:cubicBezTo>
                      <a:pt x="52" y="526"/>
                      <a:pt x="46" y="529"/>
                      <a:pt x="46" y="535"/>
                    </a:cubicBezTo>
                    <a:cubicBezTo>
                      <a:pt x="46" y="544"/>
                      <a:pt x="54" y="550"/>
                      <a:pt x="54" y="558"/>
                    </a:cubicBezTo>
                    <a:cubicBezTo>
                      <a:pt x="54" y="563"/>
                      <a:pt x="46" y="565"/>
                      <a:pt x="44" y="568"/>
                    </a:cubicBezTo>
                    <a:cubicBezTo>
                      <a:pt x="39" y="576"/>
                      <a:pt x="37" y="583"/>
                      <a:pt x="37" y="593"/>
                    </a:cubicBezTo>
                    <a:cubicBezTo>
                      <a:pt x="37" y="606"/>
                      <a:pt x="46" y="603"/>
                      <a:pt x="56" y="603"/>
                    </a:cubicBezTo>
                    <a:cubicBezTo>
                      <a:pt x="70" y="603"/>
                      <a:pt x="77" y="597"/>
                      <a:pt x="88" y="597"/>
                    </a:cubicBezTo>
                    <a:cubicBezTo>
                      <a:pt x="99" y="597"/>
                      <a:pt x="97" y="620"/>
                      <a:pt x="108" y="620"/>
                    </a:cubicBezTo>
                    <a:cubicBezTo>
                      <a:pt x="108" y="638"/>
                      <a:pt x="108" y="638"/>
                      <a:pt x="108" y="638"/>
                    </a:cubicBezTo>
                    <a:cubicBezTo>
                      <a:pt x="108" y="640"/>
                      <a:pt x="109" y="641"/>
                      <a:pt x="110" y="641"/>
                    </a:cubicBezTo>
                    <a:cubicBezTo>
                      <a:pt x="112" y="644"/>
                      <a:pt x="112" y="644"/>
                      <a:pt x="112" y="644"/>
                    </a:cubicBezTo>
                    <a:cubicBezTo>
                      <a:pt x="114" y="644"/>
                      <a:pt x="120" y="642"/>
                      <a:pt x="123" y="641"/>
                    </a:cubicBezTo>
                    <a:cubicBezTo>
                      <a:pt x="132" y="639"/>
                      <a:pt x="133" y="627"/>
                      <a:pt x="143" y="627"/>
                    </a:cubicBezTo>
                    <a:cubicBezTo>
                      <a:pt x="151" y="627"/>
                      <a:pt x="171" y="660"/>
                      <a:pt x="177" y="660"/>
                    </a:cubicBezTo>
                    <a:cubicBezTo>
                      <a:pt x="184" y="660"/>
                      <a:pt x="205" y="651"/>
                      <a:pt x="208" y="647"/>
                    </a:cubicBezTo>
                    <a:cubicBezTo>
                      <a:pt x="207" y="647"/>
                      <a:pt x="196" y="645"/>
                      <a:pt x="196" y="645"/>
                    </a:cubicBezTo>
                    <a:cubicBezTo>
                      <a:pt x="194" y="645"/>
                      <a:pt x="189" y="644"/>
                      <a:pt x="189" y="638"/>
                    </a:cubicBezTo>
                    <a:cubicBezTo>
                      <a:pt x="189" y="635"/>
                      <a:pt x="221" y="623"/>
                      <a:pt x="233" y="619"/>
                    </a:cubicBezTo>
                    <a:cubicBezTo>
                      <a:pt x="233" y="619"/>
                      <a:pt x="227" y="625"/>
                      <a:pt x="225" y="626"/>
                    </a:cubicBezTo>
                    <a:cubicBezTo>
                      <a:pt x="226" y="629"/>
                      <a:pt x="237" y="641"/>
                      <a:pt x="211" y="647"/>
                    </a:cubicBezTo>
                    <a:cubicBezTo>
                      <a:pt x="223" y="673"/>
                      <a:pt x="273" y="669"/>
                      <a:pt x="273" y="704"/>
                    </a:cubicBezTo>
                    <a:cubicBezTo>
                      <a:pt x="275" y="703"/>
                      <a:pt x="275" y="703"/>
                      <a:pt x="275" y="703"/>
                    </a:cubicBezTo>
                    <a:cubicBezTo>
                      <a:pt x="278" y="702"/>
                      <a:pt x="280" y="701"/>
                      <a:pt x="284" y="701"/>
                    </a:cubicBezTo>
                    <a:cubicBezTo>
                      <a:pt x="298" y="701"/>
                      <a:pt x="297" y="710"/>
                      <a:pt x="302" y="719"/>
                    </a:cubicBezTo>
                    <a:cubicBezTo>
                      <a:pt x="303" y="721"/>
                      <a:pt x="312" y="726"/>
                      <a:pt x="312" y="726"/>
                    </a:cubicBezTo>
                    <a:cubicBezTo>
                      <a:pt x="320" y="729"/>
                      <a:pt x="322" y="742"/>
                      <a:pt x="335" y="742"/>
                    </a:cubicBezTo>
                    <a:cubicBezTo>
                      <a:pt x="344" y="742"/>
                      <a:pt x="344" y="734"/>
                      <a:pt x="350" y="732"/>
                    </a:cubicBezTo>
                    <a:cubicBezTo>
                      <a:pt x="354" y="731"/>
                      <a:pt x="353" y="731"/>
                      <a:pt x="357" y="731"/>
                    </a:cubicBezTo>
                    <a:cubicBezTo>
                      <a:pt x="358" y="733"/>
                      <a:pt x="358" y="737"/>
                      <a:pt x="360" y="739"/>
                    </a:cubicBezTo>
                    <a:cubicBezTo>
                      <a:pt x="359" y="739"/>
                      <a:pt x="360" y="740"/>
                      <a:pt x="360" y="741"/>
                    </a:cubicBezTo>
                    <a:cubicBezTo>
                      <a:pt x="366" y="742"/>
                      <a:pt x="366" y="742"/>
                      <a:pt x="366" y="742"/>
                    </a:cubicBezTo>
                    <a:cubicBezTo>
                      <a:pt x="371" y="735"/>
                      <a:pt x="371" y="724"/>
                      <a:pt x="378" y="721"/>
                    </a:cubicBezTo>
                    <a:cubicBezTo>
                      <a:pt x="366" y="714"/>
                      <a:pt x="348" y="688"/>
                      <a:pt x="348" y="673"/>
                    </a:cubicBezTo>
                    <a:cubicBezTo>
                      <a:pt x="348" y="668"/>
                      <a:pt x="338" y="662"/>
                      <a:pt x="338" y="655"/>
                    </a:cubicBezTo>
                    <a:cubicBezTo>
                      <a:pt x="338" y="653"/>
                      <a:pt x="347" y="637"/>
                      <a:pt x="349" y="634"/>
                    </a:cubicBezTo>
                    <a:cubicBezTo>
                      <a:pt x="351" y="635"/>
                      <a:pt x="365" y="628"/>
                      <a:pt x="366" y="627"/>
                    </a:cubicBezTo>
                    <a:cubicBezTo>
                      <a:pt x="377" y="623"/>
                      <a:pt x="384" y="620"/>
                      <a:pt x="399" y="620"/>
                    </a:cubicBezTo>
                    <a:cubicBezTo>
                      <a:pt x="423" y="620"/>
                      <a:pt x="427" y="631"/>
                      <a:pt x="436" y="645"/>
                    </a:cubicBezTo>
                    <a:cubicBezTo>
                      <a:pt x="429" y="650"/>
                      <a:pt x="420" y="645"/>
                      <a:pt x="412" y="645"/>
                    </a:cubicBezTo>
                    <a:cubicBezTo>
                      <a:pt x="400" y="645"/>
                      <a:pt x="383" y="656"/>
                      <a:pt x="381" y="656"/>
                    </a:cubicBezTo>
                    <a:cubicBezTo>
                      <a:pt x="382" y="665"/>
                      <a:pt x="389" y="664"/>
                      <a:pt x="391" y="669"/>
                    </a:cubicBezTo>
                    <a:cubicBezTo>
                      <a:pt x="400" y="684"/>
                      <a:pt x="412" y="690"/>
                      <a:pt x="412" y="707"/>
                    </a:cubicBezTo>
                    <a:cubicBezTo>
                      <a:pt x="415" y="705"/>
                      <a:pt x="424" y="701"/>
                      <a:pt x="427" y="700"/>
                    </a:cubicBezTo>
                    <a:cubicBezTo>
                      <a:pt x="427" y="707"/>
                      <a:pt x="434" y="710"/>
                      <a:pt x="434" y="717"/>
                    </a:cubicBezTo>
                    <a:cubicBezTo>
                      <a:pt x="421" y="717"/>
                      <a:pt x="421" y="717"/>
                      <a:pt x="421" y="717"/>
                    </a:cubicBezTo>
                    <a:cubicBezTo>
                      <a:pt x="417" y="717"/>
                      <a:pt x="413" y="721"/>
                      <a:pt x="412" y="728"/>
                    </a:cubicBezTo>
                    <a:cubicBezTo>
                      <a:pt x="421" y="729"/>
                      <a:pt x="428" y="738"/>
                      <a:pt x="428" y="746"/>
                    </a:cubicBezTo>
                    <a:cubicBezTo>
                      <a:pt x="428" y="751"/>
                      <a:pt x="424" y="753"/>
                      <a:pt x="424" y="757"/>
                    </a:cubicBezTo>
                    <a:cubicBezTo>
                      <a:pt x="424" y="761"/>
                      <a:pt x="428" y="765"/>
                      <a:pt x="429" y="766"/>
                    </a:cubicBezTo>
                    <a:cubicBezTo>
                      <a:pt x="429" y="762"/>
                      <a:pt x="434" y="762"/>
                      <a:pt x="438" y="761"/>
                    </a:cubicBezTo>
                    <a:cubicBezTo>
                      <a:pt x="443" y="759"/>
                      <a:pt x="442" y="757"/>
                      <a:pt x="447" y="755"/>
                    </a:cubicBezTo>
                    <a:cubicBezTo>
                      <a:pt x="455" y="752"/>
                      <a:pt x="460" y="754"/>
                      <a:pt x="466" y="749"/>
                    </a:cubicBezTo>
                    <a:cubicBezTo>
                      <a:pt x="476" y="755"/>
                      <a:pt x="482" y="755"/>
                      <a:pt x="491" y="758"/>
                    </a:cubicBezTo>
                    <a:cubicBezTo>
                      <a:pt x="502" y="762"/>
                      <a:pt x="505" y="772"/>
                      <a:pt x="518" y="772"/>
                    </a:cubicBezTo>
                    <a:cubicBezTo>
                      <a:pt x="518" y="774"/>
                      <a:pt x="521" y="775"/>
                      <a:pt x="522" y="777"/>
                    </a:cubicBezTo>
                    <a:cubicBezTo>
                      <a:pt x="523" y="781"/>
                      <a:pt x="522" y="787"/>
                      <a:pt x="524" y="793"/>
                    </a:cubicBezTo>
                    <a:cubicBezTo>
                      <a:pt x="529" y="787"/>
                      <a:pt x="533" y="795"/>
                      <a:pt x="537" y="795"/>
                    </a:cubicBezTo>
                    <a:cubicBezTo>
                      <a:pt x="542" y="795"/>
                      <a:pt x="544" y="791"/>
                      <a:pt x="547" y="788"/>
                    </a:cubicBezTo>
                    <a:cubicBezTo>
                      <a:pt x="551" y="784"/>
                      <a:pt x="556" y="784"/>
                      <a:pt x="559" y="781"/>
                    </a:cubicBezTo>
                    <a:cubicBezTo>
                      <a:pt x="567" y="773"/>
                      <a:pt x="568" y="762"/>
                      <a:pt x="579" y="762"/>
                    </a:cubicBezTo>
                    <a:cubicBezTo>
                      <a:pt x="583" y="762"/>
                      <a:pt x="582" y="764"/>
                      <a:pt x="586" y="764"/>
                    </a:cubicBezTo>
                    <a:cubicBezTo>
                      <a:pt x="587" y="769"/>
                      <a:pt x="597" y="765"/>
                      <a:pt x="600" y="765"/>
                    </a:cubicBezTo>
                    <a:cubicBezTo>
                      <a:pt x="604" y="765"/>
                      <a:pt x="605" y="770"/>
                      <a:pt x="608" y="770"/>
                    </a:cubicBezTo>
                    <a:cubicBezTo>
                      <a:pt x="617" y="770"/>
                      <a:pt x="624" y="765"/>
                      <a:pt x="627" y="759"/>
                    </a:cubicBezTo>
                    <a:cubicBezTo>
                      <a:pt x="628" y="760"/>
                      <a:pt x="629" y="759"/>
                      <a:pt x="630" y="759"/>
                    </a:cubicBezTo>
                    <a:cubicBezTo>
                      <a:pt x="634" y="759"/>
                      <a:pt x="636" y="749"/>
                      <a:pt x="645" y="749"/>
                    </a:cubicBezTo>
                    <a:cubicBezTo>
                      <a:pt x="654" y="749"/>
                      <a:pt x="644" y="772"/>
                      <a:pt x="654" y="772"/>
                    </a:cubicBezTo>
                    <a:cubicBezTo>
                      <a:pt x="664" y="772"/>
                      <a:pt x="668" y="764"/>
                      <a:pt x="677" y="764"/>
                    </a:cubicBezTo>
                    <a:cubicBezTo>
                      <a:pt x="682" y="764"/>
                      <a:pt x="686" y="764"/>
                      <a:pt x="692" y="765"/>
                    </a:cubicBezTo>
                    <a:cubicBezTo>
                      <a:pt x="692" y="763"/>
                      <a:pt x="692" y="763"/>
                      <a:pt x="692" y="763"/>
                    </a:cubicBezTo>
                    <a:cubicBezTo>
                      <a:pt x="690" y="753"/>
                      <a:pt x="688" y="750"/>
                      <a:pt x="677" y="748"/>
                    </a:cubicBezTo>
                    <a:cubicBezTo>
                      <a:pt x="678" y="739"/>
                      <a:pt x="687" y="719"/>
                      <a:pt x="694" y="719"/>
                    </a:cubicBezTo>
                    <a:cubicBezTo>
                      <a:pt x="735" y="719"/>
                      <a:pt x="763" y="698"/>
                      <a:pt x="763" y="649"/>
                    </a:cubicBezTo>
                    <a:cubicBezTo>
                      <a:pt x="785" y="645"/>
                      <a:pt x="787" y="618"/>
                      <a:pt x="800" y="620"/>
                    </a:cubicBezTo>
                    <a:cubicBezTo>
                      <a:pt x="836" y="624"/>
                      <a:pt x="822" y="600"/>
                      <a:pt x="829" y="593"/>
                    </a:cubicBezTo>
                    <a:cubicBezTo>
                      <a:pt x="847" y="578"/>
                      <a:pt x="873" y="578"/>
                      <a:pt x="895" y="565"/>
                    </a:cubicBezTo>
                    <a:cubicBezTo>
                      <a:pt x="898" y="563"/>
                      <a:pt x="906" y="554"/>
                      <a:pt x="913" y="554"/>
                    </a:cubicBezTo>
                    <a:cubicBezTo>
                      <a:pt x="924" y="554"/>
                      <a:pt x="943" y="567"/>
                      <a:pt x="961" y="567"/>
                    </a:cubicBezTo>
                    <a:cubicBezTo>
                      <a:pt x="986" y="567"/>
                      <a:pt x="981" y="534"/>
                      <a:pt x="994" y="534"/>
                    </a:cubicBezTo>
                    <a:cubicBezTo>
                      <a:pt x="1002" y="534"/>
                      <a:pt x="1029" y="538"/>
                      <a:pt x="1032" y="545"/>
                    </a:cubicBezTo>
                    <a:cubicBezTo>
                      <a:pt x="1042" y="573"/>
                      <a:pt x="1060" y="558"/>
                      <a:pt x="1072" y="558"/>
                    </a:cubicBezTo>
                    <a:cubicBezTo>
                      <a:pt x="1099" y="558"/>
                      <a:pt x="1107" y="580"/>
                      <a:pt x="1135" y="580"/>
                    </a:cubicBezTo>
                    <a:cubicBezTo>
                      <a:pt x="1160" y="580"/>
                      <a:pt x="1192" y="557"/>
                      <a:pt x="1224" y="569"/>
                    </a:cubicBezTo>
                    <a:cubicBezTo>
                      <a:pt x="1266" y="586"/>
                      <a:pt x="1245" y="512"/>
                      <a:pt x="1301" y="512"/>
                    </a:cubicBezTo>
                    <a:cubicBezTo>
                      <a:pt x="1340" y="512"/>
                      <a:pt x="1339" y="543"/>
                      <a:pt x="1354" y="567"/>
                    </a:cubicBezTo>
                    <a:cubicBezTo>
                      <a:pt x="1360" y="576"/>
                      <a:pt x="1379" y="577"/>
                      <a:pt x="1387" y="585"/>
                    </a:cubicBezTo>
                    <a:cubicBezTo>
                      <a:pt x="1393" y="590"/>
                      <a:pt x="1398" y="607"/>
                      <a:pt x="1411" y="607"/>
                    </a:cubicBezTo>
                    <a:cubicBezTo>
                      <a:pt x="1426" y="607"/>
                      <a:pt x="1428" y="593"/>
                      <a:pt x="1446" y="593"/>
                    </a:cubicBezTo>
                    <a:cubicBezTo>
                      <a:pt x="1446" y="604"/>
                      <a:pt x="1446" y="604"/>
                      <a:pt x="1446" y="604"/>
                    </a:cubicBezTo>
                    <a:cubicBezTo>
                      <a:pt x="1437" y="614"/>
                      <a:pt x="1433" y="638"/>
                      <a:pt x="1422" y="644"/>
                    </a:cubicBezTo>
                    <a:cubicBezTo>
                      <a:pt x="1412" y="650"/>
                      <a:pt x="1394" y="651"/>
                      <a:pt x="1400" y="655"/>
                    </a:cubicBezTo>
                    <a:cubicBezTo>
                      <a:pt x="1415" y="665"/>
                      <a:pt x="1398" y="684"/>
                      <a:pt x="1398" y="68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2" name="Freeform 147">
                <a:extLst>
                  <a:ext uri="{FF2B5EF4-FFF2-40B4-BE49-F238E27FC236}">
                    <a16:creationId xmlns:a16="http://schemas.microsoft.com/office/drawing/2014/main" id="{6B1C8A59-3F2C-6748-8CD7-9C60855319AD}"/>
                  </a:ext>
                </a:extLst>
              </p:cNvPr>
              <p:cNvSpPr>
                <a:spLocks/>
              </p:cNvSpPr>
              <p:nvPr/>
            </p:nvSpPr>
            <p:spPr bwMode="auto">
              <a:xfrm>
                <a:off x="5614988" y="1879600"/>
                <a:ext cx="1023938" cy="646113"/>
              </a:xfrm>
              <a:custGeom>
                <a:avLst/>
                <a:gdLst/>
                <a:ahLst/>
                <a:cxnLst>
                  <a:cxn ang="0">
                    <a:pos x="585" y="307"/>
                  </a:cxn>
                  <a:cxn ang="0">
                    <a:pos x="573" y="287"/>
                  </a:cxn>
                  <a:cxn ang="0">
                    <a:pos x="614" y="256"/>
                  </a:cxn>
                  <a:cxn ang="0">
                    <a:pos x="588" y="246"/>
                  </a:cxn>
                  <a:cxn ang="0">
                    <a:pos x="570" y="255"/>
                  </a:cxn>
                  <a:cxn ang="0">
                    <a:pos x="552" y="236"/>
                  </a:cxn>
                  <a:cxn ang="0">
                    <a:pos x="590" y="209"/>
                  </a:cxn>
                  <a:cxn ang="0">
                    <a:pos x="606" y="212"/>
                  </a:cxn>
                  <a:cxn ang="0">
                    <a:pos x="634" y="216"/>
                  </a:cxn>
                  <a:cxn ang="0">
                    <a:pos x="648" y="231"/>
                  </a:cxn>
                  <a:cxn ang="0">
                    <a:pos x="648" y="248"/>
                  </a:cxn>
                  <a:cxn ang="0">
                    <a:pos x="666" y="254"/>
                  </a:cxn>
                  <a:cxn ang="0">
                    <a:pos x="659" y="264"/>
                  </a:cxn>
                  <a:cxn ang="0">
                    <a:pos x="665" y="275"/>
                  </a:cxn>
                  <a:cxn ang="0">
                    <a:pos x="664" y="290"/>
                  </a:cxn>
                  <a:cxn ang="0">
                    <a:pos x="668" y="295"/>
                  </a:cxn>
                  <a:cxn ang="0">
                    <a:pos x="690" y="286"/>
                  </a:cxn>
                  <a:cxn ang="0">
                    <a:pos x="683" y="232"/>
                  </a:cxn>
                  <a:cxn ang="0">
                    <a:pos x="688" y="210"/>
                  </a:cxn>
                  <a:cxn ang="0">
                    <a:pos x="721" y="172"/>
                  </a:cxn>
                  <a:cxn ang="0">
                    <a:pos x="745" y="132"/>
                  </a:cxn>
                  <a:cxn ang="0">
                    <a:pos x="769" y="81"/>
                  </a:cxn>
                  <a:cxn ang="0">
                    <a:pos x="710" y="73"/>
                  </a:cxn>
                  <a:cxn ang="0">
                    <a:pos x="624" y="0"/>
                  </a:cxn>
                  <a:cxn ang="0">
                    <a:pos x="458" y="68"/>
                  </a:cxn>
                  <a:cxn ang="0">
                    <a:pos x="355" y="33"/>
                  </a:cxn>
                  <a:cxn ang="0">
                    <a:pos x="284" y="55"/>
                  </a:cxn>
                  <a:cxn ang="0">
                    <a:pos x="218" y="53"/>
                  </a:cxn>
                  <a:cxn ang="0">
                    <a:pos x="123" y="108"/>
                  </a:cxn>
                  <a:cxn ang="0">
                    <a:pos x="17" y="207"/>
                  </a:cxn>
                  <a:cxn ang="0">
                    <a:pos x="15" y="251"/>
                  </a:cxn>
                  <a:cxn ang="0">
                    <a:pos x="25" y="261"/>
                  </a:cxn>
                  <a:cxn ang="0">
                    <a:pos x="50" y="280"/>
                  </a:cxn>
                  <a:cxn ang="0">
                    <a:pos x="83" y="284"/>
                  </a:cxn>
                  <a:cxn ang="0">
                    <a:pos x="73" y="317"/>
                  </a:cxn>
                  <a:cxn ang="0">
                    <a:pos x="63" y="326"/>
                  </a:cxn>
                  <a:cxn ang="0">
                    <a:pos x="73" y="343"/>
                  </a:cxn>
                  <a:cxn ang="0">
                    <a:pos x="110" y="357"/>
                  </a:cxn>
                  <a:cxn ang="0">
                    <a:pos x="132" y="373"/>
                  </a:cxn>
                  <a:cxn ang="0">
                    <a:pos x="160" y="384"/>
                  </a:cxn>
                  <a:cxn ang="0">
                    <a:pos x="186" y="382"/>
                  </a:cxn>
                  <a:cxn ang="0">
                    <a:pos x="210" y="381"/>
                  </a:cxn>
                  <a:cxn ang="0">
                    <a:pos x="255" y="372"/>
                  </a:cxn>
                  <a:cxn ang="0">
                    <a:pos x="275" y="366"/>
                  </a:cxn>
                  <a:cxn ang="0">
                    <a:pos x="282" y="362"/>
                  </a:cxn>
                  <a:cxn ang="0">
                    <a:pos x="316" y="400"/>
                  </a:cxn>
                  <a:cxn ang="0">
                    <a:pos x="306" y="439"/>
                  </a:cxn>
                  <a:cxn ang="0">
                    <a:pos x="324" y="450"/>
                  </a:cxn>
                  <a:cxn ang="0">
                    <a:pos x="346" y="467"/>
                  </a:cxn>
                  <a:cxn ang="0">
                    <a:pos x="351" y="472"/>
                  </a:cxn>
                  <a:cxn ang="0">
                    <a:pos x="353" y="457"/>
                  </a:cxn>
                  <a:cxn ang="0">
                    <a:pos x="379" y="454"/>
                  </a:cxn>
                  <a:cxn ang="0">
                    <a:pos x="416" y="453"/>
                  </a:cxn>
                  <a:cxn ang="0">
                    <a:pos x="431" y="470"/>
                  </a:cxn>
                  <a:cxn ang="0">
                    <a:pos x="454" y="486"/>
                  </a:cxn>
                  <a:cxn ang="0">
                    <a:pos x="476" y="470"/>
                  </a:cxn>
                  <a:cxn ang="0">
                    <a:pos x="503" y="455"/>
                  </a:cxn>
                  <a:cxn ang="0">
                    <a:pos x="552" y="439"/>
                  </a:cxn>
                  <a:cxn ang="0">
                    <a:pos x="576" y="406"/>
                  </a:cxn>
                  <a:cxn ang="0">
                    <a:pos x="604" y="355"/>
                  </a:cxn>
                  <a:cxn ang="0">
                    <a:pos x="586" y="307"/>
                  </a:cxn>
                </a:cxnLst>
                <a:rect l="0" t="0" r="r" b="b"/>
                <a:pathLst>
                  <a:path w="769" h="486">
                    <a:moveTo>
                      <a:pt x="586" y="307"/>
                    </a:moveTo>
                    <a:cubicBezTo>
                      <a:pt x="585" y="307"/>
                      <a:pt x="585" y="307"/>
                      <a:pt x="585" y="307"/>
                    </a:cubicBezTo>
                    <a:cubicBezTo>
                      <a:pt x="585" y="307"/>
                      <a:pt x="585" y="300"/>
                      <a:pt x="585" y="298"/>
                    </a:cubicBezTo>
                    <a:cubicBezTo>
                      <a:pt x="582" y="298"/>
                      <a:pt x="573" y="294"/>
                      <a:pt x="573" y="287"/>
                    </a:cubicBezTo>
                    <a:cubicBezTo>
                      <a:pt x="573" y="282"/>
                      <a:pt x="581" y="282"/>
                      <a:pt x="582" y="276"/>
                    </a:cubicBezTo>
                    <a:cubicBezTo>
                      <a:pt x="586" y="264"/>
                      <a:pt x="605" y="264"/>
                      <a:pt x="614" y="256"/>
                    </a:cubicBezTo>
                    <a:cubicBezTo>
                      <a:pt x="611" y="251"/>
                      <a:pt x="604" y="256"/>
                      <a:pt x="598" y="252"/>
                    </a:cubicBezTo>
                    <a:cubicBezTo>
                      <a:pt x="595" y="250"/>
                      <a:pt x="593" y="246"/>
                      <a:pt x="588" y="246"/>
                    </a:cubicBezTo>
                    <a:cubicBezTo>
                      <a:pt x="585" y="246"/>
                      <a:pt x="585" y="256"/>
                      <a:pt x="582" y="256"/>
                    </a:cubicBezTo>
                    <a:cubicBezTo>
                      <a:pt x="578" y="256"/>
                      <a:pt x="574" y="257"/>
                      <a:pt x="570" y="255"/>
                    </a:cubicBezTo>
                    <a:cubicBezTo>
                      <a:pt x="565" y="252"/>
                      <a:pt x="567" y="247"/>
                      <a:pt x="562" y="243"/>
                    </a:cubicBezTo>
                    <a:cubicBezTo>
                      <a:pt x="560" y="242"/>
                      <a:pt x="552" y="240"/>
                      <a:pt x="552" y="236"/>
                    </a:cubicBezTo>
                    <a:cubicBezTo>
                      <a:pt x="552" y="227"/>
                      <a:pt x="565" y="230"/>
                      <a:pt x="571" y="225"/>
                    </a:cubicBezTo>
                    <a:cubicBezTo>
                      <a:pt x="577" y="221"/>
                      <a:pt x="587" y="215"/>
                      <a:pt x="590" y="209"/>
                    </a:cubicBezTo>
                    <a:cubicBezTo>
                      <a:pt x="591" y="208"/>
                      <a:pt x="593" y="203"/>
                      <a:pt x="597" y="203"/>
                    </a:cubicBezTo>
                    <a:cubicBezTo>
                      <a:pt x="601" y="203"/>
                      <a:pt x="606" y="209"/>
                      <a:pt x="606" y="212"/>
                    </a:cubicBezTo>
                    <a:cubicBezTo>
                      <a:pt x="606" y="219"/>
                      <a:pt x="597" y="222"/>
                      <a:pt x="597" y="230"/>
                    </a:cubicBezTo>
                    <a:cubicBezTo>
                      <a:pt x="610" y="230"/>
                      <a:pt x="620" y="216"/>
                      <a:pt x="634" y="216"/>
                    </a:cubicBezTo>
                    <a:cubicBezTo>
                      <a:pt x="639" y="216"/>
                      <a:pt x="641" y="221"/>
                      <a:pt x="648" y="221"/>
                    </a:cubicBezTo>
                    <a:cubicBezTo>
                      <a:pt x="646" y="226"/>
                      <a:pt x="648" y="226"/>
                      <a:pt x="648" y="231"/>
                    </a:cubicBezTo>
                    <a:cubicBezTo>
                      <a:pt x="648" y="235"/>
                      <a:pt x="643" y="235"/>
                      <a:pt x="643" y="240"/>
                    </a:cubicBezTo>
                    <a:cubicBezTo>
                      <a:pt x="643" y="242"/>
                      <a:pt x="645" y="248"/>
                      <a:pt x="648" y="248"/>
                    </a:cubicBezTo>
                    <a:cubicBezTo>
                      <a:pt x="649" y="248"/>
                      <a:pt x="651" y="245"/>
                      <a:pt x="654" y="245"/>
                    </a:cubicBezTo>
                    <a:cubicBezTo>
                      <a:pt x="659" y="245"/>
                      <a:pt x="666" y="249"/>
                      <a:pt x="666" y="254"/>
                    </a:cubicBezTo>
                    <a:cubicBezTo>
                      <a:pt x="666" y="257"/>
                      <a:pt x="662" y="260"/>
                      <a:pt x="659" y="260"/>
                    </a:cubicBezTo>
                    <a:cubicBezTo>
                      <a:pt x="659" y="264"/>
                      <a:pt x="659" y="264"/>
                      <a:pt x="659" y="264"/>
                    </a:cubicBezTo>
                    <a:cubicBezTo>
                      <a:pt x="660" y="265"/>
                      <a:pt x="660" y="267"/>
                      <a:pt x="663" y="268"/>
                    </a:cubicBezTo>
                    <a:cubicBezTo>
                      <a:pt x="663" y="270"/>
                      <a:pt x="665" y="272"/>
                      <a:pt x="665" y="275"/>
                    </a:cubicBezTo>
                    <a:cubicBezTo>
                      <a:pt x="665" y="276"/>
                      <a:pt x="661" y="282"/>
                      <a:pt x="661" y="285"/>
                    </a:cubicBezTo>
                    <a:cubicBezTo>
                      <a:pt x="661" y="287"/>
                      <a:pt x="661" y="289"/>
                      <a:pt x="664" y="290"/>
                    </a:cubicBezTo>
                    <a:cubicBezTo>
                      <a:pt x="663" y="292"/>
                      <a:pt x="661" y="293"/>
                      <a:pt x="661" y="295"/>
                    </a:cubicBezTo>
                    <a:cubicBezTo>
                      <a:pt x="668" y="295"/>
                      <a:pt x="668" y="295"/>
                      <a:pt x="668" y="295"/>
                    </a:cubicBezTo>
                    <a:cubicBezTo>
                      <a:pt x="670" y="293"/>
                      <a:pt x="671" y="293"/>
                      <a:pt x="676" y="291"/>
                    </a:cubicBezTo>
                    <a:cubicBezTo>
                      <a:pt x="676" y="287"/>
                      <a:pt x="687" y="287"/>
                      <a:pt x="690" y="286"/>
                    </a:cubicBezTo>
                    <a:cubicBezTo>
                      <a:pt x="696" y="284"/>
                      <a:pt x="699" y="279"/>
                      <a:pt x="699" y="269"/>
                    </a:cubicBezTo>
                    <a:cubicBezTo>
                      <a:pt x="699" y="252"/>
                      <a:pt x="692" y="242"/>
                      <a:pt x="683" y="232"/>
                    </a:cubicBezTo>
                    <a:cubicBezTo>
                      <a:pt x="679" y="228"/>
                      <a:pt x="674" y="224"/>
                      <a:pt x="675" y="217"/>
                    </a:cubicBezTo>
                    <a:cubicBezTo>
                      <a:pt x="680" y="217"/>
                      <a:pt x="685" y="214"/>
                      <a:pt x="688" y="210"/>
                    </a:cubicBezTo>
                    <a:cubicBezTo>
                      <a:pt x="691" y="207"/>
                      <a:pt x="699" y="203"/>
                      <a:pt x="701" y="199"/>
                    </a:cubicBezTo>
                    <a:cubicBezTo>
                      <a:pt x="707" y="187"/>
                      <a:pt x="710" y="180"/>
                      <a:pt x="721" y="172"/>
                    </a:cubicBezTo>
                    <a:cubicBezTo>
                      <a:pt x="721" y="172"/>
                      <a:pt x="738" y="153"/>
                      <a:pt x="723" y="143"/>
                    </a:cubicBezTo>
                    <a:cubicBezTo>
                      <a:pt x="717" y="139"/>
                      <a:pt x="735" y="138"/>
                      <a:pt x="745" y="132"/>
                    </a:cubicBezTo>
                    <a:cubicBezTo>
                      <a:pt x="756" y="126"/>
                      <a:pt x="760" y="102"/>
                      <a:pt x="769" y="92"/>
                    </a:cubicBezTo>
                    <a:cubicBezTo>
                      <a:pt x="769" y="81"/>
                      <a:pt x="769" y="81"/>
                      <a:pt x="769" y="81"/>
                    </a:cubicBezTo>
                    <a:cubicBezTo>
                      <a:pt x="751" y="81"/>
                      <a:pt x="749" y="95"/>
                      <a:pt x="734" y="95"/>
                    </a:cubicBezTo>
                    <a:cubicBezTo>
                      <a:pt x="721" y="95"/>
                      <a:pt x="716" y="78"/>
                      <a:pt x="710" y="73"/>
                    </a:cubicBezTo>
                    <a:cubicBezTo>
                      <a:pt x="702" y="65"/>
                      <a:pt x="683" y="64"/>
                      <a:pt x="677" y="55"/>
                    </a:cubicBezTo>
                    <a:cubicBezTo>
                      <a:pt x="662" y="31"/>
                      <a:pt x="663" y="0"/>
                      <a:pt x="624" y="0"/>
                    </a:cubicBezTo>
                    <a:cubicBezTo>
                      <a:pt x="568" y="0"/>
                      <a:pt x="589" y="74"/>
                      <a:pt x="547" y="57"/>
                    </a:cubicBezTo>
                    <a:cubicBezTo>
                      <a:pt x="515" y="45"/>
                      <a:pt x="483" y="68"/>
                      <a:pt x="458" y="68"/>
                    </a:cubicBezTo>
                    <a:cubicBezTo>
                      <a:pt x="430" y="68"/>
                      <a:pt x="422" y="46"/>
                      <a:pt x="395" y="46"/>
                    </a:cubicBezTo>
                    <a:cubicBezTo>
                      <a:pt x="383" y="46"/>
                      <a:pt x="365" y="61"/>
                      <a:pt x="355" y="33"/>
                    </a:cubicBezTo>
                    <a:cubicBezTo>
                      <a:pt x="352" y="26"/>
                      <a:pt x="325" y="22"/>
                      <a:pt x="317" y="22"/>
                    </a:cubicBezTo>
                    <a:cubicBezTo>
                      <a:pt x="304" y="22"/>
                      <a:pt x="309" y="55"/>
                      <a:pt x="284" y="55"/>
                    </a:cubicBezTo>
                    <a:cubicBezTo>
                      <a:pt x="266" y="55"/>
                      <a:pt x="247" y="42"/>
                      <a:pt x="236" y="42"/>
                    </a:cubicBezTo>
                    <a:cubicBezTo>
                      <a:pt x="229" y="42"/>
                      <a:pt x="221" y="51"/>
                      <a:pt x="218" y="53"/>
                    </a:cubicBezTo>
                    <a:cubicBezTo>
                      <a:pt x="196" y="66"/>
                      <a:pt x="170" y="66"/>
                      <a:pt x="152" y="81"/>
                    </a:cubicBezTo>
                    <a:cubicBezTo>
                      <a:pt x="145" y="88"/>
                      <a:pt x="159" y="112"/>
                      <a:pt x="123" y="108"/>
                    </a:cubicBezTo>
                    <a:cubicBezTo>
                      <a:pt x="110" y="106"/>
                      <a:pt x="108" y="133"/>
                      <a:pt x="86" y="137"/>
                    </a:cubicBezTo>
                    <a:cubicBezTo>
                      <a:pt x="86" y="186"/>
                      <a:pt x="58" y="207"/>
                      <a:pt x="17" y="207"/>
                    </a:cubicBezTo>
                    <a:cubicBezTo>
                      <a:pt x="10" y="207"/>
                      <a:pt x="1" y="227"/>
                      <a:pt x="0" y="236"/>
                    </a:cubicBezTo>
                    <a:cubicBezTo>
                      <a:pt x="11" y="238"/>
                      <a:pt x="13" y="241"/>
                      <a:pt x="15" y="251"/>
                    </a:cubicBezTo>
                    <a:cubicBezTo>
                      <a:pt x="15" y="253"/>
                      <a:pt x="15" y="253"/>
                      <a:pt x="15" y="253"/>
                    </a:cubicBezTo>
                    <a:cubicBezTo>
                      <a:pt x="15" y="261"/>
                      <a:pt x="19" y="259"/>
                      <a:pt x="25" y="261"/>
                    </a:cubicBezTo>
                    <a:cubicBezTo>
                      <a:pt x="30" y="262"/>
                      <a:pt x="28" y="268"/>
                      <a:pt x="31" y="271"/>
                    </a:cubicBezTo>
                    <a:cubicBezTo>
                      <a:pt x="37" y="277"/>
                      <a:pt x="42" y="277"/>
                      <a:pt x="50" y="280"/>
                    </a:cubicBezTo>
                    <a:cubicBezTo>
                      <a:pt x="58" y="279"/>
                      <a:pt x="61" y="272"/>
                      <a:pt x="69" y="272"/>
                    </a:cubicBezTo>
                    <a:cubicBezTo>
                      <a:pt x="73" y="272"/>
                      <a:pt x="83" y="280"/>
                      <a:pt x="83" y="284"/>
                    </a:cubicBezTo>
                    <a:cubicBezTo>
                      <a:pt x="83" y="296"/>
                      <a:pt x="66" y="294"/>
                      <a:pt x="66" y="306"/>
                    </a:cubicBezTo>
                    <a:cubicBezTo>
                      <a:pt x="66" y="311"/>
                      <a:pt x="73" y="312"/>
                      <a:pt x="73" y="317"/>
                    </a:cubicBezTo>
                    <a:cubicBezTo>
                      <a:pt x="73" y="323"/>
                      <a:pt x="68" y="322"/>
                      <a:pt x="63" y="322"/>
                    </a:cubicBezTo>
                    <a:cubicBezTo>
                      <a:pt x="63" y="326"/>
                      <a:pt x="63" y="326"/>
                      <a:pt x="63" y="326"/>
                    </a:cubicBezTo>
                    <a:cubicBezTo>
                      <a:pt x="64" y="331"/>
                      <a:pt x="64" y="335"/>
                      <a:pt x="65" y="340"/>
                    </a:cubicBezTo>
                    <a:cubicBezTo>
                      <a:pt x="66" y="343"/>
                      <a:pt x="71" y="342"/>
                      <a:pt x="73" y="343"/>
                    </a:cubicBezTo>
                    <a:cubicBezTo>
                      <a:pt x="80" y="345"/>
                      <a:pt x="83" y="351"/>
                      <a:pt x="91" y="353"/>
                    </a:cubicBezTo>
                    <a:cubicBezTo>
                      <a:pt x="100" y="355"/>
                      <a:pt x="105" y="352"/>
                      <a:pt x="110" y="357"/>
                    </a:cubicBezTo>
                    <a:cubicBezTo>
                      <a:pt x="116" y="363"/>
                      <a:pt x="120" y="361"/>
                      <a:pt x="127" y="364"/>
                    </a:cubicBezTo>
                    <a:cubicBezTo>
                      <a:pt x="130" y="366"/>
                      <a:pt x="130" y="369"/>
                      <a:pt x="132" y="373"/>
                    </a:cubicBezTo>
                    <a:cubicBezTo>
                      <a:pt x="133" y="376"/>
                      <a:pt x="137" y="372"/>
                      <a:pt x="139" y="373"/>
                    </a:cubicBezTo>
                    <a:cubicBezTo>
                      <a:pt x="146" y="378"/>
                      <a:pt x="150" y="384"/>
                      <a:pt x="160" y="384"/>
                    </a:cubicBezTo>
                    <a:cubicBezTo>
                      <a:pt x="166" y="384"/>
                      <a:pt x="172" y="384"/>
                      <a:pt x="178" y="384"/>
                    </a:cubicBezTo>
                    <a:cubicBezTo>
                      <a:pt x="182" y="384"/>
                      <a:pt x="184" y="382"/>
                      <a:pt x="186" y="382"/>
                    </a:cubicBezTo>
                    <a:cubicBezTo>
                      <a:pt x="189" y="382"/>
                      <a:pt x="190" y="389"/>
                      <a:pt x="191" y="392"/>
                    </a:cubicBezTo>
                    <a:cubicBezTo>
                      <a:pt x="197" y="389"/>
                      <a:pt x="199" y="381"/>
                      <a:pt x="210" y="381"/>
                    </a:cubicBezTo>
                    <a:cubicBezTo>
                      <a:pt x="219" y="381"/>
                      <a:pt x="224" y="386"/>
                      <a:pt x="231" y="386"/>
                    </a:cubicBezTo>
                    <a:cubicBezTo>
                      <a:pt x="238" y="386"/>
                      <a:pt x="252" y="374"/>
                      <a:pt x="255" y="372"/>
                    </a:cubicBezTo>
                    <a:cubicBezTo>
                      <a:pt x="258" y="370"/>
                      <a:pt x="259" y="369"/>
                      <a:pt x="260" y="367"/>
                    </a:cubicBezTo>
                    <a:cubicBezTo>
                      <a:pt x="264" y="363"/>
                      <a:pt x="270" y="368"/>
                      <a:pt x="275" y="366"/>
                    </a:cubicBezTo>
                    <a:cubicBezTo>
                      <a:pt x="279" y="362"/>
                      <a:pt x="279" y="362"/>
                      <a:pt x="279" y="362"/>
                    </a:cubicBezTo>
                    <a:cubicBezTo>
                      <a:pt x="282" y="362"/>
                      <a:pt x="282" y="362"/>
                      <a:pt x="282" y="362"/>
                    </a:cubicBezTo>
                    <a:cubicBezTo>
                      <a:pt x="285" y="377"/>
                      <a:pt x="294" y="376"/>
                      <a:pt x="305" y="381"/>
                    </a:cubicBezTo>
                    <a:cubicBezTo>
                      <a:pt x="309" y="388"/>
                      <a:pt x="316" y="391"/>
                      <a:pt x="316" y="400"/>
                    </a:cubicBezTo>
                    <a:cubicBezTo>
                      <a:pt x="316" y="417"/>
                      <a:pt x="304" y="418"/>
                      <a:pt x="304" y="434"/>
                    </a:cubicBezTo>
                    <a:cubicBezTo>
                      <a:pt x="304" y="436"/>
                      <a:pt x="305" y="439"/>
                      <a:pt x="306" y="439"/>
                    </a:cubicBezTo>
                    <a:cubicBezTo>
                      <a:pt x="309" y="439"/>
                      <a:pt x="312" y="436"/>
                      <a:pt x="315" y="436"/>
                    </a:cubicBezTo>
                    <a:cubicBezTo>
                      <a:pt x="319" y="436"/>
                      <a:pt x="320" y="449"/>
                      <a:pt x="324" y="450"/>
                    </a:cubicBezTo>
                    <a:cubicBezTo>
                      <a:pt x="324" y="459"/>
                      <a:pt x="330" y="468"/>
                      <a:pt x="338" y="468"/>
                    </a:cubicBezTo>
                    <a:cubicBezTo>
                      <a:pt x="342" y="468"/>
                      <a:pt x="343" y="467"/>
                      <a:pt x="346" y="467"/>
                    </a:cubicBezTo>
                    <a:cubicBezTo>
                      <a:pt x="348" y="467"/>
                      <a:pt x="348" y="467"/>
                      <a:pt x="348" y="467"/>
                    </a:cubicBezTo>
                    <a:cubicBezTo>
                      <a:pt x="348" y="471"/>
                      <a:pt x="350" y="472"/>
                      <a:pt x="351" y="472"/>
                    </a:cubicBezTo>
                    <a:cubicBezTo>
                      <a:pt x="352" y="472"/>
                      <a:pt x="353" y="470"/>
                      <a:pt x="353" y="468"/>
                    </a:cubicBezTo>
                    <a:cubicBezTo>
                      <a:pt x="353" y="464"/>
                      <a:pt x="353" y="461"/>
                      <a:pt x="353" y="457"/>
                    </a:cubicBezTo>
                    <a:cubicBezTo>
                      <a:pt x="353" y="457"/>
                      <a:pt x="363" y="454"/>
                      <a:pt x="365" y="454"/>
                    </a:cubicBezTo>
                    <a:cubicBezTo>
                      <a:pt x="379" y="454"/>
                      <a:pt x="379" y="454"/>
                      <a:pt x="379" y="454"/>
                    </a:cubicBezTo>
                    <a:cubicBezTo>
                      <a:pt x="385" y="457"/>
                      <a:pt x="390" y="448"/>
                      <a:pt x="397" y="448"/>
                    </a:cubicBezTo>
                    <a:cubicBezTo>
                      <a:pt x="404" y="448"/>
                      <a:pt x="408" y="453"/>
                      <a:pt x="416" y="453"/>
                    </a:cubicBezTo>
                    <a:cubicBezTo>
                      <a:pt x="416" y="464"/>
                      <a:pt x="424" y="468"/>
                      <a:pt x="431" y="470"/>
                    </a:cubicBezTo>
                    <a:cubicBezTo>
                      <a:pt x="431" y="470"/>
                      <a:pt x="431" y="470"/>
                      <a:pt x="431" y="470"/>
                    </a:cubicBezTo>
                    <a:cubicBezTo>
                      <a:pt x="439" y="474"/>
                      <a:pt x="444" y="471"/>
                      <a:pt x="452" y="475"/>
                    </a:cubicBezTo>
                    <a:cubicBezTo>
                      <a:pt x="452" y="477"/>
                      <a:pt x="451" y="486"/>
                      <a:pt x="454" y="486"/>
                    </a:cubicBezTo>
                    <a:cubicBezTo>
                      <a:pt x="459" y="486"/>
                      <a:pt x="457" y="480"/>
                      <a:pt x="460" y="477"/>
                    </a:cubicBezTo>
                    <a:cubicBezTo>
                      <a:pt x="463" y="474"/>
                      <a:pt x="472" y="472"/>
                      <a:pt x="476" y="470"/>
                    </a:cubicBezTo>
                    <a:cubicBezTo>
                      <a:pt x="484" y="466"/>
                      <a:pt x="492" y="468"/>
                      <a:pt x="498" y="463"/>
                    </a:cubicBezTo>
                    <a:cubicBezTo>
                      <a:pt x="498" y="463"/>
                      <a:pt x="502" y="455"/>
                      <a:pt x="503" y="455"/>
                    </a:cubicBezTo>
                    <a:cubicBezTo>
                      <a:pt x="507" y="455"/>
                      <a:pt x="510" y="458"/>
                      <a:pt x="514" y="458"/>
                    </a:cubicBezTo>
                    <a:cubicBezTo>
                      <a:pt x="534" y="458"/>
                      <a:pt x="539" y="446"/>
                      <a:pt x="552" y="439"/>
                    </a:cubicBezTo>
                    <a:cubicBezTo>
                      <a:pt x="555" y="437"/>
                      <a:pt x="557" y="435"/>
                      <a:pt x="558" y="431"/>
                    </a:cubicBezTo>
                    <a:cubicBezTo>
                      <a:pt x="569" y="431"/>
                      <a:pt x="572" y="414"/>
                      <a:pt x="576" y="406"/>
                    </a:cubicBezTo>
                    <a:cubicBezTo>
                      <a:pt x="578" y="401"/>
                      <a:pt x="590" y="383"/>
                      <a:pt x="597" y="382"/>
                    </a:cubicBezTo>
                    <a:cubicBezTo>
                      <a:pt x="597" y="372"/>
                      <a:pt x="604" y="368"/>
                      <a:pt x="604" y="355"/>
                    </a:cubicBezTo>
                    <a:cubicBezTo>
                      <a:pt x="604" y="336"/>
                      <a:pt x="599" y="329"/>
                      <a:pt x="591" y="317"/>
                    </a:cubicBezTo>
                    <a:cubicBezTo>
                      <a:pt x="590" y="315"/>
                      <a:pt x="590" y="309"/>
                      <a:pt x="586" y="30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3" name="Freeform 148">
                <a:extLst>
                  <a:ext uri="{FF2B5EF4-FFF2-40B4-BE49-F238E27FC236}">
                    <a16:creationId xmlns:a16="http://schemas.microsoft.com/office/drawing/2014/main" id="{D6B45828-0B71-0E4D-8238-73EC0D751001}"/>
                  </a:ext>
                </a:extLst>
              </p:cNvPr>
              <p:cNvSpPr>
                <a:spLocks/>
              </p:cNvSpPr>
              <p:nvPr/>
            </p:nvSpPr>
            <p:spPr bwMode="auto">
              <a:xfrm>
                <a:off x="7369175" y="1395413"/>
                <a:ext cx="58738" cy="25400"/>
              </a:xfrm>
              <a:custGeom>
                <a:avLst/>
                <a:gdLst/>
                <a:ahLst/>
                <a:cxnLst>
                  <a:cxn ang="0">
                    <a:pos x="4" y="19"/>
                  </a:cxn>
                  <a:cxn ang="0">
                    <a:pos x="0" y="14"/>
                  </a:cxn>
                  <a:cxn ang="0">
                    <a:pos x="20" y="0"/>
                  </a:cxn>
                  <a:cxn ang="0">
                    <a:pos x="44" y="11"/>
                  </a:cxn>
                  <a:cxn ang="0">
                    <a:pos x="4" y="19"/>
                  </a:cxn>
                </a:cxnLst>
                <a:rect l="0" t="0" r="r" b="b"/>
                <a:pathLst>
                  <a:path w="44" h="19">
                    <a:moveTo>
                      <a:pt x="4" y="19"/>
                    </a:moveTo>
                    <a:cubicBezTo>
                      <a:pt x="1" y="19"/>
                      <a:pt x="0" y="17"/>
                      <a:pt x="0" y="14"/>
                    </a:cubicBezTo>
                    <a:cubicBezTo>
                      <a:pt x="0" y="8"/>
                      <a:pt x="13" y="0"/>
                      <a:pt x="20" y="0"/>
                    </a:cubicBezTo>
                    <a:cubicBezTo>
                      <a:pt x="27" y="0"/>
                      <a:pt x="44" y="4"/>
                      <a:pt x="44" y="11"/>
                    </a:cubicBezTo>
                    <a:cubicBezTo>
                      <a:pt x="44" y="17"/>
                      <a:pt x="9" y="19"/>
                      <a:pt x="4" y="1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4" name="Freeform 149">
                <a:extLst>
                  <a:ext uri="{FF2B5EF4-FFF2-40B4-BE49-F238E27FC236}">
                    <a16:creationId xmlns:a16="http://schemas.microsoft.com/office/drawing/2014/main" id="{F2F7FB90-7D40-D944-977A-E8D8268AFC97}"/>
                  </a:ext>
                </a:extLst>
              </p:cNvPr>
              <p:cNvSpPr>
                <a:spLocks/>
              </p:cNvSpPr>
              <p:nvPr/>
            </p:nvSpPr>
            <p:spPr bwMode="auto">
              <a:xfrm>
                <a:off x="7191375" y="1443038"/>
                <a:ext cx="23813" cy="14288"/>
              </a:xfrm>
              <a:custGeom>
                <a:avLst/>
                <a:gdLst/>
                <a:ahLst/>
                <a:cxnLst>
                  <a:cxn ang="0">
                    <a:pos x="13" y="10"/>
                  </a:cxn>
                  <a:cxn ang="0">
                    <a:pos x="18" y="6"/>
                  </a:cxn>
                  <a:cxn ang="0">
                    <a:pos x="15" y="0"/>
                  </a:cxn>
                  <a:cxn ang="0">
                    <a:pos x="0" y="0"/>
                  </a:cxn>
                  <a:cxn ang="0">
                    <a:pos x="13" y="10"/>
                  </a:cxn>
                </a:cxnLst>
                <a:rect l="0" t="0" r="r" b="b"/>
                <a:pathLst>
                  <a:path w="18" h="10">
                    <a:moveTo>
                      <a:pt x="13" y="10"/>
                    </a:moveTo>
                    <a:cubicBezTo>
                      <a:pt x="15" y="10"/>
                      <a:pt x="18" y="8"/>
                      <a:pt x="18" y="6"/>
                    </a:cubicBezTo>
                    <a:cubicBezTo>
                      <a:pt x="18" y="3"/>
                      <a:pt x="15" y="2"/>
                      <a:pt x="15" y="0"/>
                    </a:cubicBezTo>
                    <a:cubicBezTo>
                      <a:pt x="0" y="0"/>
                      <a:pt x="0" y="0"/>
                      <a:pt x="0" y="0"/>
                    </a:cubicBezTo>
                    <a:cubicBezTo>
                      <a:pt x="3" y="6"/>
                      <a:pt x="7" y="10"/>
                      <a:pt x="13" y="1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5" name="Freeform 150">
                <a:extLst>
                  <a:ext uri="{FF2B5EF4-FFF2-40B4-BE49-F238E27FC236}">
                    <a16:creationId xmlns:a16="http://schemas.microsoft.com/office/drawing/2014/main" id="{AAFAE7AE-E977-0849-BDA0-25EC9EA1F0ED}"/>
                  </a:ext>
                </a:extLst>
              </p:cNvPr>
              <p:cNvSpPr>
                <a:spLocks/>
              </p:cNvSpPr>
              <p:nvPr/>
            </p:nvSpPr>
            <p:spPr bwMode="auto">
              <a:xfrm>
                <a:off x="6645275" y="1257300"/>
                <a:ext cx="11113" cy="12700"/>
              </a:xfrm>
              <a:custGeom>
                <a:avLst/>
                <a:gdLst/>
                <a:ahLst/>
                <a:cxnLst>
                  <a:cxn ang="0">
                    <a:pos x="8" y="5"/>
                  </a:cxn>
                  <a:cxn ang="0">
                    <a:pos x="3" y="0"/>
                  </a:cxn>
                  <a:cxn ang="0">
                    <a:pos x="0" y="7"/>
                  </a:cxn>
                  <a:cxn ang="0">
                    <a:pos x="3" y="10"/>
                  </a:cxn>
                  <a:cxn ang="0">
                    <a:pos x="8" y="4"/>
                  </a:cxn>
                  <a:cxn ang="0">
                    <a:pos x="6" y="4"/>
                  </a:cxn>
                  <a:cxn ang="0">
                    <a:pos x="8" y="5"/>
                  </a:cxn>
                </a:cxnLst>
                <a:rect l="0" t="0" r="r" b="b"/>
                <a:pathLst>
                  <a:path w="8" h="10">
                    <a:moveTo>
                      <a:pt x="8" y="5"/>
                    </a:moveTo>
                    <a:cubicBezTo>
                      <a:pt x="3" y="0"/>
                      <a:pt x="3" y="0"/>
                      <a:pt x="3" y="0"/>
                    </a:cubicBezTo>
                    <a:cubicBezTo>
                      <a:pt x="2" y="2"/>
                      <a:pt x="0" y="4"/>
                      <a:pt x="0" y="7"/>
                    </a:cubicBezTo>
                    <a:cubicBezTo>
                      <a:pt x="0" y="9"/>
                      <a:pt x="1" y="10"/>
                      <a:pt x="3" y="10"/>
                    </a:cubicBezTo>
                    <a:cubicBezTo>
                      <a:pt x="7" y="10"/>
                      <a:pt x="7" y="6"/>
                      <a:pt x="8" y="4"/>
                    </a:cubicBezTo>
                    <a:cubicBezTo>
                      <a:pt x="6" y="4"/>
                      <a:pt x="6" y="4"/>
                      <a:pt x="6" y="4"/>
                    </a:cubicBezTo>
                    <a:lnTo>
                      <a:pt x="8" y="5"/>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6" name="Freeform 151">
                <a:extLst>
                  <a:ext uri="{FF2B5EF4-FFF2-40B4-BE49-F238E27FC236}">
                    <a16:creationId xmlns:a16="http://schemas.microsoft.com/office/drawing/2014/main" id="{DB029473-71CC-EC44-9194-3B7828A60CBD}"/>
                  </a:ext>
                </a:extLst>
              </p:cNvPr>
              <p:cNvSpPr>
                <a:spLocks/>
              </p:cNvSpPr>
              <p:nvPr/>
            </p:nvSpPr>
            <p:spPr bwMode="auto">
              <a:xfrm>
                <a:off x="6249988" y="1300163"/>
                <a:ext cx="26988" cy="15875"/>
              </a:xfrm>
              <a:custGeom>
                <a:avLst/>
                <a:gdLst/>
                <a:ahLst/>
                <a:cxnLst>
                  <a:cxn ang="0">
                    <a:pos x="20" y="9"/>
                  </a:cxn>
                  <a:cxn ang="0">
                    <a:pos x="10" y="12"/>
                  </a:cxn>
                  <a:cxn ang="0">
                    <a:pos x="0" y="7"/>
                  </a:cxn>
                  <a:cxn ang="0">
                    <a:pos x="10" y="0"/>
                  </a:cxn>
                  <a:cxn ang="0">
                    <a:pos x="20" y="7"/>
                  </a:cxn>
                  <a:cxn ang="0">
                    <a:pos x="17" y="12"/>
                  </a:cxn>
                  <a:cxn ang="0">
                    <a:pos x="20" y="9"/>
                  </a:cxn>
                </a:cxnLst>
                <a:rect l="0" t="0" r="r" b="b"/>
                <a:pathLst>
                  <a:path w="20" h="12">
                    <a:moveTo>
                      <a:pt x="20" y="9"/>
                    </a:moveTo>
                    <a:cubicBezTo>
                      <a:pt x="17" y="11"/>
                      <a:pt x="14" y="12"/>
                      <a:pt x="10" y="12"/>
                    </a:cubicBezTo>
                    <a:cubicBezTo>
                      <a:pt x="5" y="12"/>
                      <a:pt x="0" y="11"/>
                      <a:pt x="0" y="7"/>
                    </a:cubicBezTo>
                    <a:cubicBezTo>
                      <a:pt x="0" y="3"/>
                      <a:pt x="6" y="0"/>
                      <a:pt x="10" y="0"/>
                    </a:cubicBezTo>
                    <a:cubicBezTo>
                      <a:pt x="16" y="0"/>
                      <a:pt x="20" y="2"/>
                      <a:pt x="20" y="7"/>
                    </a:cubicBezTo>
                    <a:cubicBezTo>
                      <a:pt x="20" y="10"/>
                      <a:pt x="18" y="11"/>
                      <a:pt x="17" y="12"/>
                    </a:cubicBezTo>
                    <a:lnTo>
                      <a:pt x="20" y="9"/>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7" name="Freeform 152">
                <a:extLst>
                  <a:ext uri="{FF2B5EF4-FFF2-40B4-BE49-F238E27FC236}">
                    <a16:creationId xmlns:a16="http://schemas.microsoft.com/office/drawing/2014/main" id="{2857D9C1-DBDF-8840-B8F9-1717A12A5312}"/>
                  </a:ext>
                </a:extLst>
              </p:cNvPr>
              <p:cNvSpPr>
                <a:spLocks/>
              </p:cNvSpPr>
              <p:nvPr/>
            </p:nvSpPr>
            <p:spPr bwMode="auto">
              <a:xfrm>
                <a:off x="6043613" y="1128713"/>
                <a:ext cx="100013" cy="57150"/>
              </a:xfrm>
              <a:custGeom>
                <a:avLst/>
                <a:gdLst/>
                <a:ahLst/>
                <a:cxnLst>
                  <a:cxn ang="0">
                    <a:pos x="6" y="43"/>
                  </a:cxn>
                  <a:cxn ang="0">
                    <a:pos x="0" y="37"/>
                  </a:cxn>
                  <a:cxn ang="0">
                    <a:pos x="8" y="27"/>
                  </a:cxn>
                  <a:cxn ang="0">
                    <a:pos x="39" y="0"/>
                  </a:cxn>
                  <a:cxn ang="0">
                    <a:pos x="45" y="0"/>
                  </a:cxn>
                  <a:cxn ang="0">
                    <a:pos x="44" y="10"/>
                  </a:cxn>
                  <a:cxn ang="0">
                    <a:pos x="52" y="6"/>
                  </a:cxn>
                  <a:cxn ang="0">
                    <a:pos x="76" y="23"/>
                  </a:cxn>
                  <a:cxn ang="0">
                    <a:pos x="45" y="34"/>
                  </a:cxn>
                  <a:cxn ang="0">
                    <a:pos x="30" y="37"/>
                  </a:cxn>
                  <a:cxn ang="0">
                    <a:pos x="6" y="43"/>
                  </a:cxn>
                </a:cxnLst>
                <a:rect l="0" t="0" r="r" b="b"/>
                <a:pathLst>
                  <a:path w="76" h="43">
                    <a:moveTo>
                      <a:pt x="6" y="43"/>
                    </a:moveTo>
                    <a:cubicBezTo>
                      <a:pt x="1" y="43"/>
                      <a:pt x="0" y="41"/>
                      <a:pt x="0" y="37"/>
                    </a:cubicBezTo>
                    <a:cubicBezTo>
                      <a:pt x="0" y="30"/>
                      <a:pt x="5" y="30"/>
                      <a:pt x="8" y="27"/>
                    </a:cubicBezTo>
                    <a:cubicBezTo>
                      <a:pt x="18" y="17"/>
                      <a:pt x="22" y="0"/>
                      <a:pt x="39" y="0"/>
                    </a:cubicBezTo>
                    <a:cubicBezTo>
                      <a:pt x="43" y="0"/>
                      <a:pt x="43" y="0"/>
                      <a:pt x="45" y="0"/>
                    </a:cubicBezTo>
                    <a:cubicBezTo>
                      <a:pt x="45" y="7"/>
                      <a:pt x="47" y="7"/>
                      <a:pt x="44" y="10"/>
                    </a:cubicBezTo>
                    <a:cubicBezTo>
                      <a:pt x="47" y="9"/>
                      <a:pt x="49" y="6"/>
                      <a:pt x="52" y="6"/>
                    </a:cubicBezTo>
                    <a:cubicBezTo>
                      <a:pt x="58" y="6"/>
                      <a:pt x="76" y="17"/>
                      <a:pt x="76" y="23"/>
                    </a:cubicBezTo>
                    <a:cubicBezTo>
                      <a:pt x="76" y="34"/>
                      <a:pt x="53" y="36"/>
                      <a:pt x="45" y="34"/>
                    </a:cubicBezTo>
                    <a:cubicBezTo>
                      <a:pt x="43" y="34"/>
                      <a:pt x="30" y="37"/>
                      <a:pt x="30" y="37"/>
                    </a:cubicBezTo>
                    <a:lnTo>
                      <a:pt x="6" y="4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8" name="Freeform 153">
                <a:extLst>
                  <a:ext uri="{FF2B5EF4-FFF2-40B4-BE49-F238E27FC236}">
                    <a16:creationId xmlns:a16="http://schemas.microsoft.com/office/drawing/2014/main" id="{2163A4B2-A667-6945-BCA7-1DE6E1E79DD2}"/>
                  </a:ext>
                </a:extLst>
              </p:cNvPr>
              <p:cNvSpPr>
                <a:spLocks/>
              </p:cNvSpPr>
              <p:nvPr/>
            </p:nvSpPr>
            <p:spPr bwMode="auto">
              <a:xfrm>
                <a:off x="5900738" y="1101725"/>
                <a:ext cx="39688" cy="20638"/>
              </a:xfrm>
              <a:custGeom>
                <a:avLst/>
                <a:gdLst/>
                <a:ahLst/>
                <a:cxnLst>
                  <a:cxn ang="0">
                    <a:pos x="12" y="0"/>
                  </a:cxn>
                  <a:cxn ang="0">
                    <a:pos x="30" y="7"/>
                  </a:cxn>
                  <a:cxn ang="0">
                    <a:pos x="9" y="16"/>
                  </a:cxn>
                  <a:cxn ang="0">
                    <a:pos x="0" y="5"/>
                  </a:cxn>
                  <a:cxn ang="0">
                    <a:pos x="12" y="0"/>
                  </a:cxn>
                </a:cxnLst>
                <a:rect l="0" t="0" r="r" b="b"/>
                <a:pathLst>
                  <a:path w="30" h="16">
                    <a:moveTo>
                      <a:pt x="12" y="0"/>
                    </a:moveTo>
                    <a:cubicBezTo>
                      <a:pt x="14" y="0"/>
                      <a:pt x="26" y="6"/>
                      <a:pt x="30" y="7"/>
                    </a:cubicBezTo>
                    <a:cubicBezTo>
                      <a:pt x="29" y="15"/>
                      <a:pt x="14" y="16"/>
                      <a:pt x="9" y="16"/>
                    </a:cubicBezTo>
                    <a:cubicBezTo>
                      <a:pt x="6" y="16"/>
                      <a:pt x="0" y="9"/>
                      <a:pt x="0" y="5"/>
                    </a:cubicBezTo>
                    <a:cubicBezTo>
                      <a:pt x="0" y="0"/>
                      <a:pt x="9" y="0"/>
                      <a:pt x="12"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9" name="Freeform 154">
                <a:extLst>
                  <a:ext uri="{FF2B5EF4-FFF2-40B4-BE49-F238E27FC236}">
                    <a16:creationId xmlns:a16="http://schemas.microsoft.com/office/drawing/2014/main" id="{3B4CC135-00EA-864A-919C-49BED5451F50}"/>
                  </a:ext>
                </a:extLst>
              </p:cNvPr>
              <p:cNvSpPr>
                <a:spLocks/>
              </p:cNvSpPr>
              <p:nvPr/>
            </p:nvSpPr>
            <p:spPr bwMode="auto">
              <a:xfrm>
                <a:off x="5913438" y="1057275"/>
                <a:ext cx="139700" cy="98425"/>
              </a:xfrm>
              <a:custGeom>
                <a:avLst/>
                <a:gdLst/>
                <a:ahLst/>
                <a:cxnLst>
                  <a:cxn ang="0">
                    <a:pos x="99" y="68"/>
                  </a:cxn>
                  <a:cxn ang="0">
                    <a:pos x="90" y="74"/>
                  </a:cxn>
                  <a:cxn ang="0">
                    <a:pos x="41" y="66"/>
                  </a:cxn>
                  <a:cxn ang="0">
                    <a:pos x="17" y="50"/>
                  </a:cxn>
                  <a:cxn ang="0">
                    <a:pos x="50" y="36"/>
                  </a:cxn>
                  <a:cxn ang="0">
                    <a:pos x="32" y="36"/>
                  </a:cxn>
                  <a:cxn ang="0">
                    <a:pos x="0" y="26"/>
                  </a:cxn>
                  <a:cxn ang="0">
                    <a:pos x="46" y="0"/>
                  </a:cxn>
                  <a:cxn ang="0">
                    <a:pos x="72" y="17"/>
                  </a:cxn>
                  <a:cxn ang="0">
                    <a:pos x="67" y="18"/>
                  </a:cxn>
                  <a:cxn ang="0">
                    <a:pos x="67" y="27"/>
                  </a:cxn>
                  <a:cxn ang="0">
                    <a:pos x="59" y="35"/>
                  </a:cxn>
                  <a:cxn ang="0">
                    <a:pos x="68" y="35"/>
                  </a:cxn>
                  <a:cxn ang="0">
                    <a:pos x="81" y="39"/>
                  </a:cxn>
                  <a:cxn ang="0">
                    <a:pos x="90" y="39"/>
                  </a:cxn>
                  <a:cxn ang="0">
                    <a:pos x="105" y="48"/>
                  </a:cxn>
                  <a:cxn ang="0">
                    <a:pos x="101" y="57"/>
                  </a:cxn>
                  <a:cxn ang="0">
                    <a:pos x="92" y="62"/>
                  </a:cxn>
                  <a:cxn ang="0">
                    <a:pos x="99" y="68"/>
                  </a:cxn>
                </a:cxnLst>
                <a:rect l="0" t="0" r="r" b="b"/>
                <a:pathLst>
                  <a:path w="105" h="74">
                    <a:moveTo>
                      <a:pt x="99" y="68"/>
                    </a:moveTo>
                    <a:cubicBezTo>
                      <a:pt x="99" y="72"/>
                      <a:pt x="94" y="74"/>
                      <a:pt x="90" y="74"/>
                    </a:cubicBezTo>
                    <a:cubicBezTo>
                      <a:pt x="71" y="74"/>
                      <a:pt x="57" y="66"/>
                      <a:pt x="41" y="66"/>
                    </a:cubicBezTo>
                    <a:cubicBezTo>
                      <a:pt x="35" y="66"/>
                      <a:pt x="24" y="54"/>
                      <a:pt x="17" y="50"/>
                    </a:cubicBezTo>
                    <a:cubicBezTo>
                      <a:pt x="32" y="46"/>
                      <a:pt x="36" y="41"/>
                      <a:pt x="50" y="36"/>
                    </a:cubicBezTo>
                    <a:cubicBezTo>
                      <a:pt x="46" y="36"/>
                      <a:pt x="35" y="36"/>
                      <a:pt x="32" y="36"/>
                    </a:cubicBezTo>
                    <a:cubicBezTo>
                      <a:pt x="20" y="36"/>
                      <a:pt x="11" y="32"/>
                      <a:pt x="0" y="26"/>
                    </a:cubicBezTo>
                    <a:cubicBezTo>
                      <a:pt x="18" y="21"/>
                      <a:pt x="25" y="0"/>
                      <a:pt x="46" y="0"/>
                    </a:cubicBezTo>
                    <a:cubicBezTo>
                      <a:pt x="58" y="0"/>
                      <a:pt x="65" y="12"/>
                      <a:pt x="72" y="17"/>
                    </a:cubicBezTo>
                    <a:cubicBezTo>
                      <a:pt x="68" y="19"/>
                      <a:pt x="69" y="18"/>
                      <a:pt x="67" y="18"/>
                    </a:cubicBezTo>
                    <a:cubicBezTo>
                      <a:pt x="68" y="23"/>
                      <a:pt x="67" y="24"/>
                      <a:pt x="67" y="27"/>
                    </a:cubicBezTo>
                    <a:cubicBezTo>
                      <a:pt x="67" y="29"/>
                      <a:pt x="62" y="33"/>
                      <a:pt x="59" y="35"/>
                    </a:cubicBezTo>
                    <a:cubicBezTo>
                      <a:pt x="63" y="33"/>
                      <a:pt x="65" y="35"/>
                      <a:pt x="68" y="35"/>
                    </a:cubicBezTo>
                    <a:cubicBezTo>
                      <a:pt x="73" y="35"/>
                      <a:pt x="76" y="39"/>
                      <a:pt x="81" y="39"/>
                    </a:cubicBezTo>
                    <a:cubicBezTo>
                      <a:pt x="84" y="39"/>
                      <a:pt x="87" y="39"/>
                      <a:pt x="90" y="39"/>
                    </a:cubicBezTo>
                    <a:cubicBezTo>
                      <a:pt x="99" y="39"/>
                      <a:pt x="99" y="42"/>
                      <a:pt x="105" y="48"/>
                    </a:cubicBezTo>
                    <a:cubicBezTo>
                      <a:pt x="100" y="51"/>
                      <a:pt x="101" y="52"/>
                      <a:pt x="101" y="57"/>
                    </a:cubicBezTo>
                    <a:cubicBezTo>
                      <a:pt x="101" y="61"/>
                      <a:pt x="95" y="62"/>
                      <a:pt x="92" y="62"/>
                    </a:cubicBezTo>
                    <a:cubicBezTo>
                      <a:pt x="95" y="63"/>
                      <a:pt x="99" y="65"/>
                      <a:pt x="99" y="68"/>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0" name="Freeform 155">
                <a:extLst>
                  <a:ext uri="{FF2B5EF4-FFF2-40B4-BE49-F238E27FC236}">
                    <a16:creationId xmlns:a16="http://schemas.microsoft.com/office/drawing/2014/main" id="{6E645AE7-8425-4B4C-A676-788434C0EDF9}"/>
                  </a:ext>
                </a:extLst>
              </p:cNvPr>
              <p:cNvSpPr>
                <a:spLocks/>
              </p:cNvSpPr>
              <p:nvPr/>
            </p:nvSpPr>
            <p:spPr bwMode="auto">
              <a:xfrm>
                <a:off x="5973763" y="1212850"/>
                <a:ext cx="17463" cy="12700"/>
              </a:xfrm>
              <a:custGeom>
                <a:avLst/>
                <a:gdLst/>
                <a:ahLst/>
                <a:cxnLst>
                  <a:cxn ang="0">
                    <a:pos x="0" y="5"/>
                  </a:cxn>
                  <a:cxn ang="0">
                    <a:pos x="7" y="0"/>
                  </a:cxn>
                  <a:cxn ang="0">
                    <a:pos x="13" y="0"/>
                  </a:cxn>
                  <a:cxn ang="0">
                    <a:pos x="5" y="9"/>
                  </a:cxn>
                  <a:cxn ang="0">
                    <a:pos x="0" y="5"/>
                  </a:cxn>
                </a:cxnLst>
                <a:rect l="0" t="0" r="r" b="b"/>
                <a:pathLst>
                  <a:path w="13" h="9">
                    <a:moveTo>
                      <a:pt x="0" y="5"/>
                    </a:moveTo>
                    <a:cubicBezTo>
                      <a:pt x="3" y="3"/>
                      <a:pt x="5" y="1"/>
                      <a:pt x="7" y="0"/>
                    </a:cubicBezTo>
                    <a:cubicBezTo>
                      <a:pt x="13" y="0"/>
                      <a:pt x="13" y="0"/>
                      <a:pt x="13" y="0"/>
                    </a:cubicBezTo>
                    <a:cubicBezTo>
                      <a:pt x="12" y="6"/>
                      <a:pt x="10" y="9"/>
                      <a:pt x="5" y="9"/>
                    </a:cubicBezTo>
                    <a:cubicBezTo>
                      <a:pt x="2" y="9"/>
                      <a:pt x="1" y="7"/>
                      <a:pt x="0"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1" name="Freeform 156">
                <a:extLst>
                  <a:ext uri="{FF2B5EF4-FFF2-40B4-BE49-F238E27FC236}">
                    <a16:creationId xmlns:a16="http://schemas.microsoft.com/office/drawing/2014/main" id="{34F29409-9D8C-354B-A22F-FA853F534ECB}"/>
                  </a:ext>
                </a:extLst>
              </p:cNvPr>
              <p:cNvSpPr>
                <a:spLocks/>
              </p:cNvSpPr>
              <p:nvPr/>
            </p:nvSpPr>
            <p:spPr bwMode="auto">
              <a:xfrm>
                <a:off x="5886450" y="1060450"/>
                <a:ext cx="23813" cy="7938"/>
              </a:xfrm>
              <a:custGeom>
                <a:avLst/>
                <a:gdLst/>
                <a:ahLst/>
                <a:cxnLst>
                  <a:cxn ang="0">
                    <a:pos x="18" y="4"/>
                  </a:cxn>
                  <a:cxn ang="0">
                    <a:pos x="0" y="0"/>
                  </a:cxn>
                  <a:cxn ang="0">
                    <a:pos x="16" y="0"/>
                  </a:cxn>
                  <a:cxn ang="0">
                    <a:pos x="18" y="4"/>
                  </a:cxn>
                </a:cxnLst>
                <a:rect l="0" t="0" r="r" b="b"/>
                <a:pathLst>
                  <a:path w="18" h="6">
                    <a:moveTo>
                      <a:pt x="18" y="4"/>
                    </a:moveTo>
                    <a:cubicBezTo>
                      <a:pt x="11" y="5"/>
                      <a:pt x="3" y="6"/>
                      <a:pt x="0" y="0"/>
                    </a:cubicBezTo>
                    <a:cubicBezTo>
                      <a:pt x="16" y="0"/>
                      <a:pt x="16" y="0"/>
                      <a:pt x="16" y="0"/>
                    </a:cubicBezTo>
                    <a:lnTo>
                      <a:pt x="18" y="4"/>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2" name="Freeform 157">
                <a:extLst>
                  <a:ext uri="{FF2B5EF4-FFF2-40B4-BE49-F238E27FC236}">
                    <a16:creationId xmlns:a16="http://schemas.microsoft.com/office/drawing/2014/main" id="{6E3ABCC8-E4B0-5646-B658-6A3CEA420D31}"/>
                  </a:ext>
                </a:extLst>
              </p:cNvPr>
              <p:cNvSpPr>
                <a:spLocks/>
              </p:cNvSpPr>
              <p:nvPr/>
            </p:nvSpPr>
            <p:spPr bwMode="auto">
              <a:xfrm>
                <a:off x="6162675" y="1173163"/>
                <a:ext cx="20638" cy="9525"/>
              </a:xfrm>
              <a:custGeom>
                <a:avLst/>
                <a:gdLst/>
                <a:ahLst/>
                <a:cxnLst>
                  <a:cxn ang="0">
                    <a:pos x="15" y="1"/>
                  </a:cxn>
                  <a:cxn ang="0">
                    <a:pos x="9" y="7"/>
                  </a:cxn>
                  <a:cxn ang="0">
                    <a:pos x="0" y="2"/>
                  </a:cxn>
                  <a:cxn ang="0">
                    <a:pos x="15" y="1"/>
                  </a:cxn>
                </a:cxnLst>
                <a:rect l="0" t="0" r="r" b="b"/>
                <a:pathLst>
                  <a:path w="15" h="7">
                    <a:moveTo>
                      <a:pt x="15" y="1"/>
                    </a:moveTo>
                    <a:cubicBezTo>
                      <a:pt x="14" y="4"/>
                      <a:pt x="12" y="7"/>
                      <a:pt x="9" y="7"/>
                    </a:cubicBezTo>
                    <a:cubicBezTo>
                      <a:pt x="4" y="7"/>
                      <a:pt x="1" y="4"/>
                      <a:pt x="0" y="2"/>
                    </a:cubicBezTo>
                    <a:cubicBezTo>
                      <a:pt x="9" y="0"/>
                      <a:pt x="11" y="2"/>
                      <a:pt x="15" y="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3" name="Freeform 158">
                <a:extLst>
                  <a:ext uri="{FF2B5EF4-FFF2-40B4-BE49-F238E27FC236}">
                    <a16:creationId xmlns:a16="http://schemas.microsoft.com/office/drawing/2014/main" id="{10BADD3A-FAA4-6A4B-8910-612E55AA16DE}"/>
                  </a:ext>
                </a:extLst>
              </p:cNvPr>
              <p:cNvSpPr>
                <a:spLocks/>
              </p:cNvSpPr>
              <p:nvPr/>
            </p:nvSpPr>
            <p:spPr bwMode="auto">
              <a:xfrm>
                <a:off x="5119688" y="1074738"/>
                <a:ext cx="117475" cy="36513"/>
              </a:xfrm>
              <a:custGeom>
                <a:avLst/>
                <a:gdLst/>
                <a:ahLst/>
                <a:cxnLst>
                  <a:cxn ang="0">
                    <a:pos x="76" y="14"/>
                  </a:cxn>
                  <a:cxn ang="0">
                    <a:pos x="58" y="17"/>
                  </a:cxn>
                  <a:cxn ang="0">
                    <a:pos x="49" y="27"/>
                  </a:cxn>
                  <a:cxn ang="0">
                    <a:pos x="44" y="23"/>
                  </a:cxn>
                  <a:cxn ang="0">
                    <a:pos x="44" y="23"/>
                  </a:cxn>
                  <a:cxn ang="0">
                    <a:pos x="32" y="17"/>
                  </a:cxn>
                  <a:cxn ang="0">
                    <a:pos x="41" y="14"/>
                  </a:cxn>
                  <a:cxn ang="0">
                    <a:pos x="33" y="13"/>
                  </a:cxn>
                  <a:cxn ang="0">
                    <a:pos x="40" y="9"/>
                  </a:cxn>
                  <a:cxn ang="0">
                    <a:pos x="30" y="5"/>
                  </a:cxn>
                  <a:cxn ang="0">
                    <a:pos x="10" y="11"/>
                  </a:cxn>
                  <a:cxn ang="0">
                    <a:pos x="0" y="9"/>
                  </a:cxn>
                  <a:cxn ang="0">
                    <a:pos x="34" y="0"/>
                  </a:cxn>
                  <a:cxn ang="0">
                    <a:pos x="60" y="6"/>
                  </a:cxn>
                  <a:cxn ang="0">
                    <a:pos x="76" y="0"/>
                  </a:cxn>
                  <a:cxn ang="0">
                    <a:pos x="89" y="5"/>
                  </a:cxn>
                  <a:cxn ang="0">
                    <a:pos x="78" y="13"/>
                  </a:cxn>
                  <a:cxn ang="0">
                    <a:pos x="73" y="13"/>
                  </a:cxn>
                  <a:cxn ang="0">
                    <a:pos x="73" y="17"/>
                  </a:cxn>
                  <a:cxn ang="0">
                    <a:pos x="76" y="14"/>
                  </a:cxn>
                </a:cxnLst>
                <a:rect l="0" t="0" r="r" b="b"/>
                <a:pathLst>
                  <a:path w="89" h="27">
                    <a:moveTo>
                      <a:pt x="76" y="14"/>
                    </a:moveTo>
                    <a:cubicBezTo>
                      <a:pt x="69" y="19"/>
                      <a:pt x="65" y="13"/>
                      <a:pt x="58" y="17"/>
                    </a:cubicBezTo>
                    <a:cubicBezTo>
                      <a:pt x="54" y="19"/>
                      <a:pt x="53" y="27"/>
                      <a:pt x="49" y="27"/>
                    </a:cubicBezTo>
                    <a:cubicBezTo>
                      <a:pt x="47" y="26"/>
                      <a:pt x="45" y="24"/>
                      <a:pt x="44" y="23"/>
                    </a:cubicBezTo>
                    <a:cubicBezTo>
                      <a:pt x="44" y="23"/>
                      <a:pt x="44" y="23"/>
                      <a:pt x="44" y="23"/>
                    </a:cubicBezTo>
                    <a:cubicBezTo>
                      <a:pt x="38" y="23"/>
                      <a:pt x="33" y="21"/>
                      <a:pt x="32" y="17"/>
                    </a:cubicBezTo>
                    <a:cubicBezTo>
                      <a:pt x="36" y="15"/>
                      <a:pt x="38" y="15"/>
                      <a:pt x="41" y="14"/>
                    </a:cubicBezTo>
                    <a:cubicBezTo>
                      <a:pt x="37" y="14"/>
                      <a:pt x="35" y="13"/>
                      <a:pt x="33" y="13"/>
                    </a:cubicBezTo>
                    <a:cubicBezTo>
                      <a:pt x="36" y="11"/>
                      <a:pt x="38" y="11"/>
                      <a:pt x="40" y="9"/>
                    </a:cubicBezTo>
                    <a:cubicBezTo>
                      <a:pt x="36" y="8"/>
                      <a:pt x="34" y="5"/>
                      <a:pt x="30" y="5"/>
                    </a:cubicBezTo>
                    <a:cubicBezTo>
                      <a:pt x="25" y="5"/>
                      <a:pt x="17" y="11"/>
                      <a:pt x="10" y="11"/>
                    </a:cubicBezTo>
                    <a:cubicBezTo>
                      <a:pt x="7" y="11"/>
                      <a:pt x="4" y="9"/>
                      <a:pt x="0" y="9"/>
                    </a:cubicBezTo>
                    <a:cubicBezTo>
                      <a:pt x="4" y="2"/>
                      <a:pt x="25" y="0"/>
                      <a:pt x="34" y="0"/>
                    </a:cubicBezTo>
                    <a:cubicBezTo>
                      <a:pt x="45" y="0"/>
                      <a:pt x="52" y="6"/>
                      <a:pt x="60" y="6"/>
                    </a:cubicBezTo>
                    <a:cubicBezTo>
                      <a:pt x="67" y="6"/>
                      <a:pt x="70" y="0"/>
                      <a:pt x="76" y="0"/>
                    </a:cubicBezTo>
                    <a:cubicBezTo>
                      <a:pt x="82" y="0"/>
                      <a:pt x="87" y="4"/>
                      <a:pt x="89" y="5"/>
                    </a:cubicBezTo>
                    <a:cubicBezTo>
                      <a:pt x="89" y="13"/>
                      <a:pt x="83" y="9"/>
                      <a:pt x="78" y="13"/>
                    </a:cubicBezTo>
                    <a:cubicBezTo>
                      <a:pt x="76" y="13"/>
                      <a:pt x="75" y="13"/>
                      <a:pt x="73" y="13"/>
                    </a:cubicBezTo>
                    <a:cubicBezTo>
                      <a:pt x="73" y="17"/>
                      <a:pt x="73" y="17"/>
                      <a:pt x="73" y="17"/>
                    </a:cubicBezTo>
                    <a:lnTo>
                      <a:pt x="76" y="14"/>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4" name="Freeform 159">
                <a:extLst>
                  <a:ext uri="{FF2B5EF4-FFF2-40B4-BE49-F238E27FC236}">
                    <a16:creationId xmlns:a16="http://schemas.microsoft.com/office/drawing/2014/main" id="{56397B41-1E16-8040-A7CA-4157F5BD8A8F}"/>
                  </a:ext>
                </a:extLst>
              </p:cNvPr>
              <p:cNvSpPr>
                <a:spLocks/>
              </p:cNvSpPr>
              <p:nvPr/>
            </p:nvSpPr>
            <p:spPr bwMode="auto">
              <a:xfrm>
                <a:off x="5427663" y="1052513"/>
                <a:ext cx="41275" cy="26988"/>
              </a:xfrm>
              <a:custGeom>
                <a:avLst/>
                <a:gdLst/>
                <a:ahLst/>
                <a:cxnLst>
                  <a:cxn ang="0">
                    <a:pos x="7" y="20"/>
                  </a:cxn>
                  <a:cxn ang="0">
                    <a:pos x="0" y="13"/>
                  </a:cxn>
                  <a:cxn ang="0">
                    <a:pos x="25" y="0"/>
                  </a:cxn>
                  <a:cxn ang="0">
                    <a:pos x="31" y="14"/>
                  </a:cxn>
                  <a:cxn ang="0">
                    <a:pos x="7" y="20"/>
                  </a:cxn>
                </a:cxnLst>
                <a:rect l="0" t="0" r="r" b="b"/>
                <a:pathLst>
                  <a:path w="31" h="20">
                    <a:moveTo>
                      <a:pt x="7" y="20"/>
                    </a:moveTo>
                    <a:cubicBezTo>
                      <a:pt x="2" y="20"/>
                      <a:pt x="0" y="17"/>
                      <a:pt x="0" y="13"/>
                    </a:cubicBezTo>
                    <a:cubicBezTo>
                      <a:pt x="0" y="7"/>
                      <a:pt x="18" y="0"/>
                      <a:pt x="25" y="0"/>
                    </a:cubicBezTo>
                    <a:cubicBezTo>
                      <a:pt x="31" y="14"/>
                      <a:pt x="31" y="14"/>
                      <a:pt x="31" y="14"/>
                    </a:cubicBezTo>
                    <a:cubicBezTo>
                      <a:pt x="28" y="16"/>
                      <a:pt x="11" y="20"/>
                      <a:pt x="7" y="2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5" name="Freeform 160">
                <a:extLst>
                  <a:ext uri="{FF2B5EF4-FFF2-40B4-BE49-F238E27FC236}">
                    <a16:creationId xmlns:a16="http://schemas.microsoft.com/office/drawing/2014/main" id="{6BAF01F8-618F-FB4E-AD24-00F831D7BEDB}"/>
                  </a:ext>
                </a:extLst>
              </p:cNvPr>
              <p:cNvSpPr>
                <a:spLocks/>
              </p:cNvSpPr>
              <p:nvPr/>
            </p:nvSpPr>
            <p:spPr bwMode="auto">
              <a:xfrm>
                <a:off x="5373688" y="1069975"/>
                <a:ext cx="44450" cy="25400"/>
              </a:xfrm>
              <a:custGeom>
                <a:avLst/>
                <a:gdLst/>
                <a:ahLst/>
                <a:cxnLst>
                  <a:cxn ang="0">
                    <a:pos x="33" y="4"/>
                  </a:cxn>
                  <a:cxn ang="0">
                    <a:pos x="33" y="10"/>
                  </a:cxn>
                  <a:cxn ang="0">
                    <a:pos x="22" y="12"/>
                  </a:cxn>
                  <a:cxn ang="0">
                    <a:pos x="24" y="18"/>
                  </a:cxn>
                  <a:cxn ang="0">
                    <a:pos x="0" y="18"/>
                  </a:cxn>
                  <a:cxn ang="0">
                    <a:pos x="9" y="6"/>
                  </a:cxn>
                  <a:cxn ang="0">
                    <a:pos x="9" y="0"/>
                  </a:cxn>
                  <a:cxn ang="0">
                    <a:pos x="23" y="0"/>
                  </a:cxn>
                  <a:cxn ang="0">
                    <a:pos x="19" y="4"/>
                  </a:cxn>
                  <a:cxn ang="0">
                    <a:pos x="33" y="4"/>
                  </a:cxn>
                </a:cxnLst>
                <a:rect l="0" t="0" r="r" b="b"/>
                <a:pathLst>
                  <a:path w="33" h="20">
                    <a:moveTo>
                      <a:pt x="33" y="4"/>
                    </a:moveTo>
                    <a:cubicBezTo>
                      <a:pt x="33" y="8"/>
                      <a:pt x="33" y="8"/>
                      <a:pt x="33" y="10"/>
                    </a:cubicBezTo>
                    <a:cubicBezTo>
                      <a:pt x="30" y="14"/>
                      <a:pt x="26" y="12"/>
                      <a:pt x="22" y="12"/>
                    </a:cubicBezTo>
                    <a:cubicBezTo>
                      <a:pt x="24" y="18"/>
                      <a:pt x="24" y="18"/>
                      <a:pt x="24" y="18"/>
                    </a:cubicBezTo>
                    <a:cubicBezTo>
                      <a:pt x="22" y="19"/>
                      <a:pt x="0" y="20"/>
                      <a:pt x="0" y="18"/>
                    </a:cubicBezTo>
                    <a:cubicBezTo>
                      <a:pt x="0" y="11"/>
                      <a:pt x="3" y="8"/>
                      <a:pt x="9" y="6"/>
                    </a:cubicBezTo>
                    <a:cubicBezTo>
                      <a:pt x="8" y="2"/>
                      <a:pt x="9" y="1"/>
                      <a:pt x="9" y="0"/>
                    </a:cubicBezTo>
                    <a:cubicBezTo>
                      <a:pt x="23" y="0"/>
                      <a:pt x="23" y="0"/>
                      <a:pt x="23" y="0"/>
                    </a:cubicBezTo>
                    <a:cubicBezTo>
                      <a:pt x="22" y="2"/>
                      <a:pt x="20" y="4"/>
                      <a:pt x="19" y="4"/>
                    </a:cubicBezTo>
                    <a:cubicBezTo>
                      <a:pt x="22" y="4"/>
                      <a:pt x="29" y="4"/>
                      <a:pt x="33" y="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6" name="Freeform 161">
                <a:extLst>
                  <a:ext uri="{FF2B5EF4-FFF2-40B4-BE49-F238E27FC236}">
                    <a16:creationId xmlns:a16="http://schemas.microsoft.com/office/drawing/2014/main" id="{67DD61A0-AE20-F440-A29A-501663E84BCC}"/>
                  </a:ext>
                </a:extLst>
              </p:cNvPr>
              <p:cNvSpPr>
                <a:spLocks/>
              </p:cNvSpPr>
              <p:nvPr/>
            </p:nvSpPr>
            <p:spPr bwMode="auto">
              <a:xfrm>
                <a:off x="5314950" y="1092200"/>
                <a:ext cx="44450" cy="15875"/>
              </a:xfrm>
              <a:custGeom>
                <a:avLst/>
                <a:gdLst/>
                <a:ahLst/>
                <a:cxnLst>
                  <a:cxn ang="0">
                    <a:pos x="20" y="12"/>
                  </a:cxn>
                  <a:cxn ang="0">
                    <a:pos x="11" y="7"/>
                  </a:cxn>
                  <a:cxn ang="0">
                    <a:pos x="4" y="12"/>
                  </a:cxn>
                  <a:cxn ang="0">
                    <a:pos x="0" y="9"/>
                  </a:cxn>
                  <a:cxn ang="0">
                    <a:pos x="22" y="0"/>
                  </a:cxn>
                  <a:cxn ang="0">
                    <a:pos x="34" y="5"/>
                  </a:cxn>
                  <a:cxn ang="0">
                    <a:pos x="20" y="12"/>
                  </a:cxn>
                </a:cxnLst>
                <a:rect l="0" t="0" r="r" b="b"/>
                <a:pathLst>
                  <a:path w="34" h="12">
                    <a:moveTo>
                      <a:pt x="20" y="12"/>
                    </a:moveTo>
                    <a:cubicBezTo>
                      <a:pt x="17" y="12"/>
                      <a:pt x="14" y="7"/>
                      <a:pt x="11" y="7"/>
                    </a:cubicBezTo>
                    <a:cubicBezTo>
                      <a:pt x="10" y="12"/>
                      <a:pt x="8" y="12"/>
                      <a:pt x="4" y="12"/>
                    </a:cubicBezTo>
                    <a:cubicBezTo>
                      <a:pt x="2" y="12"/>
                      <a:pt x="0" y="10"/>
                      <a:pt x="0" y="9"/>
                    </a:cubicBezTo>
                    <a:cubicBezTo>
                      <a:pt x="0" y="2"/>
                      <a:pt x="17" y="0"/>
                      <a:pt x="22" y="0"/>
                    </a:cubicBezTo>
                    <a:cubicBezTo>
                      <a:pt x="28" y="0"/>
                      <a:pt x="32" y="2"/>
                      <a:pt x="34" y="5"/>
                    </a:cubicBezTo>
                    <a:cubicBezTo>
                      <a:pt x="25" y="5"/>
                      <a:pt x="26" y="12"/>
                      <a:pt x="20" y="12"/>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7" name="Freeform 162">
                <a:extLst>
                  <a:ext uri="{FF2B5EF4-FFF2-40B4-BE49-F238E27FC236}">
                    <a16:creationId xmlns:a16="http://schemas.microsoft.com/office/drawing/2014/main" id="{DB7F8EC7-B048-3F44-8037-73A536324891}"/>
                  </a:ext>
                </a:extLst>
              </p:cNvPr>
              <p:cNvSpPr>
                <a:spLocks/>
              </p:cNvSpPr>
              <p:nvPr/>
            </p:nvSpPr>
            <p:spPr bwMode="auto">
              <a:xfrm>
                <a:off x="5287963" y="1038225"/>
                <a:ext cx="71438" cy="49213"/>
              </a:xfrm>
              <a:custGeom>
                <a:avLst/>
                <a:gdLst/>
                <a:ahLst/>
                <a:cxnLst>
                  <a:cxn ang="0">
                    <a:pos x="40" y="31"/>
                  </a:cxn>
                  <a:cxn ang="0">
                    <a:pos x="22" y="36"/>
                  </a:cxn>
                  <a:cxn ang="0">
                    <a:pos x="0" y="28"/>
                  </a:cxn>
                  <a:cxn ang="0">
                    <a:pos x="6" y="23"/>
                  </a:cxn>
                  <a:cxn ang="0">
                    <a:pos x="24" y="23"/>
                  </a:cxn>
                  <a:cxn ang="0">
                    <a:pos x="17" y="22"/>
                  </a:cxn>
                  <a:cxn ang="0">
                    <a:pos x="17" y="16"/>
                  </a:cxn>
                  <a:cxn ang="0">
                    <a:pos x="43" y="8"/>
                  </a:cxn>
                  <a:cxn ang="0">
                    <a:pos x="51" y="0"/>
                  </a:cxn>
                  <a:cxn ang="0">
                    <a:pos x="52" y="5"/>
                  </a:cxn>
                  <a:cxn ang="0">
                    <a:pos x="48" y="11"/>
                  </a:cxn>
                  <a:cxn ang="0">
                    <a:pos x="28" y="23"/>
                  </a:cxn>
                  <a:cxn ang="0">
                    <a:pos x="53" y="29"/>
                  </a:cxn>
                  <a:cxn ang="0">
                    <a:pos x="40" y="31"/>
                  </a:cxn>
                </a:cxnLst>
                <a:rect l="0" t="0" r="r" b="b"/>
                <a:pathLst>
                  <a:path w="53" h="36">
                    <a:moveTo>
                      <a:pt x="40" y="31"/>
                    </a:moveTo>
                    <a:cubicBezTo>
                      <a:pt x="34" y="31"/>
                      <a:pt x="27" y="36"/>
                      <a:pt x="22" y="36"/>
                    </a:cubicBezTo>
                    <a:cubicBezTo>
                      <a:pt x="19" y="36"/>
                      <a:pt x="1" y="28"/>
                      <a:pt x="0" y="28"/>
                    </a:cubicBezTo>
                    <a:cubicBezTo>
                      <a:pt x="3" y="26"/>
                      <a:pt x="4" y="25"/>
                      <a:pt x="6" y="23"/>
                    </a:cubicBezTo>
                    <a:cubicBezTo>
                      <a:pt x="24" y="23"/>
                      <a:pt x="24" y="23"/>
                      <a:pt x="24" y="23"/>
                    </a:cubicBezTo>
                    <a:cubicBezTo>
                      <a:pt x="19" y="21"/>
                      <a:pt x="21" y="20"/>
                      <a:pt x="17" y="22"/>
                    </a:cubicBezTo>
                    <a:cubicBezTo>
                      <a:pt x="17" y="16"/>
                      <a:pt x="17" y="16"/>
                      <a:pt x="17" y="16"/>
                    </a:cubicBezTo>
                    <a:cubicBezTo>
                      <a:pt x="30" y="16"/>
                      <a:pt x="30" y="8"/>
                      <a:pt x="43" y="8"/>
                    </a:cubicBezTo>
                    <a:cubicBezTo>
                      <a:pt x="44" y="4"/>
                      <a:pt x="47" y="0"/>
                      <a:pt x="51" y="0"/>
                    </a:cubicBezTo>
                    <a:cubicBezTo>
                      <a:pt x="52" y="0"/>
                      <a:pt x="52" y="4"/>
                      <a:pt x="52" y="5"/>
                    </a:cubicBezTo>
                    <a:cubicBezTo>
                      <a:pt x="50" y="7"/>
                      <a:pt x="48" y="9"/>
                      <a:pt x="48" y="11"/>
                    </a:cubicBezTo>
                    <a:cubicBezTo>
                      <a:pt x="41" y="16"/>
                      <a:pt x="32" y="18"/>
                      <a:pt x="28" y="23"/>
                    </a:cubicBezTo>
                    <a:cubicBezTo>
                      <a:pt x="40" y="24"/>
                      <a:pt x="43" y="25"/>
                      <a:pt x="53" y="29"/>
                    </a:cubicBezTo>
                    <a:cubicBezTo>
                      <a:pt x="49" y="32"/>
                      <a:pt x="45" y="31"/>
                      <a:pt x="40" y="3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8" name="Freeform 164">
                <a:extLst>
                  <a:ext uri="{FF2B5EF4-FFF2-40B4-BE49-F238E27FC236}">
                    <a16:creationId xmlns:a16="http://schemas.microsoft.com/office/drawing/2014/main" id="{05042E82-54C8-4441-BCCD-8C20A3C47B01}"/>
                  </a:ext>
                </a:extLst>
              </p:cNvPr>
              <p:cNvSpPr>
                <a:spLocks/>
              </p:cNvSpPr>
              <p:nvPr/>
            </p:nvSpPr>
            <p:spPr bwMode="auto">
              <a:xfrm>
                <a:off x="6675438" y="1244600"/>
                <a:ext cx="128588" cy="49213"/>
              </a:xfrm>
              <a:custGeom>
                <a:avLst/>
                <a:gdLst/>
                <a:ahLst/>
                <a:cxnLst>
                  <a:cxn ang="0">
                    <a:pos x="77" y="29"/>
                  </a:cxn>
                  <a:cxn ang="0">
                    <a:pos x="66" y="34"/>
                  </a:cxn>
                  <a:cxn ang="0">
                    <a:pos x="58" y="29"/>
                  </a:cxn>
                  <a:cxn ang="0">
                    <a:pos x="50" y="32"/>
                  </a:cxn>
                  <a:cxn ang="0">
                    <a:pos x="40" y="36"/>
                  </a:cxn>
                  <a:cxn ang="0">
                    <a:pos x="32" y="31"/>
                  </a:cxn>
                  <a:cxn ang="0">
                    <a:pos x="22" y="38"/>
                  </a:cxn>
                  <a:cxn ang="0">
                    <a:pos x="0" y="18"/>
                  </a:cxn>
                  <a:cxn ang="0">
                    <a:pos x="20" y="0"/>
                  </a:cxn>
                  <a:cxn ang="0">
                    <a:pos x="47" y="15"/>
                  </a:cxn>
                  <a:cxn ang="0">
                    <a:pos x="54" y="3"/>
                  </a:cxn>
                  <a:cxn ang="0">
                    <a:pos x="97" y="15"/>
                  </a:cxn>
                  <a:cxn ang="0">
                    <a:pos x="89" y="29"/>
                  </a:cxn>
                  <a:cxn ang="0">
                    <a:pos x="77" y="29"/>
                  </a:cxn>
                </a:cxnLst>
                <a:rect l="0" t="0" r="r" b="b"/>
                <a:pathLst>
                  <a:path w="97" h="38">
                    <a:moveTo>
                      <a:pt x="77" y="29"/>
                    </a:moveTo>
                    <a:cubicBezTo>
                      <a:pt x="74" y="29"/>
                      <a:pt x="72" y="34"/>
                      <a:pt x="66" y="34"/>
                    </a:cubicBezTo>
                    <a:cubicBezTo>
                      <a:pt x="63" y="34"/>
                      <a:pt x="62" y="29"/>
                      <a:pt x="58" y="29"/>
                    </a:cubicBezTo>
                    <a:cubicBezTo>
                      <a:pt x="55" y="29"/>
                      <a:pt x="53" y="32"/>
                      <a:pt x="50" y="32"/>
                    </a:cubicBezTo>
                    <a:cubicBezTo>
                      <a:pt x="47" y="32"/>
                      <a:pt x="44" y="36"/>
                      <a:pt x="40" y="36"/>
                    </a:cubicBezTo>
                    <a:cubicBezTo>
                      <a:pt x="36" y="36"/>
                      <a:pt x="34" y="34"/>
                      <a:pt x="32" y="31"/>
                    </a:cubicBezTo>
                    <a:cubicBezTo>
                      <a:pt x="29" y="34"/>
                      <a:pt x="27" y="38"/>
                      <a:pt x="22" y="38"/>
                    </a:cubicBezTo>
                    <a:cubicBezTo>
                      <a:pt x="11" y="38"/>
                      <a:pt x="0" y="29"/>
                      <a:pt x="0" y="18"/>
                    </a:cubicBezTo>
                    <a:cubicBezTo>
                      <a:pt x="0" y="8"/>
                      <a:pt x="11" y="0"/>
                      <a:pt x="20" y="0"/>
                    </a:cubicBezTo>
                    <a:cubicBezTo>
                      <a:pt x="34" y="0"/>
                      <a:pt x="35" y="15"/>
                      <a:pt x="47" y="15"/>
                    </a:cubicBezTo>
                    <a:cubicBezTo>
                      <a:pt x="47" y="8"/>
                      <a:pt x="49" y="3"/>
                      <a:pt x="54" y="3"/>
                    </a:cubicBezTo>
                    <a:cubicBezTo>
                      <a:pt x="62" y="3"/>
                      <a:pt x="88" y="12"/>
                      <a:pt x="97" y="15"/>
                    </a:cubicBezTo>
                    <a:cubicBezTo>
                      <a:pt x="95" y="21"/>
                      <a:pt x="89" y="26"/>
                      <a:pt x="89" y="29"/>
                    </a:cubicBezTo>
                    <a:lnTo>
                      <a:pt x="77" y="29"/>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9" name="Freeform 165">
                <a:extLst>
                  <a:ext uri="{FF2B5EF4-FFF2-40B4-BE49-F238E27FC236}">
                    <a16:creationId xmlns:a16="http://schemas.microsoft.com/office/drawing/2014/main" id="{65F67F3E-A0CE-014B-B09C-1439BB18679F}"/>
                  </a:ext>
                </a:extLst>
              </p:cNvPr>
              <p:cNvSpPr>
                <a:spLocks/>
              </p:cNvSpPr>
              <p:nvPr/>
            </p:nvSpPr>
            <p:spPr bwMode="auto">
              <a:xfrm>
                <a:off x="4924425" y="2252663"/>
                <a:ext cx="34925" cy="17463"/>
              </a:xfrm>
              <a:custGeom>
                <a:avLst/>
                <a:gdLst/>
                <a:ahLst/>
                <a:cxnLst>
                  <a:cxn ang="0">
                    <a:pos x="5" y="13"/>
                  </a:cxn>
                  <a:cxn ang="0">
                    <a:pos x="2" y="11"/>
                  </a:cxn>
                  <a:cxn ang="0">
                    <a:pos x="0" y="9"/>
                  </a:cxn>
                  <a:cxn ang="0">
                    <a:pos x="26" y="0"/>
                  </a:cxn>
                  <a:cxn ang="0">
                    <a:pos x="20" y="4"/>
                  </a:cxn>
                  <a:cxn ang="0">
                    <a:pos x="19" y="8"/>
                  </a:cxn>
                  <a:cxn ang="0">
                    <a:pos x="5" y="13"/>
                  </a:cxn>
                </a:cxnLst>
                <a:rect l="0" t="0" r="r" b="b"/>
                <a:pathLst>
                  <a:path w="26" h="13">
                    <a:moveTo>
                      <a:pt x="5" y="13"/>
                    </a:moveTo>
                    <a:cubicBezTo>
                      <a:pt x="4" y="13"/>
                      <a:pt x="2" y="12"/>
                      <a:pt x="2" y="11"/>
                    </a:cubicBezTo>
                    <a:cubicBezTo>
                      <a:pt x="1" y="11"/>
                      <a:pt x="0" y="9"/>
                      <a:pt x="0" y="9"/>
                    </a:cubicBezTo>
                    <a:cubicBezTo>
                      <a:pt x="7" y="6"/>
                      <a:pt x="18" y="1"/>
                      <a:pt x="26" y="0"/>
                    </a:cubicBezTo>
                    <a:cubicBezTo>
                      <a:pt x="25" y="4"/>
                      <a:pt x="22" y="2"/>
                      <a:pt x="20" y="4"/>
                    </a:cubicBezTo>
                    <a:cubicBezTo>
                      <a:pt x="18" y="4"/>
                      <a:pt x="19" y="7"/>
                      <a:pt x="19" y="8"/>
                    </a:cubicBezTo>
                    <a:cubicBezTo>
                      <a:pt x="18" y="11"/>
                      <a:pt x="9" y="13"/>
                      <a:pt x="5" y="13"/>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0" name="Freeform 166">
                <a:extLst>
                  <a:ext uri="{FF2B5EF4-FFF2-40B4-BE49-F238E27FC236}">
                    <a16:creationId xmlns:a16="http://schemas.microsoft.com/office/drawing/2014/main" id="{F3319833-06D1-FB46-AE32-C9CA6CBDE8FC}"/>
                  </a:ext>
                </a:extLst>
              </p:cNvPr>
              <p:cNvSpPr>
                <a:spLocks/>
              </p:cNvSpPr>
              <p:nvPr/>
            </p:nvSpPr>
            <p:spPr bwMode="auto">
              <a:xfrm>
                <a:off x="5183188" y="1463675"/>
                <a:ext cx="34925" cy="25400"/>
              </a:xfrm>
              <a:custGeom>
                <a:avLst/>
                <a:gdLst/>
                <a:ahLst/>
                <a:cxnLst>
                  <a:cxn ang="0">
                    <a:pos x="5" y="4"/>
                  </a:cxn>
                  <a:cxn ang="0">
                    <a:pos x="11" y="0"/>
                  </a:cxn>
                  <a:cxn ang="0">
                    <a:pos x="26" y="6"/>
                  </a:cxn>
                  <a:cxn ang="0">
                    <a:pos x="26" y="12"/>
                  </a:cxn>
                  <a:cxn ang="0">
                    <a:pos x="8" y="19"/>
                  </a:cxn>
                  <a:cxn ang="0">
                    <a:pos x="0" y="14"/>
                  </a:cxn>
                  <a:cxn ang="0">
                    <a:pos x="5" y="4"/>
                  </a:cxn>
                </a:cxnLst>
                <a:rect l="0" t="0" r="r" b="b"/>
                <a:pathLst>
                  <a:path w="26" h="19">
                    <a:moveTo>
                      <a:pt x="5" y="4"/>
                    </a:moveTo>
                    <a:cubicBezTo>
                      <a:pt x="8" y="4"/>
                      <a:pt x="8" y="0"/>
                      <a:pt x="11" y="0"/>
                    </a:cubicBezTo>
                    <a:cubicBezTo>
                      <a:pt x="17" y="0"/>
                      <a:pt x="20" y="5"/>
                      <a:pt x="26" y="6"/>
                    </a:cubicBezTo>
                    <a:cubicBezTo>
                      <a:pt x="26" y="12"/>
                      <a:pt x="26" y="12"/>
                      <a:pt x="26" y="12"/>
                    </a:cubicBezTo>
                    <a:cubicBezTo>
                      <a:pt x="20" y="15"/>
                      <a:pt x="15" y="19"/>
                      <a:pt x="8" y="19"/>
                    </a:cubicBezTo>
                    <a:cubicBezTo>
                      <a:pt x="2" y="19"/>
                      <a:pt x="0" y="19"/>
                      <a:pt x="0" y="14"/>
                    </a:cubicBezTo>
                    <a:cubicBezTo>
                      <a:pt x="0" y="12"/>
                      <a:pt x="4" y="4"/>
                      <a:pt x="5" y="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1" name="Freeform 167">
                <a:extLst>
                  <a:ext uri="{FF2B5EF4-FFF2-40B4-BE49-F238E27FC236}">
                    <a16:creationId xmlns:a16="http://schemas.microsoft.com/office/drawing/2014/main" id="{A7200325-6029-3F4D-9741-CF3362D6759F}"/>
                  </a:ext>
                </a:extLst>
              </p:cNvPr>
              <p:cNvSpPr>
                <a:spLocks/>
              </p:cNvSpPr>
              <p:nvPr/>
            </p:nvSpPr>
            <p:spPr bwMode="auto">
              <a:xfrm>
                <a:off x="5359400" y="1433513"/>
                <a:ext cx="26988" cy="25400"/>
              </a:xfrm>
              <a:custGeom>
                <a:avLst/>
                <a:gdLst/>
                <a:ahLst/>
                <a:cxnLst>
                  <a:cxn ang="0">
                    <a:pos x="21" y="17"/>
                  </a:cxn>
                  <a:cxn ang="0">
                    <a:pos x="15" y="19"/>
                  </a:cxn>
                  <a:cxn ang="0">
                    <a:pos x="0" y="8"/>
                  </a:cxn>
                  <a:cxn ang="0">
                    <a:pos x="21" y="17"/>
                  </a:cxn>
                </a:cxnLst>
                <a:rect l="0" t="0" r="r" b="b"/>
                <a:pathLst>
                  <a:path w="21" h="20">
                    <a:moveTo>
                      <a:pt x="21" y="17"/>
                    </a:moveTo>
                    <a:cubicBezTo>
                      <a:pt x="21" y="20"/>
                      <a:pt x="15" y="19"/>
                      <a:pt x="15" y="19"/>
                    </a:cubicBezTo>
                    <a:cubicBezTo>
                      <a:pt x="10" y="19"/>
                      <a:pt x="0" y="14"/>
                      <a:pt x="0" y="8"/>
                    </a:cubicBezTo>
                    <a:cubicBezTo>
                      <a:pt x="0" y="0"/>
                      <a:pt x="21" y="8"/>
                      <a:pt x="21" y="1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2" name="Freeform 168">
                <a:extLst>
                  <a:ext uri="{FF2B5EF4-FFF2-40B4-BE49-F238E27FC236}">
                    <a16:creationId xmlns:a16="http://schemas.microsoft.com/office/drawing/2014/main" id="{169DBAF0-DA36-0C45-A430-8D190A04D412}"/>
                  </a:ext>
                </a:extLst>
              </p:cNvPr>
              <p:cNvSpPr>
                <a:spLocks/>
              </p:cNvSpPr>
              <p:nvPr/>
            </p:nvSpPr>
            <p:spPr bwMode="auto">
              <a:xfrm>
                <a:off x="5549900" y="1338263"/>
                <a:ext cx="25400" cy="17463"/>
              </a:xfrm>
              <a:custGeom>
                <a:avLst/>
                <a:gdLst/>
                <a:ahLst/>
                <a:cxnLst>
                  <a:cxn ang="0">
                    <a:pos x="2" y="13"/>
                  </a:cxn>
                  <a:cxn ang="0">
                    <a:pos x="19" y="8"/>
                  </a:cxn>
                  <a:cxn ang="0">
                    <a:pos x="8" y="0"/>
                  </a:cxn>
                  <a:cxn ang="0">
                    <a:pos x="2" y="9"/>
                  </a:cxn>
                  <a:cxn ang="0">
                    <a:pos x="2" y="13"/>
                  </a:cxn>
                </a:cxnLst>
                <a:rect l="0" t="0" r="r" b="b"/>
                <a:pathLst>
                  <a:path w="19" h="13">
                    <a:moveTo>
                      <a:pt x="2" y="13"/>
                    </a:moveTo>
                    <a:cubicBezTo>
                      <a:pt x="7" y="13"/>
                      <a:pt x="17" y="10"/>
                      <a:pt x="19" y="8"/>
                    </a:cubicBezTo>
                    <a:cubicBezTo>
                      <a:pt x="15" y="5"/>
                      <a:pt x="13" y="0"/>
                      <a:pt x="8" y="0"/>
                    </a:cubicBezTo>
                    <a:cubicBezTo>
                      <a:pt x="4" y="0"/>
                      <a:pt x="2" y="5"/>
                      <a:pt x="2" y="9"/>
                    </a:cubicBezTo>
                    <a:cubicBezTo>
                      <a:pt x="2" y="10"/>
                      <a:pt x="0" y="13"/>
                      <a:pt x="2" y="13"/>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3" name="Freeform 169">
                <a:extLst>
                  <a:ext uri="{FF2B5EF4-FFF2-40B4-BE49-F238E27FC236}">
                    <a16:creationId xmlns:a16="http://schemas.microsoft.com/office/drawing/2014/main" id="{1E25EC8F-C042-2443-80F6-D33CEE883B4F}"/>
                  </a:ext>
                </a:extLst>
              </p:cNvPr>
              <p:cNvSpPr>
                <a:spLocks/>
              </p:cNvSpPr>
              <p:nvPr/>
            </p:nvSpPr>
            <p:spPr bwMode="auto">
              <a:xfrm>
                <a:off x="6727825" y="1320800"/>
                <a:ext cx="53975" cy="22225"/>
              </a:xfrm>
              <a:custGeom>
                <a:avLst/>
                <a:gdLst/>
                <a:ahLst/>
                <a:cxnLst>
                  <a:cxn ang="0">
                    <a:pos x="0" y="13"/>
                  </a:cxn>
                  <a:cxn ang="0">
                    <a:pos x="21" y="0"/>
                  </a:cxn>
                  <a:cxn ang="0">
                    <a:pos x="41" y="17"/>
                  </a:cxn>
                  <a:cxn ang="0">
                    <a:pos x="28" y="17"/>
                  </a:cxn>
                  <a:cxn ang="0">
                    <a:pos x="2" y="11"/>
                  </a:cxn>
                  <a:cxn ang="0">
                    <a:pos x="0" y="13"/>
                  </a:cxn>
                </a:cxnLst>
                <a:rect l="0" t="0" r="r" b="b"/>
                <a:pathLst>
                  <a:path w="41" h="17">
                    <a:moveTo>
                      <a:pt x="0" y="13"/>
                    </a:moveTo>
                    <a:cubicBezTo>
                      <a:pt x="5" y="6"/>
                      <a:pt x="11" y="0"/>
                      <a:pt x="21" y="0"/>
                    </a:cubicBezTo>
                    <a:cubicBezTo>
                      <a:pt x="32" y="0"/>
                      <a:pt x="41" y="7"/>
                      <a:pt x="41" y="17"/>
                    </a:cubicBezTo>
                    <a:cubicBezTo>
                      <a:pt x="28" y="17"/>
                      <a:pt x="28" y="17"/>
                      <a:pt x="28" y="17"/>
                    </a:cubicBezTo>
                    <a:cubicBezTo>
                      <a:pt x="20" y="13"/>
                      <a:pt x="10" y="14"/>
                      <a:pt x="2" y="11"/>
                    </a:cubicBezTo>
                    <a:lnTo>
                      <a:pt x="0" y="1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4" name="Freeform 170">
                <a:extLst>
                  <a:ext uri="{FF2B5EF4-FFF2-40B4-BE49-F238E27FC236}">
                    <a16:creationId xmlns:a16="http://schemas.microsoft.com/office/drawing/2014/main" id="{9A08E342-1365-1149-BF74-5580DAD530D7}"/>
                  </a:ext>
                </a:extLst>
              </p:cNvPr>
              <p:cNvSpPr>
                <a:spLocks/>
              </p:cNvSpPr>
              <p:nvPr/>
            </p:nvSpPr>
            <p:spPr bwMode="auto">
              <a:xfrm>
                <a:off x="6832600" y="1266825"/>
                <a:ext cx="74613" cy="26988"/>
              </a:xfrm>
              <a:custGeom>
                <a:avLst/>
                <a:gdLst/>
                <a:ahLst/>
                <a:cxnLst>
                  <a:cxn ang="0">
                    <a:pos x="0" y="0"/>
                  </a:cxn>
                  <a:cxn ang="0">
                    <a:pos x="52" y="9"/>
                  </a:cxn>
                  <a:cxn ang="0">
                    <a:pos x="56" y="13"/>
                  </a:cxn>
                  <a:cxn ang="0">
                    <a:pos x="37" y="20"/>
                  </a:cxn>
                  <a:cxn ang="0">
                    <a:pos x="4" y="3"/>
                  </a:cxn>
                  <a:cxn ang="0">
                    <a:pos x="0" y="0"/>
                  </a:cxn>
                </a:cxnLst>
                <a:rect l="0" t="0" r="r" b="b"/>
                <a:pathLst>
                  <a:path w="56" h="20">
                    <a:moveTo>
                      <a:pt x="0" y="0"/>
                    </a:moveTo>
                    <a:cubicBezTo>
                      <a:pt x="4" y="3"/>
                      <a:pt x="50" y="9"/>
                      <a:pt x="52" y="9"/>
                    </a:cubicBezTo>
                    <a:cubicBezTo>
                      <a:pt x="55" y="9"/>
                      <a:pt x="56" y="11"/>
                      <a:pt x="56" y="13"/>
                    </a:cubicBezTo>
                    <a:cubicBezTo>
                      <a:pt x="56" y="18"/>
                      <a:pt x="44" y="20"/>
                      <a:pt x="37" y="20"/>
                    </a:cubicBezTo>
                    <a:cubicBezTo>
                      <a:pt x="25" y="20"/>
                      <a:pt x="4" y="14"/>
                      <a:pt x="4" y="3"/>
                    </a:cubicBezTo>
                    <a:lnTo>
                      <a:pt x="0"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5" name="Freeform 171">
                <a:extLst>
                  <a:ext uri="{FF2B5EF4-FFF2-40B4-BE49-F238E27FC236}">
                    <a16:creationId xmlns:a16="http://schemas.microsoft.com/office/drawing/2014/main" id="{4C72155C-8815-CA49-9BC3-DBA6407B12CB}"/>
                  </a:ext>
                </a:extLst>
              </p:cNvPr>
              <p:cNvSpPr>
                <a:spLocks/>
              </p:cNvSpPr>
              <p:nvPr/>
            </p:nvSpPr>
            <p:spPr bwMode="auto">
              <a:xfrm>
                <a:off x="6726238" y="1303338"/>
                <a:ext cx="15875" cy="17463"/>
              </a:xfrm>
              <a:custGeom>
                <a:avLst/>
                <a:gdLst/>
                <a:ahLst/>
                <a:cxnLst>
                  <a:cxn ang="0">
                    <a:pos x="12" y="7"/>
                  </a:cxn>
                  <a:cxn ang="0">
                    <a:pos x="5" y="13"/>
                  </a:cxn>
                  <a:cxn ang="0">
                    <a:pos x="0" y="7"/>
                  </a:cxn>
                  <a:cxn ang="0">
                    <a:pos x="12" y="7"/>
                  </a:cxn>
                </a:cxnLst>
                <a:rect l="0" t="0" r="r" b="b"/>
                <a:pathLst>
                  <a:path w="12" h="13">
                    <a:moveTo>
                      <a:pt x="12" y="7"/>
                    </a:moveTo>
                    <a:cubicBezTo>
                      <a:pt x="12" y="11"/>
                      <a:pt x="8" y="13"/>
                      <a:pt x="5" y="13"/>
                    </a:cubicBezTo>
                    <a:cubicBezTo>
                      <a:pt x="0" y="13"/>
                      <a:pt x="0" y="11"/>
                      <a:pt x="0" y="7"/>
                    </a:cubicBezTo>
                    <a:cubicBezTo>
                      <a:pt x="0" y="0"/>
                      <a:pt x="12" y="1"/>
                      <a:pt x="12" y="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84" name="Group 383">
              <a:extLst>
                <a:ext uri="{FF2B5EF4-FFF2-40B4-BE49-F238E27FC236}">
                  <a16:creationId xmlns:a16="http://schemas.microsoft.com/office/drawing/2014/main" id="{433B843B-BCA5-0E4E-8B8D-0CE85B44D702}"/>
                </a:ext>
              </a:extLst>
            </p:cNvPr>
            <p:cNvGrpSpPr/>
            <p:nvPr/>
          </p:nvGrpSpPr>
          <p:grpSpPr>
            <a:xfrm>
              <a:off x="835815" y="1035527"/>
              <a:ext cx="6506476" cy="5058663"/>
              <a:chOff x="4713288" y="1038225"/>
              <a:chExt cx="2847975" cy="2012950"/>
            </a:xfrm>
            <a:solidFill>
              <a:schemeClr val="accent2"/>
            </a:solidFill>
          </p:grpSpPr>
          <p:sp>
            <p:nvSpPr>
              <p:cNvPr id="185" name="Freeform 101">
                <a:extLst>
                  <a:ext uri="{FF2B5EF4-FFF2-40B4-BE49-F238E27FC236}">
                    <a16:creationId xmlns:a16="http://schemas.microsoft.com/office/drawing/2014/main" id="{E1708575-D7D2-AD47-8DC6-85E6E7776F57}"/>
                  </a:ext>
                </a:extLst>
              </p:cNvPr>
              <p:cNvSpPr>
                <a:spLocks/>
              </p:cNvSpPr>
              <p:nvPr/>
            </p:nvSpPr>
            <p:spPr bwMode="auto">
              <a:xfrm>
                <a:off x="4818063" y="2127250"/>
                <a:ext cx="622300" cy="538163"/>
              </a:xfrm>
              <a:custGeom>
                <a:avLst/>
                <a:gdLst/>
                <a:ahLst/>
                <a:cxnLst>
                  <a:cxn ang="0">
                    <a:pos x="102" y="154"/>
                  </a:cxn>
                  <a:cxn ang="0">
                    <a:pos x="113" y="126"/>
                  </a:cxn>
                  <a:cxn ang="0">
                    <a:pos x="122" y="86"/>
                  </a:cxn>
                  <a:cxn ang="0">
                    <a:pos x="125" y="77"/>
                  </a:cxn>
                  <a:cxn ang="0">
                    <a:pos x="108" y="77"/>
                  </a:cxn>
                  <a:cxn ang="0">
                    <a:pos x="64" y="77"/>
                  </a:cxn>
                  <a:cxn ang="0">
                    <a:pos x="27" y="79"/>
                  </a:cxn>
                  <a:cxn ang="0">
                    <a:pos x="26" y="77"/>
                  </a:cxn>
                  <a:cxn ang="0">
                    <a:pos x="0" y="55"/>
                  </a:cxn>
                  <a:cxn ang="0">
                    <a:pos x="9" y="37"/>
                  </a:cxn>
                  <a:cxn ang="0">
                    <a:pos x="41" y="20"/>
                  </a:cxn>
                  <a:cxn ang="0">
                    <a:pos x="48" y="13"/>
                  </a:cxn>
                  <a:cxn ang="0">
                    <a:pos x="80" y="4"/>
                  </a:cxn>
                  <a:cxn ang="0">
                    <a:pos x="127" y="7"/>
                  </a:cxn>
                  <a:cxn ang="0">
                    <a:pos x="174" y="15"/>
                  </a:cxn>
                  <a:cxn ang="0">
                    <a:pos x="223" y="21"/>
                  </a:cxn>
                  <a:cxn ang="0">
                    <a:pos x="256" y="44"/>
                  </a:cxn>
                  <a:cxn ang="0">
                    <a:pos x="278" y="33"/>
                  </a:cxn>
                  <a:cxn ang="0">
                    <a:pos x="281" y="43"/>
                  </a:cxn>
                  <a:cxn ang="0">
                    <a:pos x="289" y="65"/>
                  </a:cxn>
                  <a:cxn ang="0">
                    <a:pos x="309" y="76"/>
                  </a:cxn>
                  <a:cxn ang="0">
                    <a:pos x="350" y="76"/>
                  </a:cxn>
                  <a:cxn ang="0">
                    <a:pos x="359" y="63"/>
                  </a:cxn>
                  <a:cxn ang="0">
                    <a:pos x="387" y="51"/>
                  </a:cxn>
                  <a:cxn ang="0">
                    <a:pos x="439" y="74"/>
                  </a:cxn>
                  <a:cxn ang="0">
                    <a:pos x="445" y="96"/>
                  </a:cxn>
                  <a:cxn ang="0">
                    <a:pos x="435" y="119"/>
                  </a:cxn>
                  <a:cxn ang="0">
                    <a:pos x="436" y="138"/>
                  </a:cxn>
                  <a:cxn ang="0">
                    <a:pos x="449" y="156"/>
                  </a:cxn>
                  <a:cxn ang="0">
                    <a:pos x="445" y="179"/>
                  </a:cxn>
                  <a:cxn ang="0">
                    <a:pos x="448" y="232"/>
                  </a:cxn>
                  <a:cxn ang="0">
                    <a:pos x="448" y="240"/>
                  </a:cxn>
                  <a:cxn ang="0">
                    <a:pos x="393" y="231"/>
                  </a:cxn>
                  <a:cxn ang="0">
                    <a:pos x="370" y="220"/>
                  </a:cxn>
                  <a:cxn ang="0">
                    <a:pos x="333" y="207"/>
                  </a:cxn>
                  <a:cxn ang="0">
                    <a:pos x="313" y="192"/>
                  </a:cxn>
                  <a:cxn ang="0">
                    <a:pos x="278" y="183"/>
                  </a:cxn>
                  <a:cxn ang="0">
                    <a:pos x="304" y="224"/>
                  </a:cxn>
                  <a:cxn ang="0">
                    <a:pos x="315" y="227"/>
                  </a:cxn>
                  <a:cxn ang="0">
                    <a:pos x="313" y="246"/>
                  </a:cxn>
                  <a:cxn ang="0">
                    <a:pos x="379" y="225"/>
                  </a:cxn>
                  <a:cxn ang="0">
                    <a:pos x="406" y="260"/>
                  </a:cxn>
                  <a:cxn ang="0">
                    <a:pos x="414" y="270"/>
                  </a:cxn>
                  <a:cxn ang="0">
                    <a:pos x="410" y="302"/>
                  </a:cxn>
                  <a:cxn ang="0">
                    <a:pos x="390" y="321"/>
                  </a:cxn>
                  <a:cxn ang="0">
                    <a:pos x="365" y="347"/>
                  </a:cxn>
                  <a:cxn ang="0">
                    <a:pos x="328" y="368"/>
                  </a:cxn>
                  <a:cxn ang="0">
                    <a:pos x="265" y="395"/>
                  </a:cxn>
                  <a:cxn ang="0">
                    <a:pos x="234" y="404"/>
                  </a:cxn>
                  <a:cxn ang="0">
                    <a:pos x="217" y="399"/>
                  </a:cxn>
                  <a:cxn ang="0">
                    <a:pos x="209" y="372"/>
                  </a:cxn>
                  <a:cxn ang="0">
                    <a:pos x="198" y="340"/>
                  </a:cxn>
                  <a:cxn ang="0">
                    <a:pos x="162" y="280"/>
                  </a:cxn>
                  <a:cxn ang="0">
                    <a:pos x="154" y="259"/>
                  </a:cxn>
                  <a:cxn ang="0">
                    <a:pos x="140" y="251"/>
                  </a:cxn>
                  <a:cxn ang="0">
                    <a:pos x="131" y="229"/>
                  </a:cxn>
                  <a:cxn ang="0">
                    <a:pos x="109" y="196"/>
                  </a:cxn>
                  <a:cxn ang="0">
                    <a:pos x="112" y="177"/>
                  </a:cxn>
                </a:cxnLst>
                <a:rect l="0" t="0" r="r" b="b"/>
                <a:pathLst>
                  <a:path w="467" h="405">
                    <a:moveTo>
                      <a:pt x="112" y="177"/>
                    </a:moveTo>
                    <a:cubicBezTo>
                      <a:pt x="102" y="154"/>
                      <a:pt x="102" y="154"/>
                      <a:pt x="102" y="154"/>
                    </a:cubicBezTo>
                    <a:cubicBezTo>
                      <a:pt x="102" y="151"/>
                      <a:pt x="105" y="151"/>
                      <a:pt x="106" y="149"/>
                    </a:cubicBezTo>
                    <a:cubicBezTo>
                      <a:pt x="109" y="139"/>
                      <a:pt x="110" y="134"/>
                      <a:pt x="113" y="126"/>
                    </a:cubicBezTo>
                    <a:cubicBezTo>
                      <a:pt x="115" y="117"/>
                      <a:pt x="124" y="115"/>
                      <a:pt x="124" y="104"/>
                    </a:cubicBezTo>
                    <a:cubicBezTo>
                      <a:pt x="124" y="97"/>
                      <a:pt x="122" y="91"/>
                      <a:pt x="122" y="86"/>
                    </a:cubicBezTo>
                    <a:cubicBezTo>
                      <a:pt x="122" y="83"/>
                      <a:pt x="124" y="82"/>
                      <a:pt x="125" y="81"/>
                    </a:cubicBezTo>
                    <a:cubicBezTo>
                      <a:pt x="125" y="77"/>
                      <a:pt x="125" y="77"/>
                      <a:pt x="125" y="77"/>
                    </a:cubicBezTo>
                    <a:cubicBezTo>
                      <a:pt x="121" y="78"/>
                      <a:pt x="120" y="81"/>
                      <a:pt x="117" y="81"/>
                    </a:cubicBezTo>
                    <a:cubicBezTo>
                      <a:pt x="112" y="81"/>
                      <a:pt x="110" y="79"/>
                      <a:pt x="108" y="77"/>
                    </a:cubicBezTo>
                    <a:cubicBezTo>
                      <a:pt x="101" y="82"/>
                      <a:pt x="98" y="88"/>
                      <a:pt x="86" y="88"/>
                    </a:cubicBezTo>
                    <a:cubicBezTo>
                      <a:pt x="76" y="88"/>
                      <a:pt x="73" y="77"/>
                      <a:pt x="64" y="77"/>
                    </a:cubicBezTo>
                    <a:cubicBezTo>
                      <a:pt x="54" y="77"/>
                      <a:pt x="56" y="87"/>
                      <a:pt x="48" y="87"/>
                    </a:cubicBezTo>
                    <a:cubicBezTo>
                      <a:pt x="40" y="87"/>
                      <a:pt x="35" y="75"/>
                      <a:pt x="27" y="79"/>
                    </a:cubicBezTo>
                    <a:cubicBezTo>
                      <a:pt x="22" y="79"/>
                      <a:pt x="22" y="79"/>
                      <a:pt x="22" y="79"/>
                    </a:cubicBezTo>
                    <a:cubicBezTo>
                      <a:pt x="24" y="79"/>
                      <a:pt x="25" y="78"/>
                      <a:pt x="26" y="77"/>
                    </a:cubicBezTo>
                    <a:cubicBezTo>
                      <a:pt x="23" y="74"/>
                      <a:pt x="10" y="67"/>
                      <a:pt x="15" y="63"/>
                    </a:cubicBezTo>
                    <a:cubicBezTo>
                      <a:pt x="11" y="57"/>
                      <a:pt x="6" y="58"/>
                      <a:pt x="0" y="55"/>
                    </a:cubicBezTo>
                    <a:cubicBezTo>
                      <a:pt x="4" y="50"/>
                      <a:pt x="9" y="51"/>
                      <a:pt x="9" y="43"/>
                    </a:cubicBezTo>
                    <a:cubicBezTo>
                      <a:pt x="9" y="40"/>
                      <a:pt x="8" y="40"/>
                      <a:pt x="9" y="37"/>
                    </a:cubicBezTo>
                    <a:cubicBezTo>
                      <a:pt x="6" y="37"/>
                      <a:pt x="1" y="38"/>
                      <a:pt x="1" y="35"/>
                    </a:cubicBezTo>
                    <a:cubicBezTo>
                      <a:pt x="1" y="22"/>
                      <a:pt x="33" y="24"/>
                      <a:pt x="41" y="20"/>
                    </a:cubicBezTo>
                    <a:cubicBezTo>
                      <a:pt x="40" y="17"/>
                      <a:pt x="38" y="18"/>
                      <a:pt x="38" y="15"/>
                    </a:cubicBezTo>
                    <a:cubicBezTo>
                      <a:pt x="38" y="11"/>
                      <a:pt x="46" y="13"/>
                      <a:pt x="48" y="13"/>
                    </a:cubicBezTo>
                    <a:cubicBezTo>
                      <a:pt x="53" y="13"/>
                      <a:pt x="62" y="13"/>
                      <a:pt x="62" y="13"/>
                    </a:cubicBezTo>
                    <a:cubicBezTo>
                      <a:pt x="67" y="13"/>
                      <a:pt x="75" y="7"/>
                      <a:pt x="80" y="4"/>
                    </a:cubicBezTo>
                    <a:cubicBezTo>
                      <a:pt x="86" y="0"/>
                      <a:pt x="98" y="0"/>
                      <a:pt x="106" y="0"/>
                    </a:cubicBezTo>
                    <a:cubicBezTo>
                      <a:pt x="117" y="0"/>
                      <a:pt x="117" y="7"/>
                      <a:pt x="127" y="7"/>
                    </a:cubicBezTo>
                    <a:cubicBezTo>
                      <a:pt x="127" y="12"/>
                      <a:pt x="144" y="15"/>
                      <a:pt x="149" y="15"/>
                    </a:cubicBezTo>
                    <a:cubicBezTo>
                      <a:pt x="162" y="15"/>
                      <a:pt x="170" y="15"/>
                      <a:pt x="174" y="15"/>
                    </a:cubicBezTo>
                    <a:cubicBezTo>
                      <a:pt x="186" y="15"/>
                      <a:pt x="192" y="3"/>
                      <a:pt x="205" y="3"/>
                    </a:cubicBezTo>
                    <a:cubicBezTo>
                      <a:pt x="219" y="3"/>
                      <a:pt x="218" y="12"/>
                      <a:pt x="223" y="21"/>
                    </a:cubicBezTo>
                    <a:cubicBezTo>
                      <a:pt x="224" y="23"/>
                      <a:pt x="233" y="28"/>
                      <a:pt x="233" y="28"/>
                    </a:cubicBezTo>
                    <a:cubicBezTo>
                      <a:pt x="241" y="31"/>
                      <a:pt x="243" y="44"/>
                      <a:pt x="256" y="44"/>
                    </a:cubicBezTo>
                    <a:cubicBezTo>
                      <a:pt x="265" y="44"/>
                      <a:pt x="265" y="36"/>
                      <a:pt x="271" y="34"/>
                    </a:cubicBezTo>
                    <a:cubicBezTo>
                      <a:pt x="275" y="33"/>
                      <a:pt x="274" y="33"/>
                      <a:pt x="278" y="33"/>
                    </a:cubicBezTo>
                    <a:cubicBezTo>
                      <a:pt x="279" y="35"/>
                      <a:pt x="279" y="39"/>
                      <a:pt x="281" y="41"/>
                    </a:cubicBezTo>
                    <a:cubicBezTo>
                      <a:pt x="280" y="41"/>
                      <a:pt x="281" y="42"/>
                      <a:pt x="281" y="43"/>
                    </a:cubicBezTo>
                    <a:cubicBezTo>
                      <a:pt x="281" y="48"/>
                      <a:pt x="284" y="47"/>
                      <a:pt x="286" y="51"/>
                    </a:cubicBezTo>
                    <a:cubicBezTo>
                      <a:pt x="290" y="56"/>
                      <a:pt x="286" y="59"/>
                      <a:pt x="289" y="65"/>
                    </a:cubicBezTo>
                    <a:cubicBezTo>
                      <a:pt x="291" y="70"/>
                      <a:pt x="297" y="67"/>
                      <a:pt x="301" y="68"/>
                    </a:cubicBezTo>
                    <a:cubicBezTo>
                      <a:pt x="305" y="69"/>
                      <a:pt x="306" y="73"/>
                      <a:pt x="309" y="76"/>
                    </a:cubicBezTo>
                    <a:cubicBezTo>
                      <a:pt x="312" y="79"/>
                      <a:pt x="323" y="78"/>
                      <a:pt x="329" y="78"/>
                    </a:cubicBezTo>
                    <a:cubicBezTo>
                      <a:pt x="337" y="78"/>
                      <a:pt x="345" y="77"/>
                      <a:pt x="350" y="76"/>
                    </a:cubicBezTo>
                    <a:cubicBezTo>
                      <a:pt x="350" y="72"/>
                      <a:pt x="350" y="71"/>
                      <a:pt x="350" y="68"/>
                    </a:cubicBezTo>
                    <a:cubicBezTo>
                      <a:pt x="350" y="64"/>
                      <a:pt x="355" y="64"/>
                      <a:pt x="359" y="63"/>
                    </a:cubicBezTo>
                    <a:cubicBezTo>
                      <a:pt x="364" y="61"/>
                      <a:pt x="363" y="59"/>
                      <a:pt x="368" y="57"/>
                    </a:cubicBezTo>
                    <a:cubicBezTo>
                      <a:pt x="376" y="54"/>
                      <a:pt x="381" y="56"/>
                      <a:pt x="387" y="51"/>
                    </a:cubicBezTo>
                    <a:cubicBezTo>
                      <a:pt x="397" y="57"/>
                      <a:pt x="403" y="57"/>
                      <a:pt x="412" y="60"/>
                    </a:cubicBezTo>
                    <a:cubicBezTo>
                      <a:pt x="423" y="64"/>
                      <a:pt x="426" y="74"/>
                      <a:pt x="439" y="74"/>
                    </a:cubicBezTo>
                    <a:cubicBezTo>
                      <a:pt x="439" y="76"/>
                      <a:pt x="442" y="77"/>
                      <a:pt x="443" y="79"/>
                    </a:cubicBezTo>
                    <a:cubicBezTo>
                      <a:pt x="445" y="86"/>
                      <a:pt x="442" y="92"/>
                      <a:pt x="445" y="96"/>
                    </a:cubicBezTo>
                    <a:cubicBezTo>
                      <a:pt x="442" y="98"/>
                      <a:pt x="435" y="114"/>
                      <a:pt x="435" y="115"/>
                    </a:cubicBezTo>
                    <a:cubicBezTo>
                      <a:pt x="435" y="116"/>
                      <a:pt x="436" y="118"/>
                      <a:pt x="435" y="119"/>
                    </a:cubicBezTo>
                    <a:cubicBezTo>
                      <a:pt x="436" y="121"/>
                      <a:pt x="435" y="122"/>
                      <a:pt x="436" y="124"/>
                    </a:cubicBezTo>
                    <a:cubicBezTo>
                      <a:pt x="436" y="138"/>
                      <a:pt x="436" y="138"/>
                      <a:pt x="436" y="138"/>
                    </a:cubicBezTo>
                    <a:cubicBezTo>
                      <a:pt x="438" y="142"/>
                      <a:pt x="437" y="145"/>
                      <a:pt x="439" y="149"/>
                    </a:cubicBezTo>
                    <a:cubicBezTo>
                      <a:pt x="440" y="153"/>
                      <a:pt x="449" y="149"/>
                      <a:pt x="449" y="156"/>
                    </a:cubicBezTo>
                    <a:cubicBezTo>
                      <a:pt x="449" y="165"/>
                      <a:pt x="439" y="164"/>
                      <a:pt x="439" y="171"/>
                    </a:cubicBezTo>
                    <a:cubicBezTo>
                      <a:pt x="439" y="177"/>
                      <a:pt x="443" y="177"/>
                      <a:pt x="445" y="179"/>
                    </a:cubicBezTo>
                    <a:cubicBezTo>
                      <a:pt x="452" y="194"/>
                      <a:pt x="467" y="196"/>
                      <a:pt x="467" y="215"/>
                    </a:cubicBezTo>
                    <a:cubicBezTo>
                      <a:pt x="456" y="218"/>
                      <a:pt x="448" y="220"/>
                      <a:pt x="448" y="232"/>
                    </a:cubicBezTo>
                    <a:cubicBezTo>
                      <a:pt x="448" y="235"/>
                      <a:pt x="450" y="238"/>
                      <a:pt x="450" y="240"/>
                    </a:cubicBezTo>
                    <a:cubicBezTo>
                      <a:pt x="450" y="240"/>
                      <a:pt x="448" y="240"/>
                      <a:pt x="448" y="240"/>
                    </a:cubicBezTo>
                    <a:cubicBezTo>
                      <a:pt x="439" y="240"/>
                      <a:pt x="420" y="235"/>
                      <a:pt x="408" y="235"/>
                    </a:cubicBezTo>
                    <a:cubicBezTo>
                      <a:pt x="406" y="235"/>
                      <a:pt x="393" y="231"/>
                      <a:pt x="393" y="231"/>
                    </a:cubicBezTo>
                    <a:cubicBezTo>
                      <a:pt x="388" y="226"/>
                      <a:pt x="388" y="213"/>
                      <a:pt x="379" y="213"/>
                    </a:cubicBezTo>
                    <a:cubicBezTo>
                      <a:pt x="374" y="213"/>
                      <a:pt x="372" y="217"/>
                      <a:pt x="370" y="220"/>
                    </a:cubicBezTo>
                    <a:cubicBezTo>
                      <a:pt x="348" y="220"/>
                      <a:pt x="348" y="220"/>
                      <a:pt x="348" y="220"/>
                    </a:cubicBezTo>
                    <a:cubicBezTo>
                      <a:pt x="341" y="217"/>
                      <a:pt x="337" y="212"/>
                      <a:pt x="333" y="207"/>
                    </a:cubicBezTo>
                    <a:cubicBezTo>
                      <a:pt x="327" y="202"/>
                      <a:pt x="320" y="205"/>
                      <a:pt x="315" y="200"/>
                    </a:cubicBezTo>
                    <a:cubicBezTo>
                      <a:pt x="313" y="197"/>
                      <a:pt x="314" y="194"/>
                      <a:pt x="313" y="192"/>
                    </a:cubicBezTo>
                    <a:cubicBezTo>
                      <a:pt x="308" y="182"/>
                      <a:pt x="299" y="168"/>
                      <a:pt x="286" y="168"/>
                    </a:cubicBezTo>
                    <a:cubicBezTo>
                      <a:pt x="280" y="168"/>
                      <a:pt x="278" y="176"/>
                      <a:pt x="278" y="183"/>
                    </a:cubicBezTo>
                    <a:cubicBezTo>
                      <a:pt x="278" y="187"/>
                      <a:pt x="278" y="189"/>
                      <a:pt x="278" y="193"/>
                    </a:cubicBezTo>
                    <a:cubicBezTo>
                      <a:pt x="281" y="203"/>
                      <a:pt x="293" y="222"/>
                      <a:pt x="304" y="224"/>
                    </a:cubicBezTo>
                    <a:cubicBezTo>
                      <a:pt x="304" y="229"/>
                      <a:pt x="306" y="231"/>
                      <a:pt x="307" y="235"/>
                    </a:cubicBezTo>
                    <a:cubicBezTo>
                      <a:pt x="312" y="233"/>
                      <a:pt x="311" y="228"/>
                      <a:pt x="315" y="227"/>
                    </a:cubicBezTo>
                    <a:cubicBezTo>
                      <a:pt x="316" y="228"/>
                      <a:pt x="316" y="230"/>
                      <a:pt x="316" y="231"/>
                    </a:cubicBezTo>
                    <a:cubicBezTo>
                      <a:pt x="316" y="237"/>
                      <a:pt x="313" y="240"/>
                      <a:pt x="313" y="246"/>
                    </a:cubicBezTo>
                    <a:cubicBezTo>
                      <a:pt x="313" y="252"/>
                      <a:pt x="324" y="255"/>
                      <a:pt x="331" y="255"/>
                    </a:cubicBezTo>
                    <a:cubicBezTo>
                      <a:pt x="360" y="255"/>
                      <a:pt x="363" y="237"/>
                      <a:pt x="379" y="225"/>
                    </a:cubicBezTo>
                    <a:cubicBezTo>
                      <a:pt x="379" y="241"/>
                      <a:pt x="379" y="241"/>
                      <a:pt x="379" y="241"/>
                    </a:cubicBezTo>
                    <a:cubicBezTo>
                      <a:pt x="385" y="254"/>
                      <a:pt x="393" y="256"/>
                      <a:pt x="406" y="260"/>
                    </a:cubicBezTo>
                    <a:cubicBezTo>
                      <a:pt x="411" y="261"/>
                      <a:pt x="411" y="269"/>
                      <a:pt x="414" y="271"/>
                    </a:cubicBezTo>
                    <a:cubicBezTo>
                      <a:pt x="414" y="270"/>
                      <a:pt x="414" y="270"/>
                      <a:pt x="414" y="270"/>
                    </a:cubicBezTo>
                    <a:cubicBezTo>
                      <a:pt x="416" y="274"/>
                      <a:pt x="423" y="273"/>
                      <a:pt x="423" y="277"/>
                    </a:cubicBezTo>
                    <a:cubicBezTo>
                      <a:pt x="423" y="288"/>
                      <a:pt x="410" y="291"/>
                      <a:pt x="410" y="302"/>
                    </a:cubicBezTo>
                    <a:cubicBezTo>
                      <a:pt x="403" y="302"/>
                      <a:pt x="399" y="303"/>
                      <a:pt x="397" y="309"/>
                    </a:cubicBezTo>
                    <a:cubicBezTo>
                      <a:pt x="395" y="314"/>
                      <a:pt x="396" y="321"/>
                      <a:pt x="390" y="321"/>
                    </a:cubicBezTo>
                    <a:cubicBezTo>
                      <a:pt x="384" y="321"/>
                      <a:pt x="384" y="334"/>
                      <a:pt x="378" y="334"/>
                    </a:cubicBezTo>
                    <a:cubicBezTo>
                      <a:pt x="374" y="334"/>
                      <a:pt x="365" y="342"/>
                      <a:pt x="365" y="347"/>
                    </a:cubicBezTo>
                    <a:cubicBezTo>
                      <a:pt x="353" y="349"/>
                      <a:pt x="327" y="354"/>
                      <a:pt x="327" y="364"/>
                    </a:cubicBezTo>
                    <a:cubicBezTo>
                      <a:pt x="327" y="365"/>
                      <a:pt x="327" y="367"/>
                      <a:pt x="328" y="368"/>
                    </a:cubicBezTo>
                    <a:cubicBezTo>
                      <a:pt x="318" y="373"/>
                      <a:pt x="304" y="376"/>
                      <a:pt x="294" y="378"/>
                    </a:cubicBezTo>
                    <a:cubicBezTo>
                      <a:pt x="289" y="380"/>
                      <a:pt x="271" y="392"/>
                      <a:pt x="265" y="395"/>
                    </a:cubicBezTo>
                    <a:cubicBezTo>
                      <a:pt x="252" y="395"/>
                      <a:pt x="252" y="395"/>
                      <a:pt x="252" y="395"/>
                    </a:cubicBezTo>
                    <a:cubicBezTo>
                      <a:pt x="244" y="400"/>
                      <a:pt x="243" y="404"/>
                      <a:pt x="234" y="404"/>
                    </a:cubicBezTo>
                    <a:cubicBezTo>
                      <a:pt x="231" y="405"/>
                      <a:pt x="231" y="405"/>
                      <a:pt x="231" y="405"/>
                    </a:cubicBezTo>
                    <a:cubicBezTo>
                      <a:pt x="229" y="405"/>
                      <a:pt x="218" y="400"/>
                      <a:pt x="217" y="399"/>
                    </a:cubicBezTo>
                    <a:cubicBezTo>
                      <a:pt x="216" y="399"/>
                      <a:pt x="219" y="399"/>
                      <a:pt x="217" y="394"/>
                    </a:cubicBezTo>
                    <a:cubicBezTo>
                      <a:pt x="212" y="387"/>
                      <a:pt x="209" y="380"/>
                      <a:pt x="209" y="372"/>
                    </a:cubicBezTo>
                    <a:cubicBezTo>
                      <a:pt x="204" y="371"/>
                      <a:pt x="207" y="363"/>
                      <a:pt x="208" y="359"/>
                    </a:cubicBezTo>
                    <a:cubicBezTo>
                      <a:pt x="210" y="349"/>
                      <a:pt x="203" y="345"/>
                      <a:pt x="198" y="340"/>
                    </a:cubicBezTo>
                    <a:cubicBezTo>
                      <a:pt x="193" y="335"/>
                      <a:pt x="181" y="320"/>
                      <a:pt x="181" y="309"/>
                    </a:cubicBezTo>
                    <a:cubicBezTo>
                      <a:pt x="165" y="306"/>
                      <a:pt x="162" y="297"/>
                      <a:pt x="162" y="280"/>
                    </a:cubicBezTo>
                    <a:cubicBezTo>
                      <a:pt x="162" y="270"/>
                      <a:pt x="156" y="268"/>
                      <a:pt x="154" y="259"/>
                    </a:cubicBezTo>
                    <a:cubicBezTo>
                      <a:pt x="154" y="259"/>
                      <a:pt x="154" y="259"/>
                      <a:pt x="154" y="259"/>
                    </a:cubicBezTo>
                    <a:cubicBezTo>
                      <a:pt x="152" y="258"/>
                      <a:pt x="150" y="255"/>
                      <a:pt x="148" y="254"/>
                    </a:cubicBezTo>
                    <a:cubicBezTo>
                      <a:pt x="147" y="252"/>
                      <a:pt x="141" y="253"/>
                      <a:pt x="140" y="251"/>
                    </a:cubicBezTo>
                    <a:cubicBezTo>
                      <a:pt x="137" y="249"/>
                      <a:pt x="138" y="242"/>
                      <a:pt x="137" y="239"/>
                    </a:cubicBezTo>
                    <a:cubicBezTo>
                      <a:pt x="136" y="235"/>
                      <a:pt x="132" y="231"/>
                      <a:pt x="131" y="229"/>
                    </a:cubicBezTo>
                    <a:cubicBezTo>
                      <a:pt x="125" y="221"/>
                      <a:pt x="121" y="214"/>
                      <a:pt x="116" y="207"/>
                    </a:cubicBezTo>
                    <a:cubicBezTo>
                      <a:pt x="115" y="205"/>
                      <a:pt x="109" y="198"/>
                      <a:pt x="109" y="196"/>
                    </a:cubicBezTo>
                    <a:cubicBezTo>
                      <a:pt x="109" y="192"/>
                      <a:pt x="112" y="182"/>
                      <a:pt x="112" y="175"/>
                    </a:cubicBezTo>
                    <a:lnTo>
                      <a:pt x="112" y="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6" name="Freeform 102">
                <a:extLst>
                  <a:ext uri="{FF2B5EF4-FFF2-40B4-BE49-F238E27FC236}">
                    <a16:creationId xmlns:a16="http://schemas.microsoft.com/office/drawing/2014/main" id="{F74992AC-8259-8345-9BE3-5F8E93F1EF8F}"/>
                  </a:ext>
                </a:extLst>
              </p:cNvPr>
              <p:cNvSpPr>
                <a:spLocks/>
              </p:cNvSpPr>
              <p:nvPr/>
            </p:nvSpPr>
            <p:spPr bwMode="auto">
              <a:xfrm>
                <a:off x="5713413" y="2714625"/>
                <a:ext cx="33338" cy="63500"/>
              </a:xfrm>
              <a:custGeom>
                <a:avLst/>
                <a:gdLst/>
                <a:ahLst/>
                <a:cxnLst>
                  <a:cxn ang="0">
                    <a:pos x="25" y="30"/>
                  </a:cxn>
                  <a:cxn ang="0">
                    <a:pos x="11" y="48"/>
                  </a:cxn>
                  <a:cxn ang="0">
                    <a:pos x="0" y="35"/>
                  </a:cxn>
                  <a:cxn ang="0">
                    <a:pos x="6" y="0"/>
                  </a:cxn>
                  <a:cxn ang="0">
                    <a:pos x="25" y="30"/>
                  </a:cxn>
                </a:cxnLst>
                <a:rect l="0" t="0" r="r" b="b"/>
                <a:pathLst>
                  <a:path w="25" h="48">
                    <a:moveTo>
                      <a:pt x="25" y="30"/>
                    </a:moveTo>
                    <a:cubicBezTo>
                      <a:pt x="25" y="37"/>
                      <a:pt x="20" y="48"/>
                      <a:pt x="11" y="48"/>
                    </a:cubicBezTo>
                    <a:cubicBezTo>
                      <a:pt x="5" y="48"/>
                      <a:pt x="0" y="41"/>
                      <a:pt x="0" y="35"/>
                    </a:cubicBezTo>
                    <a:cubicBezTo>
                      <a:pt x="0" y="22"/>
                      <a:pt x="6" y="13"/>
                      <a:pt x="6" y="0"/>
                    </a:cubicBezTo>
                    <a:cubicBezTo>
                      <a:pt x="13" y="10"/>
                      <a:pt x="25" y="15"/>
                      <a:pt x="25" y="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7" name="Freeform 103">
                <a:extLst>
                  <a:ext uri="{FF2B5EF4-FFF2-40B4-BE49-F238E27FC236}">
                    <a16:creationId xmlns:a16="http://schemas.microsoft.com/office/drawing/2014/main" id="{408243D8-EC5E-0548-9998-36DF8E494850}"/>
                  </a:ext>
                </a:extLst>
              </p:cNvPr>
              <p:cNvSpPr>
                <a:spLocks/>
              </p:cNvSpPr>
              <p:nvPr/>
            </p:nvSpPr>
            <p:spPr bwMode="auto">
              <a:xfrm>
                <a:off x="5397500" y="2195513"/>
                <a:ext cx="677863" cy="544513"/>
              </a:xfrm>
              <a:custGeom>
                <a:avLst/>
                <a:gdLst/>
                <a:ahLst/>
                <a:cxnLst>
                  <a:cxn ang="0">
                    <a:pos x="148" y="270"/>
                  </a:cxn>
                  <a:cxn ang="0">
                    <a:pos x="174" y="340"/>
                  </a:cxn>
                  <a:cxn ang="0">
                    <a:pos x="200" y="401"/>
                  </a:cxn>
                  <a:cxn ang="0">
                    <a:pos x="216" y="401"/>
                  </a:cxn>
                  <a:cxn ang="0">
                    <a:pos x="237" y="379"/>
                  </a:cxn>
                  <a:cxn ang="0">
                    <a:pos x="243" y="341"/>
                  </a:cxn>
                  <a:cxn ang="0">
                    <a:pos x="268" y="298"/>
                  </a:cxn>
                  <a:cxn ang="0">
                    <a:pos x="326" y="240"/>
                  </a:cxn>
                  <a:cxn ang="0">
                    <a:pos x="374" y="218"/>
                  </a:cxn>
                  <a:cxn ang="0">
                    <a:pos x="409" y="259"/>
                  </a:cxn>
                  <a:cxn ang="0">
                    <a:pos x="423" y="302"/>
                  </a:cxn>
                  <a:cxn ang="0">
                    <a:pos x="457" y="300"/>
                  </a:cxn>
                  <a:cxn ang="0">
                    <a:pos x="476" y="367"/>
                  </a:cxn>
                  <a:cxn ang="0">
                    <a:pos x="489" y="358"/>
                  </a:cxn>
                  <a:cxn ang="0">
                    <a:pos x="472" y="316"/>
                  </a:cxn>
                  <a:cxn ang="0">
                    <a:pos x="473" y="288"/>
                  </a:cxn>
                  <a:cxn ang="0">
                    <a:pos x="483" y="254"/>
                  </a:cxn>
                  <a:cxn ang="0">
                    <a:pos x="487" y="213"/>
                  </a:cxn>
                  <a:cxn ang="0">
                    <a:pos x="467" y="197"/>
                  </a:cxn>
                  <a:cxn ang="0">
                    <a:pos x="445" y="125"/>
                  </a:cxn>
                  <a:cxn ang="0">
                    <a:pos x="423" y="130"/>
                  </a:cxn>
                  <a:cxn ang="0">
                    <a:pos x="373" y="144"/>
                  </a:cxn>
                  <a:cxn ang="0">
                    <a:pos x="341" y="147"/>
                  </a:cxn>
                  <a:cxn ang="0">
                    <a:pos x="295" y="136"/>
                  </a:cxn>
                  <a:cxn ang="0">
                    <a:pos x="254" y="116"/>
                  </a:cxn>
                  <a:cxn ang="0">
                    <a:pos x="226" y="89"/>
                  </a:cxn>
                  <a:cxn ang="0">
                    <a:pos x="229" y="69"/>
                  </a:cxn>
                  <a:cxn ang="0">
                    <a:pos x="213" y="43"/>
                  </a:cxn>
                  <a:cxn ang="0">
                    <a:pos x="178" y="16"/>
                  </a:cxn>
                  <a:cxn ang="0">
                    <a:pos x="131" y="0"/>
                  </a:cxn>
                  <a:cxn ang="0">
                    <a:pos x="94" y="21"/>
                  </a:cxn>
                  <a:cxn ang="0">
                    <a:pos x="65" y="13"/>
                  </a:cxn>
                  <a:cxn ang="0">
                    <a:pos x="23" y="46"/>
                  </a:cxn>
                  <a:cxn ang="0">
                    <a:pos x="0" y="64"/>
                  </a:cxn>
                  <a:cxn ang="0">
                    <a:pos x="1" y="87"/>
                  </a:cxn>
                  <a:cxn ang="0">
                    <a:pos x="4" y="120"/>
                  </a:cxn>
                  <a:cxn ang="0">
                    <a:pos x="13" y="181"/>
                  </a:cxn>
                  <a:cxn ang="0">
                    <a:pos x="34" y="185"/>
                  </a:cxn>
                  <a:cxn ang="0">
                    <a:pos x="70" y="185"/>
                  </a:cxn>
                  <a:cxn ang="0">
                    <a:pos x="118" y="219"/>
                  </a:cxn>
                  <a:cxn ang="0">
                    <a:pos x="127" y="248"/>
                  </a:cxn>
                  <a:cxn ang="0">
                    <a:pos x="145" y="233"/>
                  </a:cxn>
                  <a:cxn ang="0">
                    <a:pos x="149" y="265"/>
                  </a:cxn>
                </a:cxnLst>
                <a:rect l="0" t="0" r="r" b="b"/>
                <a:pathLst>
                  <a:path w="509" h="410">
                    <a:moveTo>
                      <a:pt x="149" y="265"/>
                    </a:moveTo>
                    <a:cubicBezTo>
                      <a:pt x="147" y="263"/>
                      <a:pt x="147" y="263"/>
                      <a:pt x="147" y="263"/>
                    </a:cubicBezTo>
                    <a:cubicBezTo>
                      <a:pt x="147" y="265"/>
                      <a:pt x="148" y="268"/>
                      <a:pt x="148" y="270"/>
                    </a:cubicBezTo>
                    <a:cubicBezTo>
                      <a:pt x="148" y="278"/>
                      <a:pt x="153" y="286"/>
                      <a:pt x="155" y="295"/>
                    </a:cubicBezTo>
                    <a:cubicBezTo>
                      <a:pt x="158" y="305"/>
                      <a:pt x="166" y="319"/>
                      <a:pt x="168" y="326"/>
                    </a:cubicBezTo>
                    <a:cubicBezTo>
                      <a:pt x="170" y="332"/>
                      <a:pt x="170" y="334"/>
                      <a:pt x="174" y="340"/>
                    </a:cubicBezTo>
                    <a:cubicBezTo>
                      <a:pt x="177" y="345"/>
                      <a:pt x="175" y="351"/>
                      <a:pt x="179" y="358"/>
                    </a:cubicBezTo>
                    <a:cubicBezTo>
                      <a:pt x="180" y="362"/>
                      <a:pt x="187" y="366"/>
                      <a:pt x="188" y="372"/>
                    </a:cubicBezTo>
                    <a:cubicBezTo>
                      <a:pt x="191" y="382"/>
                      <a:pt x="196" y="390"/>
                      <a:pt x="200" y="401"/>
                    </a:cubicBezTo>
                    <a:cubicBezTo>
                      <a:pt x="200" y="402"/>
                      <a:pt x="202" y="405"/>
                      <a:pt x="204" y="405"/>
                    </a:cubicBezTo>
                    <a:cubicBezTo>
                      <a:pt x="204" y="409"/>
                      <a:pt x="207" y="410"/>
                      <a:pt x="210" y="410"/>
                    </a:cubicBezTo>
                    <a:cubicBezTo>
                      <a:pt x="214" y="410"/>
                      <a:pt x="214" y="405"/>
                      <a:pt x="216" y="401"/>
                    </a:cubicBezTo>
                    <a:cubicBezTo>
                      <a:pt x="218" y="397"/>
                      <a:pt x="219" y="398"/>
                      <a:pt x="224" y="396"/>
                    </a:cubicBezTo>
                    <a:cubicBezTo>
                      <a:pt x="228" y="394"/>
                      <a:pt x="227" y="382"/>
                      <a:pt x="233" y="381"/>
                    </a:cubicBezTo>
                    <a:cubicBezTo>
                      <a:pt x="234" y="380"/>
                      <a:pt x="237" y="380"/>
                      <a:pt x="237" y="379"/>
                    </a:cubicBezTo>
                    <a:cubicBezTo>
                      <a:pt x="240" y="379"/>
                      <a:pt x="240" y="379"/>
                      <a:pt x="240" y="379"/>
                    </a:cubicBezTo>
                    <a:cubicBezTo>
                      <a:pt x="237" y="367"/>
                      <a:pt x="237" y="367"/>
                      <a:pt x="237" y="367"/>
                    </a:cubicBezTo>
                    <a:cubicBezTo>
                      <a:pt x="237" y="359"/>
                      <a:pt x="243" y="352"/>
                      <a:pt x="243" y="341"/>
                    </a:cubicBezTo>
                    <a:cubicBezTo>
                      <a:pt x="243" y="334"/>
                      <a:pt x="240" y="329"/>
                      <a:pt x="240" y="321"/>
                    </a:cubicBezTo>
                    <a:cubicBezTo>
                      <a:pt x="240" y="312"/>
                      <a:pt x="249" y="311"/>
                      <a:pt x="257" y="308"/>
                    </a:cubicBezTo>
                    <a:cubicBezTo>
                      <a:pt x="260" y="307"/>
                      <a:pt x="265" y="302"/>
                      <a:pt x="268" y="298"/>
                    </a:cubicBezTo>
                    <a:cubicBezTo>
                      <a:pt x="277" y="290"/>
                      <a:pt x="284" y="281"/>
                      <a:pt x="293" y="272"/>
                    </a:cubicBezTo>
                    <a:cubicBezTo>
                      <a:pt x="300" y="265"/>
                      <a:pt x="313" y="263"/>
                      <a:pt x="321" y="255"/>
                    </a:cubicBezTo>
                    <a:cubicBezTo>
                      <a:pt x="325" y="251"/>
                      <a:pt x="325" y="246"/>
                      <a:pt x="326" y="240"/>
                    </a:cubicBezTo>
                    <a:cubicBezTo>
                      <a:pt x="328" y="236"/>
                      <a:pt x="337" y="236"/>
                      <a:pt x="340" y="229"/>
                    </a:cubicBezTo>
                    <a:cubicBezTo>
                      <a:pt x="344" y="231"/>
                      <a:pt x="344" y="233"/>
                      <a:pt x="351" y="233"/>
                    </a:cubicBezTo>
                    <a:cubicBezTo>
                      <a:pt x="362" y="233"/>
                      <a:pt x="374" y="231"/>
                      <a:pt x="374" y="218"/>
                    </a:cubicBezTo>
                    <a:cubicBezTo>
                      <a:pt x="381" y="219"/>
                      <a:pt x="389" y="222"/>
                      <a:pt x="390" y="228"/>
                    </a:cubicBezTo>
                    <a:cubicBezTo>
                      <a:pt x="392" y="233"/>
                      <a:pt x="391" y="240"/>
                      <a:pt x="395" y="245"/>
                    </a:cubicBezTo>
                    <a:cubicBezTo>
                      <a:pt x="398" y="251"/>
                      <a:pt x="403" y="255"/>
                      <a:pt x="409" y="259"/>
                    </a:cubicBezTo>
                    <a:cubicBezTo>
                      <a:pt x="414" y="267"/>
                      <a:pt x="419" y="274"/>
                      <a:pt x="422" y="283"/>
                    </a:cubicBezTo>
                    <a:cubicBezTo>
                      <a:pt x="423" y="285"/>
                      <a:pt x="425" y="286"/>
                      <a:pt x="425" y="289"/>
                    </a:cubicBezTo>
                    <a:cubicBezTo>
                      <a:pt x="425" y="293"/>
                      <a:pt x="423" y="296"/>
                      <a:pt x="423" y="302"/>
                    </a:cubicBezTo>
                    <a:cubicBezTo>
                      <a:pt x="423" y="307"/>
                      <a:pt x="423" y="313"/>
                      <a:pt x="430" y="313"/>
                    </a:cubicBezTo>
                    <a:cubicBezTo>
                      <a:pt x="442" y="313"/>
                      <a:pt x="445" y="300"/>
                      <a:pt x="453" y="293"/>
                    </a:cubicBezTo>
                    <a:cubicBezTo>
                      <a:pt x="455" y="295"/>
                      <a:pt x="454" y="297"/>
                      <a:pt x="457" y="300"/>
                    </a:cubicBezTo>
                    <a:cubicBezTo>
                      <a:pt x="457" y="300"/>
                      <a:pt x="461" y="300"/>
                      <a:pt x="462" y="302"/>
                    </a:cubicBezTo>
                    <a:cubicBezTo>
                      <a:pt x="467" y="308"/>
                      <a:pt x="459" y="322"/>
                      <a:pt x="465" y="322"/>
                    </a:cubicBezTo>
                    <a:cubicBezTo>
                      <a:pt x="465" y="336"/>
                      <a:pt x="476" y="347"/>
                      <a:pt x="476" y="367"/>
                    </a:cubicBezTo>
                    <a:cubicBezTo>
                      <a:pt x="476" y="371"/>
                      <a:pt x="473" y="382"/>
                      <a:pt x="476" y="383"/>
                    </a:cubicBezTo>
                    <a:cubicBezTo>
                      <a:pt x="480" y="376"/>
                      <a:pt x="481" y="371"/>
                      <a:pt x="485" y="363"/>
                    </a:cubicBezTo>
                    <a:cubicBezTo>
                      <a:pt x="486" y="361"/>
                      <a:pt x="489" y="360"/>
                      <a:pt x="489" y="358"/>
                    </a:cubicBezTo>
                    <a:cubicBezTo>
                      <a:pt x="489" y="354"/>
                      <a:pt x="483" y="334"/>
                      <a:pt x="479" y="330"/>
                    </a:cubicBezTo>
                    <a:cubicBezTo>
                      <a:pt x="476" y="327"/>
                      <a:pt x="472" y="325"/>
                      <a:pt x="472" y="320"/>
                    </a:cubicBezTo>
                    <a:cubicBezTo>
                      <a:pt x="472" y="319"/>
                      <a:pt x="472" y="318"/>
                      <a:pt x="472" y="316"/>
                    </a:cubicBezTo>
                    <a:cubicBezTo>
                      <a:pt x="472" y="317"/>
                      <a:pt x="472" y="317"/>
                      <a:pt x="472" y="317"/>
                    </a:cubicBezTo>
                    <a:cubicBezTo>
                      <a:pt x="473" y="316"/>
                      <a:pt x="476" y="311"/>
                      <a:pt x="476" y="307"/>
                    </a:cubicBezTo>
                    <a:cubicBezTo>
                      <a:pt x="476" y="302"/>
                      <a:pt x="476" y="293"/>
                      <a:pt x="473" y="288"/>
                    </a:cubicBezTo>
                    <a:cubicBezTo>
                      <a:pt x="470" y="284"/>
                      <a:pt x="464" y="284"/>
                      <a:pt x="464" y="276"/>
                    </a:cubicBezTo>
                    <a:cubicBezTo>
                      <a:pt x="464" y="268"/>
                      <a:pt x="467" y="262"/>
                      <a:pt x="472" y="258"/>
                    </a:cubicBezTo>
                    <a:cubicBezTo>
                      <a:pt x="474" y="255"/>
                      <a:pt x="479" y="256"/>
                      <a:pt x="483" y="254"/>
                    </a:cubicBezTo>
                    <a:cubicBezTo>
                      <a:pt x="493" y="247"/>
                      <a:pt x="500" y="244"/>
                      <a:pt x="509" y="230"/>
                    </a:cubicBezTo>
                    <a:cubicBezTo>
                      <a:pt x="506" y="230"/>
                      <a:pt x="505" y="231"/>
                      <a:pt x="501" y="231"/>
                    </a:cubicBezTo>
                    <a:cubicBezTo>
                      <a:pt x="493" y="231"/>
                      <a:pt x="487" y="222"/>
                      <a:pt x="487" y="213"/>
                    </a:cubicBezTo>
                    <a:cubicBezTo>
                      <a:pt x="483" y="212"/>
                      <a:pt x="482" y="199"/>
                      <a:pt x="478" y="199"/>
                    </a:cubicBezTo>
                    <a:cubicBezTo>
                      <a:pt x="475" y="199"/>
                      <a:pt x="472" y="202"/>
                      <a:pt x="469" y="202"/>
                    </a:cubicBezTo>
                    <a:cubicBezTo>
                      <a:pt x="468" y="202"/>
                      <a:pt x="467" y="199"/>
                      <a:pt x="467" y="197"/>
                    </a:cubicBezTo>
                    <a:cubicBezTo>
                      <a:pt x="467" y="181"/>
                      <a:pt x="479" y="180"/>
                      <a:pt x="479" y="163"/>
                    </a:cubicBezTo>
                    <a:cubicBezTo>
                      <a:pt x="479" y="154"/>
                      <a:pt x="472" y="151"/>
                      <a:pt x="468" y="144"/>
                    </a:cubicBezTo>
                    <a:cubicBezTo>
                      <a:pt x="457" y="139"/>
                      <a:pt x="448" y="140"/>
                      <a:pt x="445" y="125"/>
                    </a:cubicBezTo>
                    <a:cubicBezTo>
                      <a:pt x="442" y="125"/>
                      <a:pt x="442" y="125"/>
                      <a:pt x="442" y="125"/>
                    </a:cubicBezTo>
                    <a:cubicBezTo>
                      <a:pt x="438" y="129"/>
                      <a:pt x="438" y="129"/>
                      <a:pt x="438" y="129"/>
                    </a:cubicBezTo>
                    <a:cubicBezTo>
                      <a:pt x="433" y="131"/>
                      <a:pt x="427" y="126"/>
                      <a:pt x="423" y="130"/>
                    </a:cubicBezTo>
                    <a:cubicBezTo>
                      <a:pt x="422" y="132"/>
                      <a:pt x="421" y="133"/>
                      <a:pt x="418" y="135"/>
                    </a:cubicBezTo>
                    <a:cubicBezTo>
                      <a:pt x="415" y="137"/>
                      <a:pt x="401" y="149"/>
                      <a:pt x="394" y="149"/>
                    </a:cubicBezTo>
                    <a:cubicBezTo>
                      <a:pt x="387" y="149"/>
                      <a:pt x="382" y="144"/>
                      <a:pt x="373" y="144"/>
                    </a:cubicBezTo>
                    <a:cubicBezTo>
                      <a:pt x="362" y="144"/>
                      <a:pt x="360" y="152"/>
                      <a:pt x="354" y="155"/>
                    </a:cubicBezTo>
                    <a:cubicBezTo>
                      <a:pt x="353" y="152"/>
                      <a:pt x="352" y="145"/>
                      <a:pt x="349" y="145"/>
                    </a:cubicBezTo>
                    <a:cubicBezTo>
                      <a:pt x="347" y="145"/>
                      <a:pt x="345" y="147"/>
                      <a:pt x="341" y="147"/>
                    </a:cubicBezTo>
                    <a:cubicBezTo>
                      <a:pt x="335" y="147"/>
                      <a:pt x="329" y="147"/>
                      <a:pt x="323" y="147"/>
                    </a:cubicBezTo>
                    <a:cubicBezTo>
                      <a:pt x="313" y="147"/>
                      <a:pt x="309" y="141"/>
                      <a:pt x="302" y="136"/>
                    </a:cubicBezTo>
                    <a:cubicBezTo>
                      <a:pt x="300" y="135"/>
                      <a:pt x="296" y="139"/>
                      <a:pt x="295" y="136"/>
                    </a:cubicBezTo>
                    <a:cubicBezTo>
                      <a:pt x="293" y="132"/>
                      <a:pt x="293" y="129"/>
                      <a:pt x="290" y="127"/>
                    </a:cubicBezTo>
                    <a:cubicBezTo>
                      <a:pt x="283" y="124"/>
                      <a:pt x="279" y="126"/>
                      <a:pt x="273" y="120"/>
                    </a:cubicBezTo>
                    <a:cubicBezTo>
                      <a:pt x="268" y="115"/>
                      <a:pt x="263" y="118"/>
                      <a:pt x="254" y="116"/>
                    </a:cubicBezTo>
                    <a:cubicBezTo>
                      <a:pt x="246" y="114"/>
                      <a:pt x="243" y="108"/>
                      <a:pt x="236" y="106"/>
                    </a:cubicBezTo>
                    <a:cubicBezTo>
                      <a:pt x="234" y="105"/>
                      <a:pt x="229" y="106"/>
                      <a:pt x="228" y="103"/>
                    </a:cubicBezTo>
                    <a:cubicBezTo>
                      <a:pt x="227" y="98"/>
                      <a:pt x="227" y="94"/>
                      <a:pt x="226" y="89"/>
                    </a:cubicBezTo>
                    <a:cubicBezTo>
                      <a:pt x="226" y="85"/>
                      <a:pt x="226" y="85"/>
                      <a:pt x="226" y="85"/>
                    </a:cubicBezTo>
                    <a:cubicBezTo>
                      <a:pt x="231" y="85"/>
                      <a:pt x="236" y="86"/>
                      <a:pt x="236" y="80"/>
                    </a:cubicBezTo>
                    <a:cubicBezTo>
                      <a:pt x="236" y="75"/>
                      <a:pt x="229" y="74"/>
                      <a:pt x="229" y="69"/>
                    </a:cubicBezTo>
                    <a:cubicBezTo>
                      <a:pt x="229" y="57"/>
                      <a:pt x="246" y="59"/>
                      <a:pt x="246" y="47"/>
                    </a:cubicBezTo>
                    <a:cubicBezTo>
                      <a:pt x="246" y="43"/>
                      <a:pt x="236" y="35"/>
                      <a:pt x="232" y="35"/>
                    </a:cubicBezTo>
                    <a:cubicBezTo>
                      <a:pt x="224" y="35"/>
                      <a:pt x="221" y="42"/>
                      <a:pt x="213" y="43"/>
                    </a:cubicBezTo>
                    <a:cubicBezTo>
                      <a:pt x="205" y="40"/>
                      <a:pt x="200" y="40"/>
                      <a:pt x="194" y="34"/>
                    </a:cubicBezTo>
                    <a:cubicBezTo>
                      <a:pt x="191" y="31"/>
                      <a:pt x="193" y="25"/>
                      <a:pt x="188" y="24"/>
                    </a:cubicBezTo>
                    <a:cubicBezTo>
                      <a:pt x="182" y="22"/>
                      <a:pt x="178" y="24"/>
                      <a:pt x="178" y="16"/>
                    </a:cubicBezTo>
                    <a:cubicBezTo>
                      <a:pt x="172" y="15"/>
                      <a:pt x="168" y="15"/>
                      <a:pt x="163" y="15"/>
                    </a:cubicBezTo>
                    <a:cubicBezTo>
                      <a:pt x="154" y="15"/>
                      <a:pt x="150" y="23"/>
                      <a:pt x="140" y="23"/>
                    </a:cubicBezTo>
                    <a:cubicBezTo>
                      <a:pt x="130" y="23"/>
                      <a:pt x="140" y="0"/>
                      <a:pt x="131" y="0"/>
                    </a:cubicBezTo>
                    <a:cubicBezTo>
                      <a:pt x="122" y="0"/>
                      <a:pt x="120" y="10"/>
                      <a:pt x="116" y="10"/>
                    </a:cubicBezTo>
                    <a:cubicBezTo>
                      <a:pt x="115" y="10"/>
                      <a:pt x="114" y="11"/>
                      <a:pt x="113" y="10"/>
                    </a:cubicBezTo>
                    <a:cubicBezTo>
                      <a:pt x="110" y="16"/>
                      <a:pt x="103" y="21"/>
                      <a:pt x="94" y="21"/>
                    </a:cubicBezTo>
                    <a:cubicBezTo>
                      <a:pt x="91" y="21"/>
                      <a:pt x="90" y="16"/>
                      <a:pt x="86" y="16"/>
                    </a:cubicBezTo>
                    <a:cubicBezTo>
                      <a:pt x="83" y="16"/>
                      <a:pt x="73" y="20"/>
                      <a:pt x="72" y="15"/>
                    </a:cubicBezTo>
                    <a:cubicBezTo>
                      <a:pt x="68" y="15"/>
                      <a:pt x="69" y="13"/>
                      <a:pt x="65" y="13"/>
                    </a:cubicBezTo>
                    <a:cubicBezTo>
                      <a:pt x="54" y="13"/>
                      <a:pt x="53" y="24"/>
                      <a:pt x="45" y="32"/>
                    </a:cubicBezTo>
                    <a:cubicBezTo>
                      <a:pt x="42" y="35"/>
                      <a:pt x="37" y="35"/>
                      <a:pt x="33" y="39"/>
                    </a:cubicBezTo>
                    <a:cubicBezTo>
                      <a:pt x="30" y="42"/>
                      <a:pt x="28" y="46"/>
                      <a:pt x="23" y="46"/>
                    </a:cubicBezTo>
                    <a:cubicBezTo>
                      <a:pt x="19" y="46"/>
                      <a:pt x="16" y="42"/>
                      <a:pt x="12" y="42"/>
                    </a:cubicBezTo>
                    <a:cubicBezTo>
                      <a:pt x="11" y="42"/>
                      <a:pt x="11" y="45"/>
                      <a:pt x="10" y="45"/>
                    </a:cubicBezTo>
                    <a:cubicBezTo>
                      <a:pt x="7" y="47"/>
                      <a:pt x="0" y="63"/>
                      <a:pt x="0" y="64"/>
                    </a:cubicBezTo>
                    <a:cubicBezTo>
                      <a:pt x="0" y="65"/>
                      <a:pt x="1" y="67"/>
                      <a:pt x="0" y="68"/>
                    </a:cubicBezTo>
                    <a:cubicBezTo>
                      <a:pt x="1" y="70"/>
                      <a:pt x="0" y="71"/>
                      <a:pt x="1" y="73"/>
                    </a:cubicBezTo>
                    <a:cubicBezTo>
                      <a:pt x="1" y="87"/>
                      <a:pt x="1" y="87"/>
                      <a:pt x="1" y="87"/>
                    </a:cubicBezTo>
                    <a:cubicBezTo>
                      <a:pt x="3" y="91"/>
                      <a:pt x="2" y="94"/>
                      <a:pt x="4" y="98"/>
                    </a:cubicBezTo>
                    <a:cubicBezTo>
                      <a:pt x="5" y="102"/>
                      <a:pt x="14" y="98"/>
                      <a:pt x="14" y="105"/>
                    </a:cubicBezTo>
                    <a:cubicBezTo>
                      <a:pt x="14" y="114"/>
                      <a:pt x="4" y="113"/>
                      <a:pt x="4" y="120"/>
                    </a:cubicBezTo>
                    <a:cubicBezTo>
                      <a:pt x="4" y="126"/>
                      <a:pt x="8" y="126"/>
                      <a:pt x="10" y="128"/>
                    </a:cubicBezTo>
                    <a:cubicBezTo>
                      <a:pt x="17" y="143"/>
                      <a:pt x="32" y="145"/>
                      <a:pt x="32" y="164"/>
                    </a:cubicBezTo>
                    <a:cubicBezTo>
                      <a:pt x="21" y="167"/>
                      <a:pt x="13" y="169"/>
                      <a:pt x="13" y="181"/>
                    </a:cubicBezTo>
                    <a:cubicBezTo>
                      <a:pt x="13" y="184"/>
                      <a:pt x="15" y="187"/>
                      <a:pt x="15" y="189"/>
                    </a:cubicBezTo>
                    <a:cubicBezTo>
                      <a:pt x="30" y="188"/>
                      <a:pt x="30" y="188"/>
                      <a:pt x="30" y="188"/>
                    </a:cubicBezTo>
                    <a:cubicBezTo>
                      <a:pt x="31" y="187"/>
                      <a:pt x="33" y="186"/>
                      <a:pt x="34" y="185"/>
                    </a:cubicBezTo>
                    <a:cubicBezTo>
                      <a:pt x="46" y="188"/>
                      <a:pt x="46" y="188"/>
                      <a:pt x="46" y="188"/>
                    </a:cubicBezTo>
                    <a:cubicBezTo>
                      <a:pt x="50" y="188"/>
                      <a:pt x="52" y="184"/>
                      <a:pt x="57" y="184"/>
                    </a:cubicBezTo>
                    <a:cubicBezTo>
                      <a:pt x="62" y="184"/>
                      <a:pt x="65" y="184"/>
                      <a:pt x="70" y="185"/>
                    </a:cubicBezTo>
                    <a:cubicBezTo>
                      <a:pt x="75" y="187"/>
                      <a:pt x="78" y="197"/>
                      <a:pt x="82" y="203"/>
                    </a:cubicBezTo>
                    <a:cubicBezTo>
                      <a:pt x="86" y="209"/>
                      <a:pt x="99" y="218"/>
                      <a:pt x="108" y="218"/>
                    </a:cubicBezTo>
                    <a:cubicBezTo>
                      <a:pt x="111" y="218"/>
                      <a:pt x="114" y="218"/>
                      <a:pt x="118" y="219"/>
                    </a:cubicBezTo>
                    <a:cubicBezTo>
                      <a:pt x="116" y="221"/>
                      <a:pt x="116" y="225"/>
                      <a:pt x="112" y="225"/>
                    </a:cubicBezTo>
                    <a:cubicBezTo>
                      <a:pt x="108" y="227"/>
                      <a:pt x="105" y="225"/>
                      <a:pt x="101" y="227"/>
                    </a:cubicBezTo>
                    <a:cubicBezTo>
                      <a:pt x="108" y="234"/>
                      <a:pt x="113" y="248"/>
                      <a:pt x="127" y="248"/>
                    </a:cubicBezTo>
                    <a:cubicBezTo>
                      <a:pt x="138" y="248"/>
                      <a:pt x="139" y="233"/>
                      <a:pt x="144" y="227"/>
                    </a:cubicBezTo>
                    <a:cubicBezTo>
                      <a:pt x="148" y="227"/>
                      <a:pt x="148" y="227"/>
                      <a:pt x="148" y="227"/>
                    </a:cubicBezTo>
                    <a:cubicBezTo>
                      <a:pt x="148" y="229"/>
                      <a:pt x="145" y="232"/>
                      <a:pt x="145" y="233"/>
                    </a:cubicBezTo>
                    <a:cubicBezTo>
                      <a:pt x="145" y="239"/>
                      <a:pt x="150" y="244"/>
                      <a:pt x="150" y="251"/>
                    </a:cubicBezTo>
                    <a:cubicBezTo>
                      <a:pt x="150" y="257"/>
                      <a:pt x="147" y="258"/>
                      <a:pt x="147" y="264"/>
                    </a:cubicBezTo>
                    <a:lnTo>
                      <a:pt x="149" y="26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9" name="Freeform 104">
                <a:extLst>
                  <a:ext uri="{FF2B5EF4-FFF2-40B4-BE49-F238E27FC236}">
                    <a16:creationId xmlns:a16="http://schemas.microsoft.com/office/drawing/2014/main" id="{FFC65B11-0636-2244-BAC9-311393C5D58B}"/>
                  </a:ext>
                </a:extLst>
              </p:cNvPr>
              <p:cNvSpPr>
                <a:spLocks/>
              </p:cNvSpPr>
              <p:nvPr/>
            </p:nvSpPr>
            <p:spPr bwMode="auto">
              <a:xfrm>
                <a:off x="5975350" y="2781300"/>
                <a:ext cx="177800" cy="192088"/>
              </a:xfrm>
              <a:custGeom>
                <a:avLst/>
                <a:gdLst/>
                <a:ahLst/>
                <a:cxnLst>
                  <a:cxn ang="0">
                    <a:pos x="59" y="74"/>
                  </a:cxn>
                  <a:cxn ang="0">
                    <a:pos x="58" y="70"/>
                  </a:cxn>
                  <a:cxn ang="0">
                    <a:pos x="51" y="68"/>
                  </a:cxn>
                  <a:cxn ang="0">
                    <a:pos x="45" y="53"/>
                  </a:cxn>
                  <a:cxn ang="0">
                    <a:pos x="28" y="38"/>
                  </a:cxn>
                  <a:cxn ang="0">
                    <a:pos x="22" y="25"/>
                  </a:cxn>
                  <a:cxn ang="0">
                    <a:pos x="11" y="21"/>
                  </a:cxn>
                  <a:cxn ang="0">
                    <a:pos x="0" y="3"/>
                  </a:cxn>
                  <a:cxn ang="0">
                    <a:pos x="0" y="0"/>
                  </a:cxn>
                  <a:cxn ang="0">
                    <a:pos x="2" y="0"/>
                  </a:cxn>
                  <a:cxn ang="0">
                    <a:pos x="11" y="4"/>
                  </a:cxn>
                  <a:cxn ang="0">
                    <a:pos x="26" y="4"/>
                  </a:cxn>
                  <a:cxn ang="0">
                    <a:pos x="42" y="20"/>
                  </a:cxn>
                  <a:cxn ang="0">
                    <a:pos x="47" y="23"/>
                  </a:cxn>
                  <a:cxn ang="0">
                    <a:pos x="61" y="35"/>
                  </a:cxn>
                  <a:cxn ang="0">
                    <a:pos x="86" y="53"/>
                  </a:cxn>
                  <a:cxn ang="0">
                    <a:pos x="101" y="64"/>
                  </a:cxn>
                  <a:cxn ang="0">
                    <a:pos x="100" y="66"/>
                  </a:cxn>
                  <a:cxn ang="0">
                    <a:pos x="103" y="66"/>
                  </a:cxn>
                  <a:cxn ang="0">
                    <a:pos x="107" y="70"/>
                  </a:cxn>
                  <a:cxn ang="0">
                    <a:pos x="105" y="74"/>
                  </a:cxn>
                  <a:cxn ang="0">
                    <a:pos x="114" y="81"/>
                  </a:cxn>
                  <a:cxn ang="0">
                    <a:pos x="124" y="98"/>
                  </a:cxn>
                  <a:cxn ang="0">
                    <a:pos x="133" y="106"/>
                  </a:cxn>
                  <a:cxn ang="0">
                    <a:pos x="133" y="125"/>
                  </a:cxn>
                  <a:cxn ang="0">
                    <a:pos x="131" y="138"/>
                  </a:cxn>
                  <a:cxn ang="0">
                    <a:pos x="119" y="144"/>
                  </a:cxn>
                  <a:cxn ang="0">
                    <a:pos x="108" y="132"/>
                  </a:cxn>
                  <a:cxn ang="0">
                    <a:pos x="84" y="112"/>
                  </a:cxn>
                  <a:cxn ang="0">
                    <a:pos x="67" y="85"/>
                  </a:cxn>
                  <a:cxn ang="0">
                    <a:pos x="59" y="74"/>
                  </a:cxn>
                </a:cxnLst>
                <a:rect l="0" t="0" r="r" b="b"/>
                <a:pathLst>
                  <a:path w="133" h="144">
                    <a:moveTo>
                      <a:pt x="59" y="74"/>
                    </a:moveTo>
                    <a:cubicBezTo>
                      <a:pt x="58" y="74"/>
                      <a:pt x="59" y="72"/>
                      <a:pt x="58" y="70"/>
                    </a:cubicBezTo>
                    <a:cubicBezTo>
                      <a:pt x="57" y="69"/>
                      <a:pt x="52" y="69"/>
                      <a:pt x="51" y="68"/>
                    </a:cubicBezTo>
                    <a:cubicBezTo>
                      <a:pt x="49" y="67"/>
                      <a:pt x="45" y="56"/>
                      <a:pt x="45" y="53"/>
                    </a:cubicBezTo>
                    <a:cubicBezTo>
                      <a:pt x="41" y="43"/>
                      <a:pt x="31" y="44"/>
                      <a:pt x="28" y="38"/>
                    </a:cubicBezTo>
                    <a:cubicBezTo>
                      <a:pt x="26" y="33"/>
                      <a:pt x="24" y="30"/>
                      <a:pt x="22" y="25"/>
                    </a:cubicBezTo>
                    <a:cubicBezTo>
                      <a:pt x="20" y="21"/>
                      <a:pt x="15" y="22"/>
                      <a:pt x="11" y="21"/>
                    </a:cubicBezTo>
                    <a:cubicBezTo>
                      <a:pt x="8" y="20"/>
                      <a:pt x="1" y="8"/>
                      <a:pt x="0" y="3"/>
                    </a:cubicBezTo>
                    <a:cubicBezTo>
                      <a:pt x="0" y="0"/>
                      <a:pt x="0" y="0"/>
                      <a:pt x="0" y="0"/>
                    </a:cubicBezTo>
                    <a:cubicBezTo>
                      <a:pt x="0" y="0"/>
                      <a:pt x="1" y="0"/>
                      <a:pt x="2" y="0"/>
                    </a:cubicBezTo>
                    <a:cubicBezTo>
                      <a:pt x="7" y="0"/>
                      <a:pt x="8" y="2"/>
                      <a:pt x="11" y="4"/>
                    </a:cubicBezTo>
                    <a:cubicBezTo>
                      <a:pt x="26" y="4"/>
                      <a:pt x="26" y="4"/>
                      <a:pt x="26" y="4"/>
                    </a:cubicBezTo>
                    <a:cubicBezTo>
                      <a:pt x="35" y="7"/>
                      <a:pt x="38" y="13"/>
                      <a:pt x="42" y="20"/>
                    </a:cubicBezTo>
                    <a:cubicBezTo>
                      <a:pt x="43" y="23"/>
                      <a:pt x="45" y="22"/>
                      <a:pt x="47" y="23"/>
                    </a:cubicBezTo>
                    <a:cubicBezTo>
                      <a:pt x="53" y="25"/>
                      <a:pt x="56" y="30"/>
                      <a:pt x="61" y="35"/>
                    </a:cubicBezTo>
                    <a:cubicBezTo>
                      <a:pt x="69" y="43"/>
                      <a:pt x="74" y="49"/>
                      <a:pt x="86" y="53"/>
                    </a:cubicBezTo>
                    <a:cubicBezTo>
                      <a:pt x="93" y="55"/>
                      <a:pt x="101" y="57"/>
                      <a:pt x="101" y="64"/>
                    </a:cubicBezTo>
                    <a:cubicBezTo>
                      <a:pt x="101" y="64"/>
                      <a:pt x="100" y="65"/>
                      <a:pt x="100" y="66"/>
                    </a:cubicBezTo>
                    <a:cubicBezTo>
                      <a:pt x="101" y="66"/>
                      <a:pt x="102" y="66"/>
                      <a:pt x="103" y="66"/>
                    </a:cubicBezTo>
                    <a:cubicBezTo>
                      <a:pt x="105" y="66"/>
                      <a:pt x="106" y="68"/>
                      <a:pt x="107" y="70"/>
                    </a:cubicBezTo>
                    <a:cubicBezTo>
                      <a:pt x="105" y="74"/>
                      <a:pt x="105" y="74"/>
                      <a:pt x="105" y="74"/>
                    </a:cubicBezTo>
                    <a:cubicBezTo>
                      <a:pt x="105" y="80"/>
                      <a:pt x="109" y="81"/>
                      <a:pt x="114" y="81"/>
                    </a:cubicBezTo>
                    <a:cubicBezTo>
                      <a:pt x="114" y="91"/>
                      <a:pt x="119" y="93"/>
                      <a:pt x="124" y="98"/>
                    </a:cubicBezTo>
                    <a:cubicBezTo>
                      <a:pt x="127" y="101"/>
                      <a:pt x="133" y="102"/>
                      <a:pt x="133" y="106"/>
                    </a:cubicBezTo>
                    <a:cubicBezTo>
                      <a:pt x="133" y="112"/>
                      <a:pt x="133" y="116"/>
                      <a:pt x="133" y="125"/>
                    </a:cubicBezTo>
                    <a:cubicBezTo>
                      <a:pt x="128" y="127"/>
                      <a:pt x="131" y="133"/>
                      <a:pt x="131" y="138"/>
                    </a:cubicBezTo>
                    <a:cubicBezTo>
                      <a:pt x="131" y="143"/>
                      <a:pt x="122" y="144"/>
                      <a:pt x="119" y="144"/>
                    </a:cubicBezTo>
                    <a:cubicBezTo>
                      <a:pt x="116" y="144"/>
                      <a:pt x="109" y="132"/>
                      <a:pt x="108" y="132"/>
                    </a:cubicBezTo>
                    <a:cubicBezTo>
                      <a:pt x="100" y="124"/>
                      <a:pt x="92" y="120"/>
                      <a:pt x="84" y="112"/>
                    </a:cubicBezTo>
                    <a:cubicBezTo>
                      <a:pt x="75" y="103"/>
                      <a:pt x="71" y="95"/>
                      <a:pt x="67" y="85"/>
                    </a:cubicBezTo>
                    <a:cubicBezTo>
                      <a:pt x="66" y="83"/>
                      <a:pt x="60" y="74"/>
                      <a:pt x="59" y="7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105">
                <a:extLst>
                  <a:ext uri="{FF2B5EF4-FFF2-40B4-BE49-F238E27FC236}">
                    <a16:creationId xmlns:a16="http://schemas.microsoft.com/office/drawing/2014/main" id="{626F0B8F-C9A0-C94E-8DF2-98F1B5E4C490}"/>
                  </a:ext>
                </a:extLst>
              </p:cNvPr>
              <p:cNvSpPr>
                <a:spLocks/>
              </p:cNvSpPr>
              <p:nvPr/>
            </p:nvSpPr>
            <p:spPr bwMode="auto">
              <a:xfrm>
                <a:off x="6203950" y="2757488"/>
                <a:ext cx="169863" cy="188913"/>
              </a:xfrm>
              <a:custGeom>
                <a:avLst/>
                <a:gdLst/>
                <a:ahLst/>
                <a:cxnLst>
                  <a:cxn ang="0">
                    <a:pos x="37" y="130"/>
                  </a:cxn>
                  <a:cxn ang="0">
                    <a:pos x="36" y="124"/>
                  </a:cxn>
                  <a:cxn ang="0">
                    <a:pos x="27" y="126"/>
                  </a:cxn>
                  <a:cxn ang="0">
                    <a:pos x="11" y="102"/>
                  </a:cxn>
                  <a:cxn ang="0">
                    <a:pos x="12" y="99"/>
                  </a:cxn>
                  <a:cxn ang="0">
                    <a:pos x="6" y="97"/>
                  </a:cxn>
                  <a:cxn ang="0">
                    <a:pos x="0" y="78"/>
                  </a:cxn>
                  <a:cxn ang="0">
                    <a:pos x="15" y="74"/>
                  </a:cxn>
                  <a:cxn ang="0">
                    <a:pos x="33" y="54"/>
                  </a:cxn>
                  <a:cxn ang="0">
                    <a:pos x="45" y="50"/>
                  </a:cxn>
                  <a:cxn ang="0">
                    <a:pos x="56" y="41"/>
                  </a:cxn>
                  <a:cxn ang="0">
                    <a:pos x="59" y="35"/>
                  </a:cxn>
                  <a:cxn ang="0">
                    <a:pos x="63" y="32"/>
                  </a:cxn>
                  <a:cxn ang="0">
                    <a:pos x="66" y="29"/>
                  </a:cxn>
                  <a:cxn ang="0">
                    <a:pos x="82" y="23"/>
                  </a:cxn>
                  <a:cxn ang="0">
                    <a:pos x="102" y="0"/>
                  </a:cxn>
                  <a:cxn ang="0">
                    <a:pos x="109" y="11"/>
                  </a:cxn>
                  <a:cxn ang="0">
                    <a:pos x="127" y="23"/>
                  </a:cxn>
                  <a:cxn ang="0">
                    <a:pos x="117" y="29"/>
                  </a:cxn>
                  <a:cxn ang="0">
                    <a:pos x="119" y="31"/>
                  </a:cxn>
                  <a:cxn ang="0">
                    <a:pos x="106" y="37"/>
                  </a:cxn>
                  <a:cxn ang="0">
                    <a:pos x="108" y="41"/>
                  </a:cxn>
                  <a:cxn ang="0">
                    <a:pos x="105" y="44"/>
                  </a:cxn>
                  <a:cxn ang="0">
                    <a:pos x="125" y="73"/>
                  </a:cxn>
                  <a:cxn ang="0">
                    <a:pos x="115" y="77"/>
                  </a:cxn>
                  <a:cxn ang="0">
                    <a:pos x="111" y="78"/>
                  </a:cxn>
                  <a:cxn ang="0">
                    <a:pos x="109" y="83"/>
                  </a:cxn>
                  <a:cxn ang="0">
                    <a:pos x="103" y="102"/>
                  </a:cxn>
                  <a:cxn ang="0">
                    <a:pos x="93" y="113"/>
                  </a:cxn>
                  <a:cxn ang="0">
                    <a:pos x="95" y="119"/>
                  </a:cxn>
                  <a:cxn ang="0">
                    <a:pos x="90" y="134"/>
                  </a:cxn>
                  <a:cxn ang="0">
                    <a:pos x="76" y="141"/>
                  </a:cxn>
                  <a:cxn ang="0">
                    <a:pos x="71" y="135"/>
                  </a:cxn>
                  <a:cxn ang="0">
                    <a:pos x="51" y="128"/>
                  </a:cxn>
                  <a:cxn ang="0">
                    <a:pos x="40" y="132"/>
                  </a:cxn>
                  <a:cxn ang="0">
                    <a:pos x="37" y="130"/>
                  </a:cxn>
                </a:cxnLst>
                <a:rect l="0" t="0" r="r" b="b"/>
                <a:pathLst>
                  <a:path w="127" h="141">
                    <a:moveTo>
                      <a:pt x="37" y="130"/>
                    </a:moveTo>
                    <a:cubicBezTo>
                      <a:pt x="36" y="130"/>
                      <a:pt x="36" y="125"/>
                      <a:pt x="36" y="124"/>
                    </a:cubicBezTo>
                    <a:cubicBezTo>
                      <a:pt x="32" y="123"/>
                      <a:pt x="30" y="126"/>
                      <a:pt x="27" y="126"/>
                    </a:cubicBezTo>
                    <a:cubicBezTo>
                      <a:pt x="10" y="126"/>
                      <a:pt x="17" y="110"/>
                      <a:pt x="11" y="102"/>
                    </a:cubicBezTo>
                    <a:cubicBezTo>
                      <a:pt x="11" y="101"/>
                      <a:pt x="12" y="100"/>
                      <a:pt x="12" y="99"/>
                    </a:cubicBezTo>
                    <a:cubicBezTo>
                      <a:pt x="11" y="97"/>
                      <a:pt x="8" y="97"/>
                      <a:pt x="6" y="97"/>
                    </a:cubicBezTo>
                    <a:cubicBezTo>
                      <a:pt x="4" y="96"/>
                      <a:pt x="0" y="80"/>
                      <a:pt x="0" y="78"/>
                    </a:cubicBezTo>
                    <a:cubicBezTo>
                      <a:pt x="0" y="71"/>
                      <a:pt x="9" y="74"/>
                      <a:pt x="15" y="74"/>
                    </a:cubicBezTo>
                    <a:cubicBezTo>
                      <a:pt x="29" y="74"/>
                      <a:pt x="27" y="60"/>
                      <a:pt x="33" y="54"/>
                    </a:cubicBezTo>
                    <a:cubicBezTo>
                      <a:pt x="36" y="51"/>
                      <a:pt x="41" y="51"/>
                      <a:pt x="45" y="50"/>
                    </a:cubicBezTo>
                    <a:cubicBezTo>
                      <a:pt x="52" y="49"/>
                      <a:pt x="52" y="44"/>
                      <a:pt x="56" y="41"/>
                    </a:cubicBezTo>
                    <a:cubicBezTo>
                      <a:pt x="54" y="39"/>
                      <a:pt x="59" y="35"/>
                      <a:pt x="59" y="35"/>
                    </a:cubicBezTo>
                    <a:cubicBezTo>
                      <a:pt x="61" y="34"/>
                      <a:pt x="61" y="33"/>
                      <a:pt x="63" y="32"/>
                    </a:cubicBezTo>
                    <a:cubicBezTo>
                      <a:pt x="64" y="32"/>
                      <a:pt x="65" y="30"/>
                      <a:pt x="66" y="29"/>
                    </a:cubicBezTo>
                    <a:cubicBezTo>
                      <a:pt x="70" y="25"/>
                      <a:pt x="80" y="27"/>
                      <a:pt x="82" y="23"/>
                    </a:cubicBezTo>
                    <a:cubicBezTo>
                      <a:pt x="85" y="16"/>
                      <a:pt x="95" y="0"/>
                      <a:pt x="102" y="0"/>
                    </a:cubicBezTo>
                    <a:cubicBezTo>
                      <a:pt x="109" y="0"/>
                      <a:pt x="109" y="4"/>
                      <a:pt x="109" y="11"/>
                    </a:cubicBezTo>
                    <a:cubicBezTo>
                      <a:pt x="109" y="20"/>
                      <a:pt x="127" y="15"/>
                      <a:pt x="127" y="23"/>
                    </a:cubicBezTo>
                    <a:cubicBezTo>
                      <a:pt x="127" y="27"/>
                      <a:pt x="117" y="25"/>
                      <a:pt x="117" y="29"/>
                    </a:cubicBezTo>
                    <a:cubicBezTo>
                      <a:pt x="117" y="30"/>
                      <a:pt x="118" y="31"/>
                      <a:pt x="119" y="31"/>
                    </a:cubicBezTo>
                    <a:cubicBezTo>
                      <a:pt x="118" y="32"/>
                      <a:pt x="106" y="37"/>
                      <a:pt x="106" y="37"/>
                    </a:cubicBezTo>
                    <a:cubicBezTo>
                      <a:pt x="107" y="38"/>
                      <a:pt x="108" y="40"/>
                      <a:pt x="108" y="41"/>
                    </a:cubicBezTo>
                    <a:cubicBezTo>
                      <a:pt x="107" y="42"/>
                      <a:pt x="105" y="43"/>
                      <a:pt x="105" y="44"/>
                    </a:cubicBezTo>
                    <a:cubicBezTo>
                      <a:pt x="105" y="51"/>
                      <a:pt x="117" y="73"/>
                      <a:pt x="125" y="73"/>
                    </a:cubicBezTo>
                    <a:cubicBezTo>
                      <a:pt x="124" y="79"/>
                      <a:pt x="120" y="77"/>
                      <a:pt x="115" y="77"/>
                    </a:cubicBezTo>
                    <a:cubicBezTo>
                      <a:pt x="114" y="77"/>
                      <a:pt x="112" y="78"/>
                      <a:pt x="111" y="78"/>
                    </a:cubicBezTo>
                    <a:cubicBezTo>
                      <a:pt x="109" y="83"/>
                      <a:pt x="109" y="83"/>
                      <a:pt x="109" y="83"/>
                    </a:cubicBezTo>
                    <a:cubicBezTo>
                      <a:pt x="106" y="92"/>
                      <a:pt x="103" y="95"/>
                      <a:pt x="103" y="102"/>
                    </a:cubicBezTo>
                    <a:cubicBezTo>
                      <a:pt x="98" y="103"/>
                      <a:pt x="93" y="110"/>
                      <a:pt x="93" y="113"/>
                    </a:cubicBezTo>
                    <a:cubicBezTo>
                      <a:pt x="93" y="116"/>
                      <a:pt x="95" y="117"/>
                      <a:pt x="95" y="119"/>
                    </a:cubicBezTo>
                    <a:cubicBezTo>
                      <a:pt x="95" y="122"/>
                      <a:pt x="90" y="129"/>
                      <a:pt x="90" y="134"/>
                    </a:cubicBezTo>
                    <a:cubicBezTo>
                      <a:pt x="83" y="135"/>
                      <a:pt x="82" y="141"/>
                      <a:pt x="76" y="141"/>
                    </a:cubicBezTo>
                    <a:cubicBezTo>
                      <a:pt x="72" y="141"/>
                      <a:pt x="71" y="137"/>
                      <a:pt x="71" y="135"/>
                    </a:cubicBezTo>
                    <a:cubicBezTo>
                      <a:pt x="64" y="133"/>
                      <a:pt x="59" y="128"/>
                      <a:pt x="51" y="128"/>
                    </a:cubicBezTo>
                    <a:cubicBezTo>
                      <a:pt x="48" y="128"/>
                      <a:pt x="45" y="132"/>
                      <a:pt x="40" y="132"/>
                    </a:cubicBezTo>
                    <a:cubicBezTo>
                      <a:pt x="39" y="132"/>
                      <a:pt x="38" y="130"/>
                      <a:pt x="37" y="1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1" name="Freeform 106">
                <a:extLst>
                  <a:ext uri="{FF2B5EF4-FFF2-40B4-BE49-F238E27FC236}">
                    <a16:creationId xmlns:a16="http://schemas.microsoft.com/office/drawing/2014/main" id="{856E915E-1F47-AB4F-BA32-6C965CAE2B93}"/>
                  </a:ext>
                </a:extLst>
              </p:cNvPr>
              <p:cNvSpPr>
                <a:spLocks/>
              </p:cNvSpPr>
              <p:nvPr/>
            </p:nvSpPr>
            <p:spPr bwMode="auto">
              <a:xfrm>
                <a:off x="6367463" y="2847975"/>
                <a:ext cx="106363" cy="123825"/>
              </a:xfrm>
              <a:custGeom>
                <a:avLst/>
                <a:gdLst/>
                <a:ahLst/>
                <a:cxnLst>
                  <a:cxn ang="0">
                    <a:pos x="31" y="34"/>
                  </a:cxn>
                  <a:cxn ang="0">
                    <a:pos x="27" y="38"/>
                  </a:cxn>
                  <a:cxn ang="0">
                    <a:pos x="17" y="24"/>
                  </a:cxn>
                  <a:cxn ang="0">
                    <a:pos x="32" y="16"/>
                  </a:cxn>
                  <a:cxn ang="0">
                    <a:pos x="49" y="15"/>
                  </a:cxn>
                  <a:cxn ang="0">
                    <a:pos x="64" y="18"/>
                  </a:cxn>
                  <a:cxn ang="0">
                    <a:pos x="77" y="4"/>
                  </a:cxn>
                  <a:cxn ang="0">
                    <a:pos x="79" y="0"/>
                  </a:cxn>
                  <a:cxn ang="0">
                    <a:pos x="77" y="0"/>
                  </a:cxn>
                  <a:cxn ang="0">
                    <a:pos x="63" y="10"/>
                  </a:cxn>
                  <a:cxn ang="0">
                    <a:pos x="59" y="10"/>
                  </a:cxn>
                  <a:cxn ang="0">
                    <a:pos x="28" y="5"/>
                  </a:cxn>
                  <a:cxn ang="0">
                    <a:pos x="12" y="30"/>
                  </a:cxn>
                  <a:cxn ang="0">
                    <a:pos x="8" y="37"/>
                  </a:cxn>
                  <a:cxn ang="0">
                    <a:pos x="0" y="61"/>
                  </a:cxn>
                  <a:cxn ang="0">
                    <a:pos x="8" y="66"/>
                  </a:cxn>
                  <a:cxn ang="0">
                    <a:pos x="8" y="87"/>
                  </a:cxn>
                  <a:cxn ang="0">
                    <a:pos x="16" y="93"/>
                  </a:cxn>
                  <a:cxn ang="0">
                    <a:pos x="22" y="76"/>
                  </a:cxn>
                  <a:cxn ang="0">
                    <a:pos x="18" y="61"/>
                  </a:cxn>
                  <a:cxn ang="0">
                    <a:pos x="25" y="56"/>
                  </a:cxn>
                  <a:cxn ang="0">
                    <a:pos x="28" y="56"/>
                  </a:cxn>
                  <a:cxn ang="0">
                    <a:pos x="27" y="65"/>
                  </a:cxn>
                  <a:cxn ang="0">
                    <a:pos x="34" y="79"/>
                  </a:cxn>
                  <a:cxn ang="0">
                    <a:pos x="34" y="83"/>
                  </a:cxn>
                  <a:cxn ang="0">
                    <a:pos x="39" y="83"/>
                  </a:cxn>
                  <a:cxn ang="0">
                    <a:pos x="49" y="73"/>
                  </a:cxn>
                  <a:cxn ang="0">
                    <a:pos x="43" y="65"/>
                  </a:cxn>
                  <a:cxn ang="0">
                    <a:pos x="45" y="63"/>
                  </a:cxn>
                  <a:cxn ang="0">
                    <a:pos x="34" y="44"/>
                  </a:cxn>
                  <a:cxn ang="0">
                    <a:pos x="57" y="31"/>
                  </a:cxn>
                  <a:cxn ang="0">
                    <a:pos x="57" y="28"/>
                  </a:cxn>
                  <a:cxn ang="0">
                    <a:pos x="31" y="36"/>
                  </a:cxn>
                  <a:cxn ang="0">
                    <a:pos x="31" y="34"/>
                  </a:cxn>
                </a:cxnLst>
                <a:rect l="0" t="0" r="r" b="b"/>
                <a:pathLst>
                  <a:path w="79" h="93">
                    <a:moveTo>
                      <a:pt x="31" y="34"/>
                    </a:moveTo>
                    <a:cubicBezTo>
                      <a:pt x="30" y="36"/>
                      <a:pt x="29" y="38"/>
                      <a:pt x="27" y="38"/>
                    </a:cubicBezTo>
                    <a:cubicBezTo>
                      <a:pt x="20" y="38"/>
                      <a:pt x="17" y="30"/>
                      <a:pt x="17" y="24"/>
                    </a:cubicBezTo>
                    <a:cubicBezTo>
                      <a:pt x="17" y="15"/>
                      <a:pt x="24" y="16"/>
                      <a:pt x="32" y="16"/>
                    </a:cubicBezTo>
                    <a:cubicBezTo>
                      <a:pt x="39" y="16"/>
                      <a:pt x="42" y="15"/>
                      <a:pt x="49" y="15"/>
                    </a:cubicBezTo>
                    <a:cubicBezTo>
                      <a:pt x="54" y="15"/>
                      <a:pt x="58" y="18"/>
                      <a:pt x="64" y="18"/>
                    </a:cubicBezTo>
                    <a:cubicBezTo>
                      <a:pt x="73" y="18"/>
                      <a:pt x="76" y="10"/>
                      <a:pt x="77" y="4"/>
                    </a:cubicBezTo>
                    <a:cubicBezTo>
                      <a:pt x="79" y="4"/>
                      <a:pt x="79" y="1"/>
                      <a:pt x="79" y="0"/>
                    </a:cubicBezTo>
                    <a:cubicBezTo>
                      <a:pt x="77" y="0"/>
                      <a:pt x="77" y="0"/>
                      <a:pt x="77" y="0"/>
                    </a:cubicBezTo>
                    <a:cubicBezTo>
                      <a:pt x="72" y="4"/>
                      <a:pt x="65" y="8"/>
                      <a:pt x="63" y="10"/>
                    </a:cubicBezTo>
                    <a:cubicBezTo>
                      <a:pt x="59" y="10"/>
                      <a:pt x="59" y="10"/>
                      <a:pt x="59" y="10"/>
                    </a:cubicBezTo>
                    <a:cubicBezTo>
                      <a:pt x="28" y="5"/>
                      <a:pt x="28" y="5"/>
                      <a:pt x="28" y="5"/>
                    </a:cubicBezTo>
                    <a:cubicBezTo>
                      <a:pt x="17" y="5"/>
                      <a:pt x="12" y="20"/>
                      <a:pt x="12" y="30"/>
                    </a:cubicBezTo>
                    <a:cubicBezTo>
                      <a:pt x="12" y="33"/>
                      <a:pt x="8" y="35"/>
                      <a:pt x="8" y="37"/>
                    </a:cubicBezTo>
                    <a:cubicBezTo>
                      <a:pt x="4" y="47"/>
                      <a:pt x="0" y="51"/>
                      <a:pt x="0" y="61"/>
                    </a:cubicBezTo>
                    <a:cubicBezTo>
                      <a:pt x="0" y="66"/>
                      <a:pt x="6" y="66"/>
                      <a:pt x="8" y="66"/>
                    </a:cubicBezTo>
                    <a:cubicBezTo>
                      <a:pt x="8" y="73"/>
                      <a:pt x="8" y="83"/>
                      <a:pt x="8" y="87"/>
                    </a:cubicBezTo>
                    <a:cubicBezTo>
                      <a:pt x="8" y="90"/>
                      <a:pt x="12" y="93"/>
                      <a:pt x="16" y="93"/>
                    </a:cubicBezTo>
                    <a:cubicBezTo>
                      <a:pt x="20" y="93"/>
                      <a:pt x="22" y="78"/>
                      <a:pt x="22" y="76"/>
                    </a:cubicBezTo>
                    <a:cubicBezTo>
                      <a:pt x="22" y="70"/>
                      <a:pt x="18" y="67"/>
                      <a:pt x="18" y="61"/>
                    </a:cubicBezTo>
                    <a:cubicBezTo>
                      <a:pt x="18" y="58"/>
                      <a:pt x="22" y="56"/>
                      <a:pt x="25" y="56"/>
                    </a:cubicBezTo>
                    <a:cubicBezTo>
                      <a:pt x="26" y="56"/>
                      <a:pt x="27" y="56"/>
                      <a:pt x="28" y="56"/>
                    </a:cubicBezTo>
                    <a:cubicBezTo>
                      <a:pt x="27" y="65"/>
                      <a:pt x="27" y="65"/>
                      <a:pt x="27" y="65"/>
                    </a:cubicBezTo>
                    <a:cubicBezTo>
                      <a:pt x="27" y="71"/>
                      <a:pt x="34" y="73"/>
                      <a:pt x="34" y="79"/>
                    </a:cubicBezTo>
                    <a:cubicBezTo>
                      <a:pt x="34" y="80"/>
                      <a:pt x="34" y="81"/>
                      <a:pt x="34" y="83"/>
                    </a:cubicBezTo>
                    <a:cubicBezTo>
                      <a:pt x="39" y="83"/>
                      <a:pt x="39" y="83"/>
                      <a:pt x="39" y="83"/>
                    </a:cubicBezTo>
                    <a:cubicBezTo>
                      <a:pt x="39" y="78"/>
                      <a:pt x="49" y="78"/>
                      <a:pt x="49" y="73"/>
                    </a:cubicBezTo>
                    <a:cubicBezTo>
                      <a:pt x="47" y="73"/>
                      <a:pt x="43" y="68"/>
                      <a:pt x="43" y="65"/>
                    </a:cubicBezTo>
                    <a:cubicBezTo>
                      <a:pt x="43" y="65"/>
                      <a:pt x="44" y="64"/>
                      <a:pt x="45" y="63"/>
                    </a:cubicBezTo>
                    <a:cubicBezTo>
                      <a:pt x="42" y="61"/>
                      <a:pt x="34" y="46"/>
                      <a:pt x="34" y="44"/>
                    </a:cubicBezTo>
                    <a:cubicBezTo>
                      <a:pt x="46" y="44"/>
                      <a:pt x="47" y="35"/>
                      <a:pt x="57" y="31"/>
                    </a:cubicBezTo>
                    <a:cubicBezTo>
                      <a:pt x="57" y="28"/>
                      <a:pt x="57" y="28"/>
                      <a:pt x="57" y="28"/>
                    </a:cubicBezTo>
                    <a:cubicBezTo>
                      <a:pt x="54" y="27"/>
                      <a:pt x="31" y="35"/>
                      <a:pt x="31" y="36"/>
                    </a:cubicBezTo>
                    <a:lnTo>
                      <a:pt x="31" y="3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2" name="Freeform 107">
                <a:extLst>
                  <a:ext uri="{FF2B5EF4-FFF2-40B4-BE49-F238E27FC236}">
                    <a16:creationId xmlns:a16="http://schemas.microsoft.com/office/drawing/2014/main" id="{855E8A4A-0EAB-CF4A-8569-9FAA02A9EC39}"/>
                  </a:ext>
                </a:extLst>
              </p:cNvPr>
              <p:cNvSpPr>
                <a:spLocks/>
              </p:cNvSpPr>
              <p:nvPr/>
            </p:nvSpPr>
            <p:spPr bwMode="auto">
              <a:xfrm>
                <a:off x="6145213" y="2973388"/>
                <a:ext cx="171450" cy="49213"/>
              </a:xfrm>
              <a:custGeom>
                <a:avLst/>
                <a:gdLst/>
                <a:ahLst/>
                <a:cxnLst>
                  <a:cxn ang="0">
                    <a:pos x="123" y="36"/>
                  </a:cxn>
                  <a:cxn ang="0">
                    <a:pos x="114" y="33"/>
                  </a:cxn>
                  <a:cxn ang="0">
                    <a:pos x="114" y="37"/>
                  </a:cxn>
                  <a:cxn ang="0">
                    <a:pos x="67" y="31"/>
                  </a:cxn>
                  <a:cxn ang="0">
                    <a:pos x="56" y="25"/>
                  </a:cxn>
                  <a:cxn ang="0">
                    <a:pos x="32" y="22"/>
                  </a:cxn>
                  <a:cxn ang="0">
                    <a:pos x="14" y="20"/>
                  </a:cxn>
                  <a:cxn ang="0">
                    <a:pos x="0" y="10"/>
                  </a:cxn>
                  <a:cxn ang="0">
                    <a:pos x="11" y="1"/>
                  </a:cxn>
                  <a:cxn ang="0">
                    <a:pos x="14" y="3"/>
                  </a:cxn>
                  <a:cxn ang="0">
                    <a:pos x="22" y="0"/>
                  </a:cxn>
                  <a:cxn ang="0">
                    <a:pos x="55" y="14"/>
                  </a:cxn>
                  <a:cxn ang="0">
                    <a:pos x="68" y="7"/>
                  </a:cxn>
                  <a:cxn ang="0">
                    <a:pos x="88" y="15"/>
                  </a:cxn>
                  <a:cxn ang="0">
                    <a:pos x="101" y="14"/>
                  </a:cxn>
                  <a:cxn ang="0">
                    <a:pos x="105" y="14"/>
                  </a:cxn>
                  <a:cxn ang="0">
                    <a:pos x="89" y="17"/>
                  </a:cxn>
                  <a:cxn ang="0">
                    <a:pos x="107" y="22"/>
                  </a:cxn>
                  <a:cxn ang="0">
                    <a:pos x="111" y="26"/>
                  </a:cxn>
                  <a:cxn ang="0">
                    <a:pos x="121" y="27"/>
                  </a:cxn>
                  <a:cxn ang="0">
                    <a:pos x="128" y="31"/>
                  </a:cxn>
                  <a:cxn ang="0">
                    <a:pos x="123" y="36"/>
                  </a:cxn>
                </a:cxnLst>
                <a:rect l="0" t="0" r="r" b="b"/>
                <a:pathLst>
                  <a:path w="128" h="37">
                    <a:moveTo>
                      <a:pt x="123" y="36"/>
                    </a:moveTo>
                    <a:cubicBezTo>
                      <a:pt x="119" y="36"/>
                      <a:pt x="119" y="33"/>
                      <a:pt x="114" y="33"/>
                    </a:cubicBezTo>
                    <a:cubicBezTo>
                      <a:pt x="113" y="33"/>
                      <a:pt x="114" y="36"/>
                      <a:pt x="114" y="37"/>
                    </a:cubicBezTo>
                    <a:cubicBezTo>
                      <a:pt x="100" y="32"/>
                      <a:pt x="85" y="31"/>
                      <a:pt x="67" y="31"/>
                    </a:cubicBezTo>
                    <a:cubicBezTo>
                      <a:pt x="62" y="31"/>
                      <a:pt x="61" y="25"/>
                      <a:pt x="56" y="25"/>
                    </a:cubicBezTo>
                    <a:cubicBezTo>
                      <a:pt x="48" y="25"/>
                      <a:pt x="41" y="25"/>
                      <a:pt x="32" y="22"/>
                    </a:cubicBezTo>
                    <a:cubicBezTo>
                      <a:pt x="25" y="20"/>
                      <a:pt x="19" y="24"/>
                      <a:pt x="14" y="20"/>
                    </a:cubicBezTo>
                    <a:cubicBezTo>
                      <a:pt x="10" y="15"/>
                      <a:pt x="7" y="10"/>
                      <a:pt x="0" y="10"/>
                    </a:cubicBezTo>
                    <a:cubicBezTo>
                      <a:pt x="0" y="9"/>
                      <a:pt x="8" y="1"/>
                      <a:pt x="11" y="1"/>
                    </a:cubicBezTo>
                    <a:cubicBezTo>
                      <a:pt x="12" y="1"/>
                      <a:pt x="13" y="3"/>
                      <a:pt x="14" y="3"/>
                    </a:cubicBezTo>
                    <a:cubicBezTo>
                      <a:pt x="17" y="3"/>
                      <a:pt x="19" y="0"/>
                      <a:pt x="22" y="0"/>
                    </a:cubicBezTo>
                    <a:cubicBezTo>
                      <a:pt x="35" y="0"/>
                      <a:pt x="41" y="14"/>
                      <a:pt x="55" y="14"/>
                    </a:cubicBezTo>
                    <a:cubicBezTo>
                      <a:pt x="62" y="14"/>
                      <a:pt x="63" y="7"/>
                      <a:pt x="68" y="7"/>
                    </a:cubicBezTo>
                    <a:cubicBezTo>
                      <a:pt x="77" y="7"/>
                      <a:pt x="80" y="15"/>
                      <a:pt x="88" y="15"/>
                    </a:cubicBezTo>
                    <a:cubicBezTo>
                      <a:pt x="101" y="14"/>
                      <a:pt x="101" y="14"/>
                      <a:pt x="101" y="14"/>
                    </a:cubicBezTo>
                    <a:cubicBezTo>
                      <a:pt x="105" y="14"/>
                      <a:pt x="105" y="14"/>
                      <a:pt x="105" y="14"/>
                    </a:cubicBezTo>
                    <a:cubicBezTo>
                      <a:pt x="104" y="16"/>
                      <a:pt x="89" y="17"/>
                      <a:pt x="89" y="17"/>
                    </a:cubicBezTo>
                    <a:cubicBezTo>
                      <a:pt x="93" y="22"/>
                      <a:pt x="99" y="22"/>
                      <a:pt x="107" y="22"/>
                    </a:cubicBezTo>
                    <a:cubicBezTo>
                      <a:pt x="110" y="22"/>
                      <a:pt x="110" y="26"/>
                      <a:pt x="111" y="26"/>
                    </a:cubicBezTo>
                    <a:cubicBezTo>
                      <a:pt x="114" y="30"/>
                      <a:pt x="117" y="26"/>
                      <a:pt x="121" y="27"/>
                    </a:cubicBezTo>
                    <a:cubicBezTo>
                      <a:pt x="125" y="29"/>
                      <a:pt x="125" y="30"/>
                      <a:pt x="128" y="31"/>
                    </a:cubicBezTo>
                    <a:cubicBezTo>
                      <a:pt x="127" y="33"/>
                      <a:pt x="124" y="36"/>
                      <a:pt x="123" y="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3" name="Freeform 108">
                <a:extLst>
                  <a:ext uri="{FF2B5EF4-FFF2-40B4-BE49-F238E27FC236}">
                    <a16:creationId xmlns:a16="http://schemas.microsoft.com/office/drawing/2014/main" id="{1802287F-63F6-3742-9FDD-1946E1E00FA4}"/>
                  </a:ext>
                </a:extLst>
              </p:cNvPr>
              <p:cNvSpPr>
                <a:spLocks/>
              </p:cNvSpPr>
              <p:nvPr/>
            </p:nvSpPr>
            <p:spPr bwMode="auto">
              <a:xfrm>
                <a:off x="6386513" y="3013075"/>
                <a:ext cx="52388" cy="12700"/>
              </a:xfrm>
              <a:custGeom>
                <a:avLst/>
                <a:gdLst/>
                <a:ahLst/>
                <a:cxnLst>
                  <a:cxn ang="0">
                    <a:pos x="26" y="9"/>
                  </a:cxn>
                  <a:cxn ang="0">
                    <a:pos x="10" y="9"/>
                  </a:cxn>
                  <a:cxn ang="0">
                    <a:pos x="0" y="4"/>
                  </a:cxn>
                  <a:cxn ang="0">
                    <a:pos x="8" y="1"/>
                  </a:cxn>
                  <a:cxn ang="0">
                    <a:pos x="26" y="4"/>
                  </a:cxn>
                  <a:cxn ang="0">
                    <a:pos x="39" y="0"/>
                  </a:cxn>
                  <a:cxn ang="0">
                    <a:pos x="26" y="9"/>
                  </a:cxn>
                </a:cxnLst>
                <a:rect l="0" t="0" r="r" b="b"/>
                <a:pathLst>
                  <a:path w="39" h="9">
                    <a:moveTo>
                      <a:pt x="26" y="9"/>
                    </a:moveTo>
                    <a:cubicBezTo>
                      <a:pt x="20" y="9"/>
                      <a:pt x="13" y="9"/>
                      <a:pt x="10" y="9"/>
                    </a:cubicBezTo>
                    <a:cubicBezTo>
                      <a:pt x="7" y="9"/>
                      <a:pt x="0" y="9"/>
                      <a:pt x="0" y="4"/>
                    </a:cubicBezTo>
                    <a:cubicBezTo>
                      <a:pt x="0" y="1"/>
                      <a:pt x="5" y="1"/>
                      <a:pt x="8" y="1"/>
                    </a:cubicBezTo>
                    <a:cubicBezTo>
                      <a:pt x="16" y="1"/>
                      <a:pt x="19" y="4"/>
                      <a:pt x="26" y="4"/>
                    </a:cubicBezTo>
                    <a:cubicBezTo>
                      <a:pt x="32" y="4"/>
                      <a:pt x="35" y="2"/>
                      <a:pt x="39" y="0"/>
                    </a:cubicBezTo>
                    <a:cubicBezTo>
                      <a:pt x="35" y="6"/>
                      <a:pt x="32" y="7"/>
                      <a:pt x="26"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4" name="Freeform 109">
                <a:extLst>
                  <a:ext uri="{FF2B5EF4-FFF2-40B4-BE49-F238E27FC236}">
                    <a16:creationId xmlns:a16="http://schemas.microsoft.com/office/drawing/2014/main" id="{D5081755-C288-7541-B86C-EE3E377C6565}"/>
                  </a:ext>
                </a:extLst>
              </p:cNvPr>
              <p:cNvSpPr>
                <a:spLocks/>
              </p:cNvSpPr>
              <p:nvPr/>
            </p:nvSpPr>
            <p:spPr bwMode="auto">
              <a:xfrm>
                <a:off x="6335713" y="3016250"/>
                <a:ext cx="36513" cy="12700"/>
              </a:xfrm>
              <a:custGeom>
                <a:avLst/>
                <a:gdLst/>
                <a:ahLst/>
                <a:cxnLst>
                  <a:cxn ang="0">
                    <a:pos x="27" y="6"/>
                  </a:cxn>
                  <a:cxn ang="0">
                    <a:pos x="23" y="6"/>
                  </a:cxn>
                  <a:cxn ang="0">
                    <a:pos x="19" y="5"/>
                  </a:cxn>
                  <a:cxn ang="0">
                    <a:pos x="9" y="9"/>
                  </a:cxn>
                  <a:cxn ang="0">
                    <a:pos x="0" y="6"/>
                  </a:cxn>
                  <a:cxn ang="0">
                    <a:pos x="7" y="1"/>
                  </a:cxn>
                  <a:cxn ang="0">
                    <a:pos x="16" y="3"/>
                  </a:cxn>
                  <a:cxn ang="0">
                    <a:pos x="16" y="0"/>
                  </a:cxn>
                  <a:cxn ang="0">
                    <a:pos x="27" y="0"/>
                  </a:cxn>
                  <a:cxn ang="0">
                    <a:pos x="27" y="6"/>
                  </a:cxn>
                </a:cxnLst>
                <a:rect l="0" t="0" r="r" b="b"/>
                <a:pathLst>
                  <a:path w="27" h="9">
                    <a:moveTo>
                      <a:pt x="27" y="6"/>
                    </a:moveTo>
                    <a:cubicBezTo>
                      <a:pt x="23" y="6"/>
                      <a:pt x="23" y="6"/>
                      <a:pt x="23" y="6"/>
                    </a:cubicBezTo>
                    <a:cubicBezTo>
                      <a:pt x="19" y="5"/>
                      <a:pt x="19" y="5"/>
                      <a:pt x="19" y="5"/>
                    </a:cubicBezTo>
                    <a:cubicBezTo>
                      <a:pt x="15" y="6"/>
                      <a:pt x="13" y="9"/>
                      <a:pt x="9" y="9"/>
                    </a:cubicBezTo>
                    <a:cubicBezTo>
                      <a:pt x="5" y="9"/>
                      <a:pt x="0" y="8"/>
                      <a:pt x="0" y="6"/>
                    </a:cubicBezTo>
                    <a:cubicBezTo>
                      <a:pt x="0" y="1"/>
                      <a:pt x="3" y="1"/>
                      <a:pt x="7" y="1"/>
                    </a:cubicBezTo>
                    <a:cubicBezTo>
                      <a:pt x="11" y="1"/>
                      <a:pt x="13" y="2"/>
                      <a:pt x="16" y="3"/>
                    </a:cubicBezTo>
                    <a:cubicBezTo>
                      <a:pt x="16" y="2"/>
                      <a:pt x="16" y="1"/>
                      <a:pt x="16" y="0"/>
                    </a:cubicBezTo>
                    <a:cubicBezTo>
                      <a:pt x="27" y="0"/>
                      <a:pt x="27" y="0"/>
                      <a:pt x="27" y="0"/>
                    </a:cubicBezTo>
                    <a:cubicBezTo>
                      <a:pt x="27" y="3"/>
                      <a:pt x="26" y="5"/>
                      <a:pt x="27"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5" name="Freeform 110">
                <a:extLst>
                  <a:ext uri="{FF2B5EF4-FFF2-40B4-BE49-F238E27FC236}">
                    <a16:creationId xmlns:a16="http://schemas.microsoft.com/office/drawing/2014/main" id="{CAC475FD-CB7B-8141-8DC8-440F35C8C3B4}"/>
                  </a:ext>
                </a:extLst>
              </p:cNvPr>
              <p:cNvSpPr>
                <a:spLocks/>
              </p:cNvSpPr>
              <p:nvPr/>
            </p:nvSpPr>
            <p:spPr bwMode="auto">
              <a:xfrm>
                <a:off x="6373813" y="3030538"/>
                <a:ext cx="26988" cy="19050"/>
              </a:xfrm>
              <a:custGeom>
                <a:avLst/>
                <a:gdLst/>
                <a:ahLst/>
                <a:cxnLst>
                  <a:cxn ang="0">
                    <a:pos x="15" y="14"/>
                  </a:cxn>
                  <a:cxn ang="0">
                    <a:pos x="12" y="9"/>
                  </a:cxn>
                  <a:cxn ang="0">
                    <a:pos x="0" y="4"/>
                  </a:cxn>
                  <a:cxn ang="0">
                    <a:pos x="9" y="1"/>
                  </a:cxn>
                  <a:cxn ang="0">
                    <a:pos x="13" y="1"/>
                  </a:cxn>
                  <a:cxn ang="0">
                    <a:pos x="20" y="11"/>
                  </a:cxn>
                  <a:cxn ang="0">
                    <a:pos x="16" y="14"/>
                  </a:cxn>
                  <a:cxn ang="0">
                    <a:pos x="15" y="14"/>
                  </a:cxn>
                </a:cxnLst>
                <a:rect l="0" t="0" r="r" b="b"/>
                <a:pathLst>
                  <a:path w="20" h="14">
                    <a:moveTo>
                      <a:pt x="15" y="14"/>
                    </a:moveTo>
                    <a:cubicBezTo>
                      <a:pt x="12" y="14"/>
                      <a:pt x="12" y="10"/>
                      <a:pt x="12" y="9"/>
                    </a:cubicBezTo>
                    <a:cubicBezTo>
                      <a:pt x="8" y="9"/>
                      <a:pt x="0" y="8"/>
                      <a:pt x="0" y="4"/>
                    </a:cubicBezTo>
                    <a:cubicBezTo>
                      <a:pt x="0" y="0"/>
                      <a:pt x="6" y="1"/>
                      <a:pt x="9" y="1"/>
                    </a:cubicBezTo>
                    <a:cubicBezTo>
                      <a:pt x="10" y="1"/>
                      <a:pt x="12" y="1"/>
                      <a:pt x="13" y="1"/>
                    </a:cubicBezTo>
                    <a:cubicBezTo>
                      <a:pt x="13" y="7"/>
                      <a:pt x="20" y="6"/>
                      <a:pt x="20" y="11"/>
                    </a:cubicBezTo>
                    <a:cubicBezTo>
                      <a:pt x="20" y="13"/>
                      <a:pt x="18" y="14"/>
                      <a:pt x="16" y="14"/>
                    </a:cubicBezTo>
                    <a:cubicBezTo>
                      <a:pt x="16" y="14"/>
                      <a:pt x="15" y="14"/>
                      <a:pt x="15" y="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6" name="Freeform 111">
                <a:extLst>
                  <a:ext uri="{FF2B5EF4-FFF2-40B4-BE49-F238E27FC236}">
                    <a16:creationId xmlns:a16="http://schemas.microsoft.com/office/drawing/2014/main" id="{C9F52B23-179B-F544-BDAB-1EEEF103346C}"/>
                  </a:ext>
                </a:extLst>
              </p:cNvPr>
              <p:cNvSpPr>
                <a:spLocks/>
              </p:cNvSpPr>
              <p:nvPr/>
            </p:nvSpPr>
            <p:spPr bwMode="auto">
              <a:xfrm>
                <a:off x="6323013" y="3014663"/>
                <a:ext cx="11113" cy="11113"/>
              </a:xfrm>
              <a:custGeom>
                <a:avLst/>
                <a:gdLst/>
                <a:ahLst/>
                <a:cxnLst>
                  <a:cxn ang="0">
                    <a:pos x="0" y="0"/>
                  </a:cxn>
                  <a:cxn ang="0">
                    <a:pos x="4" y="0"/>
                  </a:cxn>
                  <a:cxn ang="0">
                    <a:pos x="8" y="3"/>
                  </a:cxn>
                  <a:cxn ang="0">
                    <a:pos x="3" y="8"/>
                  </a:cxn>
                  <a:cxn ang="0">
                    <a:pos x="0" y="5"/>
                  </a:cxn>
                  <a:cxn ang="0">
                    <a:pos x="0" y="0"/>
                  </a:cxn>
                </a:cxnLst>
                <a:rect l="0" t="0" r="r" b="b"/>
                <a:pathLst>
                  <a:path w="8" h="8">
                    <a:moveTo>
                      <a:pt x="0" y="0"/>
                    </a:moveTo>
                    <a:cubicBezTo>
                      <a:pt x="1" y="0"/>
                      <a:pt x="2" y="0"/>
                      <a:pt x="4" y="0"/>
                    </a:cubicBezTo>
                    <a:cubicBezTo>
                      <a:pt x="6" y="0"/>
                      <a:pt x="6" y="2"/>
                      <a:pt x="8" y="3"/>
                    </a:cubicBezTo>
                    <a:cubicBezTo>
                      <a:pt x="7" y="6"/>
                      <a:pt x="5" y="8"/>
                      <a:pt x="3" y="8"/>
                    </a:cubicBezTo>
                    <a:cubicBezTo>
                      <a:pt x="2" y="8"/>
                      <a:pt x="0" y="6"/>
                      <a:pt x="0" y="5"/>
                    </a:cubicBezTo>
                    <a:cubicBezTo>
                      <a:pt x="0" y="3"/>
                      <a:pt x="0" y="2"/>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7" name="Freeform 112">
                <a:extLst>
                  <a:ext uri="{FF2B5EF4-FFF2-40B4-BE49-F238E27FC236}">
                    <a16:creationId xmlns:a16="http://schemas.microsoft.com/office/drawing/2014/main" id="{0A7907ED-CEF1-9343-9E90-24592E0BE5A4}"/>
                  </a:ext>
                </a:extLst>
              </p:cNvPr>
              <p:cNvSpPr>
                <a:spLocks/>
              </p:cNvSpPr>
              <p:nvPr/>
            </p:nvSpPr>
            <p:spPr bwMode="auto">
              <a:xfrm>
                <a:off x="6448425" y="3016250"/>
                <a:ext cx="58738" cy="34925"/>
              </a:xfrm>
              <a:custGeom>
                <a:avLst/>
                <a:gdLst/>
                <a:ahLst/>
                <a:cxnLst>
                  <a:cxn ang="0">
                    <a:pos x="19" y="13"/>
                  </a:cxn>
                  <a:cxn ang="0">
                    <a:pos x="17" y="19"/>
                  </a:cxn>
                  <a:cxn ang="0">
                    <a:pos x="3" y="26"/>
                  </a:cxn>
                  <a:cxn ang="0">
                    <a:pos x="0" y="22"/>
                  </a:cxn>
                  <a:cxn ang="0">
                    <a:pos x="15" y="10"/>
                  </a:cxn>
                  <a:cxn ang="0">
                    <a:pos x="17" y="6"/>
                  </a:cxn>
                  <a:cxn ang="0">
                    <a:pos x="45" y="3"/>
                  </a:cxn>
                  <a:cxn ang="0">
                    <a:pos x="19" y="13"/>
                  </a:cxn>
                </a:cxnLst>
                <a:rect l="0" t="0" r="r" b="b"/>
                <a:pathLst>
                  <a:path w="45" h="26">
                    <a:moveTo>
                      <a:pt x="19" y="13"/>
                    </a:moveTo>
                    <a:cubicBezTo>
                      <a:pt x="16" y="13"/>
                      <a:pt x="19" y="17"/>
                      <a:pt x="17" y="19"/>
                    </a:cubicBezTo>
                    <a:cubicBezTo>
                      <a:pt x="15" y="21"/>
                      <a:pt x="8" y="26"/>
                      <a:pt x="3" y="26"/>
                    </a:cubicBezTo>
                    <a:cubicBezTo>
                      <a:pt x="1" y="26"/>
                      <a:pt x="0" y="24"/>
                      <a:pt x="0" y="22"/>
                    </a:cubicBezTo>
                    <a:cubicBezTo>
                      <a:pt x="0" y="12"/>
                      <a:pt x="8" y="12"/>
                      <a:pt x="15" y="10"/>
                    </a:cubicBezTo>
                    <a:cubicBezTo>
                      <a:pt x="16" y="10"/>
                      <a:pt x="16" y="7"/>
                      <a:pt x="17" y="6"/>
                    </a:cubicBezTo>
                    <a:cubicBezTo>
                      <a:pt x="21" y="2"/>
                      <a:pt x="41" y="0"/>
                      <a:pt x="45" y="3"/>
                    </a:cubicBezTo>
                    <a:cubicBezTo>
                      <a:pt x="40" y="9"/>
                      <a:pt x="26" y="13"/>
                      <a:pt x="19"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8" name="Freeform 113">
                <a:extLst>
                  <a:ext uri="{FF2B5EF4-FFF2-40B4-BE49-F238E27FC236}">
                    <a16:creationId xmlns:a16="http://schemas.microsoft.com/office/drawing/2014/main" id="{1F4A2427-2600-1242-8C2A-811D209EFBBC}"/>
                  </a:ext>
                </a:extLst>
              </p:cNvPr>
              <p:cNvSpPr>
                <a:spLocks/>
              </p:cNvSpPr>
              <p:nvPr/>
            </p:nvSpPr>
            <p:spPr bwMode="auto">
              <a:xfrm>
                <a:off x="6489700" y="2922588"/>
                <a:ext cx="17463" cy="19050"/>
              </a:xfrm>
              <a:custGeom>
                <a:avLst/>
                <a:gdLst/>
                <a:ahLst/>
                <a:cxnLst>
                  <a:cxn ang="0">
                    <a:pos x="13" y="8"/>
                  </a:cxn>
                  <a:cxn ang="0">
                    <a:pos x="8" y="14"/>
                  </a:cxn>
                  <a:cxn ang="0">
                    <a:pos x="0" y="5"/>
                  </a:cxn>
                  <a:cxn ang="0">
                    <a:pos x="13" y="8"/>
                  </a:cxn>
                </a:cxnLst>
                <a:rect l="0" t="0" r="r" b="b"/>
                <a:pathLst>
                  <a:path w="13" h="14">
                    <a:moveTo>
                      <a:pt x="13" y="8"/>
                    </a:moveTo>
                    <a:cubicBezTo>
                      <a:pt x="13" y="9"/>
                      <a:pt x="10" y="14"/>
                      <a:pt x="8" y="14"/>
                    </a:cubicBezTo>
                    <a:cubicBezTo>
                      <a:pt x="6" y="14"/>
                      <a:pt x="0" y="9"/>
                      <a:pt x="0" y="5"/>
                    </a:cubicBezTo>
                    <a:cubicBezTo>
                      <a:pt x="0" y="0"/>
                      <a:pt x="13" y="4"/>
                      <a:pt x="13"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9" name="Freeform 114">
                <a:extLst>
                  <a:ext uri="{FF2B5EF4-FFF2-40B4-BE49-F238E27FC236}">
                    <a16:creationId xmlns:a16="http://schemas.microsoft.com/office/drawing/2014/main" id="{2763F17A-DB05-9440-80E8-7D56D58ED957}"/>
                  </a:ext>
                </a:extLst>
              </p:cNvPr>
              <p:cNvSpPr>
                <a:spLocks/>
              </p:cNvSpPr>
              <p:nvPr/>
            </p:nvSpPr>
            <p:spPr bwMode="auto">
              <a:xfrm>
                <a:off x="6519863" y="2924175"/>
                <a:ext cx="47625" cy="14288"/>
              </a:xfrm>
              <a:custGeom>
                <a:avLst/>
                <a:gdLst/>
                <a:ahLst/>
                <a:cxnLst>
                  <a:cxn ang="0">
                    <a:pos x="31" y="2"/>
                  </a:cxn>
                  <a:cxn ang="0">
                    <a:pos x="36" y="10"/>
                  </a:cxn>
                  <a:cxn ang="0">
                    <a:pos x="34" y="10"/>
                  </a:cxn>
                  <a:cxn ang="0">
                    <a:pos x="18" y="6"/>
                  </a:cxn>
                  <a:cxn ang="0">
                    <a:pos x="8" y="6"/>
                  </a:cxn>
                  <a:cxn ang="0">
                    <a:pos x="0" y="4"/>
                  </a:cxn>
                  <a:cxn ang="0">
                    <a:pos x="3" y="0"/>
                  </a:cxn>
                  <a:cxn ang="0">
                    <a:pos x="23" y="0"/>
                  </a:cxn>
                  <a:cxn ang="0">
                    <a:pos x="30" y="2"/>
                  </a:cxn>
                  <a:cxn ang="0">
                    <a:pos x="31" y="2"/>
                  </a:cxn>
                </a:cxnLst>
                <a:rect l="0" t="0" r="r" b="b"/>
                <a:pathLst>
                  <a:path w="36" h="10">
                    <a:moveTo>
                      <a:pt x="31" y="2"/>
                    </a:moveTo>
                    <a:cubicBezTo>
                      <a:pt x="32" y="5"/>
                      <a:pt x="36" y="6"/>
                      <a:pt x="36" y="10"/>
                    </a:cubicBezTo>
                    <a:cubicBezTo>
                      <a:pt x="36" y="10"/>
                      <a:pt x="35" y="10"/>
                      <a:pt x="34" y="10"/>
                    </a:cubicBezTo>
                    <a:cubicBezTo>
                      <a:pt x="28" y="10"/>
                      <a:pt x="25" y="6"/>
                      <a:pt x="18" y="6"/>
                    </a:cubicBezTo>
                    <a:cubicBezTo>
                      <a:pt x="14" y="6"/>
                      <a:pt x="12" y="6"/>
                      <a:pt x="8" y="6"/>
                    </a:cubicBezTo>
                    <a:cubicBezTo>
                      <a:pt x="6" y="6"/>
                      <a:pt x="0" y="4"/>
                      <a:pt x="0" y="4"/>
                    </a:cubicBezTo>
                    <a:cubicBezTo>
                      <a:pt x="0" y="2"/>
                      <a:pt x="3" y="1"/>
                      <a:pt x="3" y="0"/>
                    </a:cubicBezTo>
                    <a:cubicBezTo>
                      <a:pt x="23" y="0"/>
                      <a:pt x="23" y="0"/>
                      <a:pt x="23" y="0"/>
                    </a:cubicBezTo>
                    <a:cubicBezTo>
                      <a:pt x="24" y="3"/>
                      <a:pt x="27" y="2"/>
                      <a:pt x="30" y="2"/>
                    </a:cubicBezTo>
                    <a:lnTo>
                      <a:pt x="31" y="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0" name="Freeform 115">
                <a:extLst>
                  <a:ext uri="{FF2B5EF4-FFF2-40B4-BE49-F238E27FC236}">
                    <a16:creationId xmlns:a16="http://schemas.microsoft.com/office/drawing/2014/main" id="{EED15D78-024D-8047-9DC6-E0AFB338F1E7}"/>
                  </a:ext>
                </a:extLst>
              </p:cNvPr>
              <p:cNvSpPr>
                <a:spLocks/>
              </p:cNvSpPr>
              <p:nvPr/>
            </p:nvSpPr>
            <p:spPr bwMode="auto">
              <a:xfrm>
                <a:off x="6513513" y="2836863"/>
                <a:ext cx="19050" cy="46038"/>
              </a:xfrm>
              <a:custGeom>
                <a:avLst/>
                <a:gdLst/>
                <a:ahLst/>
                <a:cxnLst>
                  <a:cxn ang="0">
                    <a:pos x="4" y="28"/>
                  </a:cxn>
                  <a:cxn ang="0">
                    <a:pos x="4" y="25"/>
                  </a:cxn>
                  <a:cxn ang="0">
                    <a:pos x="14" y="24"/>
                  </a:cxn>
                  <a:cxn ang="0">
                    <a:pos x="11" y="17"/>
                  </a:cxn>
                  <a:cxn ang="0">
                    <a:pos x="15" y="12"/>
                  </a:cxn>
                  <a:cxn ang="0">
                    <a:pos x="4" y="0"/>
                  </a:cxn>
                  <a:cxn ang="0">
                    <a:pos x="0" y="9"/>
                  </a:cxn>
                  <a:cxn ang="0">
                    <a:pos x="3" y="21"/>
                  </a:cxn>
                  <a:cxn ang="0">
                    <a:pos x="3" y="27"/>
                  </a:cxn>
                  <a:cxn ang="0">
                    <a:pos x="9" y="35"/>
                  </a:cxn>
                  <a:cxn ang="0">
                    <a:pos x="4" y="28"/>
                  </a:cxn>
                </a:cxnLst>
                <a:rect l="0" t="0" r="r" b="b"/>
                <a:pathLst>
                  <a:path w="15" h="35">
                    <a:moveTo>
                      <a:pt x="4" y="28"/>
                    </a:moveTo>
                    <a:cubicBezTo>
                      <a:pt x="4" y="25"/>
                      <a:pt x="4" y="25"/>
                      <a:pt x="4" y="25"/>
                    </a:cubicBezTo>
                    <a:cubicBezTo>
                      <a:pt x="8" y="25"/>
                      <a:pt x="12" y="24"/>
                      <a:pt x="14" y="24"/>
                    </a:cubicBezTo>
                    <a:cubicBezTo>
                      <a:pt x="14" y="20"/>
                      <a:pt x="11" y="20"/>
                      <a:pt x="11" y="17"/>
                    </a:cubicBezTo>
                    <a:cubicBezTo>
                      <a:pt x="11" y="15"/>
                      <a:pt x="15" y="14"/>
                      <a:pt x="15" y="12"/>
                    </a:cubicBezTo>
                    <a:cubicBezTo>
                      <a:pt x="8" y="10"/>
                      <a:pt x="4" y="6"/>
                      <a:pt x="4" y="0"/>
                    </a:cubicBezTo>
                    <a:cubicBezTo>
                      <a:pt x="0" y="2"/>
                      <a:pt x="0" y="5"/>
                      <a:pt x="0" y="9"/>
                    </a:cubicBezTo>
                    <a:cubicBezTo>
                      <a:pt x="0" y="15"/>
                      <a:pt x="3" y="16"/>
                      <a:pt x="3" y="21"/>
                    </a:cubicBezTo>
                    <a:cubicBezTo>
                      <a:pt x="3" y="26"/>
                      <a:pt x="3" y="24"/>
                      <a:pt x="3" y="27"/>
                    </a:cubicBezTo>
                    <a:cubicBezTo>
                      <a:pt x="3" y="30"/>
                      <a:pt x="4" y="35"/>
                      <a:pt x="9" y="35"/>
                    </a:cubicBezTo>
                    <a:cubicBezTo>
                      <a:pt x="7" y="32"/>
                      <a:pt x="6" y="31"/>
                      <a:pt x="4"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1" name="Freeform 119">
                <a:extLst>
                  <a:ext uri="{FF2B5EF4-FFF2-40B4-BE49-F238E27FC236}">
                    <a16:creationId xmlns:a16="http://schemas.microsoft.com/office/drawing/2014/main" id="{6E5E58AF-5BE0-EA4A-8C61-B8B5E2629DBE}"/>
                  </a:ext>
                </a:extLst>
              </p:cNvPr>
              <p:cNvSpPr>
                <a:spLocks/>
              </p:cNvSpPr>
              <p:nvPr/>
            </p:nvSpPr>
            <p:spPr bwMode="auto">
              <a:xfrm>
                <a:off x="6424613" y="2709863"/>
                <a:ext cx="76200" cy="71438"/>
              </a:xfrm>
              <a:custGeom>
                <a:avLst/>
                <a:gdLst/>
                <a:ahLst/>
                <a:cxnLst>
                  <a:cxn ang="0">
                    <a:pos x="48" y="38"/>
                  </a:cxn>
                  <a:cxn ang="0">
                    <a:pos x="46" y="35"/>
                  </a:cxn>
                  <a:cxn ang="0">
                    <a:pos x="42" y="40"/>
                  </a:cxn>
                  <a:cxn ang="0">
                    <a:pos x="47" y="48"/>
                  </a:cxn>
                  <a:cxn ang="0">
                    <a:pos x="42" y="53"/>
                  </a:cxn>
                  <a:cxn ang="0">
                    <a:pos x="40" y="50"/>
                  </a:cxn>
                  <a:cxn ang="0">
                    <a:pos x="36" y="51"/>
                  </a:cxn>
                  <a:cxn ang="0">
                    <a:pos x="26" y="37"/>
                  </a:cxn>
                  <a:cxn ang="0">
                    <a:pos x="28" y="32"/>
                  </a:cxn>
                  <a:cxn ang="0">
                    <a:pos x="27" y="29"/>
                  </a:cxn>
                  <a:cxn ang="0">
                    <a:pos x="21" y="28"/>
                  </a:cxn>
                  <a:cxn ang="0">
                    <a:pos x="21" y="32"/>
                  </a:cxn>
                  <a:cxn ang="0">
                    <a:pos x="17" y="30"/>
                  </a:cxn>
                  <a:cxn ang="0">
                    <a:pos x="16" y="32"/>
                  </a:cxn>
                  <a:cxn ang="0">
                    <a:pos x="12" y="28"/>
                  </a:cxn>
                  <a:cxn ang="0">
                    <a:pos x="4" y="45"/>
                  </a:cxn>
                  <a:cxn ang="0">
                    <a:pos x="4" y="36"/>
                  </a:cxn>
                  <a:cxn ang="0">
                    <a:pos x="2" y="32"/>
                  </a:cxn>
                  <a:cxn ang="0">
                    <a:pos x="5" y="22"/>
                  </a:cxn>
                  <a:cxn ang="0">
                    <a:pos x="19" y="14"/>
                  </a:cxn>
                  <a:cxn ang="0">
                    <a:pos x="26" y="20"/>
                  </a:cxn>
                  <a:cxn ang="0">
                    <a:pos x="28" y="20"/>
                  </a:cxn>
                  <a:cxn ang="0">
                    <a:pos x="32" y="15"/>
                  </a:cxn>
                  <a:cxn ang="0">
                    <a:pos x="41" y="9"/>
                  </a:cxn>
                  <a:cxn ang="0">
                    <a:pos x="42" y="0"/>
                  </a:cxn>
                  <a:cxn ang="0">
                    <a:pos x="48" y="4"/>
                  </a:cxn>
                  <a:cxn ang="0">
                    <a:pos x="58" y="33"/>
                  </a:cxn>
                  <a:cxn ang="0">
                    <a:pos x="53" y="46"/>
                  </a:cxn>
                  <a:cxn ang="0">
                    <a:pos x="48" y="36"/>
                  </a:cxn>
                  <a:cxn ang="0">
                    <a:pos x="48" y="38"/>
                  </a:cxn>
                </a:cxnLst>
                <a:rect l="0" t="0" r="r" b="b"/>
                <a:pathLst>
                  <a:path w="58" h="53">
                    <a:moveTo>
                      <a:pt x="48" y="38"/>
                    </a:moveTo>
                    <a:cubicBezTo>
                      <a:pt x="48" y="37"/>
                      <a:pt x="47" y="36"/>
                      <a:pt x="46" y="35"/>
                    </a:cubicBezTo>
                    <a:cubicBezTo>
                      <a:pt x="44" y="37"/>
                      <a:pt x="42" y="38"/>
                      <a:pt x="42" y="40"/>
                    </a:cubicBezTo>
                    <a:cubicBezTo>
                      <a:pt x="42" y="43"/>
                      <a:pt x="47" y="44"/>
                      <a:pt x="47" y="48"/>
                    </a:cubicBezTo>
                    <a:cubicBezTo>
                      <a:pt x="47" y="51"/>
                      <a:pt x="45" y="53"/>
                      <a:pt x="42" y="53"/>
                    </a:cubicBezTo>
                    <a:cubicBezTo>
                      <a:pt x="41" y="53"/>
                      <a:pt x="40" y="51"/>
                      <a:pt x="40" y="50"/>
                    </a:cubicBezTo>
                    <a:cubicBezTo>
                      <a:pt x="39" y="51"/>
                      <a:pt x="37" y="51"/>
                      <a:pt x="36" y="51"/>
                    </a:cubicBezTo>
                    <a:cubicBezTo>
                      <a:pt x="31" y="51"/>
                      <a:pt x="26" y="44"/>
                      <a:pt x="26" y="37"/>
                    </a:cubicBezTo>
                    <a:cubicBezTo>
                      <a:pt x="26" y="34"/>
                      <a:pt x="27" y="33"/>
                      <a:pt x="28" y="32"/>
                    </a:cubicBezTo>
                    <a:cubicBezTo>
                      <a:pt x="28" y="31"/>
                      <a:pt x="27" y="30"/>
                      <a:pt x="27" y="29"/>
                    </a:cubicBezTo>
                    <a:cubicBezTo>
                      <a:pt x="21" y="28"/>
                      <a:pt x="21" y="28"/>
                      <a:pt x="21" y="28"/>
                    </a:cubicBezTo>
                    <a:cubicBezTo>
                      <a:pt x="21" y="30"/>
                      <a:pt x="20" y="31"/>
                      <a:pt x="21" y="32"/>
                    </a:cubicBezTo>
                    <a:cubicBezTo>
                      <a:pt x="18" y="32"/>
                      <a:pt x="18" y="31"/>
                      <a:pt x="17" y="30"/>
                    </a:cubicBezTo>
                    <a:cubicBezTo>
                      <a:pt x="17" y="30"/>
                      <a:pt x="16" y="31"/>
                      <a:pt x="16" y="32"/>
                    </a:cubicBezTo>
                    <a:cubicBezTo>
                      <a:pt x="14" y="31"/>
                      <a:pt x="12" y="28"/>
                      <a:pt x="12" y="28"/>
                    </a:cubicBezTo>
                    <a:cubicBezTo>
                      <a:pt x="8" y="32"/>
                      <a:pt x="8" y="45"/>
                      <a:pt x="4" y="45"/>
                    </a:cubicBezTo>
                    <a:cubicBezTo>
                      <a:pt x="0" y="45"/>
                      <a:pt x="4" y="37"/>
                      <a:pt x="4" y="36"/>
                    </a:cubicBezTo>
                    <a:cubicBezTo>
                      <a:pt x="4" y="35"/>
                      <a:pt x="2" y="33"/>
                      <a:pt x="2" y="32"/>
                    </a:cubicBezTo>
                    <a:cubicBezTo>
                      <a:pt x="2" y="28"/>
                      <a:pt x="4" y="26"/>
                      <a:pt x="5" y="22"/>
                    </a:cubicBezTo>
                    <a:cubicBezTo>
                      <a:pt x="13" y="22"/>
                      <a:pt x="11" y="14"/>
                      <a:pt x="19" y="14"/>
                    </a:cubicBezTo>
                    <a:cubicBezTo>
                      <a:pt x="24" y="14"/>
                      <a:pt x="23" y="20"/>
                      <a:pt x="26" y="20"/>
                    </a:cubicBezTo>
                    <a:cubicBezTo>
                      <a:pt x="27" y="20"/>
                      <a:pt x="27" y="20"/>
                      <a:pt x="28" y="20"/>
                    </a:cubicBezTo>
                    <a:cubicBezTo>
                      <a:pt x="28" y="18"/>
                      <a:pt x="30" y="16"/>
                      <a:pt x="32" y="15"/>
                    </a:cubicBezTo>
                    <a:cubicBezTo>
                      <a:pt x="32" y="10"/>
                      <a:pt x="39" y="12"/>
                      <a:pt x="41" y="9"/>
                    </a:cubicBezTo>
                    <a:cubicBezTo>
                      <a:pt x="42" y="7"/>
                      <a:pt x="42" y="1"/>
                      <a:pt x="42" y="0"/>
                    </a:cubicBezTo>
                    <a:cubicBezTo>
                      <a:pt x="45" y="0"/>
                      <a:pt x="47" y="2"/>
                      <a:pt x="48" y="4"/>
                    </a:cubicBezTo>
                    <a:cubicBezTo>
                      <a:pt x="51" y="7"/>
                      <a:pt x="58" y="30"/>
                      <a:pt x="58" y="33"/>
                    </a:cubicBezTo>
                    <a:cubicBezTo>
                      <a:pt x="58" y="37"/>
                      <a:pt x="53" y="39"/>
                      <a:pt x="53" y="46"/>
                    </a:cubicBezTo>
                    <a:cubicBezTo>
                      <a:pt x="51" y="46"/>
                      <a:pt x="48" y="37"/>
                      <a:pt x="48" y="36"/>
                    </a:cubicBezTo>
                    <a:lnTo>
                      <a:pt x="48" y="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2" name="Freeform 120">
                <a:extLst>
                  <a:ext uri="{FF2B5EF4-FFF2-40B4-BE49-F238E27FC236}">
                    <a16:creationId xmlns:a16="http://schemas.microsoft.com/office/drawing/2014/main" id="{3245E0D4-7081-3E41-810E-F39F6F95F6C3}"/>
                  </a:ext>
                </a:extLst>
              </p:cNvPr>
              <p:cNvSpPr>
                <a:spLocks/>
              </p:cNvSpPr>
              <p:nvPr/>
            </p:nvSpPr>
            <p:spPr bwMode="auto">
              <a:xfrm>
                <a:off x="6354763" y="2690813"/>
                <a:ext cx="36513" cy="39688"/>
              </a:xfrm>
              <a:custGeom>
                <a:avLst/>
                <a:gdLst/>
                <a:ahLst/>
                <a:cxnLst>
                  <a:cxn ang="0">
                    <a:pos x="3" y="29"/>
                  </a:cxn>
                  <a:cxn ang="0">
                    <a:pos x="0" y="29"/>
                  </a:cxn>
                  <a:cxn ang="0">
                    <a:pos x="22" y="5"/>
                  </a:cxn>
                  <a:cxn ang="0">
                    <a:pos x="25" y="0"/>
                  </a:cxn>
                  <a:cxn ang="0">
                    <a:pos x="28" y="6"/>
                  </a:cxn>
                  <a:cxn ang="0">
                    <a:pos x="24" y="9"/>
                  </a:cxn>
                  <a:cxn ang="0">
                    <a:pos x="17" y="13"/>
                  </a:cxn>
                  <a:cxn ang="0">
                    <a:pos x="3" y="29"/>
                  </a:cxn>
                </a:cxnLst>
                <a:rect l="0" t="0" r="r" b="b"/>
                <a:pathLst>
                  <a:path w="28" h="29">
                    <a:moveTo>
                      <a:pt x="3" y="29"/>
                    </a:moveTo>
                    <a:cubicBezTo>
                      <a:pt x="0" y="29"/>
                      <a:pt x="0" y="29"/>
                      <a:pt x="0" y="29"/>
                    </a:cubicBezTo>
                    <a:cubicBezTo>
                      <a:pt x="4" y="18"/>
                      <a:pt x="18" y="13"/>
                      <a:pt x="22" y="5"/>
                    </a:cubicBezTo>
                    <a:cubicBezTo>
                      <a:pt x="23" y="3"/>
                      <a:pt x="23" y="1"/>
                      <a:pt x="25" y="0"/>
                    </a:cubicBezTo>
                    <a:cubicBezTo>
                      <a:pt x="24" y="4"/>
                      <a:pt x="26" y="5"/>
                      <a:pt x="28" y="6"/>
                    </a:cubicBezTo>
                    <a:cubicBezTo>
                      <a:pt x="26" y="8"/>
                      <a:pt x="26" y="9"/>
                      <a:pt x="24" y="9"/>
                    </a:cubicBezTo>
                    <a:cubicBezTo>
                      <a:pt x="23" y="12"/>
                      <a:pt x="20" y="13"/>
                      <a:pt x="17" y="13"/>
                    </a:cubicBezTo>
                    <a:cubicBezTo>
                      <a:pt x="15" y="22"/>
                      <a:pt x="8" y="26"/>
                      <a:pt x="3" y="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3" name="Freeform 121">
                <a:extLst>
                  <a:ext uri="{FF2B5EF4-FFF2-40B4-BE49-F238E27FC236}">
                    <a16:creationId xmlns:a16="http://schemas.microsoft.com/office/drawing/2014/main" id="{BCF41A5C-3F69-8A4F-B170-D275C343E2C0}"/>
                  </a:ext>
                </a:extLst>
              </p:cNvPr>
              <p:cNvSpPr>
                <a:spLocks/>
              </p:cNvSpPr>
              <p:nvPr/>
            </p:nvSpPr>
            <p:spPr bwMode="auto">
              <a:xfrm>
                <a:off x="6383338" y="2563813"/>
                <a:ext cx="71438" cy="101600"/>
              </a:xfrm>
              <a:custGeom>
                <a:avLst/>
                <a:gdLst/>
                <a:ahLst/>
                <a:cxnLst>
                  <a:cxn ang="0">
                    <a:pos x="4" y="31"/>
                  </a:cxn>
                  <a:cxn ang="0">
                    <a:pos x="6" y="20"/>
                  </a:cxn>
                  <a:cxn ang="0">
                    <a:pos x="5" y="7"/>
                  </a:cxn>
                  <a:cxn ang="0">
                    <a:pos x="9" y="0"/>
                  </a:cxn>
                  <a:cxn ang="0">
                    <a:pos x="16" y="7"/>
                  </a:cxn>
                  <a:cxn ang="0">
                    <a:pos x="21" y="3"/>
                  </a:cxn>
                  <a:cxn ang="0">
                    <a:pos x="22" y="5"/>
                  </a:cxn>
                  <a:cxn ang="0">
                    <a:pos x="23" y="8"/>
                  </a:cxn>
                  <a:cxn ang="0">
                    <a:pos x="28" y="25"/>
                  </a:cxn>
                  <a:cxn ang="0">
                    <a:pos x="20" y="42"/>
                  </a:cxn>
                  <a:cxn ang="0">
                    <a:pos x="30" y="59"/>
                  </a:cxn>
                  <a:cxn ang="0">
                    <a:pos x="30" y="58"/>
                  </a:cxn>
                  <a:cxn ang="0">
                    <a:pos x="34" y="55"/>
                  </a:cxn>
                  <a:cxn ang="0">
                    <a:pos x="43" y="64"/>
                  </a:cxn>
                  <a:cxn ang="0">
                    <a:pos x="46" y="61"/>
                  </a:cxn>
                  <a:cxn ang="0">
                    <a:pos x="49" y="62"/>
                  </a:cxn>
                  <a:cxn ang="0">
                    <a:pos x="46" y="66"/>
                  </a:cxn>
                  <a:cxn ang="0">
                    <a:pos x="49" y="66"/>
                  </a:cxn>
                  <a:cxn ang="0">
                    <a:pos x="54" y="71"/>
                  </a:cxn>
                  <a:cxn ang="0">
                    <a:pos x="54" y="74"/>
                  </a:cxn>
                  <a:cxn ang="0">
                    <a:pos x="53" y="76"/>
                  </a:cxn>
                  <a:cxn ang="0">
                    <a:pos x="51" y="73"/>
                  </a:cxn>
                  <a:cxn ang="0">
                    <a:pos x="36" y="61"/>
                  </a:cxn>
                  <a:cxn ang="0">
                    <a:pos x="37" y="69"/>
                  </a:cxn>
                  <a:cxn ang="0">
                    <a:pos x="25" y="60"/>
                  </a:cxn>
                  <a:cxn ang="0">
                    <a:pos x="19" y="62"/>
                  </a:cxn>
                  <a:cxn ang="0">
                    <a:pos x="13" y="57"/>
                  </a:cxn>
                  <a:cxn ang="0">
                    <a:pos x="15" y="53"/>
                  </a:cxn>
                  <a:cxn ang="0">
                    <a:pos x="15" y="49"/>
                  </a:cxn>
                  <a:cxn ang="0">
                    <a:pos x="13" y="49"/>
                  </a:cxn>
                  <a:cxn ang="0">
                    <a:pos x="10" y="51"/>
                  </a:cxn>
                  <a:cxn ang="0">
                    <a:pos x="1" y="44"/>
                  </a:cxn>
                  <a:cxn ang="0">
                    <a:pos x="4" y="31"/>
                  </a:cxn>
                </a:cxnLst>
                <a:rect l="0" t="0" r="r" b="b"/>
                <a:pathLst>
                  <a:path w="54" h="76">
                    <a:moveTo>
                      <a:pt x="4" y="31"/>
                    </a:moveTo>
                    <a:cubicBezTo>
                      <a:pt x="6" y="28"/>
                      <a:pt x="6" y="23"/>
                      <a:pt x="6" y="20"/>
                    </a:cubicBezTo>
                    <a:cubicBezTo>
                      <a:pt x="7" y="15"/>
                      <a:pt x="5" y="12"/>
                      <a:pt x="5" y="7"/>
                    </a:cubicBezTo>
                    <a:cubicBezTo>
                      <a:pt x="5" y="3"/>
                      <a:pt x="6" y="0"/>
                      <a:pt x="9" y="0"/>
                    </a:cubicBezTo>
                    <a:cubicBezTo>
                      <a:pt x="13" y="0"/>
                      <a:pt x="12" y="7"/>
                      <a:pt x="16" y="7"/>
                    </a:cubicBezTo>
                    <a:cubicBezTo>
                      <a:pt x="18" y="7"/>
                      <a:pt x="20" y="4"/>
                      <a:pt x="21" y="3"/>
                    </a:cubicBezTo>
                    <a:cubicBezTo>
                      <a:pt x="21" y="3"/>
                      <a:pt x="22" y="4"/>
                      <a:pt x="22" y="5"/>
                    </a:cubicBezTo>
                    <a:cubicBezTo>
                      <a:pt x="22" y="6"/>
                      <a:pt x="23" y="7"/>
                      <a:pt x="23" y="8"/>
                    </a:cubicBezTo>
                    <a:cubicBezTo>
                      <a:pt x="23" y="13"/>
                      <a:pt x="28" y="18"/>
                      <a:pt x="28" y="25"/>
                    </a:cubicBezTo>
                    <a:cubicBezTo>
                      <a:pt x="28" y="33"/>
                      <a:pt x="20" y="34"/>
                      <a:pt x="20" y="42"/>
                    </a:cubicBezTo>
                    <a:cubicBezTo>
                      <a:pt x="20" y="48"/>
                      <a:pt x="26" y="57"/>
                      <a:pt x="30" y="59"/>
                    </a:cubicBezTo>
                    <a:cubicBezTo>
                      <a:pt x="30" y="59"/>
                      <a:pt x="30" y="58"/>
                      <a:pt x="30" y="58"/>
                    </a:cubicBezTo>
                    <a:cubicBezTo>
                      <a:pt x="30" y="56"/>
                      <a:pt x="32" y="54"/>
                      <a:pt x="34" y="55"/>
                    </a:cubicBezTo>
                    <a:cubicBezTo>
                      <a:pt x="39" y="55"/>
                      <a:pt x="40" y="63"/>
                      <a:pt x="43" y="64"/>
                    </a:cubicBezTo>
                    <a:cubicBezTo>
                      <a:pt x="44" y="64"/>
                      <a:pt x="45" y="61"/>
                      <a:pt x="46" y="61"/>
                    </a:cubicBezTo>
                    <a:cubicBezTo>
                      <a:pt x="47" y="61"/>
                      <a:pt x="48" y="62"/>
                      <a:pt x="49" y="62"/>
                    </a:cubicBezTo>
                    <a:cubicBezTo>
                      <a:pt x="48" y="64"/>
                      <a:pt x="46" y="64"/>
                      <a:pt x="46" y="66"/>
                    </a:cubicBezTo>
                    <a:cubicBezTo>
                      <a:pt x="46" y="67"/>
                      <a:pt x="48" y="67"/>
                      <a:pt x="49" y="66"/>
                    </a:cubicBezTo>
                    <a:cubicBezTo>
                      <a:pt x="49" y="69"/>
                      <a:pt x="51" y="71"/>
                      <a:pt x="54" y="71"/>
                    </a:cubicBezTo>
                    <a:cubicBezTo>
                      <a:pt x="54" y="72"/>
                      <a:pt x="54" y="73"/>
                      <a:pt x="54" y="74"/>
                    </a:cubicBezTo>
                    <a:cubicBezTo>
                      <a:pt x="54" y="75"/>
                      <a:pt x="53" y="76"/>
                      <a:pt x="53" y="76"/>
                    </a:cubicBezTo>
                    <a:cubicBezTo>
                      <a:pt x="51" y="76"/>
                      <a:pt x="51" y="74"/>
                      <a:pt x="51" y="73"/>
                    </a:cubicBezTo>
                    <a:cubicBezTo>
                      <a:pt x="48" y="69"/>
                      <a:pt x="39" y="65"/>
                      <a:pt x="36" y="61"/>
                    </a:cubicBezTo>
                    <a:cubicBezTo>
                      <a:pt x="34" y="64"/>
                      <a:pt x="35" y="66"/>
                      <a:pt x="37" y="69"/>
                    </a:cubicBezTo>
                    <a:cubicBezTo>
                      <a:pt x="31" y="69"/>
                      <a:pt x="31" y="60"/>
                      <a:pt x="25" y="60"/>
                    </a:cubicBezTo>
                    <a:cubicBezTo>
                      <a:pt x="23" y="60"/>
                      <a:pt x="21" y="62"/>
                      <a:pt x="19" y="62"/>
                    </a:cubicBezTo>
                    <a:cubicBezTo>
                      <a:pt x="16" y="62"/>
                      <a:pt x="13" y="59"/>
                      <a:pt x="13" y="57"/>
                    </a:cubicBezTo>
                    <a:cubicBezTo>
                      <a:pt x="13" y="55"/>
                      <a:pt x="14" y="53"/>
                      <a:pt x="15" y="53"/>
                    </a:cubicBezTo>
                    <a:cubicBezTo>
                      <a:pt x="15" y="49"/>
                      <a:pt x="15" y="49"/>
                      <a:pt x="15" y="49"/>
                    </a:cubicBezTo>
                    <a:cubicBezTo>
                      <a:pt x="13" y="49"/>
                      <a:pt x="13" y="49"/>
                      <a:pt x="13" y="49"/>
                    </a:cubicBezTo>
                    <a:cubicBezTo>
                      <a:pt x="12" y="50"/>
                      <a:pt x="11" y="51"/>
                      <a:pt x="10" y="51"/>
                    </a:cubicBezTo>
                    <a:cubicBezTo>
                      <a:pt x="8" y="51"/>
                      <a:pt x="1" y="47"/>
                      <a:pt x="1" y="44"/>
                    </a:cubicBezTo>
                    <a:cubicBezTo>
                      <a:pt x="1" y="38"/>
                      <a:pt x="0" y="30"/>
                      <a:pt x="4" y="3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4" name="Freeform 122">
                <a:extLst>
                  <a:ext uri="{FF2B5EF4-FFF2-40B4-BE49-F238E27FC236}">
                    <a16:creationId xmlns:a16="http://schemas.microsoft.com/office/drawing/2014/main" id="{599F6FB8-AA38-9444-BB23-80E8DE99BFE5}"/>
                  </a:ext>
                </a:extLst>
              </p:cNvPr>
              <p:cNvSpPr>
                <a:spLocks/>
              </p:cNvSpPr>
              <p:nvPr/>
            </p:nvSpPr>
            <p:spPr bwMode="auto">
              <a:xfrm>
                <a:off x="6457950" y="2665413"/>
                <a:ext cx="23813" cy="41275"/>
              </a:xfrm>
              <a:custGeom>
                <a:avLst/>
                <a:gdLst/>
                <a:ahLst/>
                <a:cxnLst>
                  <a:cxn ang="0">
                    <a:pos x="16" y="20"/>
                  </a:cxn>
                  <a:cxn ang="0">
                    <a:pos x="10" y="20"/>
                  </a:cxn>
                  <a:cxn ang="0">
                    <a:pos x="14" y="28"/>
                  </a:cxn>
                  <a:cxn ang="0">
                    <a:pos x="14" y="30"/>
                  </a:cxn>
                  <a:cxn ang="0">
                    <a:pos x="10" y="30"/>
                  </a:cxn>
                  <a:cxn ang="0">
                    <a:pos x="8" y="25"/>
                  </a:cxn>
                  <a:cxn ang="0">
                    <a:pos x="8" y="23"/>
                  </a:cxn>
                  <a:cxn ang="0">
                    <a:pos x="2" y="17"/>
                  </a:cxn>
                  <a:cxn ang="0">
                    <a:pos x="2" y="15"/>
                  </a:cxn>
                  <a:cxn ang="0">
                    <a:pos x="8" y="15"/>
                  </a:cxn>
                  <a:cxn ang="0">
                    <a:pos x="10" y="13"/>
                  </a:cxn>
                  <a:cxn ang="0">
                    <a:pos x="0" y="2"/>
                  </a:cxn>
                  <a:cxn ang="0">
                    <a:pos x="4" y="0"/>
                  </a:cxn>
                  <a:cxn ang="0">
                    <a:pos x="13" y="2"/>
                  </a:cxn>
                  <a:cxn ang="0">
                    <a:pos x="13" y="6"/>
                  </a:cxn>
                  <a:cxn ang="0">
                    <a:pos x="15" y="6"/>
                  </a:cxn>
                  <a:cxn ang="0">
                    <a:pos x="15" y="12"/>
                  </a:cxn>
                  <a:cxn ang="0">
                    <a:pos x="18" y="15"/>
                  </a:cxn>
                  <a:cxn ang="0">
                    <a:pos x="16" y="20"/>
                  </a:cxn>
                </a:cxnLst>
                <a:rect l="0" t="0" r="r" b="b"/>
                <a:pathLst>
                  <a:path w="18" h="30">
                    <a:moveTo>
                      <a:pt x="16" y="20"/>
                    </a:moveTo>
                    <a:cubicBezTo>
                      <a:pt x="10" y="20"/>
                      <a:pt x="10" y="20"/>
                      <a:pt x="10" y="20"/>
                    </a:cubicBezTo>
                    <a:cubicBezTo>
                      <a:pt x="11" y="23"/>
                      <a:pt x="12" y="27"/>
                      <a:pt x="14" y="28"/>
                    </a:cubicBezTo>
                    <a:cubicBezTo>
                      <a:pt x="14" y="30"/>
                      <a:pt x="14" y="30"/>
                      <a:pt x="14" y="30"/>
                    </a:cubicBezTo>
                    <a:cubicBezTo>
                      <a:pt x="13" y="30"/>
                      <a:pt x="11" y="30"/>
                      <a:pt x="10" y="30"/>
                    </a:cubicBezTo>
                    <a:cubicBezTo>
                      <a:pt x="7" y="30"/>
                      <a:pt x="7" y="27"/>
                      <a:pt x="8" y="25"/>
                    </a:cubicBezTo>
                    <a:cubicBezTo>
                      <a:pt x="8" y="23"/>
                      <a:pt x="8" y="23"/>
                      <a:pt x="8" y="23"/>
                    </a:cubicBezTo>
                    <a:cubicBezTo>
                      <a:pt x="5" y="23"/>
                      <a:pt x="3" y="19"/>
                      <a:pt x="2" y="17"/>
                    </a:cubicBezTo>
                    <a:cubicBezTo>
                      <a:pt x="2" y="15"/>
                      <a:pt x="2" y="15"/>
                      <a:pt x="2" y="15"/>
                    </a:cubicBezTo>
                    <a:cubicBezTo>
                      <a:pt x="4" y="15"/>
                      <a:pt x="7" y="15"/>
                      <a:pt x="8" y="15"/>
                    </a:cubicBezTo>
                    <a:cubicBezTo>
                      <a:pt x="8" y="15"/>
                      <a:pt x="10" y="14"/>
                      <a:pt x="10" y="13"/>
                    </a:cubicBezTo>
                    <a:cubicBezTo>
                      <a:pt x="10" y="8"/>
                      <a:pt x="1" y="5"/>
                      <a:pt x="0" y="2"/>
                    </a:cubicBezTo>
                    <a:cubicBezTo>
                      <a:pt x="1" y="1"/>
                      <a:pt x="3" y="0"/>
                      <a:pt x="4" y="0"/>
                    </a:cubicBezTo>
                    <a:cubicBezTo>
                      <a:pt x="7" y="0"/>
                      <a:pt x="9" y="2"/>
                      <a:pt x="13" y="2"/>
                    </a:cubicBezTo>
                    <a:cubicBezTo>
                      <a:pt x="13" y="3"/>
                      <a:pt x="13" y="5"/>
                      <a:pt x="13" y="6"/>
                    </a:cubicBezTo>
                    <a:cubicBezTo>
                      <a:pt x="13" y="6"/>
                      <a:pt x="14" y="6"/>
                      <a:pt x="15" y="6"/>
                    </a:cubicBezTo>
                    <a:cubicBezTo>
                      <a:pt x="15" y="8"/>
                      <a:pt x="15" y="12"/>
                      <a:pt x="15" y="12"/>
                    </a:cubicBezTo>
                    <a:cubicBezTo>
                      <a:pt x="15" y="12"/>
                      <a:pt x="18" y="15"/>
                      <a:pt x="18" y="15"/>
                    </a:cubicBezTo>
                    <a:cubicBezTo>
                      <a:pt x="18" y="18"/>
                      <a:pt x="17" y="19"/>
                      <a:pt x="16" y="2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5" name="Freeform 123">
                <a:extLst>
                  <a:ext uri="{FF2B5EF4-FFF2-40B4-BE49-F238E27FC236}">
                    <a16:creationId xmlns:a16="http://schemas.microsoft.com/office/drawing/2014/main" id="{41763C90-3E29-2842-9131-0549A183F1E5}"/>
                  </a:ext>
                </a:extLst>
              </p:cNvPr>
              <p:cNvSpPr>
                <a:spLocks/>
              </p:cNvSpPr>
              <p:nvPr/>
            </p:nvSpPr>
            <p:spPr bwMode="auto">
              <a:xfrm>
                <a:off x="6423025" y="2676525"/>
                <a:ext cx="19050" cy="25400"/>
              </a:xfrm>
              <a:custGeom>
                <a:avLst/>
                <a:gdLst/>
                <a:ahLst/>
                <a:cxnLst>
                  <a:cxn ang="0">
                    <a:pos x="3" y="1"/>
                  </a:cxn>
                  <a:cxn ang="0">
                    <a:pos x="14" y="7"/>
                  </a:cxn>
                  <a:cxn ang="0">
                    <a:pos x="1" y="19"/>
                  </a:cxn>
                  <a:cxn ang="0">
                    <a:pos x="0" y="2"/>
                  </a:cxn>
                  <a:cxn ang="0">
                    <a:pos x="2" y="0"/>
                  </a:cxn>
                  <a:cxn ang="0">
                    <a:pos x="5" y="2"/>
                  </a:cxn>
                  <a:cxn ang="0">
                    <a:pos x="3" y="1"/>
                  </a:cxn>
                </a:cxnLst>
                <a:rect l="0" t="0" r="r" b="b"/>
                <a:pathLst>
                  <a:path w="14" h="19">
                    <a:moveTo>
                      <a:pt x="3" y="1"/>
                    </a:moveTo>
                    <a:cubicBezTo>
                      <a:pt x="4" y="3"/>
                      <a:pt x="14" y="4"/>
                      <a:pt x="14" y="7"/>
                    </a:cubicBezTo>
                    <a:cubicBezTo>
                      <a:pt x="14" y="14"/>
                      <a:pt x="5" y="17"/>
                      <a:pt x="1" y="19"/>
                    </a:cubicBezTo>
                    <a:cubicBezTo>
                      <a:pt x="1" y="13"/>
                      <a:pt x="0" y="6"/>
                      <a:pt x="0" y="2"/>
                    </a:cubicBezTo>
                    <a:cubicBezTo>
                      <a:pt x="0" y="1"/>
                      <a:pt x="2" y="0"/>
                      <a:pt x="2" y="0"/>
                    </a:cubicBezTo>
                    <a:cubicBezTo>
                      <a:pt x="3" y="0"/>
                      <a:pt x="4" y="2"/>
                      <a:pt x="5" y="2"/>
                    </a:cubicBezTo>
                    <a:lnTo>
                      <a:pt x="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6" name="Freeform 124">
                <a:extLst>
                  <a:ext uri="{FF2B5EF4-FFF2-40B4-BE49-F238E27FC236}">
                    <a16:creationId xmlns:a16="http://schemas.microsoft.com/office/drawing/2014/main" id="{7E29CB7C-2F98-7546-AA8F-C2A1C1D9C246}"/>
                  </a:ext>
                </a:extLst>
              </p:cNvPr>
              <p:cNvSpPr>
                <a:spLocks/>
              </p:cNvSpPr>
              <p:nvPr/>
            </p:nvSpPr>
            <p:spPr bwMode="auto">
              <a:xfrm>
                <a:off x="6432550" y="2692400"/>
                <a:ext cx="19050" cy="31750"/>
              </a:xfrm>
              <a:custGeom>
                <a:avLst/>
                <a:gdLst/>
                <a:ahLst/>
                <a:cxnLst>
                  <a:cxn ang="0">
                    <a:pos x="14" y="5"/>
                  </a:cxn>
                  <a:cxn ang="0">
                    <a:pos x="9" y="17"/>
                  </a:cxn>
                  <a:cxn ang="0">
                    <a:pos x="11" y="22"/>
                  </a:cxn>
                  <a:cxn ang="0">
                    <a:pos x="9" y="24"/>
                  </a:cxn>
                  <a:cxn ang="0">
                    <a:pos x="0" y="14"/>
                  </a:cxn>
                  <a:cxn ang="0">
                    <a:pos x="4" y="12"/>
                  </a:cxn>
                  <a:cxn ang="0">
                    <a:pos x="8" y="1"/>
                  </a:cxn>
                  <a:cxn ang="0">
                    <a:pos x="14" y="5"/>
                  </a:cxn>
                </a:cxnLst>
                <a:rect l="0" t="0" r="r" b="b"/>
                <a:pathLst>
                  <a:path w="14" h="24">
                    <a:moveTo>
                      <a:pt x="14" y="5"/>
                    </a:moveTo>
                    <a:cubicBezTo>
                      <a:pt x="14" y="10"/>
                      <a:pt x="10" y="13"/>
                      <a:pt x="9" y="17"/>
                    </a:cubicBezTo>
                    <a:cubicBezTo>
                      <a:pt x="9" y="21"/>
                      <a:pt x="11" y="20"/>
                      <a:pt x="11" y="22"/>
                    </a:cubicBezTo>
                    <a:cubicBezTo>
                      <a:pt x="11" y="23"/>
                      <a:pt x="10" y="24"/>
                      <a:pt x="9" y="24"/>
                    </a:cubicBezTo>
                    <a:cubicBezTo>
                      <a:pt x="7" y="24"/>
                      <a:pt x="0" y="17"/>
                      <a:pt x="0" y="14"/>
                    </a:cubicBezTo>
                    <a:cubicBezTo>
                      <a:pt x="0" y="13"/>
                      <a:pt x="3" y="12"/>
                      <a:pt x="4" y="12"/>
                    </a:cubicBezTo>
                    <a:cubicBezTo>
                      <a:pt x="4" y="11"/>
                      <a:pt x="6" y="1"/>
                      <a:pt x="8" y="1"/>
                    </a:cubicBezTo>
                    <a:cubicBezTo>
                      <a:pt x="12" y="0"/>
                      <a:pt x="14" y="3"/>
                      <a:pt x="14"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7" name="Freeform 125">
                <a:extLst>
                  <a:ext uri="{FF2B5EF4-FFF2-40B4-BE49-F238E27FC236}">
                    <a16:creationId xmlns:a16="http://schemas.microsoft.com/office/drawing/2014/main" id="{3AA8493C-4977-6544-975B-E9F856F8A78F}"/>
                  </a:ext>
                </a:extLst>
              </p:cNvPr>
              <p:cNvSpPr>
                <a:spLocks/>
              </p:cNvSpPr>
              <p:nvPr/>
            </p:nvSpPr>
            <p:spPr bwMode="auto">
              <a:xfrm>
                <a:off x="6450013" y="2693988"/>
                <a:ext cx="7938" cy="20638"/>
              </a:xfrm>
              <a:custGeom>
                <a:avLst/>
                <a:gdLst/>
                <a:ahLst/>
                <a:cxnLst>
                  <a:cxn ang="0">
                    <a:pos x="7" y="0"/>
                  </a:cxn>
                  <a:cxn ang="0">
                    <a:pos x="2" y="15"/>
                  </a:cxn>
                  <a:cxn ang="0">
                    <a:pos x="0" y="15"/>
                  </a:cxn>
                  <a:cxn ang="0">
                    <a:pos x="4" y="0"/>
                  </a:cxn>
                  <a:cxn ang="0">
                    <a:pos x="7" y="0"/>
                  </a:cxn>
                </a:cxnLst>
                <a:rect l="0" t="0" r="r" b="b"/>
                <a:pathLst>
                  <a:path w="7" h="15">
                    <a:moveTo>
                      <a:pt x="7" y="0"/>
                    </a:moveTo>
                    <a:cubicBezTo>
                      <a:pt x="7" y="7"/>
                      <a:pt x="2" y="9"/>
                      <a:pt x="2" y="15"/>
                    </a:cubicBezTo>
                    <a:cubicBezTo>
                      <a:pt x="2" y="15"/>
                      <a:pt x="0" y="15"/>
                      <a:pt x="0" y="15"/>
                    </a:cubicBezTo>
                    <a:cubicBezTo>
                      <a:pt x="1" y="10"/>
                      <a:pt x="4" y="7"/>
                      <a:pt x="4" y="0"/>
                    </a:cubicBezTo>
                    <a:cubicBezTo>
                      <a:pt x="5" y="0"/>
                      <a:pt x="6"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8" name="Freeform 126">
                <a:extLst>
                  <a:ext uri="{FF2B5EF4-FFF2-40B4-BE49-F238E27FC236}">
                    <a16:creationId xmlns:a16="http://schemas.microsoft.com/office/drawing/2014/main" id="{4ECBC52D-B5FE-0D47-8439-325250A614DC}"/>
                  </a:ext>
                </a:extLst>
              </p:cNvPr>
              <p:cNvSpPr>
                <a:spLocks/>
              </p:cNvSpPr>
              <p:nvPr/>
            </p:nvSpPr>
            <p:spPr bwMode="auto">
              <a:xfrm>
                <a:off x="6454775" y="2706688"/>
                <a:ext cx="11113" cy="11113"/>
              </a:xfrm>
              <a:custGeom>
                <a:avLst/>
                <a:gdLst/>
                <a:ahLst/>
                <a:cxnLst>
                  <a:cxn ang="0">
                    <a:pos x="8" y="0"/>
                  </a:cxn>
                  <a:cxn ang="0">
                    <a:pos x="2" y="8"/>
                  </a:cxn>
                  <a:cxn ang="0">
                    <a:pos x="0" y="6"/>
                  </a:cxn>
                  <a:cxn ang="0">
                    <a:pos x="3" y="0"/>
                  </a:cxn>
                  <a:cxn ang="0">
                    <a:pos x="8" y="0"/>
                  </a:cxn>
                </a:cxnLst>
                <a:rect l="0" t="0" r="r" b="b"/>
                <a:pathLst>
                  <a:path w="8" h="8">
                    <a:moveTo>
                      <a:pt x="8" y="0"/>
                    </a:moveTo>
                    <a:cubicBezTo>
                      <a:pt x="8" y="4"/>
                      <a:pt x="6" y="8"/>
                      <a:pt x="2" y="8"/>
                    </a:cubicBezTo>
                    <a:cubicBezTo>
                      <a:pt x="1" y="8"/>
                      <a:pt x="0" y="6"/>
                      <a:pt x="0" y="6"/>
                    </a:cubicBezTo>
                    <a:cubicBezTo>
                      <a:pt x="0" y="3"/>
                      <a:pt x="2" y="2"/>
                      <a:pt x="3" y="0"/>
                    </a:cubicBezTo>
                    <a:cubicBezTo>
                      <a:pt x="5" y="1"/>
                      <a:pt x="7" y="1"/>
                      <a:pt x="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9" name="Freeform 127">
                <a:extLst>
                  <a:ext uri="{FF2B5EF4-FFF2-40B4-BE49-F238E27FC236}">
                    <a16:creationId xmlns:a16="http://schemas.microsoft.com/office/drawing/2014/main" id="{839E59E6-EB69-C345-8D5E-BABBE82FBF44}"/>
                  </a:ext>
                </a:extLst>
              </p:cNvPr>
              <p:cNvSpPr>
                <a:spLocks/>
              </p:cNvSpPr>
              <p:nvPr/>
            </p:nvSpPr>
            <p:spPr bwMode="auto">
              <a:xfrm>
                <a:off x="6442075" y="2665413"/>
                <a:ext cx="12700" cy="17463"/>
              </a:xfrm>
              <a:custGeom>
                <a:avLst/>
                <a:gdLst/>
                <a:ahLst/>
                <a:cxnLst>
                  <a:cxn ang="0">
                    <a:pos x="0" y="6"/>
                  </a:cxn>
                  <a:cxn ang="0">
                    <a:pos x="0" y="0"/>
                  </a:cxn>
                  <a:cxn ang="0">
                    <a:pos x="4" y="0"/>
                  </a:cxn>
                  <a:cxn ang="0">
                    <a:pos x="10" y="10"/>
                  </a:cxn>
                  <a:cxn ang="0">
                    <a:pos x="6" y="6"/>
                  </a:cxn>
                  <a:cxn ang="0">
                    <a:pos x="0" y="6"/>
                  </a:cxn>
                </a:cxnLst>
                <a:rect l="0" t="0" r="r" b="b"/>
                <a:pathLst>
                  <a:path w="10" h="12">
                    <a:moveTo>
                      <a:pt x="0" y="6"/>
                    </a:moveTo>
                    <a:cubicBezTo>
                      <a:pt x="0" y="3"/>
                      <a:pt x="0" y="2"/>
                      <a:pt x="0" y="0"/>
                    </a:cubicBezTo>
                    <a:cubicBezTo>
                      <a:pt x="4" y="0"/>
                      <a:pt x="4" y="0"/>
                      <a:pt x="4" y="0"/>
                    </a:cubicBezTo>
                    <a:cubicBezTo>
                      <a:pt x="5" y="4"/>
                      <a:pt x="10" y="5"/>
                      <a:pt x="10" y="10"/>
                    </a:cubicBezTo>
                    <a:cubicBezTo>
                      <a:pt x="10" y="12"/>
                      <a:pt x="6" y="8"/>
                      <a:pt x="6" y="6"/>
                    </a:cubicBezTo>
                    <a:cubicBezTo>
                      <a:pt x="4" y="5"/>
                      <a:pt x="2" y="6"/>
                      <a:pt x="0"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0" name="Freeform 128">
                <a:extLst>
                  <a:ext uri="{FF2B5EF4-FFF2-40B4-BE49-F238E27FC236}">
                    <a16:creationId xmlns:a16="http://schemas.microsoft.com/office/drawing/2014/main" id="{0E7D9678-563C-EC48-9FAA-779F209EB9B2}"/>
                  </a:ext>
                </a:extLst>
              </p:cNvPr>
              <p:cNvSpPr>
                <a:spLocks/>
              </p:cNvSpPr>
              <p:nvPr/>
            </p:nvSpPr>
            <p:spPr bwMode="auto">
              <a:xfrm>
                <a:off x="6397625" y="2649538"/>
                <a:ext cx="19050" cy="20638"/>
              </a:xfrm>
              <a:custGeom>
                <a:avLst/>
                <a:gdLst/>
                <a:ahLst/>
                <a:cxnLst>
                  <a:cxn ang="0">
                    <a:pos x="11" y="15"/>
                  </a:cxn>
                  <a:cxn ang="0">
                    <a:pos x="0" y="0"/>
                  </a:cxn>
                  <a:cxn ang="0">
                    <a:pos x="4" y="0"/>
                  </a:cxn>
                  <a:cxn ang="0">
                    <a:pos x="14" y="7"/>
                  </a:cxn>
                  <a:cxn ang="0">
                    <a:pos x="11" y="15"/>
                  </a:cxn>
                </a:cxnLst>
                <a:rect l="0" t="0" r="r" b="b"/>
                <a:pathLst>
                  <a:path w="15" h="15">
                    <a:moveTo>
                      <a:pt x="11" y="15"/>
                    </a:moveTo>
                    <a:cubicBezTo>
                      <a:pt x="9" y="15"/>
                      <a:pt x="0" y="0"/>
                      <a:pt x="0" y="0"/>
                    </a:cubicBezTo>
                    <a:cubicBezTo>
                      <a:pt x="4" y="0"/>
                      <a:pt x="4" y="0"/>
                      <a:pt x="4" y="0"/>
                    </a:cubicBezTo>
                    <a:cubicBezTo>
                      <a:pt x="8" y="3"/>
                      <a:pt x="13" y="2"/>
                      <a:pt x="14" y="7"/>
                    </a:cubicBezTo>
                    <a:cubicBezTo>
                      <a:pt x="15" y="10"/>
                      <a:pt x="13" y="15"/>
                      <a:pt x="11"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1" name="Freeform 129">
                <a:extLst>
                  <a:ext uri="{FF2B5EF4-FFF2-40B4-BE49-F238E27FC236}">
                    <a16:creationId xmlns:a16="http://schemas.microsoft.com/office/drawing/2014/main" id="{1E67244D-C21D-284C-BDE4-D77927B545DF}"/>
                  </a:ext>
                </a:extLst>
              </p:cNvPr>
              <p:cNvSpPr>
                <a:spLocks/>
              </p:cNvSpPr>
              <p:nvPr/>
            </p:nvSpPr>
            <p:spPr bwMode="auto">
              <a:xfrm>
                <a:off x="6416675" y="2652713"/>
                <a:ext cx="6350" cy="1588"/>
              </a:xfrm>
              <a:custGeom>
                <a:avLst/>
                <a:gdLst/>
                <a:ahLst/>
                <a:cxnLst>
                  <a:cxn ang="0">
                    <a:pos x="0" y="0"/>
                  </a:cxn>
                  <a:cxn ang="0">
                    <a:pos x="4" y="1"/>
                  </a:cxn>
                  <a:cxn ang="0">
                    <a:pos x="0" y="0"/>
                  </a:cxn>
                </a:cxnLst>
                <a:rect l="0" t="0" r="r" b="b"/>
                <a:pathLst>
                  <a:path w="4" h="1">
                    <a:moveTo>
                      <a:pt x="0" y="0"/>
                    </a:moveTo>
                    <a:cubicBezTo>
                      <a:pt x="1" y="1"/>
                      <a:pt x="3" y="1"/>
                      <a:pt x="4" y="1"/>
                    </a:cubicBezTo>
                    <a:cubicBezTo>
                      <a:pt x="3" y="0"/>
                      <a:pt x="1" y="0"/>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2" name="Freeform 130">
                <a:extLst>
                  <a:ext uri="{FF2B5EF4-FFF2-40B4-BE49-F238E27FC236}">
                    <a16:creationId xmlns:a16="http://schemas.microsoft.com/office/drawing/2014/main" id="{23091527-AA7F-7346-8B27-F9E4B6F8FD22}"/>
                  </a:ext>
                </a:extLst>
              </p:cNvPr>
              <p:cNvSpPr>
                <a:spLocks/>
              </p:cNvSpPr>
              <p:nvPr/>
            </p:nvSpPr>
            <p:spPr bwMode="auto">
              <a:xfrm>
                <a:off x="6388100" y="2441575"/>
                <a:ext cx="36513" cy="50800"/>
              </a:xfrm>
              <a:custGeom>
                <a:avLst/>
                <a:gdLst/>
                <a:ahLst/>
                <a:cxnLst>
                  <a:cxn ang="0">
                    <a:pos x="8" y="39"/>
                  </a:cxn>
                  <a:cxn ang="0">
                    <a:pos x="1" y="26"/>
                  </a:cxn>
                  <a:cxn ang="0">
                    <a:pos x="16" y="0"/>
                  </a:cxn>
                  <a:cxn ang="0">
                    <a:pos x="8" y="39"/>
                  </a:cxn>
                </a:cxnLst>
                <a:rect l="0" t="0" r="r" b="b"/>
                <a:pathLst>
                  <a:path w="27" h="39">
                    <a:moveTo>
                      <a:pt x="8" y="39"/>
                    </a:moveTo>
                    <a:cubicBezTo>
                      <a:pt x="0" y="39"/>
                      <a:pt x="1" y="33"/>
                      <a:pt x="1" y="26"/>
                    </a:cubicBezTo>
                    <a:cubicBezTo>
                      <a:pt x="1" y="17"/>
                      <a:pt x="10" y="0"/>
                      <a:pt x="16" y="0"/>
                    </a:cubicBezTo>
                    <a:cubicBezTo>
                      <a:pt x="27" y="0"/>
                      <a:pt x="18" y="39"/>
                      <a:pt x="8" y="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3" name="Freeform 131">
                <a:extLst>
                  <a:ext uri="{FF2B5EF4-FFF2-40B4-BE49-F238E27FC236}">
                    <a16:creationId xmlns:a16="http://schemas.microsoft.com/office/drawing/2014/main" id="{78F691CA-1EE5-544B-8023-0CB70C96F252}"/>
                  </a:ext>
                </a:extLst>
              </p:cNvPr>
              <p:cNvSpPr>
                <a:spLocks/>
              </p:cNvSpPr>
              <p:nvPr/>
            </p:nvSpPr>
            <p:spPr bwMode="auto">
              <a:xfrm>
                <a:off x="6194425" y="2532063"/>
                <a:ext cx="41275" cy="34925"/>
              </a:xfrm>
              <a:custGeom>
                <a:avLst/>
                <a:gdLst/>
                <a:ahLst/>
                <a:cxnLst>
                  <a:cxn ang="0">
                    <a:pos x="2" y="11"/>
                  </a:cxn>
                  <a:cxn ang="0">
                    <a:pos x="26" y="0"/>
                  </a:cxn>
                  <a:cxn ang="0">
                    <a:pos x="31" y="7"/>
                  </a:cxn>
                  <a:cxn ang="0">
                    <a:pos x="11" y="27"/>
                  </a:cxn>
                  <a:cxn ang="0">
                    <a:pos x="2" y="18"/>
                  </a:cxn>
                  <a:cxn ang="0">
                    <a:pos x="2" y="11"/>
                  </a:cxn>
                </a:cxnLst>
                <a:rect l="0" t="0" r="r" b="b"/>
                <a:pathLst>
                  <a:path w="31" h="27">
                    <a:moveTo>
                      <a:pt x="2" y="11"/>
                    </a:moveTo>
                    <a:cubicBezTo>
                      <a:pt x="5" y="11"/>
                      <a:pt x="20" y="0"/>
                      <a:pt x="26" y="0"/>
                    </a:cubicBezTo>
                    <a:cubicBezTo>
                      <a:pt x="28" y="0"/>
                      <a:pt x="31" y="4"/>
                      <a:pt x="31" y="7"/>
                    </a:cubicBezTo>
                    <a:cubicBezTo>
                      <a:pt x="31" y="13"/>
                      <a:pt x="18" y="27"/>
                      <a:pt x="11" y="27"/>
                    </a:cubicBezTo>
                    <a:cubicBezTo>
                      <a:pt x="5" y="27"/>
                      <a:pt x="2" y="24"/>
                      <a:pt x="2" y="18"/>
                    </a:cubicBezTo>
                    <a:cubicBezTo>
                      <a:pt x="2" y="15"/>
                      <a:pt x="0" y="11"/>
                      <a:pt x="2"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4" name="Freeform 132">
                <a:extLst>
                  <a:ext uri="{FF2B5EF4-FFF2-40B4-BE49-F238E27FC236}">
                    <a16:creationId xmlns:a16="http://schemas.microsoft.com/office/drawing/2014/main" id="{72D1D78D-6189-9D40-A971-804D670DA3A2}"/>
                  </a:ext>
                </a:extLst>
              </p:cNvPr>
              <p:cNvSpPr>
                <a:spLocks/>
              </p:cNvSpPr>
              <p:nvPr/>
            </p:nvSpPr>
            <p:spPr bwMode="auto">
              <a:xfrm>
                <a:off x="6015038" y="2476500"/>
                <a:ext cx="195263" cy="374650"/>
              </a:xfrm>
              <a:custGeom>
                <a:avLst/>
                <a:gdLst/>
                <a:ahLst/>
                <a:cxnLst>
                  <a:cxn ang="0">
                    <a:pos x="12" y="172"/>
                  </a:cxn>
                  <a:cxn ang="0">
                    <a:pos x="21" y="152"/>
                  </a:cxn>
                  <a:cxn ang="0">
                    <a:pos x="25" y="147"/>
                  </a:cxn>
                  <a:cxn ang="0">
                    <a:pos x="15" y="119"/>
                  </a:cxn>
                  <a:cxn ang="0">
                    <a:pos x="8" y="109"/>
                  </a:cxn>
                  <a:cxn ang="0">
                    <a:pos x="8" y="105"/>
                  </a:cxn>
                  <a:cxn ang="0">
                    <a:pos x="8" y="106"/>
                  </a:cxn>
                  <a:cxn ang="0">
                    <a:pos x="12" y="96"/>
                  </a:cxn>
                  <a:cxn ang="0">
                    <a:pos x="9" y="77"/>
                  </a:cxn>
                  <a:cxn ang="0">
                    <a:pos x="0" y="65"/>
                  </a:cxn>
                  <a:cxn ang="0">
                    <a:pos x="8" y="47"/>
                  </a:cxn>
                  <a:cxn ang="0">
                    <a:pos x="19" y="43"/>
                  </a:cxn>
                  <a:cxn ang="0">
                    <a:pos x="45" y="19"/>
                  </a:cxn>
                  <a:cxn ang="0">
                    <a:pos x="47" y="19"/>
                  </a:cxn>
                  <a:cxn ang="0">
                    <a:pos x="50" y="24"/>
                  </a:cxn>
                  <a:cxn ang="0">
                    <a:pos x="52" y="20"/>
                  </a:cxn>
                  <a:cxn ang="0">
                    <a:pos x="52" y="9"/>
                  </a:cxn>
                  <a:cxn ang="0">
                    <a:pos x="64" y="6"/>
                  </a:cxn>
                  <a:cxn ang="0">
                    <a:pos x="78" y="6"/>
                  </a:cxn>
                  <a:cxn ang="0">
                    <a:pos x="96" y="0"/>
                  </a:cxn>
                  <a:cxn ang="0">
                    <a:pos x="115" y="5"/>
                  </a:cxn>
                  <a:cxn ang="0">
                    <a:pos x="130" y="22"/>
                  </a:cxn>
                  <a:cxn ang="0">
                    <a:pos x="100" y="58"/>
                  </a:cxn>
                  <a:cxn ang="0">
                    <a:pos x="104" y="64"/>
                  </a:cxn>
                  <a:cxn ang="0">
                    <a:pos x="129" y="93"/>
                  </a:cxn>
                  <a:cxn ang="0">
                    <a:pos x="147" y="134"/>
                  </a:cxn>
                  <a:cxn ang="0">
                    <a:pos x="142" y="156"/>
                  </a:cxn>
                  <a:cxn ang="0">
                    <a:pos x="115" y="170"/>
                  </a:cxn>
                  <a:cxn ang="0">
                    <a:pos x="105" y="180"/>
                  </a:cxn>
                  <a:cxn ang="0">
                    <a:pos x="104" y="176"/>
                  </a:cxn>
                  <a:cxn ang="0">
                    <a:pos x="104" y="181"/>
                  </a:cxn>
                  <a:cxn ang="0">
                    <a:pos x="93" y="192"/>
                  </a:cxn>
                  <a:cxn ang="0">
                    <a:pos x="90" y="183"/>
                  </a:cxn>
                  <a:cxn ang="0">
                    <a:pos x="91" y="177"/>
                  </a:cxn>
                  <a:cxn ang="0">
                    <a:pos x="88" y="170"/>
                  </a:cxn>
                  <a:cxn ang="0">
                    <a:pos x="73" y="161"/>
                  </a:cxn>
                  <a:cxn ang="0">
                    <a:pos x="63" y="149"/>
                  </a:cxn>
                  <a:cxn ang="0">
                    <a:pos x="43" y="141"/>
                  </a:cxn>
                  <a:cxn ang="0">
                    <a:pos x="41" y="135"/>
                  </a:cxn>
                  <a:cxn ang="0">
                    <a:pos x="30" y="129"/>
                  </a:cxn>
                  <a:cxn ang="0">
                    <a:pos x="27" y="134"/>
                  </a:cxn>
                  <a:cxn ang="0">
                    <a:pos x="29" y="142"/>
                  </a:cxn>
                  <a:cxn ang="0">
                    <a:pos x="16" y="171"/>
                  </a:cxn>
                  <a:cxn ang="0">
                    <a:pos x="31" y="192"/>
                  </a:cxn>
                  <a:cxn ang="0">
                    <a:pos x="30" y="192"/>
                  </a:cxn>
                  <a:cxn ang="0">
                    <a:pos x="35" y="206"/>
                  </a:cxn>
                  <a:cxn ang="0">
                    <a:pos x="73" y="243"/>
                  </a:cxn>
                  <a:cxn ang="0">
                    <a:pos x="71" y="251"/>
                  </a:cxn>
                  <a:cxn ang="0">
                    <a:pos x="80" y="267"/>
                  </a:cxn>
                  <a:cxn ang="0">
                    <a:pos x="84" y="280"/>
                  </a:cxn>
                  <a:cxn ang="0">
                    <a:pos x="78" y="280"/>
                  </a:cxn>
                  <a:cxn ang="0">
                    <a:pos x="75" y="282"/>
                  </a:cxn>
                  <a:cxn ang="0">
                    <a:pos x="68" y="278"/>
                  </a:cxn>
                  <a:cxn ang="0">
                    <a:pos x="37" y="246"/>
                  </a:cxn>
                  <a:cxn ang="0">
                    <a:pos x="27" y="214"/>
                  </a:cxn>
                  <a:cxn ang="0">
                    <a:pos x="14" y="192"/>
                  </a:cxn>
                  <a:cxn ang="0">
                    <a:pos x="8" y="192"/>
                  </a:cxn>
                  <a:cxn ang="0">
                    <a:pos x="8" y="189"/>
                  </a:cxn>
                  <a:cxn ang="0">
                    <a:pos x="10" y="172"/>
                  </a:cxn>
                  <a:cxn ang="0">
                    <a:pos x="11" y="172"/>
                  </a:cxn>
                  <a:cxn ang="0">
                    <a:pos x="12" y="172"/>
                  </a:cxn>
                </a:cxnLst>
                <a:rect l="0" t="0" r="r" b="b"/>
                <a:pathLst>
                  <a:path w="147" h="282">
                    <a:moveTo>
                      <a:pt x="12" y="172"/>
                    </a:moveTo>
                    <a:cubicBezTo>
                      <a:pt x="16" y="165"/>
                      <a:pt x="17" y="160"/>
                      <a:pt x="21" y="152"/>
                    </a:cubicBezTo>
                    <a:cubicBezTo>
                      <a:pt x="22" y="150"/>
                      <a:pt x="25" y="149"/>
                      <a:pt x="25" y="147"/>
                    </a:cubicBezTo>
                    <a:cubicBezTo>
                      <a:pt x="25" y="143"/>
                      <a:pt x="19" y="123"/>
                      <a:pt x="15" y="119"/>
                    </a:cubicBezTo>
                    <a:cubicBezTo>
                      <a:pt x="12" y="116"/>
                      <a:pt x="8" y="114"/>
                      <a:pt x="8" y="109"/>
                    </a:cubicBezTo>
                    <a:cubicBezTo>
                      <a:pt x="8" y="108"/>
                      <a:pt x="8" y="107"/>
                      <a:pt x="8" y="105"/>
                    </a:cubicBezTo>
                    <a:cubicBezTo>
                      <a:pt x="8" y="106"/>
                      <a:pt x="8" y="106"/>
                      <a:pt x="8" y="106"/>
                    </a:cubicBezTo>
                    <a:cubicBezTo>
                      <a:pt x="9" y="105"/>
                      <a:pt x="12" y="100"/>
                      <a:pt x="12" y="96"/>
                    </a:cubicBezTo>
                    <a:cubicBezTo>
                      <a:pt x="12" y="91"/>
                      <a:pt x="12" y="82"/>
                      <a:pt x="9" y="77"/>
                    </a:cubicBezTo>
                    <a:cubicBezTo>
                      <a:pt x="6" y="73"/>
                      <a:pt x="0" y="73"/>
                      <a:pt x="0" y="65"/>
                    </a:cubicBezTo>
                    <a:cubicBezTo>
                      <a:pt x="0" y="57"/>
                      <a:pt x="3" y="51"/>
                      <a:pt x="8" y="47"/>
                    </a:cubicBezTo>
                    <a:cubicBezTo>
                      <a:pt x="10" y="44"/>
                      <a:pt x="15" y="45"/>
                      <a:pt x="19" y="43"/>
                    </a:cubicBezTo>
                    <a:cubicBezTo>
                      <a:pt x="29" y="36"/>
                      <a:pt x="36" y="33"/>
                      <a:pt x="45" y="19"/>
                    </a:cubicBezTo>
                    <a:cubicBezTo>
                      <a:pt x="47" y="19"/>
                      <a:pt x="47" y="19"/>
                      <a:pt x="47" y="19"/>
                    </a:cubicBezTo>
                    <a:cubicBezTo>
                      <a:pt x="47" y="23"/>
                      <a:pt x="49" y="24"/>
                      <a:pt x="50" y="24"/>
                    </a:cubicBezTo>
                    <a:cubicBezTo>
                      <a:pt x="51" y="24"/>
                      <a:pt x="52" y="22"/>
                      <a:pt x="52" y="20"/>
                    </a:cubicBezTo>
                    <a:cubicBezTo>
                      <a:pt x="52" y="16"/>
                      <a:pt x="52" y="13"/>
                      <a:pt x="52" y="9"/>
                    </a:cubicBezTo>
                    <a:cubicBezTo>
                      <a:pt x="52" y="9"/>
                      <a:pt x="62" y="6"/>
                      <a:pt x="64" y="6"/>
                    </a:cubicBezTo>
                    <a:cubicBezTo>
                      <a:pt x="78" y="6"/>
                      <a:pt x="78" y="6"/>
                      <a:pt x="78" y="6"/>
                    </a:cubicBezTo>
                    <a:cubicBezTo>
                      <a:pt x="84" y="9"/>
                      <a:pt x="89" y="0"/>
                      <a:pt x="96" y="0"/>
                    </a:cubicBezTo>
                    <a:cubicBezTo>
                      <a:pt x="103" y="0"/>
                      <a:pt x="107" y="5"/>
                      <a:pt x="115" y="5"/>
                    </a:cubicBezTo>
                    <a:cubicBezTo>
                      <a:pt x="115" y="16"/>
                      <a:pt x="123" y="20"/>
                      <a:pt x="130" y="22"/>
                    </a:cubicBezTo>
                    <a:cubicBezTo>
                      <a:pt x="121" y="36"/>
                      <a:pt x="100" y="39"/>
                      <a:pt x="100" y="58"/>
                    </a:cubicBezTo>
                    <a:cubicBezTo>
                      <a:pt x="100" y="62"/>
                      <a:pt x="102" y="63"/>
                      <a:pt x="104" y="64"/>
                    </a:cubicBezTo>
                    <a:cubicBezTo>
                      <a:pt x="114" y="74"/>
                      <a:pt x="118" y="86"/>
                      <a:pt x="129" y="93"/>
                    </a:cubicBezTo>
                    <a:cubicBezTo>
                      <a:pt x="140" y="100"/>
                      <a:pt x="147" y="119"/>
                      <a:pt x="147" y="134"/>
                    </a:cubicBezTo>
                    <a:cubicBezTo>
                      <a:pt x="147" y="144"/>
                      <a:pt x="142" y="148"/>
                      <a:pt x="142" y="156"/>
                    </a:cubicBezTo>
                    <a:cubicBezTo>
                      <a:pt x="127" y="160"/>
                      <a:pt x="126" y="164"/>
                      <a:pt x="115" y="170"/>
                    </a:cubicBezTo>
                    <a:cubicBezTo>
                      <a:pt x="109" y="173"/>
                      <a:pt x="110" y="180"/>
                      <a:pt x="105" y="180"/>
                    </a:cubicBezTo>
                    <a:cubicBezTo>
                      <a:pt x="104" y="180"/>
                      <a:pt x="104" y="177"/>
                      <a:pt x="104" y="176"/>
                    </a:cubicBezTo>
                    <a:cubicBezTo>
                      <a:pt x="104" y="179"/>
                      <a:pt x="104" y="180"/>
                      <a:pt x="104" y="181"/>
                    </a:cubicBezTo>
                    <a:cubicBezTo>
                      <a:pt x="104" y="185"/>
                      <a:pt x="95" y="192"/>
                      <a:pt x="93" y="192"/>
                    </a:cubicBezTo>
                    <a:cubicBezTo>
                      <a:pt x="91" y="192"/>
                      <a:pt x="90" y="186"/>
                      <a:pt x="90" y="183"/>
                    </a:cubicBezTo>
                    <a:cubicBezTo>
                      <a:pt x="90" y="179"/>
                      <a:pt x="90" y="178"/>
                      <a:pt x="91" y="177"/>
                    </a:cubicBezTo>
                    <a:cubicBezTo>
                      <a:pt x="90" y="176"/>
                      <a:pt x="89" y="172"/>
                      <a:pt x="88" y="170"/>
                    </a:cubicBezTo>
                    <a:cubicBezTo>
                      <a:pt x="82" y="170"/>
                      <a:pt x="73" y="168"/>
                      <a:pt x="73" y="161"/>
                    </a:cubicBezTo>
                    <a:cubicBezTo>
                      <a:pt x="63" y="161"/>
                      <a:pt x="68" y="155"/>
                      <a:pt x="63" y="149"/>
                    </a:cubicBezTo>
                    <a:cubicBezTo>
                      <a:pt x="56" y="143"/>
                      <a:pt x="50" y="143"/>
                      <a:pt x="43" y="141"/>
                    </a:cubicBezTo>
                    <a:cubicBezTo>
                      <a:pt x="42" y="141"/>
                      <a:pt x="41" y="135"/>
                      <a:pt x="41" y="135"/>
                    </a:cubicBezTo>
                    <a:cubicBezTo>
                      <a:pt x="40" y="130"/>
                      <a:pt x="34" y="129"/>
                      <a:pt x="30" y="129"/>
                    </a:cubicBezTo>
                    <a:cubicBezTo>
                      <a:pt x="26" y="129"/>
                      <a:pt x="27" y="132"/>
                      <a:pt x="27" y="134"/>
                    </a:cubicBezTo>
                    <a:cubicBezTo>
                      <a:pt x="27" y="138"/>
                      <a:pt x="29" y="139"/>
                      <a:pt x="29" y="142"/>
                    </a:cubicBezTo>
                    <a:cubicBezTo>
                      <a:pt x="29" y="156"/>
                      <a:pt x="16" y="159"/>
                      <a:pt x="16" y="171"/>
                    </a:cubicBezTo>
                    <a:cubicBezTo>
                      <a:pt x="16" y="185"/>
                      <a:pt x="31" y="179"/>
                      <a:pt x="31" y="192"/>
                    </a:cubicBezTo>
                    <a:cubicBezTo>
                      <a:pt x="30" y="192"/>
                      <a:pt x="30" y="192"/>
                      <a:pt x="30" y="192"/>
                    </a:cubicBezTo>
                    <a:cubicBezTo>
                      <a:pt x="32" y="195"/>
                      <a:pt x="32" y="203"/>
                      <a:pt x="35" y="206"/>
                    </a:cubicBezTo>
                    <a:cubicBezTo>
                      <a:pt x="47" y="218"/>
                      <a:pt x="73" y="221"/>
                      <a:pt x="73" y="243"/>
                    </a:cubicBezTo>
                    <a:cubicBezTo>
                      <a:pt x="73" y="247"/>
                      <a:pt x="71" y="247"/>
                      <a:pt x="71" y="251"/>
                    </a:cubicBezTo>
                    <a:cubicBezTo>
                      <a:pt x="71" y="259"/>
                      <a:pt x="78" y="262"/>
                      <a:pt x="80" y="267"/>
                    </a:cubicBezTo>
                    <a:cubicBezTo>
                      <a:pt x="82" y="273"/>
                      <a:pt x="82" y="275"/>
                      <a:pt x="84" y="280"/>
                    </a:cubicBezTo>
                    <a:cubicBezTo>
                      <a:pt x="80" y="280"/>
                      <a:pt x="80" y="280"/>
                      <a:pt x="78" y="280"/>
                    </a:cubicBezTo>
                    <a:cubicBezTo>
                      <a:pt x="77" y="280"/>
                      <a:pt x="76" y="282"/>
                      <a:pt x="75" y="282"/>
                    </a:cubicBezTo>
                    <a:cubicBezTo>
                      <a:pt x="71" y="282"/>
                      <a:pt x="70" y="279"/>
                      <a:pt x="68" y="278"/>
                    </a:cubicBezTo>
                    <a:cubicBezTo>
                      <a:pt x="54" y="274"/>
                      <a:pt x="41" y="261"/>
                      <a:pt x="37" y="246"/>
                    </a:cubicBezTo>
                    <a:cubicBezTo>
                      <a:pt x="33" y="233"/>
                      <a:pt x="32" y="224"/>
                      <a:pt x="27" y="214"/>
                    </a:cubicBezTo>
                    <a:cubicBezTo>
                      <a:pt x="24" y="208"/>
                      <a:pt x="21" y="192"/>
                      <a:pt x="14" y="192"/>
                    </a:cubicBezTo>
                    <a:cubicBezTo>
                      <a:pt x="9" y="192"/>
                      <a:pt x="12" y="194"/>
                      <a:pt x="8" y="192"/>
                    </a:cubicBezTo>
                    <a:cubicBezTo>
                      <a:pt x="7" y="192"/>
                      <a:pt x="8" y="190"/>
                      <a:pt x="8" y="189"/>
                    </a:cubicBezTo>
                    <a:cubicBezTo>
                      <a:pt x="8" y="183"/>
                      <a:pt x="9" y="179"/>
                      <a:pt x="10" y="172"/>
                    </a:cubicBezTo>
                    <a:cubicBezTo>
                      <a:pt x="11" y="172"/>
                      <a:pt x="11" y="172"/>
                      <a:pt x="11" y="172"/>
                    </a:cubicBezTo>
                    <a:lnTo>
                      <a:pt x="12" y="17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5" name="Freeform 133">
                <a:extLst>
                  <a:ext uri="{FF2B5EF4-FFF2-40B4-BE49-F238E27FC236}">
                    <a16:creationId xmlns:a16="http://schemas.microsoft.com/office/drawing/2014/main" id="{48CC7730-2821-5A44-B74F-E2A8EE8BAD31}"/>
                  </a:ext>
                </a:extLst>
              </p:cNvPr>
              <p:cNvSpPr>
                <a:spLocks/>
              </p:cNvSpPr>
              <p:nvPr/>
            </p:nvSpPr>
            <p:spPr bwMode="auto">
              <a:xfrm>
                <a:off x="6142038" y="2898775"/>
                <a:ext cx="26988" cy="25400"/>
              </a:xfrm>
              <a:custGeom>
                <a:avLst/>
                <a:gdLst/>
                <a:ahLst/>
                <a:cxnLst>
                  <a:cxn ang="0">
                    <a:pos x="12" y="17"/>
                  </a:cxn>
                  <a:cxn ang="0">
                    <a:pos x="9" y="11"/>
                  </a:cxn>
                  <a:cxn ang="0">
                    <a:pos x="0" y="6"/>
                  </a:cxn>
                  <a:cxn ang="0">
                    <a:pos x="9" y="0"/>
                  </a:cxn>
                  <a:cxn ang="0">
                    <a:pos x="20" y="15"/>
                  </a:cxn>
                  <a:cxn ang="0">
                    <a:pos x="21" y="19"/>
                  </a:cxn>
                  <a:cxn ang="0">
                    <a:pos x="17" y="19"/>
                  </a:cxn>
                  <a:cxn ang="0">
                    <a:pos x="12" y="17"/>
                  </a:cxn>
                </a:cxnLst>
                <a:rect l="0" t="0" r="r" b="b"/>
                <a:pathLst>
                  <a:path w="21" h="19">
                    <a:moveTo>
                      <a:pt x="12" y="17"/>
                    </a:moveTo>
                    <a:cubicBezTo>
                      <a:pt x="11" y="17"/>
                      <a:pt x="9" y="12"/>
                      <a:pt x="9" y="11"/>
                    </a:cubicBezTo>
                    <a:cubicBezTo>
                      <a:pt x="7" y="7"/>
                      <a:pt x="0" y="9"/>
                      <a:pt x="0" y="6"/>
                    </a:cubicBezTo>
                    <a:cubicBezTo>
                      <a:pt x="0" y="3"/>
                      <a:pt x="6" y="0"/>
                      <a:pt x="9" y="0"/>
                    </a:cubicBezTo>
                    <a:cubicBezTo>
                      <a:pt x="11" y="7"/>
                      <a:pt x="14" y="15"/>
                      <a:pt x="20" y="15"/>
                    </a:cubicBezTo>
                    <a:cubicBezTo>
                      <a:pt x="20" y="16"/>
                      <a:pt x="20" y="18"/>
                      <a:pt x="21" y="19"/>
                    </a:cubicBezTo>
                    <a:cubicBezTo>
                      <a:pt x="20" y="19"/>
                      <a:pt x="18" y="19"/>
                      <a:pt x="17" y="19"/>
                    </a:cubicBezTo>
                    <a:cubicBezTo>
                      <a:pt x="15" y="19"/>
                      <a:pt x="14" y="17"/>
                      <a:pt x="12"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6" name="Freeform 134">
                <a:extLst>
                  <a:ext uri="{FF2B5EF4-FFF2-40B4-BE49-F238E27FC236}">
                    <a16:creationId xmlns:a16="http://schemas.microsoft.com/office/drawing/2014/main" id="{953F67EA-8065-2345-A08C-92DA83F0810C}"/>
                  </a:ext>
                </a:extLst>
              </p:cNvPr>
              <p:cNvSpPr>
                <a:spLocks/>
              </p:cNvSpPr>
              <p:nvPr/>
            </p:nvSpPr>
            <p:spPr bwMode="auto">
              <a:xfrm>
                <a:off x="6183313" y="2917825"/>
                <a:ext cx="11113" cy="11113"/>
              </a:xfrm>
              <a:custGeom>
                <a:avLst/>
                <a:gdLst/>
                <a:ahLst/>
                <a:cxnLst>
                  <a:cxn ang="0">
                    <a:pos x="1" y="0"/>
                  </a:cxn>
                  <a:cxn ang="0">
                    <a:pos x="5" y="0"/>
                  </a:cxn>
                  <a:cxn ang="0">
                    <a:pos x="9" y="3"/>
                  </a:cxn>
                  <a:cxn ang="0">
                    <a:pos x="4" y="8"/>
                  </a:cxn>
                  <a:cxn ang="0">
                    <a:pos x="1" y="3"/>
                  </a:cxn>
                  <a:cxn ang="0">
                    <a:pos x="1" y="0"/>
                  </a:cxn>
                </a:cxnLst>
                <a:rect l="0" t="0" r="r" b="b"/>
                <a:pathLst>
                  <a:path w="9" h="8">
                    <a:moveTo>
                      <a:pt x="1" y="0"/>
                    </a:moveTo>
                    <a:cubicBezTo>
                      <a:pt x="2" y="0"/>
                      <a:pt x="4" y="0"/>
                      <a:pt x="5" y="0"/>
                    </a:cubicBezTo>
                    <a:cubicBezTo>
                      <a:pt x="6" y="0"/>
                      <a:pt x="8" y="2"/>
                      <a:pt x="9" y="3"/>
                    </a:cubicBezTo>
                    <a:cubicBezTo>
                      <a:pt x="9" y="5"/>
                      <a:pt x="7" y="8"/>
                      <a:pt x="4" y="8"/>
                    </a:cubicBezTo>
                    <a:cubicBezTo>
                      <a:pt x="1" y="8"/>
                      <a:pt x="1" y="5"/>
                      <a:pt x="1" y="3"/>
                    </a:cubicBezTo>
                    <a:cubicBezTo>
                      <a:pt x="1" y="2"/>
                      <a:pt x="0"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7" name="Freeform 135">
                <a:extLst>
                  <a:ext uri="{FF2B5EF4-FFF2-40B4-BE49-F238E27FC236}">
                    <a16:creationId xmlns:a16="http://schemas.microsoft.com/office/drawing/2014/main" id="{CB8A72F1-E653-FA48-BC09-866E7C4AF754}"/>
                  </a:ext>
                </a:extLst>
              </p:cNvPr>
              <p:cNvSpPr>
                <a:spLocks/>
              </p:cNvSpPr>
              <p:nvPr/>
            </p:nvSpPr>
            <p:spPr bwMode="auto">
              <a:xfrm>
                <a:off x="6035675" y="2892425"/>
                <a:ext cx="9525" cy="15875"/>
              </a:xfrm>
              <a:custGeom>
                <a:avLst/>
                <a:gdLst/>
                <a:ahLst/>
                <a:cxnLst>
                  <a:cxn ang="0">
                    <a:pos x="1" y="0"/>
                  </a:cxn>
                  <a:cxn ang="0">
                    <a:pos x="8" y="12"/>
                  </a:cxn>
                  <a:cxn ang="0">
                    <a:pos x="0" y="2"/>
                  </a:cxn>
                  <a:cxn ang="0">
                    <a:pos x="0" y="0"/>
                  </a:cxn>
                  <a:cxn ang="0">
                    <a:pos x="3" y="0"/>
                  </a:cxn>
                  <a:cxn ang="0">
                    <a:pos x="3" y="2"/>
                  </a:cxn>
                  <a:cxn ang="0">
                    <a:pos x="1" y="0"/>
                  </a:cxn>
                </a:cxnLst>
                <a:rect l="0" t="0" r="r" b="b"/>
                <a:pathLst>
                  <a:path w="8" h="12">
                    <a:moveTo>
                      <a:pt x="1" y="0"/>
                    </a:moveTo>
                    <a:cubicBezTo>
                      <a:pt x="5" y="4"/>
                      <a:pt x="8" y="7"/>
                      <a:pt x="8" y="12"/>
                    </a:cubicBezTo>
                    <a:cubicBezTo>
                      <a:pt x="5" y="12"/>
                      <a:pt x="0" y="5"/>
                      <a:pt x="0" y="2"/>
                    </a:cubicBezTo>
                    <a:cubicBezTo>
                      <a:pt x="0" y="1"/>
                      <a:pt x="0" y="1"/>
                      <a:pt x="0" y="0"/>
                    </a:cubicBezTo>
                    <a:cubicBezTo>
                      <a:pt x="3" y="0"/>
                      <a:pt x="3" y="0"/>
                      <a:pt x="3" y="0"/>
                    </a:cubicBezTo>
                    <a:cubicBezTo>
                      <a:pt x="3" y="1"/>
                      <a:pt x="3" y="2"/>
                      <a:pt x="3" y="2"/>
                    </a:cubicBezTo>
                    <a:lnTo>
                      <a:pt x="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8" name="Freeform 136">
                <a:extLst>
                  <a:ext uri="{FF2B5EF4-FFF2-40B4-BE49-F238E27FC236}">
                    <a16:creationId xmlns:a16="http://schemas.microsoft.com/office/drawing/2014/main" id="{64794C82-6358-9745-BE70-25121C6C16EB}"/>
                  </a:ext>
                </a:extLst>
              </p:cNvPr>
              <p:cNvSpPr>
                <a:spLocks/>
              </p:cNvSpPr>
              <p:nvPr/>
            </p:nvSpPr>
            <p:spPr bwMode="auto">
              <a:xfrm>
                <a:off x="6013450" y="2855913"/>
                <a:ext cx="15875" cy="15875"/>
              </a:xfrm>
              <a:custGeom>
                <a:avLst/>
                <a:gdLst/>
                <a:ahLst/>
                <a:cxnLst>
                  <a:cxn ang="0">
                    <a:pos x="2" y="0"/>
                  </a:cxn>
                  <a:cxn ang="0">
                    <a:pos x="8" y="11"/>
                  </a:cxn>
                  <a:cxn ang="0">
                    <a:pos x="0" y="1"/>
                  </a:cxn>
                  <a:cxn ang="0">
                    <a:pos x="0" y="1"/>
                  </a:cxn>
                  <a:cxn ang="0">
                    <a:pos x="2" y="0"/>
                  </a:cxn>
                </a:cxnLst>
                <a:rect l="0" t="0" r="r" b="b"/>
                <a:pathLst>
                  <a:path w="12" h="11">
                    <a:moveTo>
                      <a:pt x="2" y="0"/>
                    </a:moveTo>
                    <a:cubicBezTo>
                      <a:pt x="5" y="2"/>
                      <a:pt x="12" y="11"/>
                      <a:pt x="8" y="11"/>
                    </a:cubicBezTo>
                    <a:cubicBezTo>
                      <a:pt x="6" y="11"/>
                      <a:pt x="1" y="4"/>
                      <a:pt x="0" y="1"/>
                    </a:cubicBezTo>
                    <a:cubicBezTo>
                      <a:pt x="0" y="1"/>
                      <a:pt x="0" y="1"/>
                      <a:pt x="0" y="1"/>
                    </a:cubicBezTo>
                    <a:lnTo>
                      <a:pt x="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9" name="Freeform 137">
                <a:extLst>
                  <a:ext uri="{FF2B5EF4-FFF2-40B4-BE49-F238E27FC236}">
                    <a16:creationId xmlns:a16="http://schemas.microsoft.com/office/drawing/2014/main" id="{CD2CAF36-DE6B-E141-B1E7-A494CA83F7B8}"/>
                  </a:ext>
                </a:extLst>
              </p:cNvPr>
              <p:cNvSpPr>
                <a:spLocks/>
              </p:cNvSpPr>
              <p:nvPr/>
            </p:nvSpPr>
            <p:spPr bwMode="auto">
              <a:xfrm>
                <a:off x="6548438" y="2284413"/>
                <a:ext cx="41275" cy="49213"/>
              </a:xfrm>
              <a:custGeom>
                <a:avLst/>
                <a:gdLst/>
                <a:ahLst/>
                <a:cxnLst>
                  <a:cxn ang="0">
                    <a:pos x="12" y="22"/>
                  </a:cxn>
                  <a:cxn ang="0">
                    <a:pos x="14" y="16"/>
                  </a:cxn>
                  <a:cxn ang="0">
                    <a:pos x="10" y="10"/>
                  </a:cxn>
                  <a:cxn ang="0">
                    <a:pos x="10" y="14"/>
                  </a:cxn>
                  <a:cxn ang="0">
                    <a:pos x="5" y="16"/>
                  </a:cxn>
                  <a:cxn ang="0">
                    <a:pos x="0" y="11"/>
                  </a:cxn>
                  <a:cxn ang="0">
                    <a:pos x="14" y="0"/>
                  </a:cxn>
                  <a:cxn ang="0">
                    <a:pos x="26" y="3"/>
                  </a:cxn>
                  <a:cxn ang="0">
                    <a:pos x="26" y="8"/>
                  </a:cxn>
                  <a:cxn ang="0">
                    <a:pos x="30" y="11"/>
                  </a:cxn>
                  <a:cxn ang="0">
                    <a:pos x="30" y="16"/>
                  </a:cxn>
                  <a:cxn ang="0">
                    <a:pos x="26" y="16"/>
                  </a:cxn>
                  <a:cxn ang="0">
                    <a:pos x="15" y="37"/>
                  </a:cxn>
                  <a:cxn ang="0">
                    <a:pos x="14" y="33"/>
                  </a:cxn>
                  <a:cxn ang="0">
                    <a:pos x="14" y="36"/>
                  </a:cxn>
                  <a:cxn ang="0">
                    <a:pos x="7" y="29"/>
                  </a:cxn>
                  <a:cxn ang="0">
                    <a:pos x="12" y="22"/>
                  </a:cxn>
                </a:cxnLst>
                <a:rect l="0" t="0" r="r" b="b"/>
                <a:pathLst>
                  <a:path w="30" h="37">
                    <a:moveTo>
                      <a:pt x="12" y="22"/>
                    </a:moveTo>
                    <a:cubicBezTo>
                      <a:pt x="14" y="16"/>
                      <a:pt x="14" y="16"/>
                      <a:pt x="14" y="16"/>
                    </a:cubicBezTo>
                    <a:cubicBezTo>
                      <a:pt x="11" y="15"/>
                      <a:pt x="11" y="12"/>
                      <a:pt x="10" y="10"/>
                    </a:cubicBezTo>
                    <a:cubicBezTo>
                      <a:pt x="10" y="11"/>
                      <a:pt x="9" y="13"/>
                      <a:pt x="10" y="14"/>
                    </a:cubicBezTo>
                    <a:cubicBezTo>
                      <a:pt x="8" y="14"/>
                      <a:pt x="6" y="16"/>
                      <a:pt x="5" y="16"/>
                    </a:cubicBezTo>
                    <a:cubicBezTo>
                      <a:pt x="3" y="16"/>
                      <a:pt x="0" y="13"/>
                      <a:pt x="0" y="11"/>
                    </a:cubicBezTo>
                    <a:cubicBezTo>
                      <a:pt x="0" y="8"/>
                      <a:pt x="13" y="0"/>
                      <a:pt x="14" y="0"/>
                    </a:cubicBezTo>
                    <a:cubicBezTo>
                      <a:pt x="18" y="0"/>
                      <a:pt x="20" y="3"/>
                      <a:pt x="26" y="3"/>
                    </a:cubicBezTo>
                    <a:cubicBezTo>
                      <a:pt x="26" y="5"/>
                      <a:pt x="25" y="8"/>
                      <a:pt x="26" y="8"/>
                    </a:cubicBezTo>
                    <a:cubicBezTo>
                      <a:pt x="30" y="11"/>
                      <a:pt x="30" y="11"/>
                      <a:pt x="30" y="11"/>
                    </a:cubicBezTo>
                    <a:cubicBezTo>
                      <a:pt x="30" y="13"/>
                      <a:pt x="29" y="14"/>
                      <a:pt x="30" y="16"/>
                    </a:cubicBezTo>
                    <a:cubicBezTo>
                      <a:pt x="29" y="16"/>
                      <a:pt x="27" y="16"/>
                      <a:pt x="26" y="16"/>
                    </a:cubicBezTo>
                    <a:cubicBezTo>
                      <a:pt x="25" y="24"/>
                      <a:pt x="21" y="37"/>
                      <a:pt x="15" y="37"/>
                    </a:cubicBezTo>
                    <a:cubicBezTo>
                      <a:pt x="14" y="37"/>
                      <a:pt x="14" y="35"/>
                      <a:pt x="14" y="33"/>
                    </a:cubicBezTo>
                    <a:cubicBezTo>
                      <a:pt x="14" y="36"/>
                      <a:pt x="14" y="36"/>
                      <a:pt x="14" y="36"/>
                    </a:cubicBezTo>
                    <a:cubicBezTo>
                      <a:pt x="10" y="36"/>
                      <a:pt x="7" y="31"/>
                      <a:pt x="7" y="29"/>
                    </a:cubicBezTo>
                    <a:cubicBezTo>
                      <a:pt x="7" y="28"/>
                      <a:pt x="12" y="22"/>
                      <a:pt x="12" y="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0" name="Freeform 138">
                <a:extLst>
                  <a:ext uri="{FF2B5EF4-FFF2-40B4-BE49-F238E27FC236}">
                    <a16:creationId xmlns:a16="http://schemas.microsoft.com/office/drawing/2014/main" id="{4F53FB6A-320E-9542-8574-77E2903CF966}"/>
                  </a:ext>
                </a:extLst>
              </p:cNvPr>
              <p:cNvSpPr>
                <a:spLocks/>
              </p:cNvSpPr>
              <p:nvPr/>
            </p:nvSpPr>
            <p:spPr bwMode="auto">
              <a:xfrm>
                <a:off x="6596063" y="2271713"/>
                <a:ext cx="42863" cy="30163"/>
              </a:xfrm>
              <a:custGeom>
                <a:avLst/>
                <a:gdLst/>
                <a:ahLst/>
                <a:cxnLst>
                  <a:cxn ang="0">
                    <a:pos x="23" y="15"/>
                  </a:cxn>
                  <a:cxn ang="0">
                    <a:pos x="17" y="12"/>
                  </a:cxn>
                  <a:cxn ang="0">
                    <a:pos x="6" y="23"/>
                  </a:cxn>
                  <a:cxn ang="0">
                    <a:pos x="3" y="17"/>
                  </a:cxn>
                  <a:cxn ang="0">
                    <a:pos x="0" y="12"/>
                  </a:cxn>
                  <a:cxn ang="0">
                    <a:pos x="8" y="5"/>
                  </a:cxn>
                  <a:cxn ang="0">
                    <a:pos x="23" y="0"/>
                  </a:cxn>
                  <a:cxn ang="0">
                    <a:pos x="23" y="15"/>
                  </a:cxn>
                </a:cxnLst>
                <a:rect l="0" t="0" r="r" b="b"/>
                <a:pathLst>
                  <a:path w="33" h="23">
                    <a:moveTo>
                      <a:pt x="23" y="15"/>
                    </a:moveTo>
                    <a:cubicBezTo>
                      <a:pt x="20" y="15"/>
                      <a:pt x="18" y="13"/>
                      <a:pt x="17" y="12"/>
                    </a:cubicBezTo>
                    <a:cubicBezTo>
                      <a:pt x="13" y="16"/>
                      <a:pt x="12" y="23"/>
                      <a:pt x="6" y="23"/>
                    </a:cubicBezTo>
                    <a:cubicBezTo>
                      <a:pt x="4" y="23"/>
                      <a:pt x="3" y="19"/>
                      <a:pt x="3" y="17"/>
                    </a:cubicBezTo>
                    <a:cubicBezTo>
                      <a:pt x="1" y="15"/>
                      <a:pt x="0" y="14"/>
                      <a:pt x="0" y="12"/>
                    </a:cubicBezTo>
                    <a:cubicBezTo>
                      <a:pt x="0" y="12"/>
                      <a:pt x="8" y="6"/>
                      <a:pt x="8" y="5"/>
                    </a:cubicBezTo>
                    <a:cubicBezTo>
                      <a:pt x="16" y="7"/>
                      <a:pt x="17" y="0"/>
                      <a:pt x="23" y="0"/>
                    </a:cubicBezTo>
                    <a:cubicBezTo>
                      <a:pt x="33" y="0"/>
                      <a:pt x="28" y="15"/>
                      <a:pt x="23"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1" name="Freeform 139">
                <a:extLst>
                  <a:ext uri="{FF2B5EF4-FFF2-40B4-BE49-F238E27FC236}">
                    <a16:creationId xmlns:a16="http://schemas.microsoft.com/office/drawing/2014/main" id="{58B16F56-778E-8E4C-A53F-9F9166D71296}"/>
                  </a:ext>
                </a:extLst>
              </p:cNvPr>
              <p:cNvSpPr>
                <a:spLocks/>
              </p:cNvSpPr>
              <p:nvPr/>
            </p:nvSpPr>
            <p:spPr bwMode="auto">
              <a:xfrm>
                <a:off x="6572250" y="2136775"/>
                <a:ext cx="185738" cy="153988"/>
              </a:xfrm>
              <a:custGeom>
                <a:avLst/>
                <a:gdLst/>
                <a:ahLst/>
                <a:cxnLst>
                  <a:cxn ang="0">
                    <a:pos x="55" y="110"/>
                  </a:cxn>
                  <a:cxn ang="0">
                    <a:pos x="55" y="107"/>
                  </a:cxn>
                  <a:cxn ang="0">
                    <a:pos x="56" y="99"/>
                  </a:cxn>
                  <a:cxn ang="0">
                    <a:pos x="43" y="95"/>
                  </a:cxn>
                  <a:cxn ang="0">
                    <a:pos x="39" y="99"/>
                  </a:cxn>
                  <a:cxn ang="0">
                    <a:pos x="29" y="100"/>
                  </a:cxn>
                  <a:cxn ang="0">
                    <a:pos x="6" y="106"/>
                  </a:cxn>
                  <a:cxn ang="0">
                    <a:pos x="0" y="104"/>
                  </a:cxn>
                  <a:cxn ang="0">
                    <a:pos x="5" y="101"/>
                  </a:cxn>
                  <a:cxn ang="0">
                    <a:pos x="30" y="84"/>
                  </a:cxn>
                  <a:cxn ang="0">
                    <a:pos x="57" y="84"/>
                  </a:cxn>
                  <a:cxn ang="0">
                    <a:pos x="72" y="70"/>
                  </a:cxn>
                  <a:cxn ang="0">
                    <a:pos x="79" y="59"/>
                  </a:cxn>
                  <a:cxn ang="0">
                    <a:pos x="77" y="64"/>
                  </a:cxn>
                  <a:cxn ang="0">
                    <a:pos x="79" y="66"/>
                  </a:cxn>
                  <a:cxn ang="0">
                    <a:pos x="92" y="60"/>
                  </a:cxn>
                  <a:cxn ang="0">
                    <a:pos x="116" y="25"/>
                  </a:cxn>
                  <a:cxn ang="0">
                    <a:pos x="114" y="19"/>
                  </a:cxn>
                  <a:cxn ang="0">
                    <a:pos x="125" y="3"/>
                  </a:cxn>
                  <a:cxn ang="0">
                    <a:pos x="130" y="4"/>
                  </a:cxn>
                  <a:cxn ang="0">
                    <a:pos x="129" y="4"/>
                  </a:cxn>
                  <a:cxn ang="0">
                    <a:pos x="128" y="0"/>
                  </a:cxn>
                  <a:cxn ang="0">
                    <a:pos x="133" y="2"/>
                  </a:cxn>
                  <a:cxn ang="0">
                    <a:pos x="134" y="11"/>
                  </a:cxn>
                  <a:cxn ang="0">
                    <a:pos x="140" y="26"/>
                  </a:cxn>
                  <a:cxn ang="0">
                    <a:pos x="134" y="40"/>
                  </a:cxn>
                  <a:cxn ang="0">
                    <a:pos x="134" y="43"/>
                  </a:cxn>
                  <a:cxn ang="0">
                    <a:pos x="130" y="44"/>
                  </a:cxn>
                  <a:cxn ang="0">
                    <a:pos x="127" y="63"/>
                  </a:cxn>
                  <a:cxn ang="0">
                    <a:pos x="122" y="76"/>
                  </a:cxn>
                  <a:cxn ang="0">
                    <a:pos x="125" y="84"/>
                  </a:cxn>
                  <a:cxn ang="0">
                    <a:pos x="114" y="93"/>
                  </a:cxn>
                  <a:cxn ang="0">
                    <a:pos x="114" y="86"/>
                  </a:cxn>
                  <a:cxn ang="0">
                    <a:pos x="102" y="96"/>
                  </a:cxn>
                  <a:cxn ang="0">
                    <a:pos x="100" y="94"/>
                  </a:cxn>
                  <a:cxn ang="0">
                    <a:pos x="96" y="94"/>
                  </a:cxn>
                  <a:cxn ang="0">
                    <a:pos x="87" y="100"/>
                  </a:cxn>
                  <a:cxn ang="0">
                    <a:pos x="74" y="92"/>
                  </a:cxn>
                  <a:cxn ang="0">
                    <a:pos x="72" y="96"/>
                  </a:cxn>
                  <a:cxn ang="0">
                    <a:pos x="76" y="103"/>
                  </a:cxn>
                  <a:cxn ang="0">
                    <a:pos x="72" y="103"/>
                  </a:cxn>
                  <a:cxn ang="0">
                    <a:pos x="61" y="115"/>
                  </a:cxn>
                  <a:cxn ang="0">
                    <a:pos x="55" y="110"/>
                  </a:cxn>
                </a:cxnLst>
                <a:rect l="0" t="0" r="r" b="b"/>
                <a:pathLst>
                  <a:path w="140" h="115">
                    <a:moveTo>
                      <a:pt x="55" y="110"/>
                    </a:moveTo>
                    <a:cubicBezTo>
                      <a:pt x="53" y="110"/>
                      <a:pt x="55" y="108"/>
                      <a:pt x="55" y="107"/>
                    </a:cubicBezTo>
                    <a:cubicBezTo>
                      <a:pt x="55" y="104"/>
                      <a:pt x="56" y="101"/>
                      <a:pt x="56" y="99"/>
                    </a:cubicBezTo>
                    <a:cubicBezTo>
                      <a:pt x="51" y="98"/>
                      <a:pt x="48" y="95"/>
                      <a:pt x="43" y="95"/>
                    </a:cubicBezTo>
                    <a:cubicBezTo>
                      <a:pt x="40" y="95"/>
                      <a:pt x="40" y="98"/>
                      <a:pt x="39" y="99"/>
                    </a:cubicBezTo>
                    <a:cubicBezTo>
                      <a:pt x="35" y="100"/>
                      <a:pt x="32" y="98"/>
                      <a:pt x="29" y="100"/>
                    </a:cubicBezTo>
                    <a:cubicBezTo>
                      <a:pt x="23" y="103"/>
                      <a:pt x="15" y="106"/>
                      <a:pt x="6" y="106"/>
                    </a:cubicBezTo>
                    <a:cubicBezTo>
                      <a:pt x="3" y="106"/>
                      <a:pt x="0" y="106"/>
                      <a:pt x="0" y="104"/>
                    </a:cubicBezTo>
                    <a:cubicBezTo>
                      <a:pt x="0" y="103"/>
                      <a:pt x="4" y="102"/>
                      <a:pt x="5" y="101"/>
                    </a:cubicBezTo>
                    <a:cubicBezTo>
                      <a:pt x="15" y="95"/>
                      <a:pt x="19" y="84"/>
                      <a:pt x="30" y="84"/>
                    </a:cubicBezTo>
                    <a:cubicBezTo>
                      <a:pt x="43" y="84"/>
                      <a:pt x="47" y="84"/>
                      <a:pt x="57" y="84"/>
                    </a:cubicBezTo>
                    <a:cubicBezTo>
                      <a:pt x="65" y="84"/>
                      <a:pt x="68" y="70"/>
                      <a:pt x="72" y="70"/>
                    </a:cubicBezTo>
                    <a:cubicBezTo>
                      <a:pt x="72" y="70"/>
                      <a:pt x="78" y="60"/>
                      <a:pt x="79" y="59"/>
                    </a:cubicBezTo>
                    <a:cubicBezTo>
                      <a:pt x="78" y="61"/>
                      <a:pt x="77" y="62"/>
                      <a:pt x="77" y="64"/>
                    </a:cubicBezTo>
                    <a:cubicBezTo>
                      <a:pt x="77" y="65"/>
                      <a:pt x="78" y="66"/>
                      <a:pt x="79" y="66"/>
                    </a:cubicBezTo>
                    <a:cubicBezTo>
                      <a:pt x="86" y="66"/>
                      <a:pt x="87" y="62"/>
                      <a:pt x="92" y="60"/>
                    </a:cubicBezTo>
                    <a:cubicBezTo>
                      <a:pt x="101" y="57"/>
                      <a:pt x="116" y="39"/>
                      <a:pt x="116" y="25"/>
                    </a:cubicBezTo>
                    <a:cubicBezTo>
                      <a:pt x="116" y="22"/>
                      <a:pt x="114" y="22"/>
                      <a:pt x="114" y="19"/>
                    </a:cubicBezTo>
                    <a:cubicBezTo>
                      <a:pt x="114" y="14"/>
                      <a:pt x="119" y="3"/>
                      <a:pt x="125" y="3"/>
                    </a:cubicBezTo>
                    <a:cubicBezTo>
                      <a:pt x="125" y="3"/>
                      <a:pt x="125" y="9"/>
                      <a:pt x="130" y="4"/>
                    </a:cubicBezTo>
                    <a:cubicBezTo>
                      <a:pt x="130" y="4"/>
                      <a:pt x="129" y="4"/>
                      <a:pt x="129" y="4"/>
                    </a:cubicBezTo>
                    <a:cubicBezTo>
                      <a:pt x="128" y="4"/>
                      <a:pt x="127" y="0"/>
                      <a:pt x="128" y="0"/>
                    </a:cubicBezTo>
                    <a:cubicBezTo>
                      <a:pt x="131" y="0"/>
                      <a:pt x="133" y="1"/>
                      <a:pt x="133" y="2"/>
                    </a:cubicBezTo>
                    <a:cubicBezTo>
                      <a:pt x="135" y="5"/>
                      <a:pt x="134" y="8"/>
                      <a:pt x="134" y="11"/>
                    </a:cubicBezTo>
                    <a:cubicBezTo>
                      <a:pt x="134" y="17"/>
                      <a:pt x="140" y="20"/>
                      <a:pt x="140" y="26"/>
                    </a:cubicBezTo>
                    <a:cubicBezTo>
                      <a:pt x="140" y="33"/>
                      <a:pt x="134" y="34"/>
                      <a:pt x="134" y="40"/>
                    </a:cubicBezTo>
                    <a:cubicBezTo>
                      <a:pt x="134" y="41"/>
                      <a:pt x="134" y="42"/>
                      <a:pt x="134" y="43"/>
                    </a:cubicBezTo>
                    <a:cubicBezTo>
                      <a:pt x="133" y="44"/>
                      <a:pt x="132" y="43"/>
                      <a:pt x="130" y="44"/>
                    </a:cubicBezTo>
                    <a:cubicBezTo>
                      <a:pt x="126" y="45"/>
                      <a:pt x="127" y="59"/>
                      <a:pt x="127" y="63"/>
                    </a:cubicBezTo>
                    <a:cubicBezTo>
                      <a:pt x="127" y="67"/>
                      <a:pt x="122" y="70"/>
                      <a:pt x="122" y="76"/>
                    </a:cubicBezTo>
                    <a:cubicBezTo>
                      <a:pt x="122" y="80"/>
                      <a:pt x="124" y="81"/>
                      <a:pt x="125" y="84"/>
                    </a:cubicBezTo>
                    <a:cubicBezTo>
                      <a:pt x="119" y="87"/>
                      <a:pt x="119" y="91"/>
                      <a:pt x="114" y="93"/>
                    </a:cubicBezTo>
                    <a:cubicBezTo>
                      <a:pt x="112" y="89"/>
                      <a:pt x="114" y="89"/>
                      <a:pt x="114" y="86"/>
                    </a:cubicBezTo>
                    <a:cubicBezTo>
                      <a:pt x="108" y="90"/>
                      <a:pt x="104" y="90"/>
                      <a:pt x="102" y="96"/>
                    </a:cubicBezTo>
                    <a:cubicBezTo>
                      <a:pt x="102" y="96"/>
                      <a:pt x="100" y="95"/>
                      <a:pt x="100" y="94"/>
                    </a:cubicBezTo>
                    <a:cubicBezTo>
                      <a:pt x="96" y="94"/>
                      <a:pt x="96" y="94"/>
                      <a:pt x="96" y="94"/>
                    </a:cubicBezTo>
                    <a:cubicBezTo>
                      <a:pt x="93" y="97"/>
                      <a:pt x="91" y="100"/>
                      <a:pt x="87" y="100"/>
                    </a:cubicBezTo>
                    <a:cubicBezTo>
                      <a:pt x="78" y="100"/>
                      <a:pt x="78" y="92"/>
                      <a:pt x="74" y="92"/>
                    </a:cubicBezTo>
                    <a:cubicBezTo>
                      <a:pt x="73" y="92"/>
                      <a:pt x="72" y="94"/>
                      <a:pt x="72" y="96"/>
                    </a:cubicBezTo>
                    <a:cubicBezTo>
                      <a:pt x="72" y="97"/>
                      <a:pt x="76" y="103"/>
                      <a:pt x="76" y="103"/>
                    </a:cubicBezTo>
                    <a:cubicBezTo>
                      <a:pt x="75" y="103"/>
                      <a:pt x="73" y="103"/>
                      <a:pt x="72" y="103"/>
                    </a:cubicBezTo>
                    <a:cubicBezTo>
                      <a:pt x="68" y="103"/>
                      <a:pt x="63" y="110"/>
                      <a:pt x="61" y="115"/>
                    </a:cubicBezTo>
                    <a:cubicBezTo>
                      <a:pt x="57" y="114"/>
                      <a:pt x="58" y="110"/>
                      <a:pt x="55" y="1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2" name="Freeform 140">
                <a:extLst>
                  <a:ext uri="{FF2B5EF4-FFF2-40B4-BE49-F238E27FC236}">
                    <a16:creationId xmlns:a16="http://schemas.microsoft.com/office/drawing/2014/main" id="{0DADCF29-E7B9-CD48-976A-67A37B853FF3}"/>
                  </a:ext>
                </a:extLst>
              </p:cNvPr>
              <p:cNvSpPr>
                <a:spLocks/>
              </p:cNvSpPr>
              <p:nvPr/>
            </p:nvSpPr>
            <p:spPr bwMode="auto">
              <a:xfrm>
                <a:off x="6721475" y="2054225"/>
                <a:ext cx="96838" cy="80963"/>
              </a:xfrm>
              <a:custGeom>
                <a:avLst/>
                <a:gdLst/>
                <a:ahLst/>
                <a:cxnLst>
                  <a:cxn ang="0">
                    <a:pos x="11" y="33"/>
                  </a:cxn>
                  <a:cxn ang="0">
                    <a:pos x="15" y="33"/>
                  </a:cxn>
                  <a:cxn ang="0">
                    <a:pos x="26" y="10"/>
                  </a:cxn>
                  <a:cxn ang="0">
                    <a:pos x="23" y="6"/>
                  </a:cxn>
                  <a:cxn ang="0">
                    <a:pos x="26" y="0"/>
                  </a:cxn>
                  <a:cxn ang="0">
                    <a:pos x="60" y="22"/>
                  </a:cxn>
                  <a:cxn ang="0">
                    <a:pos x="70" y="21"/>
                  </a:cxn>
                  <a:cxn ang="0">
                    <a:pos x="67" y="26"/>
                  </a:cxn>
                  <a:cxn ang="0">
                    <a:pos x="72" y="32"/>
                  </a:cxn>
                  <a:cxn ang="0">
                    <a:pos x="59" y="36"/>
                  </a:cxn>
                  <a:cxn ang="0">
                    <a:pos x="43" y="51"/>
                  </a:cxn>
                  <a:cxn ang="0">
                    <a:pos x="24" y="41"/>
                  </a:cxn>
                  <a:cxn ang="0">
                    <a:pos x="21" y="45"/>
                  </a:cxn>
                  <a:cxn ang="0">
                    <a:pos x="8" y="48"/>
                  </a:cxn>
                  <a:cxn ang="0">
                    <a:pos x="16" y="54"/>
                  </a:cxn>
                  <a:cxn ang="0">
                    <a:pos x="5" y="61"/>
                  </a:cxn>
                  <a:cxn ang="0">
                    <a:pos x="3" y="61"/>
                  </a:cxn>
                  <a:cxn ang="0">
                    <a:pos x="3" y="51"/>
                  </a:cxn>
                  <a:cxn ang="0">
                    <a:pos x="0" y="46"/>
                  </a:cxn>
                  <a:cxn ang="0">
                    <a:pos x="8" y="35"/>
                  </a:cxn>
                  <a:cxn ang="0">
                    <a:pos x="8" y="32"/>
                  </a:cxn>
                  <a:cxn ang="0">
                    <a:pos x="12" y="34"/>
                  </a:cxn>
                  <a:cxn ang="0">
                    <a:pos x="11" y="33"/>
                  </a:cxn>
                </a:cxnLst>
                <a:rect l="0" t="0" r="r" b="b"/>
                <a:pathLst>
                  <a:path w="72" h="61">
                    <a:moveTo>
                      <a:pt x="11" y="33"/>
                    </a:moveTo>
                    <a:cubicBezTo>
                      <a:pt x="12" y="33"/>
                      <a:pt x="14" y="33"/>
                      <a:pt x="15" y="33"/>
                    </a:cubicBezTo>
                    <a:cubicBezTo>
                      <a:pt x="23" y="33"/>
                      <a:pt x="26" y="16"/>
                      <a:pt x="26" y="10"/>
                    </a:cubicBezTo>
                    <a:cubicBezTo>
                      <a:pt x="26" y="8"/>
                      <a:pt x="23" y="7"/>
                      <a:pt x="23" y="6"/>
                    </a:cubicBezTo>
                    <a:cubicBezTo>
                      <a:pt x="23" y="2"/>
                      <a:pt x="25" y="1"/>
                      <a:pt x="26" y="0"/>
                    </a:cubicBezTo>
                    <a:cubicBezTo>
                      <a:pt x="38" y="8"/>
                      <a:pt x="43" y="22"/>
                      <a:pt x="60" y="22"/>
                    </a:cubicBezTo>
                    <a:cubicBezTo>
                      <a:pt x="64" y="22"/>
                      <a:pt x="67" y="19"/>
                      <a:pt x="70" y="21"/>
                    </a:cubicBezTo>
                    <a:cubicBezTo>
                      <a:pt x="69" y="23"/>
                      <a:pt x="67" y="24"/>
                      <a:pt x="67" y="26"/>
                    </a:cubicBezTo>
                    <a:cubicBezTo>
                      <a:pt x="67" y="29"/>
                      <a:pt x="71" y="32"/>
                      <a:pt x="72" y="32"/>
                    </a:cubicBezTo>
                    <a:cubicBezTo>
                      <a:pt x="68" y="35"/>
                      <a:pt x="65" y="36"/>
                      <a:pt x="59" y="36"/>
                    </a:cubicBezTo>
                    <a:cubicBezTo>
                      <a:pt x="49" y="36"/>
                      <a:pt x="46" y="46"/>
                      <a:pt x="43" y="51"/>
                    </a:cubicBezTo>
                    <a:cubicBezTo>
                      <a:pt x="36" y="47"/>
                      <a:pt x="31" y="46"/>
                      <a:pt x="24" y="41"/>
                    </a:cubicBezTo>
                    <a:cubicBezTo>
                      <a:pt x="23" y="42"/>
                      <a:pt x="21" y="43"/>
                      <a:pt x="21" y="45"/>
                    </a:cubicBezTo>
                    <a:cubicBezTo>
                      <a:pt x="15" y="45"/>
                      <a:pt x="8" y="40"/>
                      <a:pt x="8" y="48"/>
                    </a:cubicBezTo>
                    <a:cubicBezTo>
                      <a:pt x="8" y="52"/>
                      <a:pt x="14" y="52"/>
                      <a:pt x="16" y="54"/>
                    </a:cubicBezTo>
                    <a:cubicBezTo>
                      <a:pt x="12" y="59"/>
                      <a:pt x="9" y="57"/>
                      <a:pt x="5" y="61"/>
                    </a:cubicBezTo>
                    <a:cubicBezTo>
                      <a:pt x="3" y="61"/>
                      <a:pt x="3" y="61"/>
                      <a:pt x="3" y="61"/>
                    </a:cubicBezTo>
                    <a:cubicBezTo>
                      <a:pt x="3" y="58"/>
                      <a:pt x="3" y="51"/>
                      <a:pt x="3" y="51"/>
                    </a:cubicBezTo>
                    <a:cubicBezTo>
                      <a:pt x="3" y="49"/>
                      <a:pt x="0" y="48"/>
                      <a:pt x="0" y="46"/>
                    </a:cubicBezTo>
                    <a:cubicBezTo>
                      <a:pt x="0" y="41"/>
                      <a:pt x="8" y="38"/>
                      <a:pt x="8" y="35"/>
                    </a:cubicBezTo>
                    <a:cubicBezTo>
                      <a:pt x="8" y="32"/>
                      <a:pt x="8" y="32"/>
                      <a:pt x="8" y="32"/>
                    </a:cubicBezTo>
                    <a:cubicBezTo>
                      <a:pt x="9" y="32"/>
                      <a:pt x="10" y="33"/>
                      <a:pt x="12" y="34"/>
                    </a:cubicBezTo>
                    <a:lnTo>
                      <a:pt x="11" y="3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3" name="Freeform 141">
                <a:extLst>
                  <a:ext uri="{FF2B5EF4-FFF2-40B4-BE49-F238E27FC236}">
                    <a16:creationId xmlns:a16="http://schemas.microsoft.com/office/drawing/2014/main" id="{E7C3749E-CCD5-2E4F-A578-0209B13E639D}"/>
                  </a:ext>
                </a:extLst>
              </p:cNvPr>
              <p:cNvSpPr>
                <a:spLocks/>
              </p:cNvSpPr>
              <p:nvPr/>
            </p:nvSpPr>
            <p:spPr bwMode="auto">
              <a:xfrm>
                <a:off x="6816725" y="2073275"/>
                <a:ext cx="15875" cy="14288"/>
              </a:xfrm>
              <a:custGeom>
                <a:avLst/>
                <a:gdLst/>
                <a:ahLst/>
                <a:cxnLst>
                  <a:cxn ang="0">
                    <a:pos x="10" y="0"/>
                  </a:cxn>
                  <a:cxn ang="0">
                    <a:pos x="12" y="2"/>
                  </a:cxn>
                  <a:cxn ang="0">
                    <a:pos x="1" y="11"/>
                  </a:cxn>
                  <a:cxn ang="0">
                    <a:pos x="1" y="7"/>
                  </a:cxn>
                  <a:cxn ang="0">
                    <a:pos x="11" y="0"/>
                  </a:cxn>
                  <a:cxn ang="0">
                    <a:pos x="10" y="0"/>
                  </a:cxn>
                </a:cxnLst>
                <a:rect l="0" t="0" r="r" b="b"/>
                <a:pathLst>
                  <a:path w="12" h="11">
                    <a:moveTo>
                      <a:pt x="10" y="0"/>
                    </a:moveTo>
                    <a:cubicBezTo>
                      <a:pt x="12" y="2"/>
                      <a:pt x="12" y="2"/>
                      <a:pt x="12" y="2"/>
                    </a:cubicBezTo>
                    <a:cubicBezTo>
                      <a:pt x="10" y="4"/>
                      <a:pt x="5" y="11"/>
                      <a:pt x="1" y="11"/>
                    </a:cubicBezTo>
                    <a:cubicBezTo>
                      <a:pt x="0" y="11"/>
                      <a:pt x="0" y="8"/>
                      <a:pt x="1" y="7"/>
                    </a:cubicBezTo>
                    <a:cubicBezTo>
                      <a:pt x="3" y="4"/>
                      <a:pt x="8" y="0"/>
                      <a:pt x="11" y="0"/>
                    </a:cubicBezTo>
                    <a:lnTo>
                      <a:pt x="1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4" name="Freeform 142">
                <a:extLst>
                  <a:ext uri="{FF2B5EF4-FFF2-40B4-BE49-F238E27FC236}">
                    <a16:creationId xmlns:a16="http://schemas.microsoft.com/office/drawing/2014/main" id="{DC72813E-3C28-DE4F-8DAB-F05B44F1174D}"/>
                  </a:ext>
                </a:extLst>
              </p:cNvPr>
              <p:cNvSpPr>
                <a:spLocks/>
              </p:cNvSpPr>
              <p:nvPr/>
            </p:nvSpPr>
            <p:spPr bwMode="auto">
              <a:xfrm>
                <a:off x="6848475" y="2052638"/>
                <a:ext cx="22225" cy="15875"/>
              </a:xfrm>
              <a:custGeom>
                <a:avLst/>
                <a:gdLst/>
                <a:ahLst/>
                <a:cxnLst>
                  <a:cxn ang="0">
                    <a:pos x="17" y="3"/>
                  </a:cxn>
                  <a:cxn ang="0">
                    <a:pos x="1" y="12"/>
                  </a:cxn>
                  <a:cxn ang="0">
                    <a:pos x="1" y="10"/>
                  </a:cxn>
                  <a:cxn ang="0">
                    <a:pos x="10" y="0"/>
                  </a:cxn>
                  <a:cxn ang="0">
                    <a:pos x="17" y="0"/>
                  </a:cxn>
                  <a:cxn ang="0">
                    <a:pos x="17" y="3"/>
                  </a:cxn>
                </a:cxnLst>
                <a:rect l="0" t="0" r="r" b="b"/>
                <a:pathLst>
                  <a:path w="17" h="12">
                    <a:moveTo>
                      <a:pt x="17" y="3"/>
                    </a:moveTo>
                    <a:cubicBezTo>
                      <a:pt x="7" y="3"/>
                      <a:pt x="7" y="12"/>
                      <a:pt x="1" y="12"/>
                    </a:cubicBezTo>
                    <a:cubicBezTo>
                      <a:pt x="0" y="12"/>
                      <a:pt x="1" y="10"/>
                      <a:pt x="1" y="10"/>
                    </a:cubicBezTo>
                    <a:cubicBezTo>
                      <a:pt x="1" y="10"/>
                      <a:pt x="5" y="0"/>
                      <a:pt x="10" y="0"/>
                    </a:cubicBezTo>
                    <a:cubicBezTo>
                      <a:pt x="13" y="0"/>
                      <a:pt x="15" y="0"/>
                      <a:pt x="17" y="0"/>
                    </a:cubicBezTo>
                    <a:lnTo>
                      <a:pt x="17" y="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5" name="Freeform 143">
                <a:extLst>
                  <a:ext uri="{FF2B5EF4-FFF2-40B4-BE49-F238E27FC236}">
                    <a16:creationId xmlns:a16="http://schemas.microsoft.com/office/drawing/2014/main" id="{B7E2EE09-2212-1D48-AAFC-64DB1459F11C}"/>
                  </a:ext>
                </a:extLst>
              </p:cNvPr>
              <p:cNvSpPr>
                <a:spLocks/>
              </p:cNvSpPr>
              <p:nvPr/>
            </p:nvSpPr>
            <p:spPr bwMode="auto">
              <a:xfrm>
                <a:off x="6888163" y="2035175"/>
                <a:ext cx="12700" cy="11113"/>
              </a:xfrm>
              <a:custGeom>
                <a:avLst/>
                <a:gdLst/>
                <a:ahLst/>
                <a:cxnLst>
                  <a:cxn ang="0">
                    <a:pos x="1" y="6"/>
                  </a:cxn>
                  <a:cxn ang="0">
                    <a:pos x="2" y="3"/>
                  </a:cxn>
                  <a:cxn ang="0">
                    <a:pos x="9" y="0"/>
                  </a:cxn>
                  <a:cxn ang="0">
                    <a:pos x="1" y="9"/>
                  </a:cxn>
                  <a:cxn ang="0">
                    <a:pos x="1" y="6"/>
                  </a:cxn>
                </a:cxnLst>
                <a:rect l="0" t="0" r="r" b="b"/>
                <a:pathLst>
                  <a:path w="9" h="9">
                    <a:moveTo>
                      <a:pt x="1" y="6"/>
                    </a:moveTo>
                    <a:cubicBezTo>
                      <a:pt x="3" y="6"/>
                      <a:pt x="1" y="4"/>
                      <a:pt x="2" y="3"/>
                    </a:cubicBezTo>
                    <a:cubicBezTo>
                      <a:pt x="3" y="0"/>
                      <a:pt x="8" y="0"/>
                      <a:pt x="9" y="0"/>
                    </a:cubicBezTo>
                    <a:cubicBezTo>
                      <a:pt x="8" y="3"/>
                      <a:pt x="5" y="9"/>
                      <a:pt x="1" y="9"/>
                    </a:cubicBezTo>
                    <a:cubicBezTo>
                      <a:pt x="0" y="9"/>
                      <a:pt x="0" y="6"/>
                      <a:pt x="1"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6" name="Freeform 144">
                <a:extLst>
                  <a:ext uri="{FF2B5EF4-FFF2-40B4-BE49-F238E27FC236}">
                    <a16:creationId xmlns:a16="http://schemas.microsoft.com/office/drawing/2014/main" id="{141E09FD-B104-8440-AEB2-E5C9A7641DCF}"/>
                  </a:ext>
                </a:extLst>
              </p:cNvPr>
              <p:cNvSpPr>
                <a:spLocks/>
              </p:cNvSpPr>
              <p:nvPr/>
            </p:nvSpPr>
            <p:spPr bwMode="auto">
              <a:xfrm>
                <a:off x="6753225" y="1855788"/>
                <a:ext cx="47625" cy="184150"/>
              </a:xfrm>
              <a:custGeom>
                <a:avLst/>
                <a:gdLst/>
                <a:ahLst/>
                <a:cxnLst>
                  <a:cxn ang="0">
                    <a:pos x="26" y="84"/>
                  </a:cxn>
                  <a:cxn ang="0">
                    <a:pos x="13" y="109"/>
                  </a:cxn>
                  <a:cxn ang="0">
                    <a:pos x="26" y="132"/>
                  </a:cxn>
                  <a:cxn ang="0">
                    <a:pos x="25" y="132"/>
                  </a:cxn>
                  <a:cxn ang="0">
                    <a:pos x="20" y="128"/>
                  </a:cxn>
                  <a:cxn ang="0">
                    <a:pos x="16" y="128"/>
                  </a:cxn>
                  <a:cxn ang="0">
                    <a:pos x="5" y="138"/>
                  </a:cxn>
                  <a:cxn ang="0">
                    <a:pos x="5" y="125"/>
                  </a:cxn>
                  <a:cxn ang="0">
                    <a:pos x="7" y="105"/>
                  </a:cxn>
                  <a:cxn ang="0">
                    <a:pos x="4" y="93"/>
                  </a:cxn>
                  <a:cxn ang="0">
                    <a:pos x="7" y="79"/>
                  </a:cxn>
                  <a:cxn ang="0">
                    <a:pos x="7" y="53"/>
                  </a:cxn>
                  <a:cxn ang="0">
                    <a:pos x="0" y="37"/>
                  </a:cxn>
                  <a:cxn ang="0">
                    <a:pos x="9" y="15"/>
                  </a:cxn>
                  <a:cxn ang="0">
                    <a:pos x="11" y="9"/>
                  </a:cxn>
                  <a:cxn ang="0">
                    <a:pos x="11" y="0"/>
                  </a:cxn>
                  <a:cxn ang="0">
                    <a:pos x="14" y="0"/>
                  </a:cxn>
                  <a:cxn ang="0">
                    <a:pos x="19" y="20"/>
                  </a:cxn>
                  <a:cxn ang="0">
                    <a:pos x="21" y="37"/>
                  </a:cxn>
                  <a:cxn ang="0">
                    <a:pos x="21" y="47"/>
                  </a:cxn>
                  <a:cxn ang="0">
                    <a:pos x="24" y="59"/>
                  </a:cxn>
                  <a:cxn ang="0">
                    <a:pos x="36" y="90"/>
                  </a:cxn>
                  <a:cxn ang="0">
                    <a:pos x="26" y="84"/>
                  </a:cxn>
                </a:cxnLst>
                <a:rect l="0" t="0" r="r" b="b"/>
                <a:pathLst>
                  <a:path w="36" h="138">
                    <a:moveTo>
                      <a:pt x="26" y="84"/>
                    </a:moveTo>
                    <a:cubicBezTo>
                      <a:pt x="15" y="84"/>
                      <a:pt x="13" y="98"/>
                      <a:pt x="13" y="109"/>
                    </a:cubicBezTo>
                    <a:cubicBezTo>
                      <a:pt x="13" y="120"/>
                      <a:pt x="22" y="124"/>
                      <a:pt x="26" y="132"/>
                    </a:cubicBezTo>
                    <a:cubicBezTo>
                      <a:pt x="26" y="132"/>
                      <a:pt x="25" y="132"/>
                      <a:pt x="25" y="132"/>
                    </a:cubicBezTo>
                    <a:cubicBezTo>
                      <a:pt x="23" y="133"/>
                      <a:pt x="21" y="130"/>
                      <a:pt x="20" y="128"/>
                    </a:cubicBezTo>
                    <a:cubicBezTo>
                      <a:pt x="19" y="128"/>
                      <a:pt x="17" y="128"/>
                      <a:pt x="16" y="128"/>
                    </a:cubicBezTo>
                    <a:cubicBezTo>
                      <a:pt x="11" y="128"/>
                      <a:pt x="11" y="138"/>
                      <a:pt x="5" y="138"/>
                    </a:cubicBezTo>
                    <a:cubicBezTo>
                      <a:pt x="4" y="138"/>
                      <a:pt x="5" y="127"/>
                      <a:pt x="5" y="125"/>
                    </a:cubicBezTo>
                    <a:cubicBezTo>
                      <a:pt x="5" y="117"/>
                      <a:pt x="7" y="112"/>
                      <a:pt x="7" y="105"/>
                    </a:cubicBezTo>
                    <a:cubicBezTo>
                      <a:pt x="7" y="99"/>
                      <a:pt x="4" y="98"/>
                      <a:pt x="4" y="93"/>
                    </a:cubicBezTo>
                    <a:cubicBezTo>
                      <a:pt x="4" y="86"/>
                      <a:pt x="7" y="84"/>
                      <a:pt x="7" y="79"/>
                    </a:cubicBezTo>
                    <a:cubicBezTo>
                      <a:pt x="7" y="68"/>
                      <a:pt x="7" y="64"/>
                      <a:pt x="7" y="53"/>
                    </a:cubicBezTo>
                    <a:cubicBezTo>
                      <a:pt x="7" y="46"/>
                      <a:pt x="0" y="44"/>
                      <a:pt x="0" y="37"/>
                    </a:cubicBezTo>
                    <a:cubicBezTo>
                      <a:pt x="0" y="28"/>
                      <a:pt x="3" y="16"/>
                      <a:pt x="9" y="15"/>
                    </a:cubicBezTo>
                    <a:cubicBezTo>
                      <a:pt x="9" y="12"/>
                      <a:pt x="11" y="11"/>
                      <a:pt x="11" y="9"/>
                    </a:cubicBezTo>
                    <a:cubicBezTo>
                      <a:pt x="11" y="4"/>
                      <a:pt x="11" y="3"/>
                      <a:pt x="11" y="0"/>
                    </a:cubicBezTo>
                    <a:cubicBezTo>
                      <a:pt x="12" y="0"/>
                      <a:pt x="13" y="0"/>
                      <a:pt x="14" y="0"/>
                    </a:cubicBezTo>
                    <a:cubicBezTo>
                      <a:pt x="14" y="8"/>
                      <a:pt x="18" y="14"/>
                      <a:pt x="19" y="20"/>
                    </a:cubicBezTo>
                    <a:cubicBezTo>
                      <a:pt x="21" y="26"/>
                      <a:pt x="18" y="30"/>
                      <a:pt x="21" y="37"/>
                    </a:cubicBezTo>
                    <a:cubicBezTo>
                      <a:pt x="21" y="47"/>
                      <a:pt x="21" y="47"/>
                      <a:pt x="21" y="47"/>
                    </a:cubicBezTo>
                    <a:cubicBezTo>
                      <a:pt x="20" y="52"/>
                      <a:pt x="23" y="57"/>
                      <a:pt x="24" y="59"/>
                    </a:cubicBezTo>
                    <a:cubicBezTo>
                      <a:pt x="27" y="70"/>
                      <a:pt x="33" y="79"/>
                      <a:pt x="36" y="90"/>
                    </a:cubicBezTo>
                    <a:cubicBezTo>
                      <a:pt x="34" y="86"/>
                      <a:pt x="30" y="84"/>
                      <a:pt x="26" y="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7" name="Freeform 145">
                <a:extLst>
                  <a:ext uri="{FF2B5EF4-FFF2-40B4-BE49-F238E27FC236}">
                    <a16:creationId xmlns:a16="http://schemas.microsoft.com/office/drawing/2014/main" id="{F61CB015-CAF8-B544-950B-68CA13D95419}"/>
                  </a:ext>
                </a:extLst>
              </p:cNvPr>
              <p:cNvSpPr>
                <a:spLocks/>
              </p:cNvSpPr>
              <p:nvPr/>
            </p:nvSpPr>
            <p:spPr bwMode="auto">
              <a:xfrm>
                <a:off x="5241925" y="1219200"/>
                <a:ext cx="292100" cy="214313"/>
              </a:xfrm>
              <a:custGeom>
                <a:avLst/>
                <a:gdLst/>
                <a:ahLst/>
                <a:cxnLst>
                  <a:cxn ang="0">
                    <a:pos x="76" y="161"/>
                  </a:cxn>
                  <a:cxn ang="0">
                    <a:pos x="50" y="131"/>
                  </a:cxn>
                  <a:cxn ang="0">
                    <a:pos x="103" y="67"/>
                  </a:cxn>
                  <a:cxn ang="0">
                    <a:pos x="125" y="55"/>
                  </a:cxn>
                  <a:cxn ang="0">
                    <a:pos x="134" y="45"/>
                  </a:cxn>
                  <a:cxn ang="0">
                    <a:pos x="175" y="34"/>
                  </a:cxn>
                  <a:cxn ang="0">
                    <a:pos x="220" y="11"/>
                  </a:cxn>
                  <a:cxn ang="0">
                    <a:pos x="203" y="0"/>
                  </a:cxn>
                  <a:cxn ang="0">
                    <a:pos x="136" y="25"/>
                  </a:cxn>
                  <a:cxn ang="0">
                    <a:pos x="123" y="19"/>
                  </a:cxn>
                  <a:cxn ang="0">
                    <a:pos x="109" y="25"/>
                  </a:cxn>
                  <a:cxn ang="0">
                    <a:pos x="69" y="46"/>
                  </a:cxn>
                  <a:cxn ang="0">
                    <a:pos x="52" y="49"/>
                  </a:cxn>
                  <a:cxn ang="0">
                    <a:pos x="47" y="53"/>
                  </a:cxn>
                  <a:cxn ang="0">
                    <a:pos x="50" y="61"/>
                  </a:cxn>
                  <a:cxn ang="0">
                    <a:pos x="27" y="88"/>
                  </a:cxn>
                  <a:cxn ang="0">
                    <a:pos x="34" y="98"/>
                  </a:cxn>
                  <a:cxn ang="0">
                    <a:pos x="13" y="110"/>
                  </a:cxn>
                  <a:cxn ang="0">
                    <a:pos x="13" y="117"/>
                  </a:cxn>
                  <a:cxn ang="0">
                    <a:pos x="0" y="134"/>
                  </a:cxn>
                  <a:cxn ang="0">
                    <a:pos x="8" y="143"/>
                  </a:cxn>
                  <a:cxn ang="0">
                    <a:pos x="21" y="143"/>
                  </a:cxn>
                  <a:cxn ang="0">
                    <a:pos x="27" y="158"/>
                  </a:cxn>
                  <a:cxn ang="0">
                    <a:pos x="39" y="158"/>
                  </a:cxn>
                  <a:cxn ang="0">
                    <a:pos x="42" y="161"/>
                  </a:cxn>
                  <a:cxn ang="0">
                    <a:pos x="76" y="161"/>
                  </a:cxn>
                  <a:cxn ang="0">
                    <a:pos x="72" y="156"/>
                  </a:cxn>
                  <a:cxn ang="0">
                    <a:pos x="76" y="161"/>
                  </a:cxn>
                </a:cxnLst>
                <a:rect l="0" t="0" r="r" b="b"/>
                <a:pathLst>
                  <a:path w="220" h="161">
                    <a:moveTo>
                      <a:pt x="76" y="161"/>
                    </a:moveTo>
                    <a:cubicBezTo>
                      <a:pt x="66" y="151"/>
                      <a:pt x="50" y="147"/>
                      <a:pt x="50" y="131"/>
                    </a:cubicBezTo>
                    <a:cubicBezTo>
                      <a:pt x="50" y="102"/>
                      <a:pt x="81" y="73"/>
                      <a:pt x="103" y="67"/>
                    </a:cubicBezTo>
                    <a:cubicBezTo>
                      <a:pt x="111" y="64"/>
                      <a:pt x="113" y="55"/>
                      <a:pt x="125" y="55"/>
                    </a:cubicBezTo>
                    <a:cubicBezTo>
                      <a:pt x="130" y="55"/>
                      <a:pt x="132" y="46"/>
                      <a:pt x="134" y="45"/>
                    </a:cubicBezTo>
                    <a:cubicBezTo>
                      <a:pt x="149" y="38"/>
                      <a:pt x="160" y="41"/>
                      <a:pt x="175" y="34"/>
                    </a:cubicBezTo>
                    <a:cubicBezTo>
                      <a:pt x="186" y="28"/>
                      <a:pt x="220" y="26"/>
                      <a:pt x="220" y="11"/>
                    </a:cubicBezTo>
                    <a:cubicBezTo>
                      <a:pt x="220" y="6"/>
                      <a:pt x="208" y="0"/>
                      <a:pt x="203" y="0"/>
                    </a:cubicBezTo>
                    <a:cubicBezTo>
                      <a:pt x="181" y="0"/>
                      <a:pt x="160" y="25"/>
                      <a:pt x="136" y="25"/>
                    </a:cubicBezTo>
                    <a:cubicBezTo>
                      <a:pt x="131" y="25"/>
                      <a:pt x="128" y="19"/>
                      <a:pt x="123" y="19"/>
                    </a:cubicBezTo>
                    <a:cubicBezTo>
                      <a:pt x="115" y="19"/>
                      <a:pt x="115" y="25"/>
                      <a:pt x="109" y="25"/>
                    </a:cubicBezTo>
                    <a:cubicBezTo>
                      <a:pt x="93" y="25"/>
                      <a:pt x="80" y="46"/>
                      <a:pt x="69" y="46"/>
                    </a:cubicBezTo>
                    <a:cubicBezTo>
                      <a:pt x="63" y="46"/>
                      <a:pt x="58" y="49"/>
                      <a:pt x="52" y="49"/>
                    </a:cubicBezTo>
                    <a:cubicBezTo>
                      <a:pt x="49" y="49"/>
                      <a:pt x="47" y="52"/>
                      <a:pt x="47" y="53"/>
                    </a:cubicBezTo>
                    <a:cubicBezTo>
                      <a:pt x="47" y="56"/>
                      <a:pt x="50" y="58"/>
                      <a:pt x="50" y="61"/>
                    </a:cubicBezTo>
                    <a:cubicBezTo>
                      <a:pt x="50" y="74"/>
                      <a:pt x="27" y="80"/>
                      <a:pt x="27" y="88"/>
                    </a:cubicBezTo>
                    <a:cubicBezTo>
                      <a:pt x="27" y="91"/>
                      <a:pt x="34" y="92"/>
                      <a:pt x="34" y="98"/>
                    </a:cubicBezTo>
                    <a:cubicBezTo>
                      <a:pt x="27" y="99"/>
                      <a:pt x="13" y="102"/>
                      <a:pt x="13" y="110"/>
                    </a:cubicBezTo>
                    <a:cubicBezTo>
                      <a:pt x="13" y="115"/>
                      <a:pt x="13" y="117"/>
                      <a:pt x="13" y="117"/>
                    </a:cubicBezTo>
                    <a:cubicBezTo>
                      <a:pt x="13" y="124"/>
                      <a:pt x="0" y="124"/>
                      <a:pt x="0" y="134"/>
                    </a:cubicBezTo>
                    <a:cubicBezTo>
                      <a:pt x="0" y="139"/>
                      <a:pt x="8" y="143"/>
                      <a:pt x="8" y="143"/>
                    </a:cubicBezTo>
                    <a:cubicBezTo>
                      <a:pt x="8" y="143"/>
                      <a:pt x="20" y="143"/>
                      <a:pt x="21" y="143"/>
                    </a:cubicBezTo>
                    <a:cubicBezTo>
                      <a:pt x="28" y="145"/>
                      <a:pt x="24" y="152"/>
                      <a:pt x="27" y="158"/>
                    </a:cubicBezTo>
                    <a:cubicBezTo>
                      <a:pt x="28" y="161"/>
                      <a:pt x="35" y="158"/>
                      <a:pt x="39" y="158"/>
                    </a:cubicBezTo>
                    <a:cubicBezTo>
                      <a:pt x="40" y="158"/>
                      <a:pt x="41" y="161"/>
                      <a:pt x="42" y="161"/>
                    </a:cubicBezTo>
                    <a:cubicBezTo>
                      <a:pt x="76" y="161"/>
                      <a:pt x="76" y="161"/>
                      <a:pt x="76" y="161"/>
                    </a:cubicBezTo>
                    <a:cubicBezTo>
                      <a:pt x="75" y="159"/>
                      <a:pt x="73" y="157"/>
                      <a:pt x="72" y="156"/>
                    </a:cubicBezTo>
                    <a:lnTo>
                      <a:pt x="76" y="16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8" name="Freeform 146">
                <a:extLst>
                  <a:ext uri="{FF2B5EF4-FFF2-40B4-BE49-F238E27FC236}">
                    <a16:creationId xmlns:a16="http://schemas.microsoft.com/office/drawing/2014/main" id="{1034995F-FE3C-EE4B-A95B-0AF61E23F79E}"/>
                  </a:ext>
                </a:extLst>
              </p:cNvPr>
              <p:cNvSpPr>
                <a:spLocks/>
              </p:cNvSpPr>
              <p:nvPr/>
            </p:nvSpPr>
            <p:spPr bwMode="auto">
              <a:xfrm>
                <a:off x="4713288" y="1196975"/>
                <a:ext cx="2847975" cy="1058863"/>
              </a:xfrm>
              <a:custGeom>
                <a:avLst/>
                <a:gdLst/>
                <a:ahLst/>
                <a:cxnLst>
                  <a:cxn ang="0">
                    <a:pos x="1515" y="585"/>
                  </a:cxn>
                  <a:cxn ang="0">
                    <a:pos x="1460" y="485"/>
                  </a:cxn>
                  <a:cxn ang="0">
                    <a:pos x="1665" y="408"/>
                  </a:cxn>
                  <a:cxn ang="0">
                    <a:pos x="1804" y="346"/>
                  </a:cxn>
                  <a:cxn ang="0">
                    <a:pos x="1709" y="465"/>
                  </a:cxn>
                  <a:cxn ang="0">
                    <a:pos x="1793" y="452"/>
                  </a:cxn>
                  <a:cxn ang="0">
                    <a:pos x="1989" y="313"/>
                  </a:cxn>
                  <a:cxn ang="0">
                    <a:pos x="2112" y="287"/>
                  </a:cxn>
                  <a:cxn ang="0">
                    <a:pos x="1892" y="194"/>
                  </a:cxn>
                  <a:cxn ang="0">
                    <a:pos x="1660" y="159"/>
                  </a:cxn>
                  <a:cxn ang="0">
                    <a:pos x="1435" y="157"/>
                  </a:cxn>
                  <a:cxn ang="0">
                    <a:pos x="1314" y="97"/>
                  </a:cxn>
                  <a:cxn ang="0">
                    <a:pos x="1102" y="104"/>
                  </a:cxn>
                  <a:cxn ang="0">
                    <a:pos x="1016" y="27"/>
                  </a:cxn>
                  <a:cxn ang="0">
                    <a:pos x="758" y="117"/>
                  </a:cxn>
                  <a:cxn ang="0">
                    <a:pos x="668" y="148"/>
                  </a:cxn>
                  <a:cxn ang="0">
                    <a:pos x="644" y="121"/>
                  </a:cxn>
                  <a:cxn ang="0">
                    <a:pos x="511" y="207"/>
                  </a:cxn>
                  <a:cxn ang="0">
                    <a:pos x="322" y="247"/>
                  </a:cxn>
                  <a:cxn ang="0">
                    <a:pos x="214" y="296"/>
                  </a:cxn>
                  <a:cxn ang="0">
                    <a:pos x="229" y="227"/>
                  </a:cxn>
                  <a:cxn ang="0">
                    <a:pos x="127" y="236"/>
                  </a:cxn>
                  <a:cxn ang="0">
                    <a:pos x="136" y="312"/>
                  </a:cxn>
                  <a:cxn ang="0">
                    <a:pos x="117" y="395"/>
                  </a:cxn>
                  <a:cxn ang="0">
                    <a:pos x="50" y="446"/>
                  </a:cxn>
                  <a:cxn ang="0">
                    <a:pos x="16" y="495"/>
                  </a:cxn>
                  <a:cxn ang="0">
                    <a:pos x="54" y="558"/>
                  </a:cxn>
                  <a:cxn ang="0">
                    <a:pos x="88" y="597"/>
                  </a:cxn>
                  <a:cxn ang="0">
                    <a:pos x="112" y="644"/>
                  </a:cxn>
                  <a:cxn ang="0">
                    <a:pos x="208" y="647"/>
                  </a:cxn>
                  <a:cxn ang="0">
                    <a:pos x="225" y="626"/>
                  </a:cxn>
                  <a:cxn ang="0">
                    <a:pos x="284" y="701"/>
                  </a:cxn>
                  <a:cxn ang="0">
                    <a:pos x="350" y="732"/>
                  </a:cxn>
                  <a:cxn ang="0">
                    <a:pos x="366" y="742"/>
                  </a:cxn>
                  <a:cxn ang="0">
                    <a:pos x="349" y="634"/>
                  </a:cxn>
                  <a:cxn ang="0">
                    <a:pos x="412" y="645"/>
                  </a:cxn>
                  <a:cxn ang="0">
                    <a:pos x="427" y="700"/>
                  </a:cxn>
                  <a:cxn ang="0">
                    <a:pos x="428" y="746"/>
                  </a:cxn>
                  <a:cxn ang="0">
                    <a:pos x="447" y="755"/>
                  </a:cxn>
                  <a:cxn ang="0">
                    <a:pos x="522" y="777"/>
                  </a:cxn>
                  <a:cxn ang="0">
                    <a:pos x="559" y="781"/>
                  </a:cxn>
                  <a:cxn ang="0">
                    <a:pos x="608" y="770"/>
                  </a:cxn>
                  <a:cxn ang="0">
                    <a:pos x="654" y="772"/>
                  </a:cxn>
                  <a:cxn ang="0">
                    <a:pos x="677" y="748"/>
                  </a:cxn>
                  <a:cxn ang="0">
                    <a:pos x="829" y="593"/>
                  </a:cxn>
                  <a:cxn ang="0">
                    <a:pos x="994" y="534"/>
                  </a:cxn>
                  <a:cxn ang="0">
                    <a:pos x="1224" y="569"/>
                  </a:cxn>
                  <a:cxn ang="0">
                    <a:pos x="1411" y="607"/>
                  </a:cxn>
                  <a:cxn ang="0">
                    <a:pos x="1400" y="655"/>
                  </a:cxn>
                </a:cxnLst>
                <a:rect l="0" t="0" r="r" b="b"/>
                <a:pathLst>
                  <a:path w="2139" h="795">
                    <a:moveTo>
                      <a:pt x="1398" y="684"/>
                    </a:moveTo>
                    <a:cubicBezTo>
                      <a:pt x="1398" y="684"/>
                      <a:pt x="1415" y="688"/>
                      <a:pt x="1429" y="688"/>
                    </a:cubicBezTo>
                    <a:cubicBezTo>
                      <a:pt x="1454" y="688"/>
                      <a:pt x="1478" y="635"/>
                      <a:pt x="1495" y="618"/>
                    </a:cubicBezTo>
                    <a:cubicBezTo>
                      <a:pt x="1502" y="610"/>
                      <a:pt x="1512" y="596"/>
                      <a:pt x="1515" y="585"/>
                    </a:cubicBezTo>
                    <a:cubicBezTo>
                      <a:pt x="1518" y="572"/>
                      <a:pt x="1513" y="564"/>
                      <a:pt x="1520" y="551"/>
                    </a:cubicBezTo>
                    <a:cubicBezTo>
                      <a:pt x="1522" y="547"/>
                      <a:pt x="1527" y="537"/>
                      <a:pt x="1527" y="527"/>
                    </a:cubicBezTo>
                    <a:cubicBezTo>
                      <a:pt x="1527" y="515"/>
                      <a:pt x="1508" y="492"/>
                      <a:pt x="1499" y="499"/>
                    </a:cubicBezTo>
                    <a:cubicBezTo>
                      <a:pt x="1473" y="518"/>
                      <a:pt x="1460" y="488"/>
                      <a:pt x="1460" y="485"/>
                    </a:cubicBezTo>
                    <a:cubicBezTo>
                      <a:pt x="1460" y="473"/>
                      <a:pt x="1483" y="459"/>
                      <a:pt x="1493" y="450"/>
                    </a:cubicBezTo>
                    <a:cubicBezTo>
                      <a:pt x="1506" y="436"/>
                      <a:pt x="1524" y="413"/>
                      <a:pt x="1543" y="408"/>
                    </a:cubicBezTo>
                    <a:cubicBezTo>
                      <a:pt x="1560" y="404"/>
                      <a:pt x="1613" y="399"/>
                      <a:pt x="1627" y="399"/>
                    </a:cubicBezTo>
                    <a:cubicBezTo>
                      <a:pt x="1645" y="399"/>
                      <a:pt x="1654" y="408"/>
                      <a:pt x="1665" y="408"/>
                    </a:cubicBezTo>
                    <a:cubicBezTo>
                      <a:pt x="1671" y="408"/>
                      <a:pt x="1675" y="408"/>
                      <a:pt x="1689" y="408"/>
                    </a:cubicBezTo>
                    <a:cubicBezTo>
                      <a:pt x="1696" y="379"/>
                      <a:pt x="1709" y="362"/>
                      <a:pt x="1740" y="362"/>
                    </a:cubicBezTo>
                    <a:cubicBezTo>
                      <a:pt x="1748" y="362"/>
                      <a:pt x="1751" y="360"/>
                      <a:pt x="1766" y="362"/>
                    </a:cubicBezTo>
                    <a:cubicBezTo>
                      <a:pt x="1759" y="368"/>
                      <a:pt x="1756" y="406"/>
                      <a:pt x="1804" y="346"/>
                    </a:cubicBezTo>
                    <a:cubicBezTo>
                      <a:pt x="1809" y="346"/>
                      <a:pt x="1832" y="355"/>
                      <a:pt x="1797" y="377"/>
                    </a:cubicBezTo>
                    <a:cubicBezTo>
                      <a:pt x="1785" y="385"/>
                      <a:pt x="1774" y="381"/>
                      <a:pt x="1766" y="393"/>
                    </a:cubicBezTo>
                    <a:cubicBezTo>
                      <a:pt x="1757" y="406"/>
                      <a:pt x="1749" y="423"/>
                      <a:pt x="1735" y="430"/>
                    </a:cubicBezTo>
                    <a:cubicBezTo>
                      <a:pt x="1724" y="436"/>
                      <a:pt x="1709" y="447"/>
                      <a:pt x="1709" y="465"/>
                    </a:cubicBezTo>
                    <a:cubicBezTo>
                      <a:pt x="1709" y="482"/>
                      <a:pt x="1714" y="535"/>
                      <a:pt x="1726" y="545"/>
                    </a:cubicBezTo>
                    <a:cubicBezTo>
                      <a:pt x="1735" y="532"/>
                      <a:pt x="1741" y="507"/>
                      <a:pt x="1760" y="503"/>
                    </a:cubicBezTo>
                    <a:cubicBezTo>
                      <a:pt x="1757" y="491"/>
                      <a:pt x="1777" y="488"/>
                      <a:pt x="1777" y="479"/>
                    </a:cubicBezTo>
                    <a:cubicBezTo>
                      <a:pt x="1777" y="464"/>
                      <a:pt x="1793" y="460"/>
                      <a:pt x="1793" y="452"/>
                    </a:cubicBezTo>
                    <a:cubicBezTo>
                      <a:pt x="1793" y="447"/>
                      <a:pt x="1788" y="442"/>
                      <a:pt x="1793" y="432"/>
                    </a:cubicBezTo>
                    <a:cubicBezTo>
                      <a:pt x="1828" y="356"/>
                      <a:pt x="1861" y="397"/>
                      <a:pt x="1874" y="397"/>
                    </a:cubicBezTo>
                    <a:cubicBezTo>
                      <a:pt x="1914" y="397"/>
                      <a:pt x="1941" y="347"/>
                      <a:pt x="1976" y="346"/>
                    </a:cubicBezTo>
                    <a:cubicBezTo>
                      <a:pt x="2041" y="345"/>
                      <a:pt x="1989" y="320"/>
                      <a:pt x="1989" y="313"/>
                    </a:cubicBezTo>
                    <a:cubicBezTo>
                      <a:pt x="1989" y="294"/>
                      <a:pt x="2015" y="297"/>
                      <a:pt x="2020" y="287"/>
                    </a:cubicBezTo>
                    <a:cubicBezTo>
                      <a:pt x="2022" y="282"/>
                      <a:pt x="2018" y="271"/>
                      <a:pt x="2026" y="271"/>
                    </a:cubicBezTo>
                    <a:cubicBezTo>
                      <a:pt x="2054" y="271"/>
                      <a:pt x="2077" y="309"/>
                      <a:pt x="2097" y="309"/>
                    </a:cubicBezTo>
                    <a:cubicBezTo>
                      <a:pt x="2106" y="309"/>
                      <a:pt x="2108" y="293"/>
                      <a:pt x="2112" y="287"/>
                    </a:cubicBezTo>
                    <a:cubicBezTo>
                      <a:pt x="2120" y="278"/>
                      <a:pt x="2127" y="279"/>
                      <a:pt x="2139" y="275"/>
                    </a:cubicBezTo>
                    <a:cubicBezTo>
                      <a:pt x="2123" y="254"/>
                      <a:pt x="2071" y="242"/>
                      <a:pt x="2046" y="227"/>
                    </a:cubicBezTo>
                    <a:cubicBezTo>
                      <a:pt x="2011" y="207"/>
                      <a:pt x="1965" y="185"/>
                      <a:pt x="1914" y="185"/>
                    </a:cubicBezTo>
                    <a:cubicBezTo>
                      <a:pt x="1900" y="185"/>
                      <a:pt x="1890" y="188"/>
                      <a:pt x="1892" y="194"/>
                    </a:cubicBezTo>
                    <a:cubicBezTo>
                      <a:pt x="1906" y="237"/>
                      <a:pt x="1872" y="194"/>
                      <a:pt x="1863" y="194"/>
                    </a:cubicBezTo>
                    <a:cubicBezTo>
                      <a:pt x="1762" y="192"/>
                      <a:pt x="1762" y="192"/>
                      <a:pt x="1762" y="192"/>
                    </a:cubicBezTo>
                    <a:cubicBezTo>
                      <a:pt x="1756" y="169"/>
                      <a:pt x="1741" y="161"/>
                      <a:pt x="1711" y="161"/>
                    </a:cubicBezTo>
                    <a:cubicBezTo>
                      <a:pt x="1695" y="161"/>
                      <a:pt x="1670" y="167"/>
                      <a:pt x="1660" y="159"/>
                    </a:cubicBezTo>
                    <a:cubicBezTo>
                      <a:pt x="1652" y="151"/>
                      <a:pt x="1651" y="141"/>
                      <a:pt x="1638" y="137"/>
                    </a:cubicBezTo>
                    <a:cubicBezTo>
                      <a:pt x="1611" y="128"/>
                      <a:pt x="1582" y="121"/>
                      <a:pt x="1548" y="121"/>
                    </a:cubicBezTo>
                    <a:cubicBezTo>
                      <a:pt x="1513" y="121"/>
                      <a:pt x="1509" y="140"/>
                      <a:pt x="1506" y="157"/>
                    </a:cubicBezTo>
                    <a:cubicBezTo>
                      <a:pt x="1473" y="157"/>
                      <a:pt x="1457" y="157"/>
                      <a:pt x="1435" y="157"/>
                    </a:cubicBezTo>
                    <a:cubicBezTo>
                      <a:pt x="1423" y="157"/>
                      <a:pt x="1421" y="147"/>
                      <a:pt x="1407" y="146"/>
                    </a:cubicBezTo>
                    <a:cubicBezTo>
                      <a:pt x="1405" y="152"/>
                      <a:pt x="1403" y="166"/>
                      <a:pt x="1396" y="166"/>
                    </a:cubicBezTo>
                    <a:cubicBezTo>
                      <a:pt x="1377" y="166"/>
                      <a:pt x="1369" y="143"/>
                      <a:pt x="1369" y="130"/>
                    </a:cubicBezTo>
                    <a:cubicBezTo>
                      <a:pt x="1369" y="127"/>
                      <a:pt x="1405" y="105"/>
                      <a:pt x="1314" y="97"/>
                    </a:cubicBezTo>
                    <a:cubicBezTo>
                      <a:pt x="1303" y="96"/>
                      <a:pt x="1296" y="101"/>
                      <a:pt x="1296" y="115"/>
                    </a:cubicBezTo>
                    <a:cubicBezTo>
                      <a:pt x="1248" y="115"/>
                      <a:pt x="1248" y="115"/>
                      <a:pt x="1248" y="115"/>
                    </a:cubicBezTo>
                    <a:cubicBezTo>
                      <a:pt x="1233" y="111"/>
                      <a:pt x="1157" y="102"/>
                      <a:pt x="1147" y="86"/>
                    </a:cubicBezTo>
                    <a:cubicBezTo>
                      <a:pt x="1089" y="133"/>
                      <a:pt x="1102" y="104"/>
                      <a:pt x="1102" y="104"/>
                    </a:cubicBezTo>
                    <a:cubicBezTo>
                      <a:pt x="1116" y="87"/>
                      <a:pt x="1249" y="51"/>
                      <a:pt x="1140" y="24"/>
                    </a:cubicBezTo>
                    <a:cubicBezTo>
                      <a:pt x="1094" y="24"/>
                      <a:pt x="1094" y="24"/>
                      <a:pt x="1094" y="24"/>
                    </a:cubicBezTo>
                    <a:cubicBezTo>
                      <a:pt x="1089" y="12"/>
                      <a:pt x="1079" y="0"/>
                      <a:pt x="1060" y="0"/>
                    </a:cubicBezTo>
                    <a:cubicBezTo>
                      <a:pt x="1038" y="0"/>
                      <a:pt x="1028" y="17"/>
                      <a:pt x="1016" y="27"/>
                    </a:cubicBezTo>
                    <a:cubicBezTo>
                      <a:pt x="1008" y="33"/>
                      <a:pt x="951" y="56"/>
                      <a:pt x="956" y="35"/>
                    </a:cubicBezTo>
                    <a:cubicBezTo>
                      <a:pt x="941" y="40"/>
                      <a:pt x="879" y="44"/>
                      <a:pt x="847" y="73"/>
                    </a:cubicBezTo>
                    <a:cubicBezTo>
                      <a:pt x="840" y="79"/>
                      <a:pt x="838" y="97"/>
                      <a:pt x="828" y="97"/>
                    </a:cubicBezTo>
                    <a:cubicBezTo>
                      <a:pt x="813" y="97"/>
                      <a:pt x="758" y="92"/>
                      <a:pt x="758" y="117"/>
                    </a:cubicBezTo>
                    <a:cubicBezTo>
                      <a:pt x="758" y="122"/>
                      <a:pt x="763" y="128"/>
                      <a:pt x="765" y="135"/>
                    </a:cubicBezTo>
                    <a:cubicBezTo>
                      <a:pt x="755" y="141"/>
                      <a:pt x="752" y="135"/>
                      <a:pt x="721" y="135"/>
                    </a:cubicBezTo>
                    <a:cubicBezTo>
                      <a:pt x="695" y="170"/>
                      <a:pt x="697" y="129"/>
                      <a:pt x="691" y="121"/>
                    </a:cubicBezTo>
                    <a:cubicBezTo>
                      <a:pt x="689" y="136"/>
                      <a:pt x="679" y="142"/>
                      <a:pt x="668" y="148"/>
                    </a:cubicBezTo>
                    <a:cubicBezTo>
                      <a:pt x="671" y="160"/>
                      <a:pt x="690" y="173"/>
                      <a:pt x="677" y="188"/>
                    </a:cubicBezTo>
                    <a:cubicBezTo>
                      <a:pt x="667" y="198"/>
                      <a:pt x="695" y="230"/>
                      <a:pt x="680" y="230"/>
                    </a:cubicBezTo>
                    <a:cubicBezTo>
                      <a:pt x="662" y="230"/>
                      <a:pt x="657" y="164"/>
                      <a:pt x="657" y="150"/>
                    </a:cubicBezTo>
                    <a:cubicBezTo>
                      <a:pt x="657" y="135"/>
                      <a:pt x="681" y="129"/>
                      <a:pt x="644" y="121"/>
                    </a:cubicBezTo>
                    <a:cubicBezTo>
                      <a:pt x="625" y="118"/>
                      <a:pt x="589" y="149"/>
                      <a:pt x="589" y="166"/>
                    </a:cubicBezTo>
                    <a:cubicBezTo>
                      <a:pt x="589" y="186"/>
                      <a:pt x="598" y="199"/>
                      <a:pt x="608" y="210"/>
                    </a:cubicBezTo>
                    <a:cubicBezTo>
                      <a:pt x="633" y="248"/>
                      <a:pt x="574" y="205"/>
                      <a:pt x="552" y="200"/>
                    </a:cubicBezTo>
                    <a:cubicBezTo>
                      <a:pt x="492" y="184"/>
                      <a:pt x="512" y="204"/>
                      <a:pt x="511" y="207"/>
                    </a:cubicBezTo>
                    <a:cubicBezTo>
                      <a:pt x="509" y="241"/>
                      <a:pt x="495" y="214"/>
                      <a:pt x="487" y="214"/>
                    </a:cubicBezTo>
                    <a:cubicBezTo>
                      <a:pt x="473" y="214"/>
                      <a:pt x="445" y="233"/>
                      <a:pt x="425" y="223"/>
                    </a:cubicBezTo>
                    <a:cubicBezTo>
                      <a:pt x="415" y="197"/>
                      <a:pt x="349" y="256"/>
                      <a:pt x="333" y="256"/>
                    </a:cubicBezTo>
                    <a:cubicBezTo>
                      <a:pt x="327" y="256"/>
                      <a:pt x="320" y="252"/>
                      <a:pt x="322" y="247"/>
                    </a:cubicBezTo>
                    <a:cubicBezTo>
                      <a:pt x="329" y="229"/>
                      <a:pt x="319" y="191"/>
                      <a:pt x="300" y="249"/>
                    </a:cubicBezTo>
                    <a:cubicBezTo>
                      <a:pt x="298" y="253"/>
                      <a:pt x="306" y="255"/>
                      <a:pt x="306" y="263"/>
                    </a:cubicBezTo>
                    <a:cubicBezTo>
                      <a:pt x="306" y="278"/>
                      <a:pt x="283" y="267"/>
                      <a:pt x="271" y="271"/>
                    </a:cubicBezTo>
                    <a:cubicBezTo>
                      <a:pt x="259" y="275"/>
                      <a:pt x="265" y="318"/>
                      <a:pt x="214" y="296"/>
                    </a:cubicBezTo>
                    <a:cubicBezTo>
                      <a:pt x="214" y="313"/>
                      <a:pt x="214" y="313"/>
                      <a:pt x="214" y="313"/>
                    </a:cubicBezTo>
                    <a:cubicBezTo>
                      <a:pt x="189" y="311"/>
                      <a:pt x="192" y="284"/>
                      <a:pt x="183" y="271"/>
                    </a:cubicBezTo>
                    <a:cubicBezTo>
                      <a:pt x="202" y="271"/>
                      <a:pt x="212" y="271"/>
                      <a:pt x="230" y="276"/>
                    </a:cubicBezTo>
                    <a:cubicBezTo>
                      <a:pt x="255" y="282"/>
                      <a:pt x="304" y="251"/>
                      <a:pt x="229" y="227"/>
                    </a:cubicBezTo>
                    <a:cubicBezTo>
                      <a:pt x="208" y="220"/>
                      <a:pt x="160" y="196"/>
                      <a:pt x="145" y="196"/>
                    </a:cubicBezTo>
                    <a:cubicBezTo>
                      <a:pt x="144" y="196"/>
                      <a:pt x="144" y="195"/>
                      <a:pt x="133" y="196"/>
                    </a:cubicBezTo>
                    <a:cubicBezTo>
                      <a:pt x="127" y="200"/>
                      <a:pt x="111" y="208"/>
                      <a:pt x="111" y="219"/>
                    </a:cubicBezTo>
                    <a:cubicBezTo>
                      <a:pt x="111" y="227"/>
                      <a:pt x="127" y="226"/>
                      <a:pt x="127" y="236"/>
                    </a:cubicBezTo>
                    <a:cubicBezTo>
                      <a:pt x="127" y="244"/>
                      <a:pt x="119" y="247"/>
                      <a:pt x="119" y="255"/>
                    </a:cubicBezTo>
                    <a:cubicBezTo>
                      <a:pt x="119" y="263"/>
                      <a:pt x="128" y="268"/>
                      <a:pt x="128" y="277"/>
                    </a:cubicBezTo>
                    <a:cubicBezTo>
                      <a:pt x="128" y="282"/>
                      <a:pt x="123" y="285"/>
                      <a:pt x="123" y="290"/>
                    </a:cubicBezTo>
                    <a:cubicBezTo>
                      <a:pt x="123" y="300"/>
                      <a:pt x="136" y="302"/>
                      <a:pt x="136" y="312"/>
                    </a:cubicBezTo>
                    <a:cubicBezTo>
                      <a:pt x="136" y="315"/>
                      <a:pt x="132" y="317"/>
                      <a:pt x="131" y="318"/>
                    </a:cubicBezTo>
                    <a:cubicBezTo>
                      <a:pt x="135" y="325"/>
                      <a:pt x="145" y="327"/>
                      <a:pt x="145" y="336"/>
                    </a:cubicBezTo>
                    <a:cubicBezTo>
                      <a:pt x="145" y="351"/>
                      <a:pt x="115" y="367"/>
                      <a:pt x="106" y="379"/>
                    </a:cubicBezTo>
                    <a:cubicBezTo>
                      <a:pt x="109" y="384"/>
                      <a:pt x="114" y="387"/>
                      <a:pt x="117" y="395"/>
                    </a:cubicBezTo>
                    <a:cubicBezTo>
                      <a:pt x="111" y="398"/>
                      <a:pt x="98" y="405"/>
                      <a:pt x="92" y="405"/>
                    </a:cubicBezTo>
                    <a:cubicBezTo>
                      <a:pt x="85" y="405"/>
                      <a:pt x="80" y="402"/>
                      <a:pt x="70" y="402"/>
                    </a:cubicBezTo>
                    <a:cubicBezTo>
                      <a:pt x="61" y="402"/>
                      <a:pt x="38" y="410"/>
                      <a:pt x="45" y="417"/>
                    </a:cubicBezTo>
                    <a:cubicBezTo>
                      <a:pt x="67" y="438"/>
                      <a:pt x="56" y="446"/>
                      <a:pt x="50" y="446"/>
                    </a:cubicBezTo>
                    <a:cubicBezTo>
                      <a:pt x="42" y="446"/>
                      <a:pt x="40" y="435"/>
                      <a:pt x="33" y="435"/>
                    </a:cubicBezTo>
                    <a:cubicBezTo>
                      <a:pt x="25" y="435"/>
                      <a:pt x="15" y="455"/>
                      <a:pt x="15" y="465"/>
                    </a:cubicBezTo>
                    <a:cubicBezTo>
                      <a:pt x="15" y="483"/>
                      <a:pt x="1" y="480"/>
                      <a:pt x="0" y="496"/>
                    </a:cubicBezTo>
                    <a:cubicBezTo>
                      <a:pt x="6" y="495"/>
                      <a:pt x="11" y="495"/>
                      <a:pt x="16" y="495"/>
                    </a:cubicBezTo>
                    <a:cubicBezTo>
                      <a:pt x="24" y="495"/>
                      <a:pt x="30" y="494"/>
                      <a:pt x="39" y="494"/>
                    </a:cubicBezTo>
                    <a:cubicBezTo>
                      <a:pt x="48" y="494"/>
                      <a:pt x="52" y="510"/>
                      <a:pt x="52" y="520"/>
                    </a:cubicBezTo>
                    <a:cubicBezTo>
                      <a:pt x="52" y="526"/>
                      <a:pt x="46" y="529"/>
                      <a:pt x="46" y="535"/>
                    </a:cubicBezTo>
                    <a:cubicBezTo>
                      <a:pt x="46" y="544"/>
                      <a:pt x="54" y="550"/>
                      <a:pt x="54" y="558"/>
                    </a:cubicBezTo>
                    <a:cubicBezTo>
                      <a:pt x="54" y="563"/>
                      <a:pt x="46" y="565"/>
                      <a:pt x="44" y="568"/>
                    </a:cubicBezTo>
                    <a:cubicBezTo>
                      <a:pt x="39" y="576"/>
                      <a:pt x="37" y="583"/>
                      <a:pt x="37" y="593"/>
                    </a:cubicBezTo>
                    <a:cubicBezTo>
                      <a:pt x="37" y="606"/>
                      <a:pt x="46" y="603"/>
                      <a:pt x="56" y="603"/>
                    </a:cubicBezTo>
                    <a:cubicBezTo>
                      <a:pt x="70" y="603"/>
                      <a:pt x="77" y="597"/>
                      <a:pt x="88" y="597"/>
                    </a:cubicBezTo>
                    <a:cubicBezTo>
                      <a:pt x="99" y="597"/>
                      <a:pt x="97" y="620"/>
                      <a:pt x="108" y="620"/>
                    </a:cubicBezTo>
                    <a:cubicBezTo>
                      <a:pt x="108" y="638"/>
                      <a:pt x="108" y="638"/>
                      <a:pt x="108" y="638"/>
                    </a:cubicBezTo>
                    <a:cubicBezTo>
                      <a:pt x="108" y="640"/>
                      <a:pt x="109" y="641"/>
                      <a:pt x="110" y="641"/>
                    </a:cubicBezTo>
                    <a:cubicBezTo>
                      <a:pt x="112" y="644"/>
                      <a:pt x="112" y="644"/>
                      <a:pt x="112" y="644"/>
                    </a:cubicBezTo>
                    <a:cubicBezTo>
                      <a:pt x="114" y="644"/>
                      <a:pt x="120" y="642"/>
                      <a:pt x="123" y="641"/>
                    </a:cubicBezTo>
                    <a:cubicBezTo>
                      <a:pt x="132" y="639"/>
                      <a:pt x="133" y="627"/>
                      <a:pt x="143" y="627"/>
                    </a:cubicBezTo>
                    <a:cubicBezTo>
                      <a:pt x="151" y="627"/>
                      <a:pt x="171" y="660"/>
                      <a:pt x="177" y="660"/>
                    </a:cubicBezTo>
                    <a:cubicBezTo>
                      <a:pt x="184" y="660"/>
                      <a:pt x="205" y="651"/>
                      <a:pt x="208" y="647"/>
                    </a:cubicBezTo>
                    <a:cubicBezTo>
                      <a:pt x="207" y="647"/>
                      <a:pt x="196" y="645"/>
                      <a:pt x="196" y="645"/>
                    </a:cubicBezTo>
                    <a:cubicBezTo>
                      <a:pt x="194" y="645"/>
                      <a:pt x="189" y="644"/>
                      <a:pt x="189" y="638"/>
                    </a:cubicBezTo>
                    <a:cubicBezTo>
                      <a:pt x="189" y="635"/>
                      <a:pt x="221" y="623"/>
                      <a:pt x="233" y="619"/>
                    </a:cubicBezTo>
                    <a:cubicBezTo>
                      <a:pt x="233" y="619"/>
                      <a:pt x="227" y="625"/>
                      <a:pt x="225" y="626"/>
                    </a:cubicBezTo>
                    <a:cubicBezTo>
                      <a:pt x="226" y="629"/>
                      <a:pt x="237" y="641"/>
                      <a:pt x="211" y="647"/>
                    </a:cubicBezTo>
                    <a:cubicBezTo>
                      <a:pt x="223" y="673"/>
                      <a:pt x="273" y="669"/>
                      <a:pt x="273" y="704"/>
                    </a:cubicBezTo>
                    <a:cubicBezTo>
                      <a:pt x="275" y="703"/>
                      <a:pt x="275" y="703"/>
                      <a:pt x="275" y="703"/>
                    </a:cubicBezTo>
                    <a:cubicBezTo>
                      <a:pt x="278" y="702"/>
                      <a:pt x="280" y="701"/>
                      <a:pt x="284" y="701"/>
                    </a:cubicBezTo>
                    <a:cubicBezTo>
                      <a:pt x="298" y="701"/>
                      <a:pt x="297" y="710"/>
                      <a:pt x="302" y="719"/>
                    </a:cubicBezTo>
                    <a:cubicBezTo>
                      <a:pt x="303" y="721"/>
                      <a:pt x="312" y="726"/>
                      <a:pt x="312" y="726"/>
                    </a:cubicBezTo>
                    <a:cubicBezTo>
                      <a:pt x="320" y="729"/>
                      <a:pt x="322" y="742"/>
                      <a:pt x="335" y="742"/>
                    </a:cubicBezTo>
                    <a:cubicBezTo>
                      <a:pt x="344" y="742"/>
                      <a:pt x="344" y="734"/>
                      <a:pt x="350" y="732"/>
                    </a:cubicBezTo>
                    <a:cubicBezTo>
                      <a:pt x="354" y="731"/>
                      <a:pt x="353" y="731"/>
                      <a:pt x="357" y="731"/>
                    </a:cubicBezTo>
                    <a:cubicBezTo>
                      <a:pt x="358" y="733"/>
                      <a:pt x="358" y="737"/>
                      <a:pt x="360" y="739"/>
                    </a:cubicBezTo>
                    <a:cubicBezTo>
                      <a:pt x="359" y="739"/>
                      <a:pt x="360" y="740"/>
                      <a:pt x="360" y="741"/>
                    </a:cubicBezTo>
                    <a:cubicBezTo>
                      <a:pt x="366" y="742"/>
                      <a:pt x="366" y="742"/>
                      <a:pt x="366" y="742"/>
                    </a:cubicBezTo>
                    <a:cubicBezTo>
                      <a:pt x="371" y="735"/>
                      <a:pt x="371" y="724"/>
                      <a:pt x="378" y="721"/>
                    </a:cubicBezTo>
                    <a:cubicBezTo>
                      <a:pt x="366" y="714"/>
                      <a:pt x="348" y="688"/>
                      <a:pt x="348" y="673"/>
                    </a:cubicBezTo>
                    <a:cubicBezTo>
                      <a:pt x="348" y="668"/>
                      <a:pt x="338" y="662"/>
                      <a:pt x="338" y="655"/>
                    </a:cubicBezTo>
                    <a:cubicBezTo>
                      <a:pt x="338" y="653"/>
                      <a:pt x="347" y="637"/>
                      <a:pt x="349" y="634"/>
                    </a:cubicBezTo>
                    <a:cubicBezTo>
                      <a:pt x="351" y="635"/>
                      <a:pt x="365" y="628"/>
                      <a:pt x="366" y="627"/>
                    </a:cubicBezTo>
                    <a:cubicBezTo>
                      <a:pt x="377" y="623"/>
                      <a:pt x="384" y="620"/>
                      <a:pt x="399" y="620"/>
                    </a:cubicBezTo>
                    <a:cubicBezTo>
                      <a:pt x="423" y="620"/>
                      <a:pt x="427" y="631"/>
                      <a:pt x="436" y="645"/>
                    </a:cubicBezTo>
                    <a:cubicBezTo>
                      <a:pt x="429" y="650"/>
                      <a:pt x="420" y="645"/>
                      <a:pt x="412" y="645"/>
                    </a:cubicBezTo>
                    <a:cubicBezTo>
                      <a:pt x="400" y="645"/>
                      <a:pt x="383" y="656"/>
                      <a:pt x="381" y="656"/>
                    </a:cubicBezTo>
                    <a:cubicBezTo>
                      <a:pt x="382" y="665"/>
                      <a:pt x="389" y="664"/>
                      <a:pt x="391" y="669"/>
                    </a:cubicBezTo>
                    <a:cubicBezTo>
                      <a:pt x="400" y="684"/>
                      <a:pt x="412" y="690"/>
                      <a:pt x="412" y="707"/>
                    </a:cubicBezTo>
                    <a:cubicBezTo>
                      <a:pt x="415" y="705"/>
                      <a:pt x="424" y="701"/>
                      <a:pt x="427" y="700"/>
                    </a:cubicBezTo>
                    <a:cubicBezTo>
                      <a:pt x="427" y="707"/>
                      <a:pt x="434" y="710"/>
                      <a:pt x="434" y="717"/>
                    </a:cubicBezTo>
                    <a:cubicBezTo>
                      <a:pt x="421" y="717"/>
                      <a:pt x="421" y="717"/>
                      <a:pt x="421" y="717"/>
                    </a:cubicBezTo>
                    <a:cubicBezTo>
                      <a:pt x="417" y="717"/>
                      <a:pt x="413" y="721"/>
                      <a:pt x="412" y="728"/>
                    </a:cubicBezTo>
                    <a:cubicBezTo>
                      <a:pt x="421" y="729"/>
                      <a:pt x="428" y="738"/>
                      <a:pt x="428" y="746"/>
                    </a:cubicBezTo>
                    <a:cubicBezTo>
                      <a:pt x="428" y="751"/>
                      <a:pt x="424" y="753"/>
                      <a:pt x="424" y="757"/>
                    </a:cubicBezTo>
                    <a:cubicBezTo>
                      <a:pt x="424" y="761"/>
                      <a:pt x="428" y="765"/>
                      <a:pt x="429" y="766"/>
                    </a:cubicBezTo>
                    <a:cubicBezTo>
                      <a:pt x="429" y="762"/>
                      <a:pt x="434" y="762"/>
                      <a:pt x="438" y="761"/>
                    </a:cubicBezTo>
                    <a:cubicBezTo>
                      <a:pt x="443" y="759"/>
                      <a:pt x="442" y="757"/>
                      <a:pt x="447" y="755"/>
                    </a:cubicBezTo>
                    <a:cubicBezTo>
                      <a:pt x="455" y="752"/>
                      <a:pt x="460" y="754"/>
                      <a:pt x="466" y="749"/>
                    </a:cubicBezTo>
                    <a:cubicBezTo>
                      <a:pt x="476" y="755"/>
                      <a:pt x="482" y="755"/>
                      <a:pt x="491" y="758"/>
                    </a:cubicBezTo>
                    <a:cubicBezTo>
                      <a:pt x="502" y="762"/>
                      <a:pt x="505" y="772"/>
                      <a:pt x="518" y="772"/>
                    </a:cubicBezTo>
                    <a:cubicBezTo>
                      <a:pt x="518" y="774"/>
                      <a:pt x="521" y="775"/>
                      <a:pt x="522" y="777"/>
                    </a:cubicBezTo>
                    <a:cubicBezTo>
                      <a:pt x="523" y="781"/>
                      <a:pt x="522" y="787"/>
                      <a:pt x="524" y="793"/>
                    </a:cubicBezTo>
                    <a:cubicBezTo>
                      <a:pt x="529" y="787"/>
                      <a:pt x="533" y="795"/>
                      <a:pt x="537" y="795"/>
                    </a:cubicBezTo>
                    <a:cubicBezTo>
                      <a:pt x="542" y="795"/>
                      <a:pt x="544" y="791"/>
                      <a:pt x="547" y="788"/>
                    </a:cubicBezTo>
                    <a:cubicBezTo>
                      <a:pt x="551" y="784"/>
                      <a:pt x="556" y="784"/>
                      <a:pt x="559" y="781"/>
                    </a:cubicBezTo>
                    <a:cubicBezTo>
                      <a:pt x="567" y="773"/>
                      <a:pt x="568" y="762"/>
                      <a:pt x="579" y="762"/>
                    </a:cubicBezTo>
                    <a:cubicBezTo>
                      <a:pt x="583" y="762"/>
                      <a:pt x="582" y="764"/>
                      <a:pt x="586" y="764"/>
                    </a:cubicBezTo>
                    <a:cubicBezTo>
                      <a:pt x="587" y="769"/>
                      <a:pt x="597" y="765"/>
                      <a:pt x="600" y="765"/>
                    </a:cubicBezTo>
                    <a:cubicBezTo>
                      <a:pt x="604" y="765"/>
                      <a:pt x="605" y="770"/>
                      <a:pt x="608" y="770"/>
                    </a:cubicBezTo>
                    <a:cubicBezTo>
                      <a:pt x="617" y="770"/>
                      <a:pt x="624" y="765"/>
                      <a:pt x="627" y="759"/>
                    </a:cubicBezTo>
                    <a:cubicBezTo>
                      <a:pt x="628" y="760"/>
                      <a:pt x="629" y="759"/>
                      <a:pt x="630" y="759"/>
                    </a:cubicBezTo>
                    <a:cubicBezTo>
                      <a:pt x="634" y="759"/>
                      <a:pt x="636" y="749"/>
                      <a:pt x="645" y="749"/>
                    </a:cubicBezTo>
                    <a:cubicBezTo>
                      <a:pt x="654" y="749"/>
                      <a:pt x="644" y="772"/>
                      <a:pt x="654" y="772"/>
                    </a:cubicBezTo>
                    <a:cubicBezTo>
                      <a:pt x="664" y="772"/>
                      <a:pt x="668" y="764"/>
                      <a:pt x="677" y="764"/>
                    </a:cubicBezTo>
                    <a:cubicBezTo>
                      <a:pt x="682" y="764"/>
                      <a:pt x="686" y="764"/>
                      <a:pt x="692" y="765"/>
                    </a:cubicBezTo>
                    <a:cubicBezTo>
                      <a:pt x="692" y="763"/>
                      <a:pt x="692" y="763"/>
                      <a:pt x="692" y="763"/>
                    </a:cubicBezTo>
                    <a:cubicBezTo>
                      <a:pt x="690" y="753"/>
                      <a:pt x="688" y="750"/>
                      <a:pt x="677" y="748"/>
                    </a:cubicBezTo>
                    <a:cubicBezTo>
                      <a:pt x="678" y="739"/>
                      <a:pt x="687" y="719"/>
                      <a:pt x="694" y="719"/>
                    </a:cubicBezTo>
                    <a:cubicBezTo>
                      <a:pt x="735" y="719"/>
                      <a:pt x="763" y="698"/>
                      <a:pt x="763" y="649"/>
                    </a:cubicBezTo>
                    <a:cubicBezTo>
                      <a:pt x="785" y="645"/>
                      <a:pt x="787" y="618"/>
                      <a:pt x="800" y="620"/>
                    </a:cubicBezTo>
                    <a:cubicBezTo>
                      <a:pt x="836" y="624"/>
                      <a:pt x="822" y="600"/>
                      <a:pt x="829" y="593"/>
                    </a:cubicBezTo>
                    <a:cubicBezTo>
                      <a:pt x="847" y="578"/>
                      <a:pt x="873" y="578"/>
                      <a:pt x="895" y="565"/>
                    </a:cubicBezTo>
                    <a:cubicBezTo>
                      <a:pt x="898" y="563"/>
                      <a:pt x="906" y="554"/>
                      <a:pt x="913" y="554"/>
                    </a:cubicBezTo>
                    <a:cubicBezTo>
                      <a:pt x="924" y="554"/>
                      <a:pt x="943" y="567"/>
                      <a:pt x="961" y="567"/>
                    </a:cubicBezTo>
                    <a:cubicBezTo>
                      <a:pt x="986" y="567"/>
                      <a:pt x="981" y="534"/>
                      <a:pt x="994" y="534"/>
                    </a:cubicBezTo>
                    <a:cubicBezTo>
                      <a:pt x="1002" y="534"/>
                      <a:pt x="1029" y="538"/>
                      <a:pt x="1032" y="545"/>
                    </a:cubicBezTo>
                    <a:cubicBezTo>
                      <a:pt x="1042" y="573"/>
                      <a:pt x="1060" y="558"/>
                      <a:pt x="1072" y="558"/>
                    </a:cubicBezTo>
                    <a:cubicBezTo>
                      <a:pt x="1099" y="558"/>
                      <a:pt x="1107" y="580"/>
                      <a:pt x="1135" y="580"/>
                    </a:cubicBezTo>
                    <a:cubicBezTo>
                      <a:pt x="1160" y="580"/>
                      <a:pt x="1192" y="557"/>
                      <a:pt x="1224" y="569"/>
                    </a:cubicBezTo>
                    <a:cubicBezTo>
                      <a:pt x="1266" y="586"/>
                      <a:pt x="1245" y="512"/>
                      <a:pt x="1301" y="512"/>
                    </a:cubicBezTo>
                    <a:cubicBezTo>
                      <a:pt x="1340" y="512"/>
                      <a:pt x="1339" y="543"/>
                      <a:pt x="1354" y="567"/>
                    </a:cubicBezTo>
                    <a:cubicBezTo>
                      <a:pt x="1360" y="576"/>
                      <a:pt x="1379" y="577"/>
                      <a:pt x="1387" y="585"/>
                    </a:cubicBezTo>
                    <a:cubicBezTo>
                      <a:pt x="1393" y="590"/>
                      <a:pt x="1398" y="607"/>
                      <a:pt x="1411" y="607"/>
                    </a:cubicBezTo>
                    <a:cubicBezTo>
                      <a:pt x="1426" y="607"/>
                      <a:pt x="1428" y="593"/>
                      <a:pt x="1446" y="593"/>
                    </a:cubicBezTo>
                    <a:cubicBezTo>
                      <a:pt x="1446" y="604"/>
                      <a:pt x="1446" y="604"/>
                      <a:pt x="1446" y="604"/>
                    </a:cubicBezTo>
                    <a:cubicBezTo>
                      <a:pt x="1437" y="614"/>
                      <a:pt x="1433" y="638"/>
                      <a:pt x="1422" y="644"/>
                    </a:cubicBezTo>
                    <a:cubicBezTo>
                      <a:pt x="1412" y="650"/>
                      <a:pt x="1394" y="651"/>
                      <a:pt x="1400" y="655"/>
                    </a:cubicBezTo>
                    <a:cubicBezTo>
                      <a:pt x="1415" y="665"/>
                      <a:pt x="1398" y="684"/>
                      <a:pt x="1398" y="6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9" name="Freeform 147">
                <a:extLst>
                  <a:ext uri="{FF2B5EF4-FFF2-40B4-BE49-F238E27FC236}">
                    <a16:creationId xmlns:a16="http://schemas.microsoft.com/office/drawing/2014/main" id="{E562568E-FA0C-A64B-909B-A5BD404D06E6}"/>
                  </a:ext>
                </a:extLst>
              </p:cNvPr>
              <p:cNvSpPr>
                <a:spLocks/>
              </p:cNvSpPr>
              <p:nvPr/>
            </p:nvSpPr>
            <p:spPr bwMode="auto">
              <a:xfrm>
                <a:off x="5614988" y="1879600"/>
                <a:ext cx="1023938" cy="646113"/>
              </a:xfrm>
              <a:custGeom>
                <a:avLst/>
                <a:gdLst/>
                <a:ahLst/>
                <a:cxnLst>
                  <a:cxn ang="0">
                    <a:pos x="585" y="307"/>
                  </a:cxn>
                  <a:cxn ang="0">
                    <a:pos x="573" y="287"/>
                  </a:cxn>
                  <a:cxn ang="0">
                    <a:pos x="614" y="256"/>
                  </a:cxn>
                  <a:cxn ang="0">
                    <a:pos x="588" y="246"/>
                  </a:cxn>
                  <a:cxn ang="0">
                    <a:pos x="570" y="255"/>
                  </a:cxn>
                  <a:cxn ang="0">
                    <a:pos x="552" y="236"/>
                  </a:cxn>
                  <a:cxn ang="0">
                    <a:pos x="590" y="209"/>
                  </a:cxn>
                  <a:cxn ang="0">
                    <a:pos x="606" y="212"/>
                  </a:cxn>
                  <a:cxn ang="0">
                    <a:pos x="634" y="216"/>
                  </a:cxn>
                  <a:cxn ang="0">
                    <a:pos x="648" y="231"/>
                  </a:cxn>
                  <a:cxn ang="0">
                    <a:pos x="648" y="248"/>
                  </a:cxn>
                  <a:cxn ang="0">
                    <a:pos x="666" y="254"/>
                  </a:cxn>
                  <a:cxn ang="0">
                    <a:pos x="659" y="264"/>
                  </a:cxn>
                  <a:cxn ang="0">
                    <a:pos x="665" y="275"/>
                  </a:cxn>
                  <a:cxn ang="0">
                    <a:pos x="664" y="290"/>
                  </a:cxn>
                  <a:cxn ang="0">
                    <a:pos x="668" y="295"/>
                  </a:cxn>
                  <a:cxn ang="0">
                    <a:pos x="690" y="286"/>
                  </a:cxn>
                  <a:cxn ang="0">
                    <a:pos x="683" y="232"/>
                  </a:cxn>
                  <a:cxn ang="0">
                    <a:pos x="688" y="210"/>
                  </a:cxn>
                  <a:cxn ang="0">
                    <a:pos x="721" y="172"/>
                  </a:cxn>
                  <a:cxn ang="0">
                    <a:pos x="745" y="132"/>
                  </a:cxn>
                  <a:cxn ang="0">
                    <a:pos x="769" y="81"/>
                  </a:cxn>
                  <a:cxn ang="0">
                    <a:pos x="710" y="73"/>
                  </a:cxn>
                  <a:cxn ang="0">
                    <a:pos x="624" y="0"/>
                  </a:cxn>
                  <a:cxn ang="0">
                    <a:pos x="458" y="68"/>
                  </a:cxn>
                  <a:cxn ang="0">
                    <a:pos x="355" y="33"/>
                  </a:cxn>
                  <a:cxn ang="0">
                    <a:pos x="284" y="55"/>
                  </a:cxn>
                  <a:cxn ang="0">
                    <a:pos x="218" y="53"/>
                  </a:cxn>
                  <a:cxn ang="0">
                    <a:pos x="123" y="108"/>
                  </a:cxn>
                  <a:cxn ang="0">
                    <a:pos x="17" y="207"/>
                  </a:cxn>
                  <a:cxn ang="0">
                    <a:pos x="15" y="251"/>
                  </a:cxn>
                  <a:cxn ang="0">
                    <a:pos x="25" y="261"/>
                  </a:cxn>
                  <a:cxn ang="0">
                    <a:pos x="50" y="280"/>
                  </a:cxn>
                  <a:cxn ang="0">
                    <a:pos x="83" y="284"/>
                  </a:cxn>
                  <a:cxn ang="0">
                    <a:pos x="73" y="317"/>
                  </a:cxn>
                  <a:cxn ang="0">
                    <a:pos x="63" y="326"/>
                  </a:cxn>
                  <a:cxn ang="0">
                    <a:pos x="73" y="343"/>
                  </a:cxn>
                  <a:cxn ang="0">
                    <a:pos x="110" y="357"/>
                  </a:cxn>
                  <a:cxn ang="0">
                    <a:pos x="132" y="373"/>
                  </a:cxn>
                  <a:cxn ang="0">
                    <a:pos x="160" y="384"/>
                  </a:cxn>
                  <a:cxn ang="0">
                    <a:pos x="186" y="382"/>
                  </a:cxn>
                  <a:cxn ang="0">
                    <a:pos x="210" y="381"/>
                  </a:cxn>
                  <a:cxn ang="0">
                    <a:pos x="255" y="372"/>
                  </a:cxn>
                  <a:cxn ang="0">
                    <a:pos x="275" y="366"/>
                  </a:cxn>
                  <a:cxn ang="0">
                    <a:pos x="282" y="362"/>
                  </a:cxn>
                  <a:cxn ang="0">
                    <a:pos x="316" y="400"/>
                  </a:cxn>
                  <a:cxn ang="0">
                    <a:pos x="306" y="439"/>
                  </a:cxn>
                  <a:cxn ang="0">
                    <a:pos x="324" y="450"/>
                  </a:cxn>
                  <a:cxn ang="0">
                    <a:pos x="346" y="467"/>
                  </a:cxn>
                  <a:cxn ang="0">
                    <a:pos x="351" y="472"/>
                  </a:cxn>
                  <a:cxn ang="0">
                    <a:pos x="353" y="457"/>
                  </a:cxn>
                  <a:cxn ang="0">
                    <a:pos x="379" y="454"/>
                  </a:cxn>
                  <a:cxn ang="0">
                    <a:pos x="416" y="453"/>
                  </a:cxn>
                  <a:cxn ang="0">
                    <a:pos x="431" y="470"/>
                  </a:cxn>
                  <a:cxn ang="0">
                    <a:pos x="454" y="486"/>
                  </a:cxn>
                  <a:cxn ang="0">
                    <a:pos x="476" y="470"/>
                  </a:cxn>
                  <a:cxn ang="0">
                    <a:pos x="503" y="455"/>
                  </a:cxn>
                  <a:cxn ang="0">
                    <a:pos x="552" y="439"/>
                  </a:cxn>
                  <a:cxn ang="0">
                    <a:pos x="576" y="406"/>
                  </a:cxn>
                  <a:cxn ang="0">
                    <a:pos x="604" y="355"/>
                  </a:cxn>
                  <a:cxn ang="0">
                    <a:pos x="586" y="307"/>
                  </a:cxn>
                </a:cxnLst>
                <a:rect l="0" t="0" r="r" b="b"/>
                <a:pathLst>
                  <a:path w="769" h="486">
                    <a:moveTo>
                      <a:pt x="586" y="307"/>
                    </a:moveTo>
                    <a:cubicBezTo>
                      <a:pt x="585" y="307"/>
                      <a:pt x="585" y="307"/>
                      <a:pt x="585" y="307"/>
                    </a:cubicBezTo>
                    <a:cubicBezTo>
                      <a:pt x="585" y="307"/>
                      <a:pt x="585" y="300"/>
                      <a:pt x="585" y="298"/>
                    </a:cubicBezTo>
                    <a:cubicBezTo>
                      <a:pt x="582" y="298"/>
                      <a:pt x="573" y="294"/>
                      <a:pt x="573" y="287"/>
                    </a:cubicBezTo>
                    <a:cubicBezTo>
                      <a:pt x="573" y="282"/>
                      <a:pt x="581" y="282"/>
                      <a:pt x="582" y="276"/>
                    </a:cubicBezTo>
                    <a:cubicBezTo>
                      <a:pt x="586" y="264"/>
                      <a:pt x="605" y="264"/>
                      <a:pt x="614" y="256"/>
                    </a:cubicBezTo>
                    <a:cubicBezTo>
                      <a:pt x="611" y="251"/>
                      <a:pt x="604" y="256"/>
                      <a:pt x="598" y="252"/>
                    </a:cubicBezTo>
                    <a:cubicBezTo>
                      <a:pt x="595" y="250"/>
                      <a:pt x="593" y="246"/>
                      <a:pt x="588" y="246"/>
                    </a:cubicBezTo>
                    <a:cubicBezTo>
                      <a:pt x="585" y="246"/>
                      <a:pt x="585" y="256"/>
                      <a:pt x="582" y="256"/>
                    </a:cubicBezTo>
                    <a:cubicBezTo>
                      <a:pt x="578" y="256"/>
                      <a:pt x="574" y="257"/>
                      <a:pt x="570" y="255"/>
                    </a:cubicBezTo>
                    <a:cubicBezTo>
                      <a:pt x="565" y="252"/>
                      <a:pt x="567" y="247"/>
                      <a:pt x="562" y="243"/>
                    </a:cubicBezTo>
                    <a:cubicBezTo>
                      <a:pt x="560" y="242"/>
                      <a:pt x="552" y="240"/>
                      <a:pt x="552" y="236"/>
                    </a:cubicBezTo>
                    <a:cubicBezTo>
                      <a:pt x="552" y="227"/>
                      <a:pt x="565" y="230"/>
                      <a:pt x="571" y="225"/>
                    </a:cubicBezTo>
                    <a:cubicBezTo>
                      <a:pt x="577" y="221"/>
                      <a:pt x="587" y="215"/>
                      <a:pt x="590" y="209"/>
                    </a:cubicBezTo>
                    <a:cubicBezTo>
                      <a:pt x="591" y="208"/>
                      <a:pt x="593" y="203"/>
                      <a:pt x="597" y="203"/>
                    </a:cubicBezTo>
                    <a:cubicBezTo>
                      <a:pt x="601" y="203"/>
                      <a:pt x="606" y="209"/>
                      <a:pt x="606" y="212"/>
                    </a:cubicBezTo>
                    <a:cubicBezTo>
                      <a:pt x="606" y="219"/>
                      <a:pt x="597" y="222"/>
                      <a:pt x="597" y="230"/>
                    </a:cubicBezTo>
                    <a:cubicBezTo>
                      <a:pt x="610" y="230"/>
                      <a:pt x="620" y="216"/>
                      <a:pt x="634" y="216"/>
                    </a:cubicBezTo>
                    <a:cubicBezTo>
                      <a:pt x="639" y="216"/>
                      <a:pt x="641" y="221"/>
                      <a:pt x="648" y="221"/>
                    </a:cubicBezTo>
                    <a:cubicBezTo>
                      <a:pt x="646" y="226"/>
                      <a:pt x="648" y="226"/>
                      <a:pt x="648" y="231"/>
                    </a:cubicBezTo>
                    <a:cubicBezTo>
                      <a:pt x="648" y="235"/>
                      <a:pt x="643" y="235"/>
                      <a:pt x="643" y="240"/>
                    </a:cubicBezTo>
                    <a:cubicBezTo>
                      <a:pt x="643" y="242"/>
                      <a:pt x="645" y="248"/>
                      <a:pt x="648" y="248"/>
                    </a:cubicBezTo>
                    <a:cubicBezTo>
                      <a:pt x="649" y="248"/>
                      <a:pt x="651" y="245"/>
                      <a:pt x="654" y="245"/>
                    </a:cubicBezTo>
                    <a:cubicBezTo>
                      <a:pt x="659" y="245"/>
                      <a:pt x="666" y="249"/>
                      <a:pt x="666" y="254"/>
                    </a:cubicBezTo>
                    <a:cubicBezTo>
                      <a:pt x="666" y="257"/>
                      <a:pt x="662" y="260"/>
                      <a:pt x="659" y="260"/>
                    </a:cubicBezTo>
                    <a:cubicBezTo>
                      <a:pt x="659" y="264"/>
                      <a:pt x="659" y="264"/>
                      <a:pt x="659" y="264"/>
                    </a:cubicBezTo>
                    <a:cubicBezTo>
                      <a:pt x="660" y="265"/>
                      <a:pt x="660" y="267"/>
                      <a:pt x="663" y="268"/>
                    </a:cubicBezTo>
                    <a:cubicBezTo>
                      <a:pt x="663" y="270"/>
                      <a:pt x="665" y="272"/>
                      <a:pt x="665" y="275"/>
                    </a:cubicBezTo>
                    <a:cubicBezTo>
                      <a:pt x="665" y="276"/>
                      <a:pt x="661" y="282"/>
                      <a:pt x="661" y="285"/>
                    </a:cubicBezTo>
                    <a:cubicBezTo>
                      <a:pt x="661" y="287"/>
                      <a:pt x="661" y="289"/>
                      <a:pt x="664" y="290"/>
                    </a:cubicBezTo>
                    <a:cubicBezTo>
                      <a:pt x="663" y="292"/>
                      <a:pt x="661" y="293"/>
                      <a:pt x="661" y="295"/>
                    </a:cubicBezTo>
                    <a:cubicBezTo>
                      <a:pt x="668" y="295"/>
                      <a:pt x="668" y="295"/>
                      <a:pt x="668" y="295"/>
                    </a:cubicBezTo>
                    <a:cubicBezTo>
                      <a:pt x="670" y="293"/>
                      <a:pt x="671" y="293"/>
                      <a:pt x="676" y="291"/>
                    </a:cubicBezTo>
                    <a:cubicBezTo>
                      <a:pt x="676" y="287"/>
                      <a:pt x="687" y="287"/>
                      <a:pt x="690" y="286"/>
                    </a:cubicBezTo>
                    <a:cubicBezTo>
                      <a:pt x="696" y="284"/>
                      <a:pt x="699" y="279"/>
                      <a:pt x="699" y="269"/>
                    </a:cubicBezTo>
                    <a:cubicBezTo>
                      <a:pt x="699" y="252"/>
                      <a:pt x="692" y="242"/>
                      <a:pt x="683" y="232"/>
                    </a:cubicBezTo>
                    <a:cubicBezTo>
                      <a:pt x="679" y="228"/>
                      <a:pt x="674" y="224"/>
                      <a:pt x="675" y="217"/>
                    </a:cubicBezTo>
                    <a:cubicBezTo>
                      <a:pt x="680" y="217"/>
                      <a:pt x="685" y="214"/>
                      <a:pt x="688" y="210"/>
                    </a:cubicBezTo>
                    <a:cubicBezTo>
                      <a:pt x="691" y="207"/>
                      <a:pt x="699" y="203"/>
                      <a:pt x="701" y="199"/>
                    </a:cubicBezTo>
                    <a:cubicBezTo>
                      <a:pt x="707" y="187"/>
                      <a:pt x="710" y="180"/>
                      <a:pt x="721" y="172"/>
                    </a:cubicBezTo>
                    <a:cubicBezTo>
                      <a:pt x="721" y="172"/>
                      <a:pt x="738" y="153"/>
                      <a:pt x="723" y="143"/>
                    </a:cubicBezTo>
                    <a:cubicBezTo>
                      <a:pt x="717" y="139"/>
                      <a:pt x="735" y="138"/>
                      <a:pt x="745" y="132"/>
                    </a:cubicBezTo>
                    <a:cubicBezTo>
                      <a:pt x="756" y="126"/>
                      <a:pt x="760" y="102"/>
                      <a:pt x="769" y="92"/>
                    </a:cubicBezTo>
                    <a:cubicBezTo>
                      <a:pt x="769" y="81"/>
                      <a:pt x="769" y="81"/>
                      <a:pt x="769" y="81"/>
                    </a:cubicBezTo>
                    <a:cubicBezTo>
                      <a:pt x="751" y="81"/>
                      <a:pt x="749" y="95"/>
                      <a:pt x="734" y="95"/>
                    </a:cubicBezTo>
                    <a:cubicBezTo>
                      <a:pt x="721" y="95"/>
                      <a:pt x="716" y="78"/>
                      <a:pt x="710" y="73"/>
                    </a:cubicBezTo>
                    <a:cubicBezTo>
                      <a:pt x="702" y="65"/>
                      <a:pt x="683" y="64"/>
                      <a:pt x="677" y="55"/>
                    </a:cubicBezTo>
                    <a:cubicBezTo>
                      <a:pt x="662" y="31"/>
                      <a:pt x="663" y="0"/>
                      <a:pt x="624" y="0"/>
                    </a:cubicBezTo>
                    <a:cubicBezTo>
                      <a:pt x="568" y="0"/>
                      <a:pt x="589" y="74"/>
                      <a:pt x="547" y="57"/>
                    </a:cubicBezTo>
                    <a:cubicBezTo>
                      <a:pt x="515" y="45"/>
                      <a:pt x="483" y="68"/>
                      <a:pt x="458" y="68"/>
                    </a:cubicBezTo>
                    <a:cubicBezTo>
                      <a:pt x="430" y="68"/>
                      <a:pt x="422" y="46"/>
                      <a:pt x="395" y="46"/>
                    </a:cubicBezTo>
                    <a:cubicBezTo>
                      <a:pt x="383" y="46"/>
                      <a:pt x="365" y="61"/>
                      <a:pt x="355" y="33"/>
                    </a:cubicBezTo>
                    <a:cubicBezTo>
                      <a:pt x="352" y="26"/>
                      <a:pt x="325" y="22"/>
                      <a:pt x="317" y="22"/>
                    </a:cubicBezTo>
                    <a:cubicBezTo>
                      <a:pt x="304" y="22"/>
                      <a:pt x="309" y="55"/>
                      <a:pt x="284" y="55"/>
                    </a:cubicBezTo>
                    <a:cubicBezTo>
                      <a:pt x="266" y="55"/>
                      <a:pt x="247" y="42"/>
                      <a:pt x="236" y="42"/>
                    </a:cubicBezTo>
                    <a:cubicBezTo>
                      <a:pt x="229" y="42"/>
                      <a:pt x="221" y="51"/>
                      <a:pt x="218" y="53"/>
                    </a:cubicBezTo>
                    <a:cubicBezTo>
                      <a:pt x="196" y="66"/>
                      <a:pt x="170" y="66"/>
                      <a:pt x="152" y="81"/>
                    </a:cubicBezTo>
                    <a:cubicBezTo>
                      <a:pt x="145" y="88"/>
                      <a:pt x="159" y="112"/>
                      <a:pt x="123" y="108"/>
                    </a:cubicBezTo>
                    <a:cubicBezTo>
                      <a:pt x="110" y="106"/>
                      <a:pt x="108" y="133"/>
                      <a:pt x="86" y="137"/>
                    </a:cubicBezTo>
                    <a:cubicBezTo>
                      <a:pt x="86" y="186"/>
                      <a:pt x="58" y="207"/>
                      <a:pt x="17" y="207"/>
                    </a:cubicBezTo>
                    <a:cubicBezTo>
                      <a:pt x="10" y="207"/>
                      <a:pt x="1" y="227"/>
                      <a:pt x="0" y="236"/>
                    </a:cubicBezTo>
                    <a:cubicBezTo>
                      <a:pt x="11" y="238"/>
                      <a:pt x="13" y="241"/>
                      <a:pt x="15" y="251"/>
                    </a:cubicBezTo>
                    <a:cubicBezTo>
                      <a:pt x="15" y="253"/>
                      <a:pt x="15" y="253"/>
                      <a:pt x="15" y="253"/>
                    </a:cubicBezTo>
                    <a:cubicBezTo>
                      <a:pt x="15" y="261"/>
                      <a:pt x="19" y="259"/>
                      <a:pt x="25" y="261"/>
                    </a:cubicBezTo>
                    <a:cubicBezTo>
                      <a:pt x="30" y="262"/>
                      <a:pt x="28" y="268"/>
                      <a:pt x="31" y="271"/>
                    </a:cubicBezTo>
                    <a:cubicBezTo>
                      <a:pt x="37" y="277"/>
                      <a:pt x="42" y="277"/>
                      <a:pt x="50" y="280"/>
                    </a:cubicBezTo>
                    <a:cubicBezTo>
                      <a:pt x="58" y="279"/>
                      <a:pt x="61" y="272"/>
                      <a:pt x="69" y="272"/>
                    </a:cubicBezTo>
                    <a:cubicBezTo>
                      <a:pt x="73" y="272"/>
                      <a:pt x="83" y="280"/>
                      <a:pt x="83" y="284"/>
                    </a:cubicBezTo>
                    <a:cubicBezTo>
                      <a:pt x="83" y="296"/>
                      <a:pt x="66" y="294"/>
                      <a:pt x="66" y="306"/>
                    </a:cubicBezTo>
                    <a:cubicBezTo>
                      <a:pt x="66" y="311"/>
                      <a:pt x="73" y="312"/>
                      <a:pt x="73" y="317"/>
                    </a:cubicBezTo>
                    <a:cubicBezTo>
                      <a:pt x="73" y="323"/>
                      <a:pt x="68" y="322"/>
                      <a:pt x="63" y="322"/>
                    </a:cubicBezTo>
                    <a:cubicBezTo>
                      <a:pt x="63" y="326"/>
                      <a:pt x="63" y="326"/>
                      <a:pt x="63" y="326"/>
                    </a:cubicBezTo>
                    <a:cubicBezTo>
                      <a:pt x="64" y="331"/>
                      <a:pt x="64" y="335"/>
                      <a:pt x="65" y="340"/>
                    </a:cubicBezTo>
                    <a:cubicBezTo>
                      <a:pt x="66" y="343"/>
                      <a:pt x="71" y="342"/>
                      <a:pt x="73" y="343"/>
                    </a:cubicBezTo>
                    <a:cubicBezTo>
                      <a:pt x="80" y="345"/>
                      <a:pt x="83" y="351"/>
                      <a:pt x="91" y="353"/>
                    </a:cubicBezTo>
                    <a:cubicBezTo>
                      <a:pt x="100" y="355"/>
                      <a:pt x="105" y="352"/>
                      <a:pt x="110" y="357"/>
                    </a:cubicBezTo>
                    <a:cubicBezTo>
                      <a:pt x="116" y="363"/>
                      <a:pt x="120" y="361"/>
                      <a:pt x="127" y="364"/>
                    </a:cubicBezTo>
                    <a:cubicBezTo>
                      <a:pt x="130" y="366"/>
                      <a:pt x="130" y="369"/>
                      <a:pt x="132" y="373"/>
                    </a:cubicBezTo>
                    <a:cubicBezTo>
                      <a:pt x="133" y="376"/>
                      <a:pt x="137" y="372"/>
                      <a:pt x="139" y="373"/>
                    </a:cubicBezTo>
                    <a:cubicBezTo>
                      <a:pt x="146" y="378"/>
                      <a:pt x="150" y="384"/>
                      <a:pt x="160" y="384"/>
                    </a:cubicBezTo>
                    <a:cubicBezTo>
                      <a:pt x="166" y="384"/>
                      <a:pt x="172" y="384"/>
                      <a:pt x="178" y="384"/>
                    </a:cubicBezTo>
                    <a:cubicBezTo>
                      <a:pt x="182" y="384"/>
                      <a:pt x="184" y="382"/>
                      <a:pt x="186" y="382"/>
                    </a:cubicBezTo>
                    <a:cubicBezTo>
                      <a:pt x="189" y="382"/>
                      <a:pt x="190" y="389"/>
                      <a:pt x="191" y="392"/>
                    </a:cubicBezTo>
                    <a:cubicBezTo>
                      <a:pt x="197" y="389"/>
                      <a:pt x="199" y="381"/>
                      <a:pt x="210" y="381"/>
                    </a:cubicBezTo>
                    <a:cubicBezTo>
                      <a:pt x="219" y="381"/>
                      <a:pt x="224" y="386"/>
                      <a:pt x="231" y="386"/>
                    </a:cubicBezTo>
                    <a:cubicBezTo>
                      <a:pt x="238" y="386"/>
                      <a:pt x="252" y="374"/>
                      <a:pt x="255" y="372"/>
                    </a:cubicBezTo>
                    <a:cubicBezTo>
                      <a:pt x="258" y="370"/>
                      <a:pt x="259" y="369"/>
                      <a:pt x="260" y="367"/>
                    </a:cubicBezTo>
                    <a:cubicBezTo>
                      <a:pt x="264" y="363"/>
                      <a:pt x="270" y="368"/>
                      <a:pt x="275" y="366"/>
                    </a:cubicBezTo>
                    <a:cubicBezTo>
                      <a:pt x="279" y="362"/>
                      <a:pt x="279" y="362"/>
                      <a:pt x="279" y="362"/>
                    </a:cubicBezTo>
                    <a:cubicBezTo>
                      <a:pt x="282" y="362"/>
                      <a:pt x="282" y="362"/>
                      <a:pt x="282" y="362"/>
                    </a:cubicBezTo>
                    <a:cubicBezTo>
                      <a:pt x="285" y="377"/>
                      <a:pt x="294" y="376"/>
                      <a:pt x="305" y="381"/>
                    </a:cubicBezTo>
                    <a:cubicBezTo>
                      <a:pt x="309" y="388"/>
                      <a:pt x="316" y="391"/>
                      <a:pt x="316" y="400"/>
                    </a:cubicBezTo>
                    <a:cubicBezTo>
                      <a:pt x="316" y="417"/>
                      <a:pt x="304" y="418"/>
                      <a:pt x="304" y="434"/>
                    </a:cubicBezTo>
                    <a:cubicBezTo>
                      <a:pt x="304" y="436"/>
                      <a:pt x="305" y="439"/>
                      <a:pt x="306" y="439"/>
                    </a:cubicBezTo>
                    <a:cubicBezTo>
                      <a:pt x="309" y="439"/>
                      <a:pt x="312" y="436"/>
                      <a:pt x="315" y="436"/>
                    </a:cubicBezTo>
                    <a:cubicBezTo>
                      <a:pt x="319" y="436"/>
                      <a:pt x="320" y="449"/>
                      <a:pt x="324" y="450"/>
                    </a:cubicBezTo>
                    <a:cubicBezTo>
                      <a:pt x="324" y="459"/>
                      <a:pt x="330" y="468"/>
                      <a:pt x="338" y="468"/>
                    </a:cubicBezTo>
                    <a:cubicBezTo>
                      <a:pt x="342" y="468"/>
                      <a:pt x="343" y="467"/>
                      <a:pt x="346" y="467"/>
                    </a:cubicBezTo>
                    <a:cubicBezTo>
                      <a:pt x="348" y="467"/>
                      <a:pt x="348" y="467"/>
                      <a:pt x="348" y="467"/>
                    </a:cubicBezTo>
                    <a:cubicBezTo>
                      <a:pt x="348" y="471"/>
                      <a:pt x="350" y="472"/>
                      <a:pt x="351" y="472"/>
                    </a:cubicBezTo>
                    <a:cubicBezTo>
                      <a:pt x="352" y="472"/>
                      <a:pt x="353" y="470"/>
                      <a:pt x="353" y="468"/>
                    </a:cubicBezTo>
                    <a:cubicBezTo>
                      <a:pt x="353" y="464"/>
                      <a:pt x="353" y="461"/>
                      <a:pt x="353" y="457"/>
                    </a:cubicBezTo>
                    <a:cubicBezTo>
                      <a:pt x="353" y="457"/>
                      <a:pt x="363" y="454"/>
                      <a:pt x="365" y="454"/>
                    </a:cubicBezTo>
                    <a:cubicBezTo>
                      <a:pt x="379" y="454"/>
                      <a:pt x="379" y="454"/>
                      <a:pt x="379" y="454"/>
                    </a:cubicBezTo>
                    <a:cubicBezTo>
                      <a:pt x="385" y="457"/>
                      <a:pt x="390" y="448"/>
                      <a:pt x="397" y="448"/>
                    </a:cubicBezTo>
                    <a:cubicBezTo>
                      <a:pt x="404" y="448"/>
                      <a:pt x="408" y="453"/>
                      <a:pt x="416" y="453"/>
                    </a:cubicBezTo>
                    <a:cubicBezTo>
                      <a:pt x="416" y="464"/>
                      <a:pt x="424" y="468"/>
                      <a:pt x="431" y="470"/>
                    </a:cubicBezTo>
                    <a:cubicBezTo>
                      <a:pt x="431" y="470"/>
                      <a:pt x="431" y="470"/>
                      <a:pt x="431" y="470"/>
                    </a:cubicBezTo>
                    <a:cubicBezTo>
                      <a:pt x="439" y="474"/>
                      <a:pt x="444" y="471"/>
                      <a:pt x="452" y="475"/>
                    </a:cubicBezTo>
                    <a:cubicBezTo>
                      <a:pt x="452" y="477"/>
                      <a:pt x="451" y="486"/>
                      <a:pt x="454" y="486"/>
                    </a:cubicBezTo>
                    <a:cubicBezTo>
                      <a:pt x="459" y="486"/>
                      <a:pt x="457" y="480"/>
                      <a:pt x="460" y="477"/>
                    </a:cubicBezTo>
                    <a:cubicBezTo>
                      <a:pt x="463" y="474"/>
                      <a:pt x="472" y="472"/>
                      <a:pt x="476" y="470"/>
                    </a:cubicBezTo>
                    <a:cubicBezTo>
                      <a:pt x="484" y="466"/>
                      <a:pt x="492" y="468"/>
                      <a:pt x="498" y="463"/>
                    </a:cubicBezTo>
                    <a:cubicBezTo>
                      <a:pt x="498" y="463"/>
                      <a:pt x="502" y="455"/>
                      <a:pt x="503" y="455"/>
                    </a:cubicBezTo>
                    <a:cubicBezTo>
                      <a:pt x="507" y="455"/>
                      <a:pt x="510" y="458"/>
                      <a:pt x="514" y="458"/>
                    </a:cubicBezTo>
                    <a:cubicBezTo>
                      <a:pt x="534" y="458"/>
                      <a:pt x="539" y="446"/>
                      <a:pt x="552" y="439"/>
                    </a:cubicBezTo>
                    <a:cubicBezTo>
                      <a:pt x="555" y="437"/>
                      <a:pt x="557" y="435"/>
                      <a:pt x="558" y="431"/>
                    </a:cubicBezTo>
                    <a:cubicBezTo>
                      <a:pt x="569" y="431"/>
                      <a:pt x="572" y="414"/>
                      <a:pt x="576" y="406"/>
                    </a:cubicBezTo>
                    <a:cubicBezTo>
                      <a:pt x="578" y="401"/>
                      <a:pt x="590" y="383"/>
                      <a:pt x="597" y="382"/>
                    </a:cubicBezTo>
                    <a:cubicBezTo>
                      <a:pt x="597" y="372"/>
                      <a:pt x="604" y="368"/>
                      <a:pt x="604" y="355"/>
                    </a:cubicBezTo>
                    <a:cubicBezTo>
                      <a:pt x="604" y="336"/>
                      <a:pt x="599" y="329"/>
                      <a:pt x="591" y="317"/>
                    </a:cubicBezTo>
                    <a:cubicBezTo>
                      <a:pt x="590" y="315"/>
                      <a:pt x="590" y="309"/>
                      <a:pt x="586" y="30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0" name="Freeform 148">
                <a:extLst>
                  <a:ext uri="{FF2B5EF4-FFF2-40B4-BE49-F238E27FC236}">
                    <a16:creationId xmlns:a16="http://schemas.microsoft.com/office/drawing/2014/main" id="{98099713-B690-F941-9ED1-C58F1BE143C5}"/>
                  </a:ext>
                </a:extLst>
              </p:cNvPr>
              <p:cNvSpPr>
                <a:spLocks/>
              </p:cNvSpPr>
              <p:nvPr/>
            </p:nvSpPr>
            <p:spPr bwMode="auto">
              <a:xfrm>
                <a:off x="7369175" y="1395413"/>
                <a:ext cx="58738" cy="25400"/>
              </a:xfrm>
              <a:custGeom>
                <a:avLst/>
                <a:gdLst/>
                <a:ahLst/>
                <a:cxnLst>
                  <a:cxn ang="0">
                    <a:pos x="4" y="19"/>
                  </a:cxn>
                  <a:cxn ang="0">
                    <a:pos x="0" y="14"/>
                  </a:cxn>
                  <a:cxn ang="0">
                    <a:pos x="20" y="0"/>
                  </a:cxn>
                  <a:cxn ang="0">
                    <a:pos x="44" y="11"/>
                  </a:cxn>
                  <a:cxn ang="0">
                    <a:pos x="4" y="19"/>
                  </a:cxn>
                </a:cxnLst>
                <a:rect l="0" t="0" r="r" b="b"/>
                <a:pathLst>
                  <a:path w="44" h="19">
                    <a:moveTo>
                      <a:pt x="4" y="19"/>
                    </a:moveTo>
                    <a:cubicBezTo>
                      <a:pt x="1" y="19"/>
                      <a:pt x="0" y="17"/>
                      <a:pt x="0" y="14"/>
                    </a:cubicBezTo>
                    <a:cubicBezTo>
                      <a:pt x="0" y="8"/>
                      <a:pt x="13" y="0"/>
                      <a:pt x="20" y="0"/>
                    </a:cubicBezTo>
                    <a:cubicBezTo>
                      <a:pt x="27" y="0"/>
                      <a:pt x="44" y="4"/>
                      <a:pt x="44" y="11"/>
                    </a:cubicBezTo>
                    <a:cubicBezTo>
                      <a:pt x="44" y="17"/>
                      <a:pt x="9" y="19"/>
                      <a:pt x="4"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1" name="Freeform 149">
                <a:extLst>
                  <a:ext uri="{FF2B5EF4-FFF2-40B4-BE49-F238E27FC236}">
                    <a16:creationId xmlns:a16="http://schemas.microsoft.com/office/drawing/2014/main" id="{18F1CD97-4201-5243-B414-B8CBBCA53D58}"/>
                  </a:ext>
                </a:extLst>
              </p:cNvPr>
              <p:cNvSpPr>
                <a:spLocks/>
              </p:cNvSpPr>
              <p:nvPr/>
            </p:nvSpPr>
            <p:spPr bwMode="auto">
              <a:xfrm>
                <a:off x="7191375" y="1443038"/>
                <a:ext cx="23813" cy="14288"/>
              </a:xfrm>
              <a:custGeom>
                <a:avLst/>
                <a:gdLst/>
                <a:ahLst/>
                <a:cxnLst>
                  <a:cxn ang="0">
                    <a:pos x="13" y="10"/>
                  </a:cxn>
                  <a:cxn ang="0">
                    <a:pos x="18" y="6"/>
                  </a:cxn>
                  <a:cxn ang="0">
                    <a:pos x="15" y="0"/>
                  </a:cxn>
                  <a:cxn ang="0">
                    <a:pos x="0" y="0"/>
                  </a:cxn>
                  <a:cxn ang="0">
                    <a:pos x="13" y="10"/>
                  </a:cxn>
                </a:cxnLst>
                <a:rect l="0" t="0" r="r" b="b"/>
                <a:pathLst>
                  <a:path w="18" h="10">
                    <a:moveTo>
                      <a:pt x="13" y="10"/>
                    </a:moveTo>
                    <a:cubicBezTo>
                      <a:pt x="15" y="10"/>
                      <a:pt x="18" y="8"/>
                      <a:pt x="18" y="6"/>
                    </a:cubicBezTo>
                    <a:cubicBezTo>
                      <a:pt x="18" y="3"/>
                      <a:pt x="15" y="2"/>
                      <a:pt x="15" y="0"/>
                    </a:cubicBezTo>
                    <a:cubicBezTo>
                      <a:pt x="0" y="0"/>
                      <a:pt x="0" y="0"/>
                      <a:pt x="0" y="0"/>
                    </a:cubicBezTo>
                    <a:cubicBezTo>
                      <a:pt x="3" y="6"/>
                      <a:pt x="7" y="10"/>
                      <a:pt x="13"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2" name="Freeform 150">
                <a:extLst>
                  <a:ext uri="{FF2B5EF4-FFF2-40B4-BE49-F238E27FC236}">
                    <a16:creationId xmlns:a16="http://schemas.microsoft.com/office/drawing/2014/main" id="{298CD754-0358-C840-AFE6-5026D1FCDA79}"/>
                  </a:ext>
                </a:extLst>
              </p:cNvPr>
              <p:cNvSpPr>
                <a:spLocks/>
              </p:cNvSpPr>
              <p:nvPr/>
            </p:nvSpPr>
            <p:spPr bwMode="auto">
              <a:xfrm>
                <a:off x="6645275" y="1257300"/>
                <a:ext cx="11113" cy="12700"/>
              </a:xfrm>
              <a:custGeom>
                <a:avLst/>
                <a:gdLst/>
                <a:ahLst/>
                <a:cxnLst>
                  <a:cxn ang="0">
                    <a:pos x="8" y="5"/>
                  </a:cxn>
                  <a:cxn ang="0">
                    <a:pos x="3" y="0"/>
                  </a:cxn>
                  <a:cxn ang="0">
                    <a:pos x="0" y="7"/>
                  </a:cxn>
                  <a:cxn ang="0">
                    <a:pos x="3" y="10"/>
                  </a:cxn>
                  <a:cxn ang="0">
                    <a:pos x="8" y="4"/>
                  </a:cxn>
                  <a:cxn ang="0">
                    <a:pos x="6" y="4"/>
                  </a:cxn>
                  <a:cxn ang="0">
                    <a:pos x="8" y="5"/>
                  </a:cxn>
                </a:cxnLst>
                <a:rect l="0" t="0" r="r" b="b"/>
                <a:pathLst>
                  <a:path w="8" h="10">
                    <a:moveTo>
                      <a:pt x="8" y="5"/>
                    </a:moveTo>
                    <a:cubicBezTo>
                      <a:pt x="3" y="0"/>
                      <a:pt x="3" y="0"/>
                      <a:pt x="3" y="0"/>
                    </a:cubicBezTo>
                    <a:cubicBezTo>
                      <a:pt x="2" y="2"/>
                      <a:pt x="0" y="4"/>
                      <a:pt x="0" y="7"/>
                    </a:cubicBezTo>
                    <a:cubicBezTo>
                      <a:pt x="0" y="9"/>
                      <a:pt x="1" y="10"/>
                      <a:pt x="3" y="10"/>
                    </a:cubicBezTo>
                    <a:cubicBezTo>
                      <a:pt x="7" y="10"/>
                      <a:pt x="7" y="6"/>
                      <a:pt x="8" y="4"/>
                    </a:cubicBezTo>
                    <a:cubicBezTo>
                      <a:pt x="6" y="4"/>
                      <a:pt x="6" y="4"/>
                      <a:pt x="6" y="4"/>
                    </a:cubicBezTo>
                    <a:lnTo>
                      <a:pt x="8" y="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3" name="Freeform 151">
                <a:extLst>
                  <a:ext uri="{FF2B5EF4-FFF2-40B4-BE49-F238E27FC236}">
                    <a16:creationId xmlns:a16="http://schemas.microsoft.com/office/drawing/2014/main" id="{24012F7F-7C20-9843-98AC-D1AE3D2C8500}"/>
                  </a:ext>
                </a:extLst>
              </p:cNvPr>
              <p:cNvSpPr>
                <a:spLocks/>
              </p:cNvSpPr>
              <p:nvPr/>
            </p:nvSpPr>
            <p:spPr bwMode="auto">
              <a:xfrm>
                <a:off x="6249988" y="1300163"/>
                <a:ext cx="26988" cy="15875"/>
              </a:xfrm>
              <a:custGeom>
                <a:avLst/>
                <a:gdLst/>
                <a:ahLst/>
                <a:cxnLst>
                  <a:cxn ang="0">
                    <a:pos x="20" y="9"/>
                  </a:cxn>
                  <a:cxn ang="0">
                    <a:pos x="10" y="12"/>
                  </a:cxn>
                  <a:cxn ang="0">
                    <a:pos x="0" y="7"/>
                  </a:cxn>
                  <a:cxn ang="0">
                    <a:pos x="10" y="0"/>
                  </a:cxn>
                  <a:cxn ang="0">
                    <a:pos x="20" y="7"/>
                  </a:cxn>
                  <a:cxn ang="0">
                    <a:pos x="17" y="12"/>
                  </a:cxn>
                  <a:cxn ang="0">
                    <a:pos x="20" y="9"/>
                  </a:cxn>
                </a:cxnLst>
                <a:rect l="0" t="0" r="r" b="b"/>
                <a:pathLst>
                  <a:path w="20" h="12">
                    <a:moveTo>
                      <a:pt x="20" y="9"/>
                    </a:moveTo>
                    <a:cubicBezTo>
                      <a:pt x="17" y="11"/>
                      <a:pt x="14" y="12"/>
                      <a:pt x="10" y="12"/>
                    </a:cubicBezTo>
                    <a:cubicBezTo>
                      <a:pt x="5" y="12"/>
                      <a:pt x="0" y="11"/>
                      <a:pt x="0" y="7"/>
                    </a:cubicBezTo>
                    <a:cubicBezTo>
                      <a:pt x="0" y="3"/>
                      <a:pt x="6" y="0"/>
                      <a:pt x="10" y="0"/>
                    </a:cubicBezTo>
                    <a:cubicBezTo>
                      <a:pt x="16" y="0"/>
                      <a:pt x="20" y="2"/>
                      <a:pt x="20" y="7"/>
                    </a:cubicBezTo>
                    <a:cubicBezTo>
                      <a:pt x="20" y="10"/>
                      <a:pt x="18" y="11"/>
                      <a:pt x="17" y="12"/>
                    </a:cubicBezTo>
                    <a:lnTo>
                      <a:pt x="20" y="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4" name="Freeform 152">
                <a:extLst>
                  <a:ext uri="{FF2B5EF4-FFF2-40B4-BE49-F238E27FC236}">
                    <a16:creationId xmlns:a16="http://schemas.microsoft.com/office/drawing/2014/main" id="{A3D1F164-9961-D944-BBBB-EA7B1C9EBAD9}"/>
                  </a:ext>
                </a:extLst>
              </p:cNvPr>
              <p:cNvSpPr>
                <a:spLocks/>
              </p:cNvSpPr>
              <p:nvPr/>
            </p:nvSpPr>
            <p:spPr bwMode="auto">
              <a:xfrm>
                <a:off x="6043613" y="1128713"/>
                <a:ext cx="100013" cy="57150"/>
              </a:xfrm>
              <a:custGeom>
                <a:avLst/>
                <a:gdLst/>
                <a:ahLst/>
                <a:cxnLst>
                  <a:cxn ang="0">
                    <a:pos x="6" y="43"/>
                  </a:cxn>
                  <a:cxn ang="0">
                    <a:pos x="0" y="37"/>
                  </a:cxn>
                  <a:cxn ang="0">
                    <a:pos x="8" y="27"/>
                  </a:cxn>
                  <a:cxn ang="0">
                    <a:pos x="39" y="0"/>
                  </a:cxn>
                  <a:cxn ang="0">
                    <a:pos x="45" y="0"/>
                  </a:cxn>
                  <a:cxn ang="0">
                    <a:pos x="44" y="10"/>
                  </a:cxn>
                  <a:cxn ang="0">
                    <a:pos x="52" y="6"/>
                  </a:cxn>
                  <a:cxn ang="0">
                    <a:pos x="76" y="23"/>
                  </a:cxn>
                  <a:cxn ang="0">
                    <a:pos x="45" y="34"/>
                  </a:cxn>
                  <a:cxn ang="0">
                    <a:pos x="30" y="37"/>
                  </a:cxn>
                  <a:cxn ang="0">
                    <a:pos x="6" y="43"/>
                  </a:cxn>
                </a:cxnLst>
                <a:rect l="0" t="0" r="r" b="b"/>
                <a:pathLst>
                  <a:path w="76" h="43">
                    <a:moveTo>
                      <a:pt x="6" y="43"/>
                    </a:moveTo>
                    <a:cubicBezTo>
                      <a:pt x="1" y="43"/>
                      <a:pt x="0" y="41"/>
                      <a:pt x="0" y="37"/>
                    </a:cubicBezTo>
                    <a:cubicBezTo>
                      <a:pt x="0" y="30"/>
                      <a:pt x="5" y="30"/>
                      <a:pt x="8" y="27"/>
                    </a:cubicBezTo>
                    <a:cubicBezTo>
                      <a:pt x="18" y="17"/>
                      <a:pt x="22" y="0"/>
                      <a:pt x="39" y="0"/>
                    </a:cubicBezTo>
                    <a:cubicBezTo>
                      <a:pt x="43" y="0"/>
                      <a:pt x="43" y="0"/>
                      <a:pt x="45" y="0"/>
                    </a:cubicBezTo>
                    <a:cubicBezTo>
                      <a:pt x="45" y="7"/>
                      <a:pt x="47" y="7"/>
                      <a:pt x="44" y="10"/>
                    </a:cubicBezTo>
                    <a:cubicBezTo>
                      <a:pt x="47" y="9"/>
                      <a:pt x="49" y="6"/>
                      <a:pt x="52" y="6"/>
                    </a:cubicBezTo>
                    <a:cubicBezTo>
                      <a:pt x="58" y="6"/>
                      <a:pt x="76" y="17"/>
                      <a:pt x="76" y="23"/>
                    </a:cubicBezTo>
                    <a:cubicBezTo>
                      <a:pt x="76" y="34"/>
                      <a:pt x="53" y="36"/>
                      <a:pt x="45" y="34"/>
                    </a:cubicBezTo>
                    <a:cubicBezTo>
                      <a:pt x="43" y="34"/>
                      <a:pt x="30" y="37"/>
                      <a:pt x="30" y="37"/>
                    </a:cubicBezTo>
                    <a:lnTo>
                      <a:pt x="6" y="4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5" name="Freeform 153">
                <a:extLst>
                  <a:ext uri="{FF2B5EF4-FFF2-40B4-BE49-F238E27FC236}">
                    <a16:creationId xmlns:a16="http://schemas.microsoft.com/office/drawing/2014/main" id="{CFDCD38E-45C1-CA4E-B947-FF742E1EFE21}"/>
                  </a:ext>
                </a:extLst>
              </p:cNvPr>
              <p:cNvSpPr>
                <a:spLocks/>
              </p:cNvSpPr>
              <p:nvPr/>
            </p:nvSpPr>
            <p:spPr bwMode="auto">
              <a:xfrm>
                <a:off x="5900738" y="1101725"/>
                <a:ext cx="39688" cy="20638"/>
              </a:xfrm>
              <a:custGeom>
                <a:avLst/>
                <a:gdLst/>
                <a:ahLst/>
                <a:cxnLst>
                  <a:cxn ang="0">
                    <a:pos x="12" y="0"/>
                  </a:cxn>
                  <a:cxn ang="0">
                    <a:pos x="30" y="7"/>
                  </a:cxn>
                  <a:cxn ang="0">
                    <a:pos x="9" y="16"/>
                  </a:cxn>
                  <a:cxn ang="0">
                    <a:pos x="0" y="5"/>
                  </a:cxn>
                  <a:cxn ang="0">
                    <a:pos x="12" y="0"/>
                  </a:cxn>
                </a:cxnLst>
                <a:rect l="0" t="0" r="r" b="b"/>
                <a:pathLst>
                  <a:path w="30" h="16">
                    <a:moveTo>
                      <a:pt x="12" y="0"/>
                    </a:moveTo>
                    <a:cubicBezTo>
                      <a:pt x="14" y="0"/>
                      <a:pt x="26" y="6"/>
                      <a:pt x="30" y="7"/>
                    </a:cubicBezTo>
                    <a:cubicBezTo>
                      <a:pt x="29" y="15"/>
                      <a:pt x="14" y="16"/>
                      <a:pt x="9" y="16"/>
                    </a:cubicBezTo>
                    <a:cubicBezTo>
                      <a:pt x="6" y="16"/>
                      <a:pt x="0" y="9"/>
                      <a:pt x="0" y="5"/>
                    </a:cubicBezTo>
                    <a:cubicBezTo>
                      <a:pt x="0" y="0"/>
                      <a:pt x="9" y="0"/>
                      <a:pt x="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6" name="Freeform 154">
                <a:extLst>
                  <a:ext uri="{FF2B5EF4-FFF2-40B4-BE49-F238E27FC236}">
                    <a16:creationId xmlns:a16="http://schemas.microsoft.com/office/drawing/2014/main" id="{ECE26D74-050F-4146-B7D0-B846EBAC4132}"/>
                  </a:ext>
                </a:extLst>
              </p:cNvPr>
              <p:cNvSpPr>
                <a:spLocks/>
              </p:cNvSpPr>
              <p:nvPr/>
            </p:nvSpPr>
            <p:spPr bwMode="auto">
              <a:xfrm>
                <a:off x="5913438" y="1057275"/>
                <a:ext cx="139700" cy="98425"/>
              </a:xfrm>
              <a:custGeom>
                <a:avLst/>
                <a:gdLst/>
                <a:ahLst/>
                <a:cxnLst>
                  <a:cxn ang="0">
                    <a:pos x="99" y="68"/>
                  </a:cxn>
                  <a:cxn ang="0">
                    <a:pos x="90" y="74"/>
                  </a:cxn>
                  <a:cxn ang="0">
                    <a:pos x="41" y="66"/>
                  </a:cxn>
                  <a:cxn ang="0">
                    <a:pos x="17" y="50"/>
                  </a:cxn>
                  <a:cxn ang="0">
                    <a:pos x="50" y="36"/>
                  </a:cxn>
                  <a:cxn ang="0">
                    <a:pos x="32" y="36"/>
                  </a:cxn>
                  <a:cxn ang="0">
                    <a:pos x="0" y="26"/>
                  </a:cxn>
                  <a:cxn ang="0">
                    <a:pos x="46" y="0"/>
                  </a:cxn>
                  <a:cxn ang="0">
                    <a:pos x="72" y="17"/>
                  </a:cxn>
                  <a:cxn ang="0">
                    <a:pos x="67" y="18"/>
                  </a:cxn>
                  <a:cxn ang="0">
                    <a:pos x="67" y="27"/>
                  </a:cxn>
                  <a:cxn ang="0">
                    <a:pos x="59" y="35"/>
                  </a:cxn>
                  <a:cxn ang="0">
                    <a:pos x="68" y="35"/>
                  </a:cxn>
                  <a:cxn ang="0">
                    <a:pos x="81" y="39"/>
                  </a:cxn>
                  <a:cxn ang="0">
                    <a:pos x="90" y="39"/>
                  </a:cxn>
                  <a:cxn ang="0">
                    <a:pos x="105" y="48"/>
                  </a:cxn>
                  <a:cxn ang="0">
                    <a:pos x="101" y="57"/>
                  </a:cxn>
                  <a:cxn ang="0">
                    <a:pos x="92" y="62"/>
                  </a:cxn>
                  <a:cxn ang="0">
                    <a:pos x="99" y="68"/>
                  </a:cxn>
                </a:cxnLst>
                <a:rect l="0" t="0" r="r" b="b"/>
                <a:pathLst>
                  <a:path w="105" h="74">
                    <a:moveTo>
                      <a:pt x="99" y="68"/>
                    </a:moveTo>
                    <a:cubicBezTo>
                      <a:pt x="99" y="72"/>
                      <a:pt x="94" y="74"/>
                      <a:pt x="90" y="74"/>
                    </a:cubicBezTo>
                    <a:cubicBezTo>
                      <a:pt x="71" y="74"/>
                      <a:pt x="57" y="66"/>
                      <a:pt x="41" y="66"/>
                    </a:cubicBezTo>
                    <a:cubicBezTo>
                      <a:pt x="35" y="66"/>
                      <a:pt x="24" y="54"/>
                      <a:pt x="17" y="50"/>
                    </a:cubicBezTo>
                    <a:cubicBezTo>
                      <a:pt x="32" y="46"/>
                      <a:pt x="36" y="41"/>
                      <a:pt x="50" y="36"/>
                    </a:cubicBezTo>
                    <a:cubicBezTo>
                      <a:pt x="46" y="36"/>
                      <a:pt x="35" y="36"/>
                      <a:pt x="32" y="36"/>
                    </a:cubicBezTo>
                    <a:cubicBezTo>
                      <a:pt x="20" y="36"/>
                      <a:pt x="11" y="32"/>
                      <a:pt x="0" y="26"/>
                    </a:cubicBezTo>
                    <a:cubicBezTo>
                      <a:pt x="18" y="21"/>
                      <a:pt x="25" y="0"/>
                      <a:pt x="46" y="0"/>
                    </a:cubicBezTo>
                    <a:cubicBezTo>
                      <a:pt x="58" y="0"/>
                      <a:pt x="65" y="12"/>
                      <a:pt x="72" y="17"/>
                    </a:cubicBezTo>
                    <a:cubicBezTo>
                      <a:pt x="68" y="19"/>
                      <a:pt x="69" y="18"/>
                      <a:pt x="67" y="18"/>
                    </a:cubicBezTo>
                    <a:cubicBezTo>
                      <a:pt x="68" y="23"/>
                      <a:pt x="67" y="24"/>
                      <a:pt x="67" y="27"/>
                    </a:cubicBezTo>
                    <a:cubicBezTo>
                      <a:pt x="67" y="29"/>
                      <a:pt x="62" y="33"/>
                      <a:pt x="59" y="35"/>
                    </a:cubicBezTo>
                    <a:cubicBezTo>
                      <a:pt x="63" y="33"/>
                      <a:pt x="65" y="35"/>
                      <a:pt x="68" y="35"/>
                    </a:cubicBezTo>
                    <a:cubicBezTo>
                      <a:pt x="73" y="35"/>
                      <a:pt x="76" y="39"/>
                      <a:pt x="81" y="39"/>
                    </a:cubicBezTo>
                    <a:cubicBezTo>
                      <a:pt x="84" y="39"/>
                      <a:pt x="87" y="39"/>
                      <a:pt x="90" y="39"/>
                    </a:cubicBezTo>
                    <a:cubicBezTo>
                      <a:pt x="99" y="39"/>
                      <a:pt x="99" y="42"/>
                      <a:pt x="105" y="48"/>
                    </a:cubicBezTo>
                    <a:cubicBezTo>
                      <a:pt x="100" y="51"/>
                      <a:pt x="101" y="52"/>
                      <a:pt x="101" y="57"/>
                    </a:cubicBezTo>
                    <a:cubicBezTo>
                      <a:pt x="101" y="61"/>
                      <a:pt x="95" y="62"/>
                      <a:pt x="92" y="62"/>
                    </a:cubicBezTo>
                    <a:cubicBezTo>
                      <a:pt x="95" y="63"/>
                      <a:pt x="99" y="65"/>
                      <a:pt x="99" y="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7" name="Freeform 155">
                <a:extLst>
                  <a:ext uri="{FF2B5EF4-FFF2-40B4-BE49-F238E27FC236}">
                    <a16:creationId xmlns:a16="http://schemas.microsoft.com/office/drawing/2014/main" id="{AA3DA80A-A3ED-1B47-B1BB-391DA4CAFEE2}"/>
                  </a:ext>
                </a:extLst>
              </p:cNvPr>
              <p:cNvSpPr>
                <a:spLocks/>
              </p:cNvSpPr>
              <p:nvPr/>
            </p:nvSpPr>
            <p:spPr bwMode="auto">
              <a:xfrm>
                <a:off x="5973763" y="1212850"/>
                <a:ext cx="17463" cy="12700"/>
              </a:xfrm>
              <a:custGeom>
                <a:avLst/>
                <a:gdLst/>
                <a:ahLst/>
                <a:cxnLst>
                  <a:cxn ang="0">
                    <a:pos x="0" y="5"/>
                  </a:cxn>
                  <a:cxn ang="0">
                    <a:pos x="7" y="0"/>
                  </a:cxn>
                  <a:cxn ang="0">
                    <a:pos x="13" y="0"/>
                  </a:cxn>
                  <a:cxn ang="0">
                    <a:pos x="5" y="9"/>
                  </a:cxn>
                  <a:cxn ang="0">
                    <a:pos x="0" y="5"/>
                  </a:cxn>
                </a:cxnLst>
                <a:rect l="0" t="0" r="r" b="b"/>
                <a:pathLst>
                  <a:path w="13" h="9">
                    <a:moveTo>
                      <a:pt x="0" y="5"/>
                    </a:moveTo>
                    <a:cubicBezTo>
                      <a:pt x="3" y="3"/>
                      <a:pt x="5" y="1"/>
                      <a:pt x="7" y="0"/>
                    </a:cubicBezTo>
                    <a:cubicBezTo>
                      <a:pt x="13" y="0"/>
                      <a:pt x="13" y="0"/>
                      <a:pt x="13" y="0"/>
                    </a:cubicBezTo>
                    <a:cubicBezTo>
                      <a:pt x="12" y="6"/>
                      <a:pt x="10" y="9"/>
                      <a:pt x="5" y="9"/>
                    </a:cubicBezTo>
                    <a:cubicBezTo>
                      <a:pt x="2" y="9"/>
                      <a:pt x="1" y="7"/>
                      <a:pt x="0"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8" name="Freeform 156">
                <a:extLst>
                  <a:ext uri="{FF2B5EF4-FFF2-40B4-BE49-F238E27FC236}">
                    <a16:creationId xmlns:a16="http://schemas.microsoft.com/office/drawing/2014/main" id="{B8DFAE92-48B2-5348-8478-433C7BEA884D}"/>
                  </a:ext>
                </a:extLst>
              </p:cNvPr>
              <p:cNvSpPr>
                <a:spLocks/>
              </p:cNvSpPr>
              <p:nvPr/>
            </p:nvSpPr>
            <p:spPr bwMode="auto">
              <a:xfrm>
                <a:off x="5886450" y="1060450"/>
                <a:ext cx="23813" cy="7938"/>
              </a:xfrm>
              <a:custGeom>
                <a:avLst/>
                <a:gdLst/>
                <a:ahLst/>
                <a:cxnLst>
                  <a:cxn ang="0">
                    <a:pos x="18" y="4"/>
                  </a:cxn>
                  <a:cxn ang="0">
                    <a:pos x="0" y="0"/>
                  </a:cxn>
                  <a:cxn ang="0">
                    <a:pos x="16" y="0"/>
                  </a:cxn>
                  <a:cxn ang="0">
                    <a:pos x="18" y="4"/>
                  </a:cxn>
                </a:cxnLst>
                <a:rect l="0" t="0" r="r" b="b"/>
                <a:pathLst>
                  <a:path w="18" h="6">
                    <a:moveTo>
                      <a:pt x="18" y="4"/>
                    </a:moveTo>
                    <a:cubicBezTo>
                      <a:pt x="11" y="5"/>
                      <a:pt x="3" y="6"/>
                      <a:pt x="0" y="0"/>
                    </a:cubicBezTo>
                    <a:cubicBezTo>
                      <a:pt x="16" y="0"/>
                      <a:pt x="16" y="0"/>
                      <a:pt x="16" y="0"/>
                    </a:cubicBezTo>
                    <a:lnTo>
                      <a:pt x="18"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9" name="Freeform 157">
                <a:extLst>
                  <a:ext uri="{FF2B5EF4-FFF2-40B4-BE49-F238E27FC236}">
                    <a16:creationId xmlns:a16="http://schemas.microsoft.com/office/drawing/2014/main" id="{A1117E39-8177-F842-99FF-F8049724C323}"/>
                  </a:ext>
                </a:extLst>
              </p:cNvPr>
              <p:cNvSpPr>
                <a:spLocks/>
              </p:cNvSpPr>
              <p:nvPr/>
            </p:nvSpPr>
            <p:spPr bwMode="auto">
              <a:xfrm>
                <a:off x="6162675" y="1173163"/>
                <a:ext cx="20638" cy="9525"/>
              </a:xfrm>
              <a:custGeom>
                <a:avLst/>
                <a:gdLst/>
                <a:ahLst/>
                <a:cxnLst>
                  <a:cxn ang="0">
                    <a:pos x="15" y="1"/>
                  </a:cxn>
                  <a:cxn ang="0">
                    <a:pos x="9" y="7"/>
                  </a:cxn>
                  <a:cxn ang="0">
                    <a:pos x="0" y="2"/>
                  </a:cxn>
                  <a:cxn ang="0">
                    <a:pos x="15" y="1"/>
                  </a:cxn>
                </a:cxnLst>
                <a:rect l="0" t="0" r="r" b="b"/>
                <a:pathLst>
                  <a:path w="15" h="7">
                    <a:moveTo>
                      <a:pt x="15" y="1"/>
                    </a:moveTo>
                    <a:cubicBezTo>
                      <a:pt x="14" y="4"/>
                      <a:pt x="12" y="7"/>
                      <a:pt x="9" y="7"/>
                    </a:cubicBezTo>
                    <a:cubicBezTo>
                      <a:pt x="4" y="7"/>
                      <a:pt x="1" y="4"/>
                      <a:pt x="0" y="2"/>
                    </a:cubicBezTo>
                    <a:cubicBezTo>
                      <a:pt x="9" y="0"/>
                      <a:pt x="11" y="2"/>
                      <a:pt x="15"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0" name="Freeform 158">
                <a:extLst>
                  <a:ext uri="{FF2B5EF4-FFF2-40B4-BE49-F238E27FC236}">
                    <a16:creationId xmlns:a16="http://schemas.microsoft.com/office/drawing/2014/main" id="{5ECD8D08-681E-7B4A-A7D9-7E825131A166}"/>
                  </a:ext>
                </a:extLst>
              </p:cNvPr>
              <p:cNvSpPr>
                <a:spLocks/>
              </p:cNvSpPr>
              <p:nvPr/>
            </p:nvSpPr>
            <p:spPr bwMode="auto">
              <a:xfrm>
                <a:off x="5119688" y="1074738"/>
                <a:ext cx="117475" cy="36513"/>
              </a:xfrm>
              <a:custGeom>
                <a:avLst/>
                <a:gdLst/>
                <a:ahLst/>
                <a:cxnLst>
                  <a:cxn ang="0">
                    <a:pos x="76" y="14"/>
                  </a:cxn>
                  <a:cxn ang="0">
                    <a:pos x="58" y="17"/>
                  </a:cxn>
                  <a:cxn ang="0">
                    <a:pos x="49" y="27"/>
                  </a:cxn>
                  <a:cxn ang="0">
                    <a:pos x="44" y="23"/>
                  </a:cxn>
                  <a:cxn ang="0">
                    <a:pos x="44" y="23"/>
                  </a:cxn>
                  <a:cxn ang="0">
                    <a:pos x="32" y="17"/>
                  </a:cxn>
                  <a:cxn ang="0">
                    <a:pos x="41" y="14"/>
                  </a:cxn>
                  <a:cxn ang="0">
                    <a:pos x="33" y="13"/>
                  </a:cxn>
                  <a:cxn ang="0">
                    <a:pos x="40" y="9"/>
                  </a:cxn>
                  <a:cxn ang="0">
                    <a:pos x="30" y="5"/>
                  </a:cxn>
                  <a:cxn ang="0">
                    <a:pos x="10" y="11"/>
                  </a:cxn>
                  <a:cxn ang="0">
                    <a:pos x="0" y="9"/>
                  </a:cxn>
                  <a:cxn ang="0">
                    <a:pos x="34" y="0"/>
                  </a:cxn>
                  <a:cxn ang="0">
                    <a:pos x="60" y="6"/>
                  </a:cxn>
                  <a:cxn ang="0">
                    <a:pos x="76" y="0"/>
                  </a:cxn>
                  <a:cxn ang="0">
                    <a:pos x="89" y="5"/>
                  </a:cxn>
                  <a:cxn ang="0">
                    <a:pos x="78" y="13"/>
                  </a:cxn>
                  <a:cxn ang="0">
                    <a:pos x="73" y="13"/>
                  </a:cxn>
                  <a:cxn ang="0">
                    <a:pos x="73" y="17"/>
                  </a:cxn>
                  <a:cxn ang="0">
                    <a:pos x="76" y="14"/>
                  </a:cxn>
                </a:cxnLst>
                <a:rect l="0" t="0" r="r" b="b"/>
                <a:pathLst>
                  <a:path w="89" h="27">
                    <a:moveTo>
                      <a:pt x="76" y="14"/>
                    </a:moveTo>
                    <a:cubicBezTo>
                      <a:pt x="69" y="19"/>
                      <a:pt x="65" y="13"/>
                      <a:pt x="58" y="17"/>
                    </a:cubicBezTo>
                    <a:cubicBezTo>
                      <a:pt x="54" y="19"/>
                      <a:pt x="53" y="27"/>
                      <a:pt x="49" y="27"/>
                    </a:cubicBezTo>
                    <a:cubicBezTo>
                      <a:pt x="47" y="26"/>
                      <a:pt x="45" y="24"/>
                      <a:pt x="44" y="23"/>
                    </a:cubicBezTo>
                    <a:cubicBezTo>
                      <a:pt x="44" y="23"/>
                      <a:pt x="44" y="23"/>
                      <a:pt x="44" y="23"/>
                    </a:cubicBezTo>
                    <a:cubicBezTo>
                      <a:pt x="38" y="23"/>
                      <a:pt x="33" y="21"/>
                      <a:pt x="32" y="17"/>
                    </a:cubicBezTo>
                    <a:cubicBezTo>
                      <a:pt x="36" y="15"/>
                      <a:pt x="38" y="15"/>
                      <a:pt x="41" y="14"/>
                    </a:cubicBezTo>
                    <a:cubicBezTo>
                      <a:pt x="37" y="14"/>
                      <a:pt x="35" y="13"/>
                      <a:pt x="33" y="13"/>
                    </a:cubicBezTo>
                    <a:cubicBezTo>
                      <a:pt x="36" y="11"/>
                      <a:pt x="38" y="11"/>
                      <a:pt x="40" y="9"/>
                    </a:cubicBezTo>
                    <a:cubicBezTo>
                      <a:pt x="36" y="8"/>
                      <a:pt x="34" y="5"/>
                      <a:pt x="30" y="5"/>
                    </a:cubicBezTo>
                    <a:cubicBezTo>
                      <a:pt x="25" y="5"/>
                      <a:pt x="17" y="11"/>
                      <a:pt x="10" y="11"/>
                    </a:cubicBezTo>
                    <a:cubicBezTo>
                      <a:pt x="7" y="11"/>
                      <a:pt x="4" y="9"/>
                      <a:pt x="0" y="9"/>
                    </a:cubicBezTo>
                    <a:cubicBezTo>
                      <a:pt x="4" y="2"/>
                      <a:pt x="25" y="0"/>
                      <a:pt x="34" y="0"/>
                    </a:cubicBezTo>
                    <a:cubicBezTo>
                      <a:pt x="45" y="0"/>
                      <a:pt x="52" y="6"/>
                      <a:pt x="60" y="6"/>
                    </a:cubicBezTo>
                    <a:cubicBezTo>
                      <a:pt x="67" y="6"/>
                      <a:pt x="70" y="0"/>
                      <a:pt x="76" y="0"/>
                    </a:cubicBezTo>
                    <a:cubicBezTo>
                      <a:pt x="82" y="0"/>
                      <a:pt x="87" y="4"/>
                      <a:pt x="89" y="5"/>
                    </a:cubicBezTo>
                    <a:cubicBezTo>
                      <a:pt x="89" y="13"/>
                      <a:pt x="83" y="9"/>
                      <a:pt x="78" y="13"/>
                    </a:cubicBezTo>
                    <a:cubicBezTo>
                      <a:pt x="76" y="13"/>
                      <a:pt x="75" y="13"/>
                      <a:pt x="73" y="13"/>
                    </a:cubicBezTo>
                    <a:cubicBezTo>
                      <a:pt x="73" y="17"/>
                      <a:pt x="73" y="17"/>
                      <a:pt x="73" y="17"/>
                    </a:cubicBezTo>
                    <a:lnTo>
                      <a:pt x="76" y="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1" name="Freeform 159">
                <a:extLst>
                  <a:ext uri="{FF2B5EF4-FFF2-40B4-BE49-F238E27FC236}">
                    <a16:creationId xmlns:a16="http://schemas.microsoft.com/office/drawing/2014/main" id="{AB352600-9D32-304D-9F06-052C77B96141}"/>
                  </a:ext>
                </a:extLst>
              </p:cNvPr>
              <p:cNvSpPr>
                <a:spLocks/>
              </p:cNvSpPr>
              <p:nvPr/>
            </p:nvSpPr>
            <p:spPr bwMode="auto">
              <a:xfrm>
                <a:off x="5427663" y="1052513"/>
                <a:ext cx="41275" cy="26988"/>
              </a:xfrm>
              <a:custGeom>
                <a:avLst/>
                <a:gdLst/>
                <a:ahLst/>
                <a:cxnLst>
                  <a:cxn ang="0">
                    <a:pos x="7" y="20"/>
                  </a:cxn>
                  <a:cxn ang="0">
                    <a:pos x="0" y="13"/>
                  </a:cxn>
                  <a:cxn ang="0">
                    <a:pos x="25" y="0"/>
                  </a:cxn>
                  <a:cxn ang="0">
                    <a:pos x="31" y="14"/>
                  </a:cxn>
                  <a:cxn ang="0">
                    <a:pos x="7" y="20"/>
                  </a:cxn>
                </a:cxnLst>
                <a:rect l="0" t="0" r="r" b="b"/>
                <a:pathLst>
                  <a:path w="31" h="20">
                    <a:moveTo>
                      <a:pt x="7" y="20"/>
                    </a:moveTo>
                    <a:cubicBezTo>
                      <a:pt x="2" y="20"/>
                      <a:pt x="0" y="17"/>
                      <a:pt x="0" y="13"/>
                    </a:cubicBezTo>
                    <a:cubicBezTo>
                      <a:pt x="0" y="7"/>
                      <a:pt x="18" y="0"/>
                      <a:pt x="25" y="0"/>
                    </a:cubicBezTo>
                    <a:cubicBezTo>
                      <a:pt x="31" y="14"/>
                      <a:pt x="31" y="14"/>
                      <a:pt x="31" y="14"/>
                    </a:cubicBezTo>
                    <a:cubicBezTo>
                      <a:pt x="28" y="16"/>
                      <a:pt x="11" y="20"/>
                      <a:pt x="7" y="2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2" name="Freeform 160">
                <a:extLst>
                  <a:ext uri="{FF2B5EF4-FFF2-40B4-BE49-F238E27FC236}">
                    <a16:creationId xmlns:a16="http://schemas.microsoft.com/office/drawing/2014/main" id="{77C64C08-12BF-F947-84DF-24875EB37146}"/>
                  </a:ext>
                </a:extLst>
              </p:cNvPr>
              <p:cNvSpPr>
                <a:spLocks/>
              </p:cNvSpPr>
              <p:nvPr/>
            </p:nvSpPr>
            <p:spPr bwMode="auto">
              <a:xfrm>
                <a:off x="5373688" y="1069975"/>
                <a:ext cx="44450" cy="25400"/>
              </a:xfrm>
              <a:custGeom>
                <a:avLst/>
                <a:gdLst/>
                <a:ahLst/>
                <a:cxnLst>
                  <a:cxn ang="0">
                    <a:pos x="33" y="4"/>
                  </a:cxn>
                  <a:cxn ang="0">
                    <a:pos x="33" y="10"/>
                  </a:cxn>
                  <a:cxn ang="0">
                    <a:pos x="22" y="12"/>
                  </a:cxn>
                  <a:cxn ang="0">
                    <a:pos x="24" y="18"/>
                  </a:cxn>
                  <a:cxn ang="0">
                    <a:pos x="0" y="18"/>
                  </a:cxn>
                  <a:cxn ang="0">
                    <a:pos x="9" y="6"/>
                  </a:cxn>
                  <a:cxn ang="0">
                    <a:pos x="9" y="0"/>
                  </a:cxn>
                  <a:cxn ang="0">
                    <a:pos x="23" y="0"/>
                  </a:cxn>
                  <a:cxn ang="0">
                    <a:pos x="19" y="4"/>
                  </a:cxn>
                  <a:cxn ang="0">
                    <a:pos x="33" y="4"/>
                  </a:cxn>
                </a:cxnLst>
                <a:rect l="0" t="0" r="r" b="b"/>
                <a:pathLst>
                  <a:path w="33" h="20">
                    <a:moveTo>
                      <a:pt x="33" y="4"/>
                    </a:moveTo>
                    <a:cubicBezTo>
                      <a:pt x="33" y="8"/>
                      <a:pt x="33" y="8"/>
                      <a:pt x="33" y="10"/>
                    </a:cubicBezTo>
                    <a:cubicBezTo>
                      <a:pt x="30" y="14"/>
                      <a:pt x="26" y="12"/>
                      <a:pt x="22" y="12"/>
                    </a:cubicBezTo>
                    <a:cubicBezTo>
                      <a:pt x="24" y="18"/>
                      <a:pt x="24" y="18"/>
                      <a:pt x="24" y="18"/>
                    </a:cubicBezTo>
                    <a:cubicBezTo>
                      <a:pt x="22" y="19"/>
                      <a:pt x="0" y="20"/>
                      <a:pt x="0" y="18"/>
                    </a:cubicBezTo>
                    <a:cubicBezTo>
                      <a:pt x="0" y="11"/>
                      <a:pt x="3" y="8"/>
                      <a:pt x="9" y="6"/>
                    </a:cubicBezTo>
                    <a:cubicBezTo>
                      <a:pt x="8" y="2"/>
                      <a:pt x="9" y="1"/>
                      <a:pt x="9" y="0"/>
                    </a:cubicBezTo>
                    <a:cubicBezTo>
                      <a:pt x="23" y="0"/>
                      <a:pt x="23" y="0"/>
                      <a:pt x="23" y="0"/>
                    </a:cubicBezTo>
                    <a:cubicBezTo>
                      <a:pt x="22" y="2"/>
                      <a:pt x="20" y="4"/>
                      <a:pt x="19" y="4"/>
                    </a:cubicBezTo>
                    <a:cubicBezTo>
                      <a:pt x="22" y="4"/>
                      <a:pt x="29" y="4"/>
                      <a:pt x="33"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3" name="Freeform 161">
                <a:extLst>
                  <a:ext uri="{FF2B5EF4-FFF2-40B4-BE49-F238E27FC236}">
                    <a16:creationId xmlns:a16="http://schemas.microsoft.com/office/drawing/2014/main" id="{A92E17B7-0D5D-6D4C-BB3F-2014231F03ED}"/>
                  </a:ext>
                </a:extLst>
              </p:cNvPr>
              <p:cNvSpPr>
                <a:spLocks/>
              </p:cNvSpPr>
              <p:nvPr/>
            </p:nvSpPr>
            <p:spPr bwMode="auto">
              <a:xfrm>
                <a:off x="5314950" y="1092200"/>
                <a:ext cx="44450" cy="15875"/>
              </a:xfrm>
              <a:custGeom>
                <a:avLst/>
                <a:gdLst/>
                <a:ahLst/>
                <a:cxnLst>
                  <a:cxn ang="0">
                    <a:pos x="20" y="12"/>
                  </a:cxn>
                  <a:cxn ang="0">
                    <a:pos x="11" y="7"/>
                  </a:cxn>
                  <a:cxn ang="0">
                    <a:pos x="4" y="12"/>
                  </a:cxn>
                  <a:cxn ang="0">
                    <a:pos x="0" y="9"/>
                  </a:cxn>
                  <a:cxn ang="0">
                    <a:pos x="22" y="0"/>
                  </a:cxn>
                  <a:cxn ang="0">
                    <a:pos x="34" y="5"/>
                  </a:cxn>
                  <a:cxn ang="0">
                    <a:pos x="20" y="12"/>
                  </a:cxn>
                </a:cxnLst>
                <a:rect l="0" t="0" r="r" b="b"/>
                <a:pathLst>
                  <a:path w="34" h="12">
                    <a:moveTo>
                      <a:pt x="20" y="12"/>
                    </a:moveTo>
                    <a:cubicBezTo>
                      <a:pt x="17" y="12"/>
                      <a:pt x="14" y="7"/>
                      <a:pt x="11" y="7"/>
                    </a:cubicBezTo>
                    <a:cubicBezTo>
                      <a:pt x="10" y="12"/>
                      <a:pt x="8" y="12"/>
                      <a:pt x="4" y="12"/>
                    </a:cubicBezTo>
                    <a:cubicBezTo>
                      <a:pt x="2" y="12"/>
                      <a:pt x="0" y="10"/>
                      <a:pt x="0" y="9"/>
                    </a:cubicBezTo>
                    <a:cubicBezTo>
                      <a:pt x="0" y="2"/>
                      <a:pt x="17" y="0"/>
                      <a:pt x="22" y="0"/>
                    </a:cubicBezTo>
                    <a:cubicBezTo>
                      <a:pt x="28" y="0"/>
                      <a:pt x="32" y="2"/>
                      <a:pt x="34" y="5"/>
                    </a:cubicBezTo>
                    <a:cubicBezTo>
                      <a:pt x="25" y="5"/>
                      <a:pt x="26" y="12"/>
                      <a:pt x="20"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4" name="Freeform 162">
                <a:extLst>
                  <a:ext uri="{FF2B5EF4-FFF2-40B4-BE49-F238E27FC236}">
                    <a16:creationId xmlns:a16="http://schemas.microsoft.com/office/drawing/2014/main" id="{EBD5603A-7500-C24F-8CCC-3A076B4C8434}"/>
                  </a:ext>
                </a:extLst>
              </p:cNvPr>
              <p:cNvSpPr>
                <a:spLocks/>
              </p:cNvSpPr>
              <p:nvPr/>
            </p:nvSpPr>
            <p:spPr bwMode="auto">
              <a:xfrm>
                <a:off x="5287963" y="1038225"/>
                <a:ext cx="71438" cy="49213"/>
              </a:xfrm>
              <a:custGeom>
                <a:avLst/>
                <a:gdLst/>
                <a:ahLst/>
                <a:cxnLst>
                  <a:cxn ang="0">
                    <a:pos x="40" y="31"/>
                  </a:cxn>
                  <a:cxn ang="0">
                    <a:pos x="22" y="36"/>
                  </a:cxn>
                  <a:cxn ang="0">
                    <a:pos x="0" y="28"/>
                  </a:cxn>
                  <a:cxn ang="0">
                    <a:pos x="6" y="23"/>
                  </a:cxn>
                  <a:cxn ang="0">
                    <a:pos x="24" y="23"/>
                  </a:cxn>
                  <a:cxn ang="0">
                    <a:pos x="17" y="22"/>
                  </a:cxn>
                  <a:cxn ang="0">
                    <a:pos x="17" y="16"/>
                  </a:cxn>
                  <a:cxn ang="0">
                    <a:pos x="43" y="8"/>
                  </a:cxn>
                  <a:cxn ang="0">
                    <a:pos x="51" y="0"/>
                  </a:cxn>
                  <a:cxn ang="0">
                    <a:pos x="52" y="5"/>
                  </a:cxn>
                  <a:cxn ang="0">
                    <a:pos x="48" y="11"/>
                  </a:cxn>
                  <a:cxn ang="0">
                    <a:pos x="28" y="23"/>
                  </a:cxn>
                  <a:cxn ang="0">
                    <a:pos x="53" y="29"/>
                  </a:cxn>
                  <a:cxn ang="0">
                    <a:pos x="40" y="31"/>
                  </a:cxn>
                </a:cxnLst>
                <a:rect l="0" t="0" r="r" b="b"/>
                <a:pathLst>
                  <a:path w="53" h="36">
                    <a:moveTo>
                      <a:pt x="40" y="31"/>
                    </a:moveTo>
                    <a:cubicBezTo>
                      <a:pt x="34" y="31"/>
                      <a:pt x="27" y="36"/>
                      <a:pt x="22" y="36"/>
                    </a:cubicBezTo>
                    <a:cubicBezTo>
                      <a:pt x="19" y="36"/>
                      <a:pt x="1" y="28"/>
                      <a:pt x="0" y="28"/>
                    </a:cubicBezTo>
                    <a:cubicBezTo>
                      <a:pt x="3" y="26"/>
                      <a:pt x="4" y="25"/>
                      <a:pt x="6" y="23"/>
                    </a:cubicBezTo>
                    <a:cubicBezTo>
                      <a:pt x="24" y="23"/>
                      <a:pt x="24" y="23"/>
                      <a:pt x="24" y="23"/>
                    </a:cubicBezTo>
                    <a:cubicBezTo>
                      <a:pt x="19" y="21"/>
                      <a:pt x="21" y="20"/>
                      <a:pt x="17" y="22"/>
                    </a:cubicBezTo>
                    <a:cubicBezTo>
                      <a:pt x="17" y="16"/>
                      <a:pt x="17" y="16"/>
                      <a:pt x="17" y="16"/>
                    </a:cubicBezTo>
                    <a:cubicBezTo>
                      <a:pt x="30" y="16"/>
                      <a:pt x="30" y="8"/>
                      <a:pt x="43" y="8"/>
                    </a:cubicBezTo>
                    <a:cubicBezTo>
                      <a:pt x="44" y="4"/>
                      <a:pt x="47" y="0"/>
                      <a:pt x="51" y="0"/>
                    </a:cubicBezTo>
                    <a:cubicBezTo>
                      <a:pt x="52" y="0"/>
                      <a:pt x="52" y="4"/>
                      <a:pt x="52" y="5"/>
                    </a:cubicBezTo>
                    <a:cubicBezTo>
                      <a:pt x="50" y="7"/>
                      <a:pt x="48" y="9"/>
                      <a:pt x="48" y="11"/>
                    </a:cubicBezTo>
                    <a:cubicBezTo>
                      <a:pt x="41" y="16"/>
                      <a:pt x="32" y="18"/>
                      <a:pt x="28" y="23"/>
                    </a:cubicBezTo>
                    <a:cubicBezTo>
                      <a:pt x="40" y="24"/>
                      <a:pt x="43" y="25"/>
                      <a:pt x="53" y="29"/>
                    </a:cubicBezTo>
                    <a:cubicBezTo>
                      <a:pt x="49" y="32"/>
                      <a:pt x="45" y="31"/>
                      <a:pt x="40" y="3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5" name="Freeform 164">
                <a:extLst>
                  <a:ext uri="{FF2B5EF4-FFF2-40B4-BE49-F238E27FC236}">
                    <a16:creationId xmlns:a16="http://schemas.microsoft.com/office/drawing/2014/main" id="{F3DD223E-8985-FA47-9612-62D017A4CADB}"/>
                  </a:ext>
                </a:extLst>
              </p:cNvPr>
              <p:cNvSpPr>
                <a:spLocks/>
              </p:cNvSpPr>
              <p:nvPr/>
            </p:nvSpPr>
            <p:spPr bwMode="auto">
              <a:xfrm>
                <a:off x="6675438" y="1244600"/>
                <a:ext cx="128588" cy="49213"/>
              </a:xfrm>
              <a:custGeom>
                <a:avLst/>
                <a:gdLst/>
                <a:ahLst/>
                <a:cxnLst>
                  <a:cxn ang="0">
                    <a:pos x="77" y="29"/>
                  </a:cxn>
                  <a:cxn ang="0">
                    <a:pos x="66" y="34"/>
                  </a:cxn>
                  <a:cxn ang="0">
                    <a:pos x="58" y="29"/>
                  </a:cxn>
                  <a:cxn ang="0">
                    <a:pos x="50" y="32"/>
                  </a:cxn>
                  <a:cxn ang="0">
                    <a:pos x="40" y="36"/>
                  </a:cxn>
                  <a:cxn ang="0">
                    <a:pos x="32" y="31"/>
                  </a:cxn>
                  <a:cxn ang="0">
                    <a:pos x="22" y="38"/>
                  </a:cxn>
                  <a:cxn ang="0">
                    <a:pos x="0" y="18"/>
                  </a:cxn>
                  <a:cxn ang="0">
                    <a:pos x="20" y="0"/>
                  </a:cxn>
                  <a:cxn ang="0">
                    <a:pos x="47" y="15"/>
                  </a:cxn>
                  <a:cxn ang="0">
                    <a:pos x="54" y="3"/>
                  </a:cxn>
                  <a:cxn ang="0">
                    <a:pos x="97" y="15"/>
                  </a:cxn>
                  <a:cxn ang="0">
                    <a:pos x="89" y="29"/>
                  </a:cxn>
                  <a:cxn ang="0">
                    <a:pos x="77" y="29"/>
                  </a:cxn>
                </a:cxnLst>
                <a:rect l="0" t="0" r="r" b="b"/>
                <a:pathLst>
                  <a:path w="97" h="38">
                    <a:moveTo>
                      <a:pt x="77" y="29"/>
                    </a:moveTo>
                    <a:cubicBezTo>
                      <a:pt x="74" y="29"/>
                      <a:pt x="72" y="34"/>
                      <a:pt x="66" y="34"/>
                    </a:cubicBezTo>
                    <a:cubicBezTo>
                      <a:pt x="63" y="34"/>
                      <a:pt x="62" y="29"/>
                      <a:pt x="58" y="29"/>
                    </a:cubicBezTo>
                    <a:cubicBezTo>
                      <a:pt x="55" y="29"/>
                      <a:pt x="53" y="32"/>
                      <a:pt x="50" y="32"/>
                    </a:cubicBezTo>
                    <a:cubicBezTo>
                      <a:pt x="47" y="32"/>
                      <a:pt x="44" y="36"/>
                      <a:pt x="40" y="36"/>
                    </a:cubicBezTo>
                    <a:cubicBezTo>
                      <a:pt x="36" y="36"/>
                      <a:pt x="34" y="34"/>
                      <a:pt x="32" y="31"/>
                    </a:cubicBezTo>
                    <a:cubicBezTo>
                      <a:pt x="29" y="34"/>
                      <a:pt x="27" y="38"/>
                      <a:pt x="22" y="38"/>
                    </a:cubicBezTo>
                    <a:cubicBezTo>
                      <a:pt x="11" y="38"/>
                      <a:pt x="0" y="29"/>
                      <a:pt x="0" y="18"/>
                    </a:cubicBezTo>
                    <a:cubicBezTo>
                      <a:pt x="0" y="8"/>
                      <a:pt x="11" y="0"/>
                      <a:pt x="20" y="0"/>
                    </a:cubicBezTo>
                    <a:cubicBezTo>
                      <a:pt x="34" y="0"/>
                      <a:pt x="35" y="15"/>
                      <a:pt x="47" y="15"/>
                    </a:cubicBezTo>
                    <a:cubicBezTo>
                      <a:pt x="47" y="8"/>
                      <a:pt x="49" y="3"/>
                      <a:pt x="54" y="3"/>
                    </a:cubicBezTo>
                    <a:cubicBezTo>
                      <a:pt x="62" y="3"/>
                      <a:pt x="88" y="12"/>
                      <a:pt x="97" y="15"/>
                    </a:cubicBezTo>
                    <a:cubicBezTo>
                      <a:pt x="95" y="21"/>
                      <a:pt x="89" y="26"/>
                      <a:pt x="89" y="29"/>
                    </a:cubicBezTo>
                    <a:lnTo>
                      <a:pt x="77" y="2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6" name="Freeform 165">
                <a:extLst>
                  <a:ext uri="{FF2B5EF4-FFF2-40B4-BE49-F238E27FC236}">
                    <a16:creationId xmlns:a16="http://schemas.microsoft.com/office/drawing/2014/main" id="{93D164E7-6DC1-B64C-9570-5026909D07B1}"/>
                  </a:ext>
                </a:extLst>
              </p:cNvPr>
              <p:cNvSpPr>
                <a:spLocks/>
              </p:cNvSpPr>
              <p:nvPr/>
            </p:nvSpPr>
            <p:spPr bwMode="auto">
              <a:xfrm>
                <a:off x="4924425" y="2252663"/>
                <a:ext cx="34925" cy="17463"/>
              </a:xfrm>
              <a:custGeom>
                <a:avLst/>
                <a:gdLst/>
                <a:ahLst/>
                <a:cxnLst>
                  <a:cxn ang="0">
                    <a:pos x="5" y="13"/>
                  </a:cxn>
                  <a:cxn ang="0">
                    <a:pos x="2" y="11"/>
                  </a:cxn>
                  <a:cxn ang="0">
                    <a:pos x="0" y="9"/>
                  </a:cxn>
                  <a:cxn ang="0">
                    <a:pos x="26" y="0"/>
                  </a:cxn>
                  <a:cxn ang="0">
                    <a:pos x="20" y="4"/>
                  </a:cxn>
                  <a:cxn ang="0">
                    <a:pos x="19" y="8"/>
                  </a:cxn>
                  <a:cxn ang="0">
                    <a:pos x="5" y="13"/>
                  </a:cxn>
                </a:cxnLst>
                <a:rect l="0" t="0" r="r" b="b"/>
                <a:pathLst>
                  <a:path w="26" h="13">
                    <a:moveTo>
                      <a:pt x="5" y="13"/>
                    </a:moveTo>
                    <a:cubicBezTo>
                      <a:pt x="4" y="13"/>
                      <a:pt x="2" y="12"/>
                      <a:pt x="2" y="11"/>
                    </a:cubicBezTo>
                    <a:cubicBezTo>
                      <a:pt x="1" y="11"/>
                      <a:pt x="0" y="9"/>
                      <a:pt x="0" y="9"/>
                    </a:cubicBezTo>
                    <a:cubicBezTo>
                      <a:pt x="7" y="6"/>
                      <a:pt x="18" y="1"/>
                      <a:pt x="26" y="0"/>
                    </a:cubicBezTo>
                    <a:cubicBezTo>
                      <a:pt x="25" y="4"/>
                      <a:pt x="22" y="2"/>
                      <a:pt x="20" y="4"/>
                    </a:cubicBezTo>
                    <a:cubicBezTo>
                      <a:pt x="18" y="4"/>
                      <a:pt x="19" y="7"/>
                      <a:pt x="19" y="8"/>
                    </a:cubicBezTo>
                    <a:cubicBezTo>
                      <a:pt x="18" y="11"/>
                      <a:pt x="9" y="13"/>
                      <a:pt x="5"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7" name="Freeform 166">
                <a:extLst>
                  <a:ext uri="{FF2B5EF4-FFF2-40B4-BE49-F238E27FC236}">
                    <a16:creationId xmlns:a16="http://schemas.microsoft.com/office/drawing/2014/main" id="{0C1B3286-B33C-CF44-A83F-B50B88EF4FA2}"/>
                  </a:ext>
                </a:extLst>
              </p:cNvPr>
              <p:cNvSpPr>
                <a:spLocks/>
              </p:cNvSpPr>
              <p:nvPr/>
            </p:nvSpPr>
            <p:spPr bwMode="auto">
              <a:xfrm>
                <a:off x="5183188" y="1463675"/>
                <a:ext cx="34925" cy="25400"/>
              </a:xfrm>
              <a:custGeom>
                <a:avLst/>
                <a:gdLst/>
                <a:ahLst/>
                <a:cxnLst>
                  <a:cxn ang="0">
                    <a:pos x="5" y="4"/>
                  </a:cxn>
                  <a:cxn ang="0">
                    <a:pos x="11" y="0"/>
                  </a:cxn>
                  <a:cxn ang="0">
                    <a:pos x="26" y="6"/>
                  </a:cxn>
                  <a:cxn ang="0">
                    <a:pos x="26" y="12"/>
                  </a:cxn>
                  <a:cxn ang="0">
                    <a:pos x="8" y="19"/>
                  </a:cxn>
                  <a:cxn ang="0">
                    <a:pos x="0" y="14"/>
                  </a:cxn>
                  <a:cxn ang="0">
                    <a:pos x="5" y="4"/>
                  </a:cxn>
                </a:cxnLst>
                <a:rect l="0" t="0" r="r" b="b"/>
                <a:pathLst>
                  <a:path w="26" h="19">
                    <a:moveTo>
                      <a:pt x="5" y="4"/>
                    </a:moveTo>
                    <a:cubicBezTo>
                      <a:pt x="8" y="4"/>
                      <a:pt x="8" y="0"/>
                      <a:pt x="11" y="0"/>
                    </a:cubicBezTo>
                    <a:cubicBezTo>
                      <a:pt x="17" y="0"/>
                      <a:pt x="20" y="5"/>
                      <a:pt x="26" y="6"/>
                    </a:cubicBezTo>
                    <a:cubicBezTo>
                      <a:pt x="26" y="12"/>
                      <a:pt x="26" y="12"/>
                      <a:pt x="26" y="12"/>
                    </a:cubicBezTo>
                    <a:cubicBezTo>
                      <a:pt x="20" y="15"/>
                      <a:pt x="15" y="19"/>
                      <a:pt x="8" y="19"/>
                    </a:cubicBezTo>
                    <a:cubicBezTo>
                      <a:pt x="2" y="19"/>
                      <a:pt x="0" y="19"/>
                      <a:pt x="0" y="14"/>
                    </a:cubicBezTo>
                    <a:cubicBezTo>
                      <a:pt x="0" y="12"/>
                      <a:pt x="4" y="4"/>
                      <a:pt x="5"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8" name="Freeform 167">
                <a:extLst>
                  <a:ext uri="{FF2B5EF4-FFF2-40B4-BE49-F238E27FC236}">
                    <a16:creationId xmlns:a16="http://schemas.microsoft.com/office/drawing/2014/main" id="{CDADA647-8648-684E-B964-517AAD49475C}"/>
                  </a:ext>
                </a:extLst>
              </p:cNvPr>
              <p:cNvSpPr>
                <a:spLocks/>
              </p:cNvSpPr>
              <p:nvPr/>
            </p:nvSpPr>
            <p:spPr bwMode="auto">
              <a:xfrm>
                <a:off x="5359400" y="1433513"/>
                <a:ext cx="26988" cy="25400"/>
              </a:xfrm>
              <a:custGeom>
                <a:avLst/>
                <a:gdLst/>
                <a:ahLst/>
                <a:cxnLst>
                  <a:cxn ang="0">
                    <a:pos x="21" y="17"/>
                  </a:cxn>
                  <a:cxn ang="0">
                    <a:pos x="15" y="19"/>
                  </a:cxn>
                  <a:cxn ang="0">
                    <a:pos x="0" y="8"/>
                  </a:cxn>
                  <a:cxn ang="0">
                    <a:pos x="21" y="17"/>
                  </a:cxn>
                </a:cxnLst>
                <a:rect l="0" t="0" r="r" b="b"/>
                <a:pathLst>
                  <a:path w="21" h="20">
                    <a:moveTo>
                      <a:pt x="21" y="17"/>
                    </a:moveTo>
                    <a:cubicBezTo>
                      <a:pt x="21" y="20"/>
                      <a:pt x="15" y="19"/>
                      <a:pt x="15" y="19"/>
                    </a:cubicBezTo>
                    <a:cubicBezTo>
                      <a:pt x="10" y="19"/>
                      <a:pt x="0" y="14"/>
                      <a:pt x="0" y="8"/>
                    </a:cubicBezTo>
                    <a:cubicBezTo>
                      <a:pt x="0" y="0"/>
                      <a:pt x="21" y="8"/>
                      <a:pt x="21"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9" name="Freeform 168">
                <a:extLst>
                  <a:ext uri="{FF2B5EF4-FFF2-40B4-BE49-F238E27FC236}">
                    <a16:creationId xmlns:a16="http://schemas.microsoft.com/office/drawing/2014/main" id="{F6A05EAF-84AA-0546-91ED-956C19D07645}"/>
                  </a:ext>
                </a:extLst>
              </p:cNvPr>
              <p:cNvSpPr>
                <a:spLocks/>
              </p:cNvSpPr>
              <p:nvPr/>
            </p:nvSpPr>
            <p:spPr bwMode="auto">
              <a:xfrm>
                <a:off x="5549900" y="1338263"/>
                <a:ext cx="25400" cy="17463"/>
              </a:xfrm>
              <a:custGeom>
                <a:avLst/>
                <a:gdLst/>
                <a:ahLst/>
                <a:cxnLst>
                  <a:cxn ang="0">
                    <a:pos x="2" y="13"/>
                  </a:cxn>
                  <a:cxn ang="0">
                    <a:pos x="19" y="8"/>
                  </a:cxn>
                  <a:cxn ang="0">
                    <a:pos x="8" y="0"/>
                  </a:cxn>
                  <a:cxn ang="0">
                    <a:pos x="2" y="9"/>
                  </a:cxn>
                  <a:cxn ang="0">
                    <a:pos x="2" y="13"/>
                  </a:cxn>
                </a:cxnLst>
                <a:rect l="0" t="0" r="r" b="b"/>
                <a:pathLst>
                  <a:path w="19" h="13">
                    <a:moveTo>
                      <a:pt x="2" y="13"/>
                    </a:moveTo>
                    <a:cubicBezTo>
                      <a:pt x="7" y="13"/>
                      <a:pt x="17" y="10"/>
                      <a:pt x="19" y="8"/>
                    </a:cubicBezTo>
                    <a:cubicBezTo>
                      <a:pt x="15" y="5"/>
                      <a:pt x="13" y="0"/>
                      <a:pt x="8" y="0"/>
                    </a:cubicBezTo>
                    <a:cubicBezTo>
                      <a:pt x="4" y="0"/>
                      <a:pt x="2" y="5"/>
                      <a:pt x="2" y="9"/>
                    </a:cubicBezTo>
                    <a:cubicBezTo>
                      <a:pt x="2" y="10"/>
                      <a:pt x="0" y="13"/>
                      <a:pt x="2"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0" name="Freeform 169">
                <a:extLst>
                  <a:ext uri="{FF2B5EF4-FFF2-40B4-BE49-F238E27FC236}">
                    <a16:creationId xmlns:a16="http://schemas.microsoft.com/office/drawing/2014/main" id="{084F4E5B-3E1D-7047-880A-3C72C68D99F5}"/>
                  </a:ext>
                </a:extLst>
              </p:cNvPr>
              <p:cNvSpPr>
                <a:spLocks/>
              </p:cNvSpPr>
              <p:nvPr/>
            </p:nvSpPr>
            <p:spPr bwMode="auto">
              <a:xfrm>
                <a:off x="6727825" y="1320800"/>
                <a:ext cx="53975" cy="22225"/>
              </a:xfrm>
              <a:custGeom>
                <a:avLst/>
                <a:gdLst/>
                <a:ahLst/>
                <a:cxnLst>
                  <a:cxn ang="0">
                    <a:pos x="0" y="13"/>
                  </a:cxn>
                  <a:cxn ang="0">
                    <a:pos x="21" y="0"/>
                  </a:cxn>
                  <a:cxn ang="0">
                    <a:pos x="41" y="17"/>
                  </a:cxn>
                  <a:cxn ang="0">
                    <a:pos x="28" y="17"/>
                  </a:cxn>
                  <a:cxn ang="0">
                    <a:pos x="2" y="11"/>
                  </a:cxn>
                  <a:cxn ang="0">
                    <a:pos x="0" y="13"/>
                  </a:cxn>
                </a:cxnLst>
                <a:rect l="0" t="0" r="r" b="b"/>
                <a:pathLst>
                  <a:path w="41" h="17">
                    <a:moveTo>
                      <a:pt x="0" y="13"/>
                    </a:moveTo>
                    <a:cubicBezTo>
                      <a:pt x="5" y="6"/>
                      <a:pt x="11" y="0"/>
                      <a:pt x="21" y="0"/>
                    </a:cubicBezTo>
                    <a:cubicBezTo>
                      <a:pt x="32" y="0"/>
                      <a:pt x="41" y="7"/>
                      <a:pt x="41" y="17"/>
                    </a:cubicBezTo>
                    <a:cubicBezTo>
                      <a:pt x="28" y="17"/>
                      <a:pt x="28" y="17"/>
                      <a:pt x="28" y="17"/>
                    </a:cubicBezTo>
                    <a:cubicBezTo>
                      <a:pt x="20" y="13"/>
                      <a:pt x="10" y="14"/>
                      <a:pt x="2" y="11"/>
                    </a:cubicBezTo>
                    <a:lnTo>
                      <a:pt x="0" y="1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1" name="Freeform 170">
                <a:extLst>
                  <a:ext uri="{FF2B5EF4-FFF2-40B4-BE49-F238E27FC236}">
                    <a16:creationId xmlns:a16="http://schemas.microsoft.com/office/drawing/2014/main" id="{ACED6CDE-55A1-8F48-8394-AE01A303DDD4}"/>
                  </a:ext>
                </a:extLst>
              </p:cNvPr>
              <p:cNvSpPr>
                <a:spLocks/>
              </p:cNvSpPr>
              <p:nvPr/>
            </p:nvSpPr>
            <p:spPr bwMode="auto">
              <a:xfrm>
                <a:off x="6832600" y="1266825"/>
                <a:ext cx="74613" cy="26988"/>
              </a:xfrm>
              <a:custGeom>
                <a:avLst/>
                <a:gdLst/>
                <a:ahLst/>
                <a:cxnLst>
                  <a:cxn ang="0">
                    <a:pos x="0" y="0"/>
                  </a:cxn>
                  <a:cxn ang="0">
                    <a:pos x="52" y="9"/>
                  </a:cxn>
                  <a:cxn ang="0">
                    <a:pos x="56" y="13"/>
                  </a:cxn>
                  <a:cxn ang="0">
                    <a:pos x="37" y="20"/>
                  </a:cxn>
                  <a:cxn ang="0">
                    <a:pos x="4" y="3"/>
                  </a:cxn>
                  <a:cxn ang="0">
                    <a:pos x="0" y="0"/>
                  </a:cxn>
                </a:cxnLst>
                <a:rect l="0" t="0" r="r" b="b"/>
                <a:pathLst>
                  <a:path w="56" h="20">
                    <a:moveTo>
                      <a:pt x="0" y="0"/>
                    </a:moveTo>
                    <a:cubicBezTo>
                      <a:pt x="4" y="3"/>
                      <a:pt x="50" y="9"/>
                      <a:pt x="52" y="9"/>
                    </a:cubicBezTo>
                    <a:cubicBezTo>
                      <a:pt x="55" y="9"/>
                      <a:pt x="56" y="11"/>
                      <a:pt x="56" y="13"/>
                    </a:cubicBezTo>
                    <a:cubicBezTo>
                      <a:pt x="56" y="18"/>
                      <a:pt x="44" y="20"/>
                      <a:pt x="37" y="20"/>
                    </a:cubicBezTo>
                    <a:cubicBezTo>
                      <a:pt x="25" y="20"/>
                      <a:pt x="4" y="14"/>
                      <a:pt x="4" y="3"/>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2" name="Freeform 171">
                <a:extLst>
                  <a:ext uri="{FF2B5EF4-FFF2-40B4-BE49-F238E27FC236}">
                    <a16:creationId xmlns:a16="http://schemas.microsoft.com/office/drawing/2014/main" id="{496ECBBC-FFE4-424B-9505-6628019678A7}"/>
                  </a:ext>
                </a:extLst>
              </p:cNvPr>
              <p:cNvSpPr>
                <a:spLocks/>
              </p:cNvSpPr>
              <p:nvPr/>
            </p:nvSpPr>
            <p:spPr bwMode="auto">
              <a:xfrm>
                <a:off x="6726238" y="1303338"/>
                <a:ext cx="15875" cy="17463"/>
              </a:xfrm>
              <a:custGeom>
                <a:avLst/>
                <a:gdLst/>
                <a:ahLst/>
                <a:cxnLst>
                  <a:cxn ang="0">
                    <a:pos x="12" y="7"/>
                  </a:cxn>
                  <a:cxn ang="0">
                    <a:pos x="5" y="13"/>
                  </a:cxn>
                  <a:cxn ang="0">
                    <a:pos x="0" y="7"/>
                  </a:cxn>
                  <a:cxn ang="0">
                    <a:pos x="12" y="7"/>
                  </a:cxn>
                </a:cxnLst>
                <a:rect l="0" t="0" r="r" b="b"/>
                <a:pathLst>
                  <a:path w="12" h="13">
                    <a:moveTo>
                      <a:pt x="12" y="7"/>
                    </a:moveTo>
                    <a:cubicBezTo>
                      <a:pt x="12" y="11"/>
                      <a:pt x="8" y="13"/>
                      <a:pt x="5" y="13"/>
                    </a:cubicBezTo>
                    <a:cubicBezTo>
                      <a:pt x="0" y="13"/>
                      <a:pt x="0" y="11"/>
                      <a:pt x="0" y="7"/>
                    </a:cubicBezTo>
                    <a:cubicBezTo>
                      <a:pt x="0" y="0"/>
                      <a:pt x="12" y="1"/>
                      <a:pt x="12"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sp>
        <p:nvSpPr>
          <p:cNvPr id="176" name="Date Placeholder 17">
            <a:extLst>
              <a:ext uri="{FF2B5EF4-FFF2-40B4-BE49-F238E27FC236}">
                <a16:creationId xmlns:a16="http://schemas.microsoft.com/office/drawing/2014/main" id="{0A367827-C6B5-45AC-B71D-BA2E184A58BA}"/>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26845156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p:txBody>
          <a:bodyPr/>
          <a:lstStyle/>
          <a:p>
            <a:r>
              <a:rPr lang="en-US" dirty="0"/>
              <a:t>Asia Map</a:t>
            </a:r>
          </a:p>
        </p:txBody>
      </p:sp>
      <p:sp>
        <p:nvSpPr>
          <p:cNvPr id="3" name="Content Placeholder 2">
            <a:extLst>
              <a:ext uri="{FF2B5EF4-FFF2-40B4-BE49-F238E27FC236}">
                <a16:creationId xmlns:a16="http://schemas.microsoft.com/office/drawing/2014/main" id="{E43E8DEF-6527-1544-B5A3-2E0C1055A423}"/>
              </a:ext>
            </a:extLst>
          </p:cNvPr>
          <p:cNvSpPr>
            <a:spLocks noGrp="1"/>
          </p:cNvSpPr>
          <p:nvPr>
            <p:ph idx="1"/>
          </p:nvPr>
        </p:nvSpPr>
        <p:spPr>
          <a:xfrm>
            <a:off x="7580243" y="1473400"/>
            <a:ext cx="3773556" cy="4703562"/>
          </a:xfrm>
        </p:spPr>
        <p:txBody>
          <a:bodyPr>
            <a:noAutofit/>
          </a:bodyPr>
          <a:lstStyle/>
          <a:p>
            <a:r>
              <a:rPr lang="en-US" noProof="1"/>
              <a:t>Lorem ipsum dolor sit amet, consectetur adipiscing elit. Donec sollicitudin dolor a ex rhoncus pharetra. </a:t>
            </a:r>
          </a:p>
          <a:p>
            <a:r>
              <a:rPr lang="en-US" noProof="1"/>
              <a:t>Vestibulum ante ipsum primis in faucibus orci luctus et ultrices posuere cubilia Curae; Curabitur lacus mauris, eleifend eget dolor ut.</a:t>
            </a:r>
          </a:p>
        </p:txBody>
      </p:sp>
      <p:grpSp>
        <p:nvGrpSpPr>
          <p:cNvPr id="4" name="Group 3">
            <a:extLst>
              <a:ext uri="{FF2B5EF4-FFF2-40B4-BE49-F238E27FC236}">
                <a16:creationId xmlns:a16="http://schemas.microsoft.com/office/drawing/2014/main" id="{6A032A3B-05ED-40C1-BFCF-BE8A2830920A}"/>
              </a:ext>
            </a:extLst>
          </p:cNvPr>
          <p:cNvGrpSpPr/>
          <p:nvPr/>
        </p:nvGrpSpPr>
        <p:grpSpPr>
          <a:xfrm>
            <a:off x="835815" y="1035527"/>
            <a:ext cx="6508862" cy="5110036"/>
            <a:chOff x="835815" y="1035527"/>
            <a:chExt cx="6508862" cy="5110036"/>
          </a:xfrm>
        </p:grpSpPr>
        <p:grpSp>
          <p:nvGrpSpPr>
            <p:cNvPr id="108" name="Group 383">
              <a:extLst>
                <a:ext uri="{FF2B5EF4-FFF2-40B4-BE49-F238E27FC236}">
                  <a16:creationId xmlns:a16="http://schemas.microsoft.com/office/drawing/2014/main" id="{1DDDF94B-2300-CF42-ADFA-9C85A28C68CF}"/>
                </a:ext>
              </a:extLst>
            </p:cNvPr>
            <p:cNvGrpSpPr/>
            <p:nvPr/>
          </p:nvGrpSpPr>
          <p:grpSpPr>
            <a:xfrm>
              <a:off x="838201" y="1086900"/>
              <a:ext cx="6506476" cy="5058663"/>
              <a:chOff x="4713288" y="1038225"/>
              <a:chExt cx="2847975" cy="2012950"/>
            </a:xfrm>
            <a:solidFill>
              <a:schemeClr val="tx1"/>
            </a:solidFill>
          </p:grpSpPr>
          <p:sp>
            <p:nvSpPr>
              <p:cNvPr id="109" name="Freeform 101">
                <a:extLst>
                  <a:ext uri="{FF2B5EF4-FFF2-40B4-BE49-F238E27FC236}">
                    <a16:creationId xmlns:a16="http://schemas.microsoft.com/office/drawing/2014/main" id="{BC2FA82D-D277-4147-96FA-C8CF51746481}"/>
                  </a:ext>
                </a:extLst>
              </p:cNvPr>
              <p:cNvSpPr>
                <a:spLocks/>
              </p:cNvSpPr>
              <p:nvPr/>
            </p:nvSpPr>
            <p:spPr bwMode="auto">
              <a:xfrm>
                <a:off x="4818063" y="2127250"/>
                <a:ext cx="622300" cy="538163"/>
              </a:xfrm>
              <a:custGeom>
                <a:avLst/>
                <a:gdLst/>
                <a:ahLst/>
                <a:cxnLst>
                  <a:cxn ang="0">
                    <a:pos x="102" y="154"/>
                  </a:cxn>
                  <a:cxn ang="0">
                    <a:pos x="113" y="126"/>
                  </a:cxn>
                  <a:cxn ang="0">
                    <a:pos x="122" y="86"/>
                  </a:cxn>
                  <a:cxn ang="0">
                    <a:pos x="125" y="77"/>
                  </a:cxn>
                  <a:cxn ang="0">
                    <a:pos x="108" y="77"/>
                  </a:cxn>
                  <a:cxn ang="0">
                    <a:pos x="64" y="77"/>
                  </a:cxn>
                  <a:cxn ang="0">
                    <a:pos x="27" y="79"/>
                  </a:cxn>
                  <a:cxn ang="0">
                    <a:pos x="26" y="77"/>
                  </a:cxn>
                  <a:cxn ang="0">
                    <a:pos x="0" y="55"/>
                  </a:cxn>
                  <a:cxn ang="0">
                    <a:pos x="9" y="37"/>
                  </a:cxn>
                  <a:cxn ang="0">
                    <a:pos x="41" y="20"/>
                  </a:cxn>
                  <a:cxn ang="0">
                    <a:pos x="48" y="13"/>
                  </a:cxn>
                  <a:cxn ang="0">
                    <a:pos x="80" y="4"/>
                  </a:cxn>
                  <a:cxn ang="0">
                    <a:pos x="127" y="7"/>
                  </a:cxn>
                  <a:cxn ang="0">
                    <a:pos x="174" y="15"/>
                  </a:cxn>
                  <a:cxn ang="0">
                    <a:pos x="223" y="21"/>
                  </a:cxn>
                  <a:cxn ang="0">
                    <a:pos x="256" y="44"/>
                  </a:cxn>
                  <a:cxn ang="0">
                    <a:pos x="278" y="33"/>
                  </a:cxn>
                  <a:cxn ang="0">
                    <a:pos x="281" y="43"/>
                  </a:cxn>
                  <a:cxn ang="0">
                    <a:pos x="289" y="65"/>
                  </a:cxn>
                  <a:cxn ang="0">
                    <a:pos x="309" y="76"/>
                  </a:cxn>
                  <a:cxn ang="0">
                    <a:pos x="350" y="76"/>
                  </a:cxn>
                  <a:cxn ang="0">
                    <a:pos x="359" y="63"/>
                  </a:cxn>
                  <a:cxn ang="0">
                    <a:pos x="387" y="51"/>
                  </a:cxn>
                  <a:cxn ang="0">
                    <a:pos x="439" y="74"/>
                  </a:cxn>
                  <a:cxn ang="0">
                    <a:pos x="445" y="96"/>
                  </a:cxn>
                  <a:cxn ang="0">
                    <a:pos x="435" y="119"/>
                  </a:cxn>
                  <a:cxn ang="0">
                    <a:pos x="436" y="138"/>
                  </a:cxn>
                  <a:cxn ang="0">
                    <a:pos x="449" y="156"/>
                  </a:cxn>
                  <a:cxn ang="0">
                    <a:pos x="445" y="179"/>
                  </a:cxn>
                  <a:cxn ang="0">
                    <a:pos x="448" y="232"/>
                  </a:cxn>
                  <a:cxn ang="0">
                    <a:pos x="448" y="240"/>
                  </a:cxn>
                  <a:cxn ang="0">
                    <a:pos x="393" y="231"/>
                  </a:cxn>
                  <a:cxn ang="0">
                    <a:pos x="370" y="220"/>
                  </a:cxn>
                  <a:cxn ang="0">
                    <a:pos x="333" y="207"/>
                  </a:cxn>
                  <a:cxn ang="0">
                    <a:pos x="313" y="192"/>
                  </a:cxn>
                  <a:cxn ang="0">
                    <a:pos x="278" y="183"/>
                  </a:cxn>
                  <a:cxn ang="0">
                    <a:pos x="304" y="224"/>
                  </a:cxn>
                  <a:cxn ang="0">
                    <a:pos x="315" y="227"/>
                  </a:cxn>
                  <a:cxn ang="0">
                    <a:pos x="313" y="246"/>
                  </a:cxn>
                  <a:cxn ang="0">
                    <a:pos x="379" y="225"/>
                  </a:cxn>
                  <a:cxn ang="0">
                    <a:pos x="406" y="260"/>
                  </a:cxn>
                  <a:cxn ang="0">
                    <a:pos x="414" y="270"/>
                  </a:cxn>
                  <a:cxn ang="0">
                    <a:pos x="410" y="302"/>
                  </a:cxn>
                  <a:cxn ang="0">
                    <a:pos x="390" y="321"/>
                  </a:cxn>
                  <a:cxn ang="0">
                    <a:pos x="365" y="347"/>
                  </a:cxn>
                  <a:cxn ang="0">
                    <a:pos x="328" y="368"/>
                  </a:cxn>
                  <a:cxn ang="0">
                    <a:pos x="265" y="395"/>
                  </a:cxn>
                  <a:cxn ang="0">
                    <a:pos x="234" y="404"/>
                  </a:cxn>
                  <a:cxn ang="0">
                    <a:pos x="217" y="399"/>
                  </a:cxn>
                  <a:cxn ang="0">
                    <a:pos x="209" y="372"/>
                  </a:cxn>
                  <a:cxn ang="0">
                    <a:pos x="198" y="340"/>
                  </a:cxn>
                  <a:cxn ang="0">
                    <a:pos x="162" y="280"/>
                  </a:cxn>
                  <a:cxn ang="0">
                    <a:pos x="154" y="259"/>
                  </a:cxn>
                  <a:cxn ang="0">
                    <a:pos x="140" y="251"/>
                  </a:cxn>
                  <a:cxn ang="0">
                    <a:pos x="131" y="229"/>
                  </a:cxn>
                  <a:cxn ang="0">
                    <a:pos x="109" y="196"/>
                  </a:cxn>
                  <a:cxn ang="0">
                    <a:pos x="112" y="177"/>
                  </a:cxn>
                </a:cxnLst>
                <a:rect l="0" t="0" r="r" b="b"/>
                <a:pathLst>
                  <a:path w="467" h="405">
                    <a:moveTo>
                      <a:pt x="112" y="177"/>
                    </a:moveTo>
                    <a:cubicBezTo>
                      <a:pt x="102" y="154"/>
                      <a:pt x="102" y="154"/>
                      <a:pt x="102" y="154"/>
                    </a:cubicBezTo>
                    <a:cubicBezTo>
                      <a:pt x="102" y="151"/>
                      <a:pt x="105" y="151"/>
                      <a:pt x="106" y="149"/>
                    </a:cubicBezTo>
                    <a:cubicBezTo>
                      <a:pt x="109" y="139"/>
                      <a:pt x="110" y="134"/>
                      <a:pt x="113" y="126"/>
                    </a:cubicBezTo>
                    <a:cubicBezTo>
                      <a:pt x="115" y="117"/>
                      <a:pt x="124" y="115"/>
                      <a:pt x="124" y="104"/>
                    </a:cubicBezTo>
                    <a:cubicBezTo>
                      <a:pt x="124" y="97"/>
                      <a:pt x="122" y="91"/>
                      <a:pt x="122" y="86"/>
                    </a:cubicBezTo>
                    <a:cubicBezTo>
                      <a:pt x="122" y="83"/>
                      <a:pt x="124" y="82"/>
                      <a:pt x="125" y="81"/>
                    </a:cubicBezTo>
                    <a:cubicBezTo>
                      <a:pt x="125" y="77"/>
                      <a:pt x="125" y="77"/>
                      <a:pt x="125" y="77"/>
                    </a:cubicBezTo>
                    <a:cubicBezTo>
                      <a:pt x="121" y="78"/>
                      <a:pt x="120" y="81"/>
                      <a:pt x="117" y="81"/>
                    </a:cubicBezTo>
                    <a:cubicBezTo>
                      <a:pt x="112" y="81"/>
                      <a:pt x="110" y="79"/>
                      <a:pt x="108" y="77"/>
                    </a:cubicBezTo>
                    <a:cubicBezTo>
                      <a:pt x="101" y="82"/>
                      <a:pt x="98" y="88"/>
                      <a:pt x="86" y="88"/>
                    </a:cubicBezTo>
                    <a:cubicBezTo>
                      <a:pt x="76" y="88"/>
                      <a:pt x="73" y="77"/>
                      <a:pt x="64" y="77"/>
                    </a:cubicBezTo>
                    <a:cubicBezTo>
                      <a:pt x="54" y="77"/>
                      <a:pt x="56" y="87"/>
                      <a:pt x="48" y="87"/>
                    </a:cubicBezTo>
                    <a:cubicBezTo>
                      <a:pt x="40" y="87"/>
                      <a:pt x="35" y="75"/>
                      <a:pt x="27" y="79"/>
                    </a:cubicBezTo>
                    <a:cubicBezTo>
                      <a:pt x="22" y="79"/>
                      <a:pt x="22" y="79"/>
                      <a:pt x="22" y="79"/>
                    </a:cubicBezTo>
                    <a:cubicBezTo>
                      <a:pt x="24" y="79"/>
                      <a:pt x="25" y="78"/>
                      <a:pt x="26" y="77"/>
                    </a:cubicBezTo>
                    <a:cubicBezTo>
                      <a:pt x="23" y="74"/>
                      <a:pt x="10" y="67"/>
                      <a:pt x="15" y="63"/>
                    </a:cubicBezTo>
                    <a:cubicBezTo>
                      <a:pt x="11" y="57"/>
                      <a:pt x="6" y="58"/>
                      <a:pt x="0" y="55"/>
                    </a:cubicBezTo>
                    <a:cubicBezTo>
                      <a:pt x="4" y="50"/>
                      <a:pt x="9" y="51"/>
                      <a:pt x="9" y="43"/>
                    </a:cubicBezTo>
                    <a:cubicBezTo>
                      <a:pt x="9" y="40"/>
                      <a:pt x="8" y="40"/>
                      <a:pt x="9" y="37"/>
                    </a:cubicBezTo>
                    <a:cubicBezTo>
                      <a:pt x="6" y="37"/>
                      <a:pt x="1" y="38"/>
                      <a:pt x="1" y="35"/>
                    </a:cubicBezTo>
                    <a:cubicBezTo>
                      <a:pt x="1" y="22"/>
                      <a:pt x="33" y="24"/>
                      <a:pt x="41" y="20"/>
                    </a:cubicBezTo>
                    <a:cubicBezTo>
                      <a:pt x="40" y="17"/>
                      <a:pt x="38" y="18"/>
                      <a:pt x="38" y="15"/>
                    </a:cubicBezTo>
                    <a:cubicBezTo>
                      <a:pt x="38" y="11"/>
                      <a:pt x="46" y="13"/>
                      <a:pt x="48" y="13"/>
                    </a:cubicBezTo>
                    <a:cubicBezTo>
                      <a:pt x="53" y="13"/>
                      <a:pt x="62" y="13"/>
                      <a:pt x="62" y="13"/>
                    </a:cubicBezTo>
                    <a:cubicBezTo>
                      <a:pt x="67" y="13"/>
                      <a:pt x="75" y="7"/>
                      <a:pt x="80" y="4"/>
                    </a:cubicBezTo>
                    <a:cubicBezTo>
                      <a:pt x="86" y="0"/>
                      <a:pt x="98" y="0"/>
                      <a:pt x="106" y="0"/>
                    </a:cubicBezTo>
                    <a:cubicBezTo>
                      <a:pt x="117" y="0"/>
                      <a:pt x="117" y="7"/>
                      <a:pt x="127" y="7"/>
                    </a:cubicBezTo>
                    <a:cubicBezTo>
                      <a:pt x="127" y="12"/>
                      <a:pt x="144" y="15"/>
                      <a:pt x="149" y="15"/>
                    </a:cubicBezTo>
                    <a:cubicBezTo>
                      <a:pt x="162" y="15"/>
                      <a:pt x="170" y="15"/>
                      <a:pt x="174" y="15"/>
                    </a:cubicBezTo>
                    <a:cubicBezTo>
                      <a:pt x="186" y="15"/>
                      <a:pt x="192" y="3"/>
                      <a:pt x="205" y="3"/>
                    </a:cubicBezTo>
                    <a:cubicBezTo>
                      <a:pt x="219" y="3"/>
                      <a:pt x="218" y="12"/>
                      <a:pt x="223" y="21"/>
                    </a:cubicBezTo>
                    <a:cubicBezTo>
                      <a:pt x="224" y="23"/>
                      <a:pt x="233" y="28"/>
                      <a:pt x="233" y="28"/>
                    </a:cubicBezTo>
                    <a:cubicBezTo>
                      <a:pt x="241" y="31"/>
                      <a:pt x="243" y="44"/>
                      <a:pt x="256" y="44"/>
                    </a:cubicBezTo>
                    <a:cubicBezTo>
                      <a:pt x="265" y="44"/>
                      <a:pt x="265" y="36"/>
                      <a:pt x="271" y="34"/>
                    </a:cubicBezTo>
                    <a:cubicBezTo>
                      <a:pt x="275" y="33"/>
                      <a:pt x="274" y="33"/>
                      <a:pt x="278" y="33"/>
                    </a:cubicBezTo>
                    <a:cubicBezTo>
                      <a:pt x="279" y="35"/>
                      <a:pt x="279" y="39"/>
                      <a:pt x="281" y="41"/>
                    </a:cubicBezTo>
                    <a:cubicBezTo>
                      <a:pt x="280" y="41"/>
                      <a:pt x="281" y="42"/>
                      <a:pt x="281" y="43"/>
                    </a:cubicBezTo>
                    <a:cubicBezTo>
                      <a:pt x="281" y="48"/>
                      <a:pt x="284" y="47"/>
                      <a:pt x="286" y="51"/>
                    </a:cubicBezTo>
                    <a:cubicBezTo>
                      <a:pt x="290" y="56"/>
                      <a:pt x="286" y="59"/>
                      <a:pt x="289" y="65"/>
                    </a:cubicBezTo>
                    <a:cubicBezTo>
                      <a:pt x="291" y="70"/>
                      <a:pt x="297" y="67"/>
                      <a:pt x="301" y="68"/>
                    </a:cubicBezTo>
                    <a:cubicBezTo>
                      <a:pt x="305" y="69"/>
                      <a:pt x="306" y="73"/>
                      <a:pt x="309" y="76"/>
                    </a:cubicBezTo>
                    <a:cubicBezTo>
                      <a:pt x="312" y="79"/>
                      <a:pt x="323" y="78"/>
                      <a:pt x="329" y="78"/>
                    </a:cubicBezTo>
                    <a:cubicBezTo>
                      <a:pt x="337" y="78"/>
                      <a:pt x="345" y="77"/>
                      <a:pt x="350" y="76"/>
                    </a:cubicBezTo>
                    <a:cubicBezTo>
                      <a:pt x="350" y="72"/>
                      <a:pt x="350" y="71"/>
                      <a:pt x="350" y="68"/>
                    </a:cubicBezTo>
                    <a:cubicBezTo>
                      <a:pt x="350" y="64"/>
                      <a:pt x="355" y="64"/>
                      <a:pt x="359" y="63"/>
                    </a:cubicBezTo>
                    <a:cubicBezTo>
                      <a:pt x="364" y="61"/>
                      <a:pt x="363" y="59"/>
                      <a:pt x="368" y="57"/>
                    </a:cubicBezTo>
                    <a:cubicBezTo>
                      <a:pt x="376" y="54"/>
                      <a:pt x="381" y="56"/>
                      <a:pt x="387" y="51"/>
                    </a:cubicBezTo>
                    <a:cubicBezTo>
                      <a:pt x="397" y="57"/>
                      <a:pt x="403" y="57"/>
                      <a:pt x="412" y="60"/>
                    </a:cubicBezTo>
                    <a:cubicBezTo>
                      <a:pt x="423" y="64"/>
                      <a:pt x="426" y="74"/>
                      <a:pt x="439" y="74"/>
                    </a:cubicBezTo>
                    <a:cubicBezTo>
                      <a:pt x="439" y="76"/>
                      <a:pt x="442" y="77"/>
                      <a:pt x="443" y="79"/>
                    </a:cubicBezTo>
                    <a:cubicBezTo>
                      <a:pt x="445" y="86"/>
                      <a:pt x="442" y="92"/>
                      <a:pt x="445" y="96"/>
                    </a:cubicBezTo>
                    <a:cubicBezTo>
                      <a:pt x="442" y="98"/>
                      <a:pt x="435" y="114"/>
                      <a:pt x="435" y="115"/>
                    </a:cubicBezTo>
                    <a:cubicBezTo>
                      <a:pt x="435" y="116"/>
                      <a:pt x="436" y="118"/>
                      <a:pt x="435" y="119"/>
                    </a:cubicBezTo>
                    <a:cubicBezTo>
                      <a:pt x="436" y="121"/>
                      <a:pt x="435" y="122"/>
                      <a:pt x="436" y="124"/>
                    </a:cubicBezTo>
                    <a:cubicBezTo>
                      <a:pt x="436" y="138"/>
                      <a:pt x="436" y="138"/>
                      <a:pt x="436" y="138"/>
                    </a:cubicBezTo>
                    <a:cubicBezTo>
                      <a:pt x="438" y="142"/>
                      <a:pt x="437" y="145"/>
                      <a:pt x="439" y="149"/>
                    </a:cubicBezTo>
                    <a:cubicBezTo>
                      <a:pt x="440" y="153"/>
                      <a:pt x="449" y="149"/>
                      <a:pt x="449" y="156"/>
                    </a:cubicBezTo>
                    <a:cubicBezTo>
                      <a:pt x="449" y="165"/>
                      <a:pt x="439" y="164"/>
                      <a:pt x="439" y="171"/>
                    </a:cubicBezTo>
                    <a:cubicBezTo>
                      <a:pt x="439" y="177"/>
                      <a:pt x="443" y="177"/>
                      <a:pt x="445" y="179"/>
                    </a:cubicBezTo>
                    <a:cubicBezTo>
                      <a:pt x="452" y="194"/>
                      <a:pt x="467" y="196"/>
                      <a:pt x="467" y="215"/>
                    </a:cubicBezTo>
                    <a:cubicBezTo>
                      <a:pt x="456" y="218"/>
                      <a:pt x="448" y="220"/>
                      <a:pt x="448" y="232"/>
                    </a:cubicBezTo>
                    <a:cubicBezTo>
                      <a:pt x="448" y="235"/>
                      <a:pt x="450" y="238"/>
                      <a:pt x="450" y="240"/>
                    </a:cubicBezTo>
                    <a:cubicBezTo>
                      <a:pt x="450" y="240"/>
                      <a:pt x="448" y="240"/>
                      <a:pt x="448" y="240"/>
                    </a:cubicBezTo>
                    <a:cubicBezTo>
                      <a:pt x="439" y="240"/>
                      <a:pt x="420" y="235"/>
                      <a:pt x="408" y="235"/>
                    </a:cubicBezTo>
                    <a:cubicBezTo>
                      <a:pt x="406" y="235"/>
                      <a:pt x="393" y="231"/>
                      <a:pt x="393" y="231"/>
                    </a:cubicBezTo>
                    <a:cubicBezTo>
                      <a:pt x="388" y="226"/>
                      <a:pt x="388" y="213"/>
                      <a:pt x="379" y="213"/>
                    </a:cubicBezTo>
                    <a:cubicBezTo>
                      <a:pt x="374" y="213"/>
                      <a:pt x="372" y="217"/>
                      <a:pt x="370" y="220"/>
                    </a:cubicBezTo>
                    <a:cubicBezTo>
                      <a:pt x="348" y="220"/>
                      <a:pt x="348" y="220"/>
                      <a:pt x="348" y="220"/>
                    </a:cubicBezTo>
                    <a:cubicBezTo>
                      <a:pt x="341" y="217"/>
                      <a:pt x="337" y="212"/>
                      <a:pt x="333" y="207"/>
                    </a:cubicBezTo>
                    <a:cubicBezTo>
                      <a:pt x="327" y="202"/>
                      <a:pt x="320" y="205"/>
                      <a:pt x="315" y="200"/>
                    </a:cubicBezTo>
                    <a:cubicBezTo>
                      <a:pt x="313" y="197"/>
                      <a:pt x="314" y="194"/>
                      <a:pt x="313" y="192"/>
                    </a:cubicBezTo>
                    <a:cubicBezTo>
                      <a:pt x="308" y="182"/>
                      <a:pt x="299" y="168"/>
                      <a:pt x="286" y="168"/>
                    </a:cubicBezTo>
                    <a:cubicBezTo>
                      <a:pt x="280" y="168"/>
                      <a:pt x="278" y="176"/>
                      <a:pt x="278" y="183"/>
                    </a:cubicBezTo>
                    <a:cubicBezTo>
                      <a:pt x="278" y="187"/>
                      <a:pt x="278" y="189"/>
                      <a:pt x="278" y="193"/>
                    </a:cubicBezTo>
                    <a:cubicBezTo>
                      <a:pt x="281" y="203"/>
                      <a:pt x="293" y="222"/>
                      <a:pt x="304" y="224"/>
                    </a:cubicBezTo>
                    <a:cubicBezTo>
                      <a:pt x="304" y="229"/>
                      <a:pt x="306" y="231"/>
                      <a:pt x="307" y="235"/>
                    </a:cubicBezTo>
                    <a:cubicBezTo>
                      <a:pt x="312" y="233"/>
                      <a:pt x="311" y="228"/>
                      <a:pt x="315" y="227"/>
                    </a:cubicBezTo>
                    <a:cubicBezTo>
                      <a:pt x="316" y="228"/>
                      <a:pt x="316" y="230"/>
                      <a:pt x="316" y="231"/>
                    </a:cubicBezTo>
                    <a:cubicBezTo>
                      <a:pt x="316" y="237"/>
                      <a:pt x="313" y="240"/>
                      <a:pt x="313" y="246"/>
                    </a:cubicBezTo>
                    <a:cubicBezTo>
                      <a:pt x="313" y="252"/>
                      <a:pt x="324" y="255"/>
                      <a:pt x="331" y="255"/>
                    </a:cubicBezTo>
                    <a:cubicBezTo>
                      <a:pt x="360" y="255"/>
                      <a:pt x="363" y="237"/>
                      <a:pt x="379" y="225"/>
                    </a:cubicBezTo>
                    <a:cubicBezTo>
                      <a:pt x="379" y="241"/>
                      <a:pt x="379" y="241"/>
                      <a:pt x="379" y="241"/>
                    </a:cubicBezTo>
                    <a:cubicBezTo>
                      <a:pt x="385" y="254"/>
                      <a:pt x="393" y="256"/>
                      <a:pt x="406" y="260"/>
                    </a:cubicBezTo>
                    <a:cubicBezTo>
                      <a:pt x="411" y="261"/>
                      <a:pt x="411" y="269"/>
                      <a:pt x="414" y="271"/>
                    </a:cubicBezTo>
                    <a:cubicBezTo>
                      <a:pt x="414" y="270"/>
                      <a:pt x="414" y="270"/>
                      <a:pt x="414" y="270"/>
                    </a:cubicBezTo>
                    <a:cubicBezTo>
                      <a:pt x="416" y="274"/>
                      <a:pt x="423" y="273"/>
                      <a:pt x="423" y="277"/>
                    </a:cubicBezTo>
                    <a:cubicBezTo>
                      <a:pt x="423" y="288"/>
                      <a:pt x="410" y="291"/>
                      <a:pt x="410" y="302"/>
                    </a:cubicBezTo>
                    <a:cubicBezTo>
                      <a:pt x="403" y="302"/>
                      <a:pt x="399" y="303"/>
                      <a:pt x="397" y="309"/>
                    </a:cubicBezTo>
                    <a:cubicBezTo>
                      <a:pt x="395" y="314"/>
                      <a:pt x="396" y="321"/>
                      <a:pt x="390" y="321"/>
                    </a:cubicBezTo>
                    <a:cubicBezTo>
                      <a:pt x="384" y="321"/>
                      <a:pt x="384" y="334"/>
                      <a:pt x="378" y="334"/>
                    </a:cubicBezTo>
                    <a:cubicBezTo>
                      <a:pt x="374" y="334"/>
                      <a:pt x="365" y="342"/>
                      <a:pt x="365" y="347"/>
                    </a:cubicBezTo>
                    <a:cubicBezTo>
                      <a:pt x="353" y="349"/>
                      <a:pt x="327" y="354"/>
                      <a:pt x="327" y="364"/>
                    </a:cubicBezTo>
                    <a:cubicBezTo>
                      <a:pt x="327" y="365"/>
                      <a:pt x="327" y="367"/>
                      <a:pt x="328" y="368"/>
                    </a:cubicBezTo>
                    <a:cubicBezTo>
                      <a:pt x="318" y="373"/>
                      <a:pt x="304" y="376"/>
                      <a:pt x="294" y="378"/>
                    </a:cubicBezTo>
                    <a:cubicBezTo>
                      <a:pt x="289" y="380"/>
                      <a:pt x="271" y="392"/>
                      <a:pt x="265" y="395"/>
                    </a:cubicBezTo>
                    <a:cubicBezTo>
                      <a:pt x="252" y="395"/>
                      <a:pt x="252" y="395"/>
                      <a:pt x="252" y="395"/>
                    </a:cubicBezTo>
                    <a:cubicBezTo>
                      <a:pt x="244" y="400"/>
                      <a:pt x="243" y="404"/>
                      <a:pt x="234" y="404"/>
                    </a:cubicBezTo>
                    <a:cubicBezTo>
                      <a:pt x="231" y="405"/>
                      <a:pt x="231" y="405"/>
                      <a:pt x="231" y="405"/>
                    </a:cubicBezTo>
                    <a:cubicBezTo>
                      <a:pt x="229" y="405"/>
                      <a:pt x="218" y="400"/>
                      <a:pt x="217" y="399"/>
                    </a:cubicBezTo>
                    <a:cubicBezTo>
                      <a:pt x="216" y="399"/>
                      <a:pt x="219" y="399"/>
                      <a:pt x="217" y="394"/>
                    </a:cubicBezTo>
                    <a:cubicBezTo>
                      <a:pt x="212" y="387"/>
                      <a:pt x="209" y="380"/>
                      <a:pt x="209" y="372"/>
                    </a:cubicBezTo>
                    <a:cubicBezTo>
                      <a:pt x="204" y="371"/>
                      <a:pt x="207" y="363"/>
                      <a:pt x="208" y="359"/>
                    </a:cubicBezTo>
                    <a:cubicBezTo>
                      <a:pt x="210" y="349"/>
                      <a:pt x="203" y="345"/>
                      <a:pt x="198" y="340"/>
                    </a:cubicBezTo>
                    <a:cubicBezTo>
                      <a:pt x="193" y="335"/>
                      <a:pt x="181" y="320"/>
                      <a:pt x="181" y="309"/>
                    </a:cubicBezTo>
                    <a:cubicBezTo>
                      <a:pt x="165" y="306"/>
                      <a:pt x="162" y="297"/>
                      <a:pt x="162" y="280"/>
                    </a:cubicBezTo>
                    <a:cubicBezTo>
                      <a:pt x="162" y="270"/>
                      <a:pt x="156" y="268"/>
                      <a:pt x="154" y="259"/>
                    </a:cubicBezTo>
                    <a:cubicBezTo>
                      <a:pt x="154" y="259"/>
                      <a:pt x="154" y="259"/>
                      <a:pt x="154" y="259"/>
                    </a:cubicBezTo>
                    <a:cubicBezTo>
                      <a:pt x="152" y="258"/>
                      <a:pt x="150" y="255"/>
                      <a:pt x="148" y="254"/>
                    </a:cubicBezTo>
                    <a:cubicBezTo>
                      <a:pt x="147" y="252"/>
                      <a:pt x="141" y="253"/>
                      <a:pt x="140" y="251"/>
                    </a:cubicBezTo>
                    <a:cubicBezTo>
                      <a:pt x="137" y="249"/>
                      <a:pt x="138" y="242"/>
                      <a:pt x="137" y="239"/>
                    </a:cubicBezTo>
                    <a:cubicBezTo>
                      <a:pt x="136" y="235"/>
                      <a:pt x="132" y="231"/>
                      <a:pt x="131" y="229"/>
                    </a:cubicBezTo>
                    <a:cubicBezTo>
                      <a:pt x="125" y="221"/>
                      <a:pt x="121" y="214"/>
                      <a:pt x="116" y="207"/>
                    </a:cubicBezTo>
                    <a:cubicBezTo>
                      <a:pt x="115" y="205"/>
                      <a:pt x="109" y="198"/>
                      <a:pt x="109" y="196"/>
                    </a:cubicBezTo>
                    <a:cubicBezTo>
                      <a:pt x="109" y="192"/>
                      <a:pt x="112" y="182"/>
                      <a:pt x="112" y="175"/>
                    </a:cubicBezTo>
                    <a:lnTo>
                      <a:pt x="112" y="177"/>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0" name="Freeform 102">
                <a:extLst>
                  <a:ext uri="{FF2B5EF4-FFF2-40B4-BE49-F238E27FC236}">
                    <a16:creationId xmlns:a16="http://schemas.microsoft.com/office/drawing/2014/main" id="{395154E3-0858-CA47-BFBF-C9263625B585}"/>
                  </a:ext>
                </a:extLst>
              </p:cNvPr>
              <p:cNvSpPr>
                <a:spLocks/>
              </p:cNvSpPr>
              <p:nvPr/>
            </p:nvSpPr>
            <p:spPr bwMode="auto">
              <a:xfrm>
                <a:off x="5713413" y="2714625"/>
                <a:ext cx="33338" cy="63500"/>
              </a:xfrm>
              <a:custGeom>
                <a:avLst/>
                <a:gdLst/>
                <a:ahLst/>
                <a:cxnLst>
                  <a:cxn ang="0">
                    <a:pos x="25" y="30"/>
                  </a:cxn>
                  <a:cxn ang="0">
                    <a:pos x="11" y="48"/>
                  </a:cxn>
                  <a:cxn ang="0">
                    <a:pos x="0" y="35"/>
                  </a:cxn>
                  <a:cxn ang="0">
                    <a:pos x="6" y="0"/>
                  </a:cxn>
                  <a:cxn ang="0">
                    <a:pos x="25" y="30"/>
                  </a:cxn>
                </a:cxnLst>
                <a:rect l="0" t="0" r="r" b="b"/>
                <a:pathLst>
                  <a:path w="25" h="48">
                    <a:moveTo>
                      <a:pt x="25" y="30"/>
                    </a:moveTo>
                    <a:cubicBezTo>
                      <a:pt x="25" y="37"/>
                      <a:pt x="20" y="48"/>
                      <a:pt x="11" y="48"/>
                    </a:cubicBezTo>
                    <a:cubicBezTo>
                      <a:pt x="5" y="48"/>
                      <a:pt x="0" y="41"/>
                      <a:pt x="0" y="35"/>
                    </a:cubicBezTo>
                    <a:cubicBezTo>
                      <a:pt x="0" y="22"/>
                      <a:pt x="6" y="13"/>
                      <a:pt x="6" y="0"/>
                    </a:cubicBezTo>
                    <a:cubicBezTo>
                      <a:pt x="13" y="10"/>
                      <a:pt x="25" y="15"/>
                      <a:pt x="25" y="3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1" name="Freeform 103">
                <a:extLst>
                  <a:ext uri="{FF2B5EF4-FFF2-40B4-BE49-F238E27FC236}">
                    <a16:creationId xmlns:a16="http://schemas.microsoft.com/office/drawing/2014/main" id="{C67515C7-7A99-A149-B828-72F54727B9C4}"/>
                  </a:ext>
                </a:extLst>
              </p:cNvPr>
              <p:cNvSpPr>
                <a:spLocks/>
              </p:cNvSpPr>
              <p:nvPr/>
            </p:nvSpPr>
            <p:spPr bwMode="auto">
              <a:xfrm>
                <a:off x="5397500" y="2195513"/>
                <a:ext cx="677863" cy="544513"/>
              </a:xfrm>
              <a:custGeom>
                <a:avLst/>
                <a:gdLst/>
                <a:ahLst/>
                <a:cxnLst>
                  <a:cxn ang="0">
                    <a:pos x="148" y="270"/>
                  </a:cxn>
                  <a:cxn ang="0">
                    <a:pos x="174" y="340"/>
                  </a:cxn>
                  <a:cxn ang="0">
                    <a:pos x="200" y="401"/>
                  </a:cxn>
                  <a:cxn ang="0">
                    <a:pos x="216" y="401"/>
                  </a:cxn>
                  <a:cxn ang="0">
                    <a:pos x="237" y="379"/>
                  </a:cxn>
                  <a:cxn ang="0">
                    <a:pos x="243" y="341"/>
                  </a:cxn>
                  <a:cxn ang="0">
                    <a:pos x="268" y="298"/>
                  </a:cxn>
                  <a:cxn ang="0">
                    <a:pos x="326" y="240"/>
                  </a:cxn>
                  <a:cxn ang="0">
                    <a:pos x="374" y="218"/>
                  </a:cxn>
                  <a:cxn ang="0">
                    <a:pos x="409" y="259"/>
                  </a:cxn>
                  <a:cxn ang="0">
                    <a:pos x="423" y="302"/>
                  </a:cxn>
                  <a:cxn ang="0">
                    <a:pos x="457" y="300"/>
                  </a:cxn>
                  <a:cxn ang="0">
                    <a:pos x="476" y="367"/>
                  </a:cxn>
                  <a:cxn ang="0">
                    <a:pos x="489" y="358"/>
                  </a:cxn>
                  <a:cxn ang="0">
                    <a:pos x="472" y="316"/>
                  </a:cxn>
                  <a:cxn ang="0">
                    <a:pos x="473" y="288"/>
                  </a:cxn>
                  <a:cxn ang="0">
                    <a:pos x="483" y="254"/>
                  </a:cxn>
                  <a:cxn ang="0">
                    <a:pos x="487" y="213"/>
                  </a:cxn>
                  <a:cxn ang="0">
                    <a:pos x="467" y="197"/>
                  </a:cxn>
                  <a:cxn ang="0">
                    <a:pos x="445" y="125"/>
                  </a:cxn>
                  <a:cxn ang="0">
                    <a:pos x="423" y="130"/>
                  </a:cxn>
                  <a:cxn ang="0">
                    <a:pos x="373" y="144"/>
                  </a:cxn>
                  <a:cxn ang="0">
                    <a:pos x="341" y="147"/>
                  </a:cxn>
                  <a:cxn ang="0">
                    <a:pos x="295" y="136"/>
                  </a:cxn>
                  <a:cxn ang="0">
                    <a:pos x="254" y="116"/>
                  </a:cxn>
                  <a:cxn ang="0">
                    <a:pos x="226" y="89"/>
                  </a:cxn>
                  <a:cxn ang="0">
                    <a:pos x="229" y="69"/>
                  </a:cxn>
                  <a:cxn ang="0">
                    <a:pos x="213" y="43"/>
                  </a:cxn>
                  <a:cxn ang="0">
                    <a:pos x="178" y="16"/>
                  </a:cxn>
                  <a:cxn ang="0">
                    <a:pos x="131" y="0"/>
                  </a:cxn>
                  <a:cxn ang="0">
                    <a:pos x="94" y="21"/>
                  </a:cxn>
                  <a:cxn ang="0">
                    <a:pos x="65" y="13"/>
                  </a:cxn>
                  <a:cxn ang="0">
                    <a:pos x="23" y="46"/>
                  </a:cxn>
                  <a:cxn ang="0">
                    <a:pos x="0" y="64"/>
                  </a:cxn>
                  <a:cxn ang="0">
                    <a:pos x="1" y="87"/>
                  </a:cxn>
                  <a:cxn ang="0">
                    <a:pos x="4" y="120"/>
                  </a:cxn>
                  <a:cxn ang="0">
                    <a:pos x="13" y="181"/>
                  </a:cxn>
                  <a:cxn ang="0">
                    <a:pos x="34" y="185"/>
                  </a:cxn>
                  <a:cxn ang="0">
                    <a:pos x="70" y="185"/>
                  </a:cxn>
                  <a:cxn ang="0">
                    <a:pos x="118" y="219"/>
                  </a:cxn>
                  <a:cxn ang="0">
                    <a:pos x="127" y="248"/>
                  </a:cxn>
                  <a:cxn ang="0">
                    <a:pos x="145" y="233"/>
                  </a:cxn>
                  <a:cxn ang="0">
                    <a:pos x="149" y="265"/>
                  </a:cxn>
                </a:cxnLst>
                <a:rect l="0" t="0" r="r" b="b"/>
                <a:pathLst>
                  <a:path w="509" h="410">
                    <a:moveTo>
                      <a:pt x="149" y="265"/>
                    </a:moveTo>
                    <a:cubicBezTo>
                      <a:pt x="147" y="263"/>
                      <a:pt x="147" y="263"/>
                      <a:pt x="147" y="263"/>
                    </a:cubicBezTo>
                    <a:cubicBezTo>
                      <a:pt x="147" y="265"/>
                      <a:pt x="148" y="268"/>
                      <a:pt x="148" y="270"/>
                    </a:cubicBezTo>
                    <a:cubicBezTo>
                      <a:pt x="148" y="278"/>
                      <a:pt x="153" y="286"/>
                      <a:pt x="155" y="295"/>
                    </a:cubicBezTo>
                    <a:cubicBezTo>
                      <a:pt x="158" y="305"/>
                      <a:pt x="166" y="319"/>
                      <a:pt x="168" y="326"/>
                    </a:cubicBezTo>
                    <a:cubicBezTo>
                      <a:pt x="170" y="332"/>
                      <a:pt x="170" y="334"/>
                      <a:pt x="174" y="340"/>
                    </a:cubicBezTo>
                    <a:cubicBezTo>
                      <a:pt x="177" y="345"/>
                      <a:pt x="175" y="351"/>
                      <a:pt x="179" y="358"/>
                    </a:cubicBezTo>
                    <a:cubicBezTo>
                      <a:pt x="180" y="362"/>
                      <a:pt x="187" y="366"/>
                      <a:pt x="188" y="372"/>
                    </a:cubicBezTo>
                    <a:cubicBezTo>
                      <a:pt x="191" y="382"/>
                      <a:pt x="196" y="390"/>
                      <a:pt x="200" y="401"/>
                    </a:cubicBezTo>
                    <a:cubicBezTo>
                      <a:pt x="200" y="402"/>
                      <a:pt x="202" y="405"/>
                      <a:pt x="204" y="405"/>
                    </a:cubicBezTo>
                    <a:cubicBezTo>
                      <a:pt x="204" y="409"/>
                      <a:pt x="207" y="410"/>
                      <a:pt x="210" y="410"/>
                    </a:cubicBezTo>
                    <a:cubicBezTo>
                      <a:pt x="214" y="410"/>
                      <a:pt x="214" y="405"/>
                      <a:pt x="216" y="401"/>
                    </a:cubicBezTo>
                    <a:cubicBezTo>
                      <a:pt x="218" y="397"/>
                      <a:pt x="219" y="398"/>
                      <a:pt x="224" y="396"/>
                    </a:cubicBezTo>
                    <a:cubicBezTo>
                      <a:pt x="228" y="394"/>
                      <a:pt x="227" y="382"/>
                      <a:pt x="233" y="381"/>
                    </a:cubicBezTo>
                    <a:cubicBezTo>
                      <a:pt x="234" y="380"/>
                      <a:pt x="237" y="380"/>
                      <a:pt x="237" y="379"/>
                    </a:cubicBezTo>
                    <a:cubicBezTo>
                      <a:pt x="240" y="379"/>
                      <a:pt x="240" y="379"/>
                      <a:pt x="240" y="379"/>
                    </a:cubicBezTo>
                    <a:cubicBezTo>
                      <a:pt x="237" y="367"/>
                      <a:pt x="237" y="367"/>
                      <a:pt x="237" y="367"/>
                    </a:cubicBezTo>
                    <a:cubicBezTo>
                      <a:pt x="237" y="359"/>
                      <a:pt x="243" y="352"/>
                      <a:pt x="243" y="341"/>
                    </a:cubicBezTo>
                    <a:cubicBezTo>
                      <a:pt x="243" y="334"/>
                      <a:pt x="240" y="329"/>
                      <a:pt x="240" y="321"/>
                    </a:cubicBezTo>
                    <a:cubicBezTo>
                      <a:pt x="240" y="312"/>
                      <a:pt x="249" y="311"/>
                      <a:pt x="257" y="308"/>
                    </a:cubicBezTo>
                    <a:cubicBezTo>
                      <a:pt x="260" y="307"/>
                      <a:pt x="265" y="302"/>
                      <a:pt x="268" y="298"/>
                    </a:cubicBezTo>
                    <a:cubicBezTo>
                      <a:pt x="277" y="290"/>
                      <a:pt x="284" y="281"/>
                      <a:pt x="293" y="272"/>
                    </a:cubicBezTo>
                    <a:cubicBezTo>
                      <a:pt x="300" y="265"/>
                      <a:pt x="313" y="263"/>
                      <a:pt x="321" y="255"/>
                    </a:cubicBezTo>
                    <a:cubicBezTo>
                      <a:pt x="325" y="251"/>
                      <a:pt x="325" y="246"/>
                      <a:pt x="326" y="240"/>
                    </a:cubicBezTo>
                    <a:cubicBezTo>
                      <a:pt x="328" y="236"/>
                      <a:pt x="337" y="236"/>
                      <a:pt x="340" y="229"/>
                    </a:cubicBezTo>
                    <a:cubicBezTo>
                      <a:pt x="344" y="231"/>
                      <a:pt x="344" y="233"/>
                      <a:pt x="351" y="233"/>
                    </a:cubicBezTo>
                    <a:cubicBezTo>
                      <a:pt x="362" y="233"/>
                      <a:pt x="374" y="231"/>
                      <a:pt x="374" y="218"/>
                    </a:cubicBezTo>
                    <a:cubicBezTo>
                      <a:pt x="381" y="219"/>
                      <a:pt x="389" y="222"/>
                      <a:pt x="390" y="228"/>
                    </a:cubicBezTo>
                    <a:cubicBezTo>
                      <a:pt x="392" y="233"/>
                      <a:pt x="391" y="240"/>
                      <a:pt x="395" y="245"/>
                    </a:cubicBezTo>
                    <a:cubicBezTo>
                      <a:pt x="398" y="251"/>
                      <a:pt x="403" y="255"/>
                      <a:pt x="409" y="259"/>
                    </a:cubicBezTo>
                    <a:cubicBezTo>
                      <a:pt x="414" y="267"/>
                      <a:pt x="419" y="274"/>
                      <a:pt x="422" y="283"/>
                    </a:cubicBezTo>
                    <a:cubicBezTo>
                      <a:pt x="423" y="285"/>
                      <a:pt x="425" y="286"/>
                      <a:pt x="425" y="289"/>
                    </a:cubicBezTo>
                    <a:cubicBezTo>
                      <a:pt x="425" y="293"/>
                      <a:pt x="423" y="296"/>
                      <a:pt x="423" y="302"/>
                    </a:cubicBezTo>
                    <a:cubicBezTo>
                      <a:pt x="423" y="307"/>
                      <a:pt x="423" y="313"/>
                      <a:pt x="430" y="313"/>
                    </a:cubicBezTo>
                    <a:cubicBezTo>
                      <a:pt x="442" y="313"/>
                      <a:pt x="445" y="300"/>
                      <a:pt x="453" y="293"/>
                    </a:cubicBezTo>
                    <a:cubicBezTo>
                      <a:pt x="455" y="295"/>
                      <a:pt x="454" y="297"/>
                      <a:pt x="457" y="300"/>
                    </a:cubicBezTo>
                    <a:cubicBezTo>
                      <a:pt x="457" y="300"/>
                      <a:pt x="461" y="300"/>
                      <a:pt x="462" y="302"/>
                    </a:cubicBezTo>
                    <a:cubicBezTo>
                      <a:pt x="467" y="308"/>
                      <a:pt x="459" y="322"/>
                      <a:pt x="465" y="322"/>
                    </a:cubicBezTo>
                    <a:cubicBezTo>
                      <a:pt x="465" y="336"/>
                      <a:pt x="476" y="347"/>
                      <a:pt x="476" y="367"/>
                    </a:cubicBezTo>
                    <a:cubicBezTo>
                      <a:pt x="476" y="371"/>
                      <a:pt x="473" y="382"/>
                      <a:pt x="476" y="383"/>
                    </a:cubicBezTo>
                    <a:cubicBezTo>
                      <a:pt x="480" y="376"/>
                      <a:pt x="481" y="371"/>
                      <a:pt x="485" y="363"/>
                    </a:cubicBezTo>
                    <a:cubicBezTo>
                      <a:pt x="486" y="361"/>
                      <a:pt x="489" y="360"/>
                      <a:pt x="489" y="358"/>
                    </a:cubicBezTo>
                    <a:cubicBezTo>
                      <a:pt x="489" y="354"/>
                      <a:pt x="483" y="334"/>
                      <a:pt x="479" y="330"/>
                    </a:cubicBezTo>
                    <a:cubicBezTo>
                      <a:pt x="476" y="327"/>
                      <a:pt x="472" y="325"/>
                      <a:pt x="472" y="320"/>
                    </a:cubicBezTo>
                    <a:cubicBezTo>
                      <a:pt x="472" y="319"/>
                      <a:pt x="472" y="318"/>
                      <a:pt x="472" y="316"/>
                    </a:cubicBezTo>
                    <a:cubicBezTo>
                      <a:pt x="472" y="317"/>
                      <a:pt x="472" y="317"/>
                      <a:pt x="472" y="317"/>
                    </a:cubicBezTo>
                    <a:cubicBezTo>
                      <a:pt x="473" y="316"/>
                      <a:pt x="476" y="311"/>
                      <a:pt x="476" y="307"/>
                    </a:cubicBezTo>
                    <a:cubicBezTo>
                      <a:pt x="476" y="302"/>
                      <a:pt x="476" y="293"/>
                      <a:pt x="473" y="288"/>
                    </a:cubicBezTo>
                    <a:cubicBezTo>
                      <a:pt x="470" y="284"/>
                      <a:pt x="464" y="284"/>
                      <a:pt x="464" y="276"/>
                    </a:cubicBezTo>
                    <a:cubicBezTo>
                      <a:pt x="464" y="268"/>
                      <a:pt x="467" y="262"/>
                      <a:pt x="472" y="258"/>
                    </a:cubicBezTo>
                    <a:cubicBezTo>
                      <a:pt x="474" y="255"/>
                      <a:pt x="479" y="256"/>
                      <a:pt x="483" y="254"/>
                    </a:cubicBezTo>
                    <a:cubicBezTo>
                      <a:pt x="493" y="247"/>
                      <a:pt x="500" y="244"/>
                      <a:pt x="509" y="230"/>
                    </a:cubicBezTo>
                    <a:cubicBezTo>
                      <a:pt x="506" y="230"/>
                      <a:pt x="505" y="231"/>
                      <a:pt x="501" y="231"/>
                    </a:cubicBezTo>
                    <a:cubicBezTo>
                      <a:pt x="493" y="231"/>
                      <a:pt x="487" y="222"/>
                      <a:pt x="487" y="213"/>
                    </a:cubicBezTo>
                    <a:cubicBezTo>
                      <a:pt x="483" y="212"/>
                      <a:pt x="482" y="199"/>
                      <a:pt x="478" y="199"/>
                    </a:cubicBezTo>
                    <a:cubicBezTo>
                      <a:pt x="475" y="199"/>
                      <a:pt x="472" y="202"/>
                      <a:pt x="469" y="202"/>
                    </a:cubicBezTo>
                    <a:cubicBezTo>
                      <a:pt x="468" y="202"/>
                      <a:pt x="467" y="199"/>
                      <a:pt x="467" y="197"/>
                    </a:cubicBezTo>
                    <a:cubicBezTo>
                      <a:pt x="467" y="181"/>
                      <a:pt x="479" y="180"/>
                      <a:pt x="479" y="163"/>
                    </a:cubicBezTo>
                    <a:cubicBezTo>
                      <a:pt x="479" y="154"/>
                      <a:pt x="472" y="151"/>
                      <a:pt x="468" y="144"/>
                    </a:cubicBezTo>
                    <a:cubicBezTo>
                      <a:pt x="457" y="139"/>
                      <a:pt x="448" y="140"/>
                      <a:pt x="445" y="125"/>
                    </a:cubicBezTo>
                    <a:cubicBezTo>
                      <a:pt x="442" y="125"/>
                      <a:pt x="442" y="125"/>
                      <a:pt x="442" y="125"/>
                    </a:cubicBezTo>
                    <a:cubicBezTo>
                      <a:pt x="438" y="129"/>
                      <a:pt x="438" y="129"/>
                      <a:pt x="438" y="129"/>
                    </a:cubicBezTo>
                    <a:cubicBezTo>
                      <a:pt x="433" y="131"/>
                      <a:pt x="427" y="126"/>
                      <a:pt x="423" y="130"/>
                    </a:cubicBezTo>
                    <a:cubicBezTo>
                      <a:pt x="422" y="132"/>
                      <a:pt x="421" y="133"/>
                      <a:pt x="418" y="135"/>
                    </a:cubicBezTo>
                    <a:cubicBezTo>
                      <a:pt x="415" y="137"/>
                      <a:pt x="401" y="149"/>
                      <a:pt x="394" y="149"/>
                    </a:cubicBezTo>
                    <a:cubicBezTo>
                      <a:pt x="387" y="149"/>
                      <a:pt x="382" y="144"/>
                      <a:pt x="373" y="144"/>
                    </a:cubicBezTo>
                    <a:cubicBezTo>
                      <a:pt x="362" y="144"/>
                      <a:pt x="360" y="152"/>
                      <a:pt x="354" y="155"/>
                    </a:cubicBezTo>
                    <a:cubicBezTo>
                      <a:pt x="353" y="152"/>
                      <a:pt x="352" y="145"/>
                      <a:pt x="349" y="145"/>
                    </a:cubicBezTo>
                    <a:cubicBezTo>
                      <a:pt x="347" y="145"/>
                      <a:pt x="345" y="147"/>
                      <a:pt x="341" y="147"/>
                    </a:cubicBezTo>
                    <a:cubicBezTo>
                      <a:pt x="335" y="147"/>
                      <a:pt x="329" y="147"/>
                      <a:pt x="323" y="147"/>
                    </a:cubicBezTo>
                    <a:cubicBezTo>
                      <a:pt x="313" y="147"/>
                      <a:pt x="309" y="141"/>
                      <a:pt x="302" y="136"/>
                    </a:cubicBezTo>
                    <a:cubicBezTo>
                      <a:pt x="300" y="135"/>
                      <a:pt x="296" y="139"/>
                      <a:pt x="295" y="136"/>
                    </a:cubicBezTo>
                    <a:cubicBezTo>
                      <a:pt x="293" y="132"/>
                      <a:pt x="293" y="129"/>
                      <a:pt x="290" y="127"/>
                    </a:cubicBezTo>
                    <a:cubicBezTo>
                      <a:pt x="283" y="124"/>
                      <a:pt x="279" y="126"/>
                      <a:pt x="273" y="120"/>
                    </a:cubicBezTo>
                    <a:cubicBezTo>
                      <a:pt x="268" y="115"/>
                      <a:pt x="263" y="118"/>
                      <a:pt x="254" y="116"/>
                    </a:cubicBezTo>
                    <a:cubicBezTo>
                      <a:pt x="246" y="114"/>
                      <a:pt x="243" y="108"/>
                      <a:pt x="236" y="106"/>
                    </a:cubicBezTo>
                    <a:cubicBezTo>
                      <a:pt x="234" y="105"/>
                      <a:pt x="229" y="106"/>
                      <a:pt x="228" y="103"/>
                    </a:cubicBezTo>
                    <a:cubicBezTo>
                      <a:pt x="227" y="98"/>
                      <a:pt x="227" y="94"/>
                      <a:pt x="226" y="89"/>
                    </a:cubicBezTo>
                    <a:cubicBezTo>
                      <a:pt x="226" y="85"/>
                      <a:pt x="226" y="85"/>
                      <a:pt x="226" y="85"/>
                    </a:cubicBezTo>
                    <a:cubicBezTo>
                      <a:pt x="231" y="85"/>
                      <a:pt x="236" y="86"/>
                      <a:pt x="236" y="80"/>
                    </a:cubicBezTo>
                    <a:cubicBezTo>
                      <a:pt x="236" y="75"/>
                      <a:pt x="229" y="74"/>
                      <a:pt x="229" y="69"/>
                    </a:cubicBezTo>
                    <a:cubicBezTo>
                      <a:pt x="229" y="57"/>
                      <a:pt x="246" y="59"/>
                      <a:pt x="246" y="47"/>
                    </a:cubicBezTo>
                    <a:cubicBezTo>
                      <a:pt x="246" y="43"/>
                      <a:pt x="236" y="35"/>
                      <a:pt x="232" y="35"/>
                    </a:cubicBezTo>
                    <a:cubicBezTo>
                      <a:pt x="224" y="35"/>
                      <a:pt x="221" y="42"/>
                      <a:pt x="213" y="43"/>
                    </a:cubicBezTo>
                    <a:cubicBezTo>
                      <a:pt x="205" y="40"/>
                      <a:pt x="200" y="40"/>
                      <a:pt x="194" y="34"/>
                    </a:cubicBezTo>
                    <a:cubicBezTo>
                      <a:pt x="191" y="31"/>
                      <a:pt x="193" y="25"/>
                      <a:pt x="188" y="24"/>
                    </a:cubicBezTo>
                    <a:cubicBezTo>
                      <a:pt x="182" y="22"/>
                      <a:pt x="178" y="24"/>
                      <a:pt x="178" y="16"/>
                    </a:cubicBezTo>
                    <a:cubicBezTo>
                      <a:pt x="172" y="15"/>
                      <a:pt x="168" y="15"/>
                      <a:pt x="163" y="15"/>
                    </a:cubicBezTo>
                    <a:cubicBezTo>
                      <a:pt x="154" y="15"/>
                      <a:pt x="150" y="23"/>
                      <a:pt x="140" y="23"/>
                    </a:cubicBezTo>
                    <a:cubicBezTo>
                      <a:pt x="130" y="23"/>
                      <a:pt x="140" y="0"/>
                      <a:pt x="131" y="0"/>
                    </a:cubicBezTo>
                    <a:cubicBezTo>
                      <a:pt x="122" y="0"/>
                      <a:pt x="120" y="10"/>
                      <a:pt x="116" y="10"/>
                    </a:cubicBezTo>
                    <a:cubicBezTo>
                      <a:pt x="115" y="10"/>
                      <a:pt x="114" y="11"/>
                      <a:pt x="113" y="10"/>
                    </a:cubicBezTo>
                    <a:cubicBezTo>
                      <a:pt x="110" y="16"/>
                      <a:pt x="103" y="21"/>
                      <a:pt x="94" y="21"/>
                    </a:cubicBezTo>
                    <a:cubicBezTo>
                      <a:pt x="91" y="21"/>
                      <a:pt x="90" y="16"/>
                      <a:pt x="86" y="16"/>
                    </a:cubicBezTo>
                    <a:cubicBezTo>
                      <a:pt x="83" y="16"/>
                      <a:pt x="73" y="20"/>
                      <a:pt x="72" y="15"/>
                    </a:cubicBezTo>
                    <a:cubicBezTo>
                      <a:pt x="68" y="15"/>
                      <a:pt x="69" y="13"/>
                      <a:pt x="65" y="13"/>
                    </a:cubicBezTo>
                    <a:cubicBezTo>
                      <a:pt x="54" y="13"/>
                      <a:pt x="53" y="24"/>
                      <a:pt x="45" y="32"/>
                    </a:cubicBezTo>
                    <a:cubicBezTo>
                      <a:pt x="42" y="35"/>
                      <a:pt x="37" y="35"/>
                      <a:pt x="33" y="39"/>
                    </a:cubicBezTo>
                    <a:cubicBezTo>
                      <a:pt x="30" y="42"/>
                      <a:pt x="28" y="46"/>
                      <a:pt x="23" y="46"/>
                    </a:cubicBezTo>
                    <a:cubicBezTo>
                      <a:pt x="19" y="46"/>
                      <a:pt x="16" y="42"/>
                      <a:pt x="12" y="42"/>
                    </a:cubicBezTo>
                    <a:cubicBezTo>
                      <a:pt x="11" y="42"/>
                      <a:pt x="11" y="45"/>
                      <a:pt x="10" y="45"/>
                    </a:cubicBezTo>
                    <a:cubicBezTo>
                      <a:pt x="7" y="47"/>
                      <a:pt x="0" y="63"/>
                      <a:pt x="0" y="64"/>
                    </a:cubicBezTo>
                    <a:cubicBezTo>
                      <a:pt x="0" y="65"/>
                      <a:pt x="1" y="67"/>
                      <a:pt x="0" y="68"/>
                    </a:cubicBezTo>
                    <a:cubicBezTo>
                      <a:pt x="1" y="70"/>
                      <a:pt x="0" y="71"/>
                      <a:pt x="1" y="73"/>
                    </a:cubicBezTo>
                    <a:cubicBezTo>
                      <a:pt x="1" y="87"/>
                      <a:pt x="1" y="87"/>
                      <a:pt x="1" y="87"/>
                    </a:cubicBezTo>
                    <a:cubicBezTo>
                      <a:pt x="3" y="91"/>
                      <a:pt x="2" y="94"/>
                      <a:pt x="4" y="98"/>
                    </a:cubicBezTo>
                    <a:cubicBezTo>
                      <a:pt x="5" y="102"/>
                      <a:pt x="14" y="98"/>
                      <a:pt x="14" y="105"/>
                    </a:cubicBezTo>
                    <a:cubicBezTo>
                      <a:pt x="14" y="114"/>
                      <a:pt x="4" y="113"/>
                      <a:pt x="4" y="120"/>
                    </a:cubicBezTo>
                    <a:cubicBezTo>
                      <a:pt x="4" y="126"/>
                      <a:pt x="8" y="126"/>
                      <a:pt x="10" y="128"/>
                    </a:cubicBezTo>
                    <a:cubicBezTo>
                      <a:pt x="17" y="143"/>
                      <a:pt x="32" y="145"/>
                      <a:pt x="32" y="164"/>
                    </a:cubicBezTo>
                    <a:cubicBezTo>
                      <a:pt x="21" y="167"/>
                      <a:pt x="13" y="169"/>
                      <a:pt x="13" y="181"/>
                    </a:cubicBezTo>
                    <a:cubicBezTo>
                      <a:pt x="13" y="184"/>
                      <a:pt x="15" y="187"/>
                      <a:pt x="15" y="189"/>
                    </a:cubicBezTo>
                    <a:cubicBezTo>
                      <a:pt x="30" y="188"/>
                      <a:pt x="30" y="188"/>
                      <a:pt x="30" y="188"/>
                    </a:cubicBezTo>
                    <a:cubicBezTo>
                      <a:pt x="31" y="187"/>
                      <a:pt x="33" y="186"/>
                      <a:pt x="34" y="185"/>
                    </a:cubicBezTo>
                    <a:cubicBezTo>
                      <a:pt x="46" y="188"/>
                      <a:pt x="46" y="188"/>
                      <a:pt x="46" y="188"/>
                    </a:cubicBezTo>
                    <a:cubicBezTo>
                      <a:pt x="50" y="188"/>
                      <a:pt x="52" y="184"/>
                      <a:pt x="57" y="184"/>
                    </a:cubicBezTo>
                    <a:cubicBezTo>
                      <a:pt x="62" y="184"/>
                      <a:pt x="65" y="184"/>
                      <a:pt x="70" y="185"/>
                    </a:cubicBezTo>
                    <a:cubicBezTo>
                      <a:pt x="75" y="187"/>
                      <a:pt x="78" y="197"/>
                      <a:pt x="82" y="203"/>
                    </a:cubicBezTo>
                    <a:cubicBezTo>
                      <a:pt x="86" y="209"/>
                      <a:pt x="99" y="218"/>
                      <a:pt x="108" y="218"/>
                    </a:cubicBezTo>
                    <a:cubicBezTo>
                      <a:pt x="111" y="218"/>
                      <a:pt x="114" y="218"/>
                      <a:pt x="118" y="219"/>
                    </a:cubicBezTo>
                    <a:cubicBezTo>
                      <a:pt x="116" y="221"/>
                      <a:pt x="116" y="225"/>
                      <a:pt x="112" y="225"/>
                    </a:cubicBezTo>
                    <a:cubicBezTo>
                      <a:pt x="108" y="227"/>
                      <a:pt x="105" y="225"/>
                      <a:pt x="101" y="227"/>
                    </a:cubicBezTo>
                    <a:cubicBezTo>
                      <a:pt x="108" y="234"/>
                      <a:pt x="113" y="248"/>
                      <a:pt x="127" y="248"/>
                    </a:cubicBezTo>
                    <a:cubicBezTo>
                      <a:pt x="138" y="248"/>
                      <a:pt x="139" y="233"/>
                      <a:pt x="144" y="227"/>
                    </a:cubicBezTo>
                    <a:cubicBezTo>
                      <a:pt x="148" y="227"/>
                      <a:pt x="148" y="227"/>
                      <a:pt x="148" y="227"/>
                    </a:cubicBezTo>
                    <a:cubicBezTo>
                      <a:pt x="148" y="229"/>
                      <a:pt x="145" y="232"/>
                      <a:pt x="145" y="233"/>
                    </a:cubicBezTo>
                    <a:cubicBezTo>
                      <a:pt x="145" y="239"/>
                      <a:pt x="150" y="244"/>
                      <a:pt x="150" y="251"/>
                    </a:cubicBezTo>
                    <a:cubicBezTo>
                      <a:pt x="150" y="257"/>
                      <a:pt x="147" y="258"/>
                      <a:pt x="147" y="264"/>
                    </a:cubicBezTo>
                    <a:lnTo>
                      <a:pt x="149" y="265"/>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2" name="Freeform 104">
                <a:extLst>
                  <a:ext uri="{FF2B5EF4-FFF2-40B4-BE49-F238E27FC236}">
                    <a16:creationId xmlns:a16="http://schemas.microsoft.com/office/drawing/2014/main" id="{80468775-F7FF-CF43-B44E-DF126C86D10F}"/>
                  </a:ext>
                </a:extLst>
              </p:cNvPr>
              <p:cNvSpPr>
                <a:spLocks/>
              </p:cNvSpPr>
              <p:nvPr/>
            </p:nvSpPr>
            <p:spPr bwMode="auto">
              <a:xfrm>
                <a:off x="5975350" y="2781300"/>
                <a:ext cx="177800" cy="192088"/>
              </a:xfrm>
              <a:custGeom>
                <a:avLst/>
                <a:gdLst/>
                <a:ahLst/>
                <a:cxnLst>
                  <a:cxn ang="0">
                    <a:pos x="59" y="74"/>
                  </a:cxn>
                  <a:cxn ang="0">
                    <a:pos x="58" y="70"/>
                  </a:cxn>
                  <a:cxn ang="0">
                    <a:pos x="51" y="68"/>
                  </a:cxn>
                  <a:cxn ang="0">
                    <a:pos x="45" y="53"/>
                  </a:cxn>
                  <a:cxn ang="0">
                    <a:pos x="28" y="38"/>
                  </a:cxn>
                  <a:cxn ang="0">
                    <a:pos x="22" y="25"/>
                  </a:cxn>
                  <a:cxn ang="0">
                    <a:pos x="11" y="21"/>
                  </a:cxn>
                  <a:cxn ang="0">
                    <a:pos x="0" y="3"/>
                  </a:cxn>
                  <a:cxn ang="0">
                    <a:pos x="0" y="0"/>
                  </a:cxn>
                  <a:cxn ang="0">
                    <a:pos x="2" y="0"/>
                  </a:cxn>
                  <a:cxn ang="0">
                    <a:pos x="11" y="4"/>
                  </a:cxn>
                  <a:cxn ang="0">
                    <a:pos x="26" y="4"/>
                  </a:cxn>
                  <a:cxn ang="0">
                    <a:pos x="42" y="20"/>
                  </a:cxn>
                  <a:cxn ang="0">
                    <a:pos x="47" y="23"/>
                  </a:cxn>
                  <a:cxn ang="0">
                    <a:pos x="61" y="35"/>
                  </a:cxn>
                  <a:cxn ang="0">
                    <a:pos x="86" y="53"/>
                  </a:cxn>
                  <a:cxn ang="0">
                    <a:pos x="101" y="64"/>
                  </a:cxn>
                  <a:cxn ang="0">
                    <a:pos x="100" y="66"/>
                  </a:cxn>
                  <a:cxn ang="0">
                    <a:pos x="103" y="66"/>
                  </a:cxn>
                  <a:cxn ang="0">
                    <a:pos x="107" y="70"/>
                  </a:cxn>
                  <a:cxn ang="0">
                    <a:pos x="105" y="74"/>
                  </a:cxn>
                  <a:cxn ang="0">
                    <a:pos x="114" y="81"/>
                  </a:cxn>
                  <a:cxn ang="0">
                    <a:pos x="124" y="98"/>
                  </a:cxn>
                  <a:cxn ang="0">
                    <a:pos x="133" y="106"/>
                  </a:cxn>
                  <a:cxn ang="0">
                    <a:pos x="133" y="125"/>
                  </a:cxn>
                  <a:cxn ang="0">
                    <a:pos x="131" y="138"/>
                  </a:cxn>
                  <a:cxn ang="0">
                    <a:pos x="119" y="144"/>
                  </a:cxn>
                  <a:cxn ang="0">
                    <a:pos x="108" y="132"/>
                  </a:cxn>
                  <a:cxn ang="0">
                    <a:pos x="84" y="112"/>
                  </a:cxn>
                  <a:cxn ang="0">
                    <a:pos x="67" y="85"/>
                  </a:cxn>
                  <a:cxn ang="0">
                    <a:pos x="59" y="74"/>
                  </a:cxn>
                </a:cxnLst>
                <a:rect l="0" t="0" r="r" b="b"/>
                <a:pathLst>
                  <a:path w="133" h="144">
                    <a:moveTo>
                      <a:pt x="59" y="74"/>
                    </a:moveTo>
                    <a:cubicBezTo>
                      <a:pt x="58" y="74"/>
                      <a:pt x="59" y="72"/>
                      <a:pt x="58" y="70"/>
                    </a:cubicBezTo>
                    <a:cubicBezTo>
                      <a:pt x="57" y="69"/>
                      <a:pt x="52" y="69"/>
                      <a:pt x="51" y="68"/>
                    </a:cubicBezTo>
                    <a:cubicBezTo>
                      <a:pt x="49" y="67"/>
                      <a:pt x="45" y="56"/>
                      <a:pt x="45" y="53"/>
                    </a:cubicBezTo>
                    <a:cubicBezTo>
                      <a:pt x="41" y="43"/>
                      <a:pt x="31" y="44"/>
                      <a:pt x="28" y="38"/>
                    </a:cubicBezTo>
                    <a:cubicBezTo>
                      <a:pt x="26" y="33"/>
                      <a:pt x="24" y="30"/>
                      <a:pt x="22" y="25"/>
                    </a:cubicBezTo>
                    <a:cubicBezTo>
                      <a:pt x="20" y="21"/>
                      <a:pt x="15" y="22"/>
                      <a:pt x="11" y="21"/>
                    </a:cubicBezTo>
                    <a:cubicBezTo>
                      <a:pt x="8" y="20"/>
                      <a:pt x="1" y="8"/>
                      <a:pt x="0" y="3"/>
                    </a:cubicBezTo>
                    <a:cubicBezTo>
                      <a:pt x="0" y="0"/>
                      <a:pt x="0" y="0"/>
                      <a:pt x="0" y="0"/>
                    </a:cubicBezTo>
                    <a:cubicBezTo>
                      <a:pt x="0" y="0"/>
                      <a:pt x="1" y="0"/>
                      <a:pt x="2" y="0"/>
                    </a:cubicBezTo>
                    <a:cubicBezTo>
                      <a:pt x="7" y="0"/>
                      <a:pt x="8" y="2"/>
                      <a:pt x="11" y="4"/>
                    </a:cubicBezTo>
                    <a:cubicBezTo>
                      <a:pt x="26" y="4"/>
                      <a:pt x="26" y="4"/>
                      <a:pt x="26" y="4"/>
                    </a:cubicBezTo>
                    <a:cubicBezTo>
                      <a:pt x="35" y="7"/>
                      <a:pt x="38" y="13"/>
                      <a:pt x="42" y="20"/>
                    </a:cubicBezTo>
                    <a:cubicBezTo>
                      <a:pt x="43" y="23"/>
                      <a:pt x="45" y="22"/>
                      <a:pt x="47" y="23"/>
                    </a:cubicBezTo>
                    <a:cubicBezTo>
                      <a:pt x="53" y="25"/>
                      <a:pt x="56" y="30"/>
                      <a:pt x="61" y="35"/>
                    </a:cubicBezTo>
                    <a:cubicBezTo>
                      <a:pt x="69" y="43"/>
                      <a:pt x="74" y="49"/>
                      <a:pt x="86" y="53"/>
                    </a:cubicBezTo>
                    <a:cubicBezTo>
                      <a:pt x="93" y="55"/>
                      <a:pt x="101" y="57"/>
                      <a:pt x="101" y="64"/>
                    </a:cubicBezTo>
                    <a:cubicBezTo>
                      <a:pt x="101" y="64"/>
                      <a:pt x="100" y="65"/>
                      <a:pt x="100" y="66"/>
                    </a:cubicBezTo>
                    <a:cubicBezTo>
                      <a:pt x="101" y="66"/>
                      <a:pt x="102" y="66"/>
                      <a:pt x="103" y="66"/>
                    </a:cubicBezTo>
                    <a:cubicBezTo>
                      <a:pt x="105" y="66"/>
                      <a:pt x="106" y="68"/>
                      <a:pt x="107" y="70"/>
                    </a:cubicBezTo>
                    <a:cubicBezTo>
                      <a:pt x="105" y="74"/>
                      <a:pt x="105" y="74"/>
                      <a:pt x="105" y="74"/>
                    </a:cubicBezTo>
                    <a:cubicBezTo>
                      <a:pt x="105" y="80"/>
                      <a:pt x="109" y="81"/>
                      <a:pt x="114" y="81"/>
                    </a:cubicBezTo>
                    <a:cubicBezTo>
                      <a:pt x="114" y="91"/>
                      <a:pt x="119" y="93"/>
                      <a:pt x="124" y="98"/>
                    </a:cubicBezTo>
                    <a:cubicBezTo>
                      <a:pt x="127" y="101"/>
                      <a:pt x="133" y="102"/>
                      <a:pt x="133" y="106"/>
                    </a:cubicBezTo>
                    <a:cubicBezTo>
                      <a:pt x="133" y="112"/>
                      <a:pt x="133" y="116"/>
                      <a:pt x="133" y="125"/>
                    </a:cubicBezTo>
                    <a:cubicBezTo>
                      <a:pt x="128" y="127"/>
                      <a:pt x="131" y="133"/>
                      <a:pt x="131" y="138"/>
                    </a:cubicBezTo>
                    <a:cubicBezTo>
                      <a:pt x="131" y="143"/>
                      <a:pt x="122" y="144"/>
                      <a:pt x="119" y="144"/>
                    </a:cubicBezTo>
                    <a:cubicBezTo>
                      <a:pt x="116" y="144"/>
                      <a:pt x="109" y="132"/>
                      <a:pt x="108" y="132"/>
                    </a:cubicBezTo>
                    <a:cubicBezTo>
                      <a:pt x="100" y="124"/>
                      <a:pt x="92" y="120"/>
                      <a:pt x="84" y="112"/>
                    </a:cubicBezTo>
                    <a:cubicBezTo>
                      <a:pt x="75" y="103"/>
                      <a:pt x="71" y="95"/>
                      <a:pt x="67" y="85"/>
                    </a:cubicBezTo>
                    <a:cubicBezTo>
                      <a:pt x="66" y="83"/>
                      <a:pt x="60" y="74"/>
                      <a:pt x="59" y="7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3" name="Freeform 105">
                <a:extLst>
                  <a:ext uri="{FF2B5EF4-FFF2-40B4-BE49-F238E27FC236}">
                    <a16:creationId xmlns:a16="http://schemas.microsoft.com/office/drawing/2014/main" id="{1E842394-68EC-8C42-8979-27C83739C5D6}"/>
                  </a:ext>
                </a:extLst>
              </p:cNvPr>
              <p:cNvSpPr>
                <a:spLocks/>
              </p:cNvSpPr>
              <p:nvPr/>
            </p:nvSpPr>
            <p:spPr bwMode="auto">
              <a:xfrm>
                <a:off x="6203950" y="2757488"/>
                <a:ext cx="169863" cy="188913"/>
              </a:xfrm>
              <a:custGeom>
                <a:avLst/>
                <a:gdLst/>
                <a:ahLst/>
                <a:cxnLst>
                  <a:cxn ang="0">
                    <a:pos x="37" y="130"/>
                  </a:cxn>
                  <a:cxn ang="0">
                    <a:pos x="36" y="124"/>
                  </a:cxn>
                  <a:cxn ang="0">
                    <a:pos x="27" y="126"/>
                  </a:cxn>
                  <a:cxn ang="0">
                    <a:pos x="11" y="102"/>
                  </a:cxn>
                  <a:cxn ang="0">
                    <a:pos x="12" y="99"/>
                  </a:cxn>
                  <a:cxn ang="0">
                    <a:pos x="6" y="97"/>
                  </a:cxn>
                  <a:cxn ang="0">
                    <a:pos x="0" y="78"/>
                  </a:cxn>
                  <a:cxn ang="0">
                    <a:pos x="15" y="74"/>
                  </a:cxn>
                  <a:cxn ang="0">
                    <a:pos x="33" y="54"/>
                  </a:cxn>
                  <a:cxn ang="0">
                    <a:pos x="45" y="50"/>
                  </a:cxn>
                  <a:cxn ang="0">
                    <a:pos x="56" y="41"/>
                  </a:cxn>
                  <a:cxn ang="0">
                    <a:pos x="59" y="35"/>
                  </a:cxn>
                  <a:cxn ang="0">
                    <a:pos x="63" y="32"/>
                  </a:cxn>
                  <a:cxn ang="0">
                    <a:pos x="66" y="29"/>
                  </a:cxn>
                  <a:cxn ang="0">
                    <a:pos x="82" y="23"/>
                  </a:cxn>
                  <a:cxn ang="0">
                    <a:pos x="102" y="0"/>
                  </a:cxn>
                  <a:cxn ang="0">
                    <a:pos x="109" y="11"/>
                  </a:cxn>
                  <a:cxn ang="0">
                    <a:pos x="127" y="23"/>
                  </a:cxn>
                  <a:cxn ang="0">
                    <a:pos x="117" y="29"/>
                  </a:cxn>
                  <a:cxn ang="0">
                    <a:pos x="119" y="31"/>
                  </a:cxn>
                  <a:cxn ang="0">
                    <a:pos x="106" y="37"/>
                  </a:cxn>
                  <a:cxn ang="0">
                    <a:pos x="108" y="41"/>
                  </a:cxn>
                  <a:cxn ang="0">
                    <a:pos x="105" y="44"/>
                  </a:cxn>
                  <a:cxn ang="0">
                    <a:pos x="125" y="73"/>
                  </a:cxn>
                  <a:cxn ang="0">
                    <a:pos x="115" y="77"/>
                  </a:cxn>
                  <a:cxn ang="0">
                    <a:pos x="111" y="78"/>
                  </a:cxn>
                  <a:cxn ang="0">
                    <a:pos x="109" y="83"/>
                  </a:cxn>
                  <a:cxn ang="0">
                    <a:pos x="103" y="102"/>
                  </a:cxn>
                  <a:cxn ang="0">
                    <a:pos x="93" y="113"/>
                  </a:cxn>
                  <a:cxn ang="0">
                    <a:pos x="95" y="119"/>
                  </a:cxn>
                  <a:cxn ang="0">
                    <a:pos x="90" y="134"/>
                  </a:cxn>
                  <a:cxn ang="0">
                    <a:pos x="76" y="141"/>
                  </a:cxn>
                  <a:cxn ang="0">
                    <a:pos x="71" y="135"/>
                  </a:cxn>
                  <a:cxn ang="0">
                    <a:pos x="51" y="128"/>
                  </a:cxn>
                  <a:cxn ang="0">
                    <a:pos x="40" y="132"/>
                  </a:cxn>
                  <a:cxn ang="0">
                    <a:pos x="37" y="130"/>
                  </a:cxn>
                </a:cxnLst>
                <a:rect l="0" t="0" r="r" b="b"/>
                <a:pathLst>
                  <a:path w="127" h="141">
                    <a:moveTo>
                      <a:pt x="37" y="130"/>
                    </a:moveTo>
                    <a:cubicBezTo>
                      <a:pt x="36" y="130"/>
                      <a:pt x="36" y="125"/>
                      <a:pt x="36" y="124"/>
                    </a:cubicBezTo>
                    <a:cubicBezTo>
                      <a:pt x="32" y="123"/>
                      <a:pt x="30" y="126"/>
                      <a:pt x="27" y="126"/>
                    </a:cubicBezTo>
                    <a:cubicBezTo>
                      <a:pt x="10" y="126"/>
                      <a:pt x="17" y="110"/>
                      <a:pt x="11" y="102"/>
                    </a:cubicBezTo>
                    <a:cubicBezTo>
                      <a:pt x="11" y="101"/>
                      <a:pt x="12" y="100"/>
                      <a:pt x="12" y="99"/>
                    </a:cubicBezTo>
                    <a:cubicBezTo>
                      <a:pt x="11" y="97"/>
                      <a:pt x="8" y="97"/>
                      <a:pt x="6" y="97"/>
                    </a:cubicBezTo>
                    <a:cubicBezTo>
                      <a:pt x="4" y="96"/>
                      <a:pt x="0" y="80"/>
                      <a:pt x="0" y="78"/>
                    </a:cubicBezTo>
                    <a:cubicBezTo>
                      <a:pt x="0" y="71"/>
                      <a:pt x="9" y="74"/>
                      <a:pt x="15" y="74"/>
                    </a:cubicBezTo>
                    <a:cubicBezTo>
                      <a:pt x="29" y="74"/>
                      <a:pt x="27" y="60"/>
                      <a:pt x="33" y="54"/>
                    </a:cubicBezTo>
                    <a:cubicBezTo>
                      <a:pt x="36" y="51"/>
                      <a:pt x="41" y="51"/>
                      <a:pt x="45" y="50"/>
                    </a:cubicBezTo>
                    <a:cubicBezTo>
                      <a:pt x="52" y="49"/>
                      <a:pt x="52" y="44"/>
                      <a:pt x="56" y="41"/>
                    </a:cubicBezTo>
                    <a:cubicBezTo>
                      <a:pt x="54" y="39"/>
                      <a:pt x="59" y="35"/>
                      <a:pt x="59" y="35"/>
                    </a:cubicBezTo>
                    <a:cubicBezTo>
                      <a:pt x="61" y="34"/>
                      <a:pt x="61" y="33"/>
                      <a:pt x="63" y="32"/>
                    </a:cubicBezTo>
                    <a:cubicBezTo>
                      <a:pt x="64" y="32"/>
                      <a:pt x="65" y="30"/>
                      <a:pt x="66" y="29"/>
                    </a:cubicBezTo>
                    <a:cubicBezTo>
                      <a:pt x="70" y="25"/>
                      <a:pt x="80" y="27"/>
                      <a:pt x="82" y="23"/>
                    </a:cubicBezTo>
                    <a:cubicBezTo>
                      <a:pt x="85" y="16"/>
                      <a:pt x="95" y="0"/>
                      <a:pt x="102" y="0"/>
                    </a:cubicBezTo>
                    <a:cubicBezTo>
                      <a:pt x="109" y="0"/>
                      <a:pt x="109" y="4"/>
                      <a:pt x="109" y="11"/>
                    </a:cubicBezTo>
                    <a:cubicBezTo>
                      <a:pt x="109" y="20"/>
                      <a:pt x="127" y="15"/>
                      <a:pt x="127" y="23"/>
                    </a:cubicBezTo>
                    <a:cubicBezTo>
                      <a:pt x="127" y="27"/>
                      <a:pt x="117" y="25"/>
                      <a:pt x="117" y="29"/>
                    </a:cubicBezTo>
                    <a:cubicBezTo>
                      <a:pt x="117" y="30"/>
                      <a:pt x="118" y="31"/>
                      <a:pt x="119" y="31"/>
                    </a:cubicBezTo>
                    <a:cubicBezTo>
                      <a:pt x="118" y="32"/>
                      <a:pt x="106" y="37"/>
                      <a:pt x="106" y="37"/>
                    </a:cubicBezTo>
                    <a:cubicBezTo>
                      <a:pt x="107" y="38"/>
                      <a:pt x="108" y="40"/>
                      <a:pt x="108" y="41"/>
                    </a:cubicBezTo>
                    <a:cubicBezTo>
                      <a:pt x="107" y="42"/>
                      <a:pt x="105" y="43"/>
                      <a:pt x="105" y="44"/>
                    </a:cubicBezTo>
                    <a:cubicBezTo>
                      <a:pt x="105" y="51"/>
                      <a:pt x="117" y="73"/>
                      <a:pt x="125" y="73"/>
                    </a:cubicBezTo>
                    <a:cubicBezTo>
                      <a:pt x="124" y="79"/>
                      <a:pt x="120" y="77"/>
                      <a:pt x="115" y="77"/>
                    </a:cubicBezTo>
                    <a:cubicBezTo>
                      <a:pt x="114" y="77"/>
                      <a:pt x="112" y="78"/>
                      <a:pt x="111" y="78"/>
                    </a:cubicBezTo>
                    <a:cubicBezTo>
                      <a:pt x="109" y="83"/>
                      <a:pt x="109" y="83"/>
                      <a:pt x="109" y="83"/>
                    </a:cubicBezTo>
                    <a:cubicBezTo>
                      <a:pt x="106" y="92"/>
                      <a:pt x="103" y="95"/>
                      <a:pt x="103" y="102"/>
                    </a:cubicBezTo>
                    <a:cubicBezTo>
                      <a:pt x="98" y="103"/>
                      <a:pt x="93" y="110"/>
                      <a:pt x="93" y="113"/>
                    </a:cubicBezTo>
                    <a:cubicBezTo>
                      <a:pt x="93" y="116"/>
                      <a:pt x="95" y="117"/>
                      <a:pt x="95" y="119"/>
                    </a:cubicBezTo>
                    <a:cubicBezTo>
                      <a:pt x="95" y="122"/>
                      <a:pt x="90" y="129"/>
                      <a:pt x="90" y="134"/>
                    </a:cubicBezTo>
                    <a:cubicBezTo>
                      <a:pt x="83" y="135"/>
                      <a:pt x="82" y="141"/>
                      <a:pt x="76" y="141"/>
                    </a:cubicBezTo>
                    <a:cubicBezTo>
                      <a:pt x="72" y="141"/>
                      <a:pt x="71" y="137"/>
                      <a:pt x="71" y="135"/>
                    </a:cubicBezTo>
                    <a:cubicBezTo>
                      <a:pt x="64" y="133"/>
                      <a:pt x="59" y="128"/>
                      <a:pt x="51" y="128"/>
                    </a:cubicBezTo>
                    <a:cubicBezTo>
                      <a:pt x="48" y="128"/>
                      <a:pt x="45" y="132"/>
                      <a:pt x="40" y="132"/>
                    </a:cubicBezTo>
                    <a:cubicBezTo>
                      <a:pt x="39" y="132"/>
                      <a:pt x="38" y="130"/>
                      <a:pt x="37" y="13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4" name="Freeform 106">
                <a:extLst>
                  <a:ext uri="{FF2B5EF4-FFF2-40B4-BE49-F238E27FC236}">
                    <a16:creationId xmlns:a16="http://schemas.microsoft.com/office/drawing/2014/main" id="{E73F45CB-E665-B04F-9D0F-7296BEA1B2A3}"/>
                  </a:ext>
                </a:extLst>
              </p:cNvPr>
              <p:cNvSpPr>
                <a:spLocks/>
              </p:cNvSpPr>
              <p:nvPr/>
            </p:nvSpPr>
            <p:spPr bwMode="auto">
              <a:xfrm>
                <a:off x="6367463" y="2847975"/>
                <a:ext cx="106363" cy="123825"/>
              </a:xfrm>
              <a:custGeom>
                <a:avLst/>
                <a:gdLst/>
                <a:ahLst/>
                <a:cxnLst>
                  <a:cxn ang="0">
                    <a:pos x="31" y="34"/>
                  </a:cxn>
                  <a:cxn ang="0">
                    <a:pos x="27" y="38"/>
                  </a:cxn>
                  <a:cxn ang="0">
                    <a:pos x="17" y="24"/>
                  </a:cxn>
                  <a:cxn ang="0">
                    <a:pos x="32" y="16"/>
                  </a:cxn>
                  <a:cxn ang="0">
                    <a:pos x="49" y="15"/>
                  </a:cxn>
                  <a:cxn ang="0">
                    <a:pos x="64" y="18"/>
                  </a:cxn>
                  <a:cxn ang="0">
                    <a:pos x="77" y="4"/>
                  </a:cxn>
                  <a:cxn ang="0">
                    <a:pos x="79" y="0"/>
                  </a:cxn>
                  <a:cxn ang="0">
                    <a:pos x="77" y="0"/>
                  </a:cxn>
                  <a:cxn ang="0">
                    <a:pos x="63" y="10"/>
                  </a:cxn>
                  <a:cxn ang="0">
                    <a:pos x="59" y="10"/>
                  </a:cxn>
                  <a:cxn ang="0">
                    <a:pos x="28" y="5"/>
                  </a:cxn>
                  <a:cxn ang="0">
                    <a:pos x="12" y="30"/>
                  </a:cxn>
                  <a:cxn ang="0">
                    <a:pos x="8" y="37"/>
                  </a:cxn>
                  <a:cxn ang="0">
                    <a:pos x="0" y="61"/>
                  </a:cxn>
                  <a:cxn ang="0">
                    <a:pos x="8" y="66"/>
                  </a:cxn>
                  <a:cxn ang="0">
                    <a:pos x="8" y="87"/>
                  </a:cxn>
                  <a:cxn ang="0">
                    <a:pos x="16" y="93"/>
                  </a:cxn>
                  <a:cxn ang="0">
                    <a:pos x="22" y="76"/>
                  </a:cxn>
                  <a:cxn ang="0">
                    <a:pos x="18" y="61"/>
                  </a:cxn>
                  <a:cxn ang="0">
                    <a:pos x="25" y="56"/>
                  </a:cxn>
                  <a:cxn ang="0">
                    <a:pos x="28" y="56"/>
                  </a:cxn>
                  <a:cxn ang="0">
                    <a:pos x="27" y="65"/>
                  </a:cxn>
                  <a:cxn ang="0">
                    <a:pos x="34" y="79"/>
                  </a:cxn>
                  <a:cxn ang="0">
                    <a:pos x="34" y="83"/>
                  </a:cxn>
                  <a:cxn ang="0">
                    <a:pos x="39" y="83"/>
                  </a:cxn>
                  <a:cxn ang="0">
                    <a:pos x="49" y="73"/>
                  </a:cxn>
                  <a:cxn ang="0">
                    <a:pos x="43" y="65"/>
                  </a:cxn>
                  <a:cxn ang="0">
                    <a:pos x="45" y="63"/>
                  </a:cxn>
                  <a:cxn ang="0">
                    <a:pos x="34" y="44"/>
                  </a:cxn>
                  <a:cxn ang="0">
                    <a:pos x="57" y="31"/>
                  </a:cxn>
                  <a:cxn ang="0">
                    <a:pos x="57" y="28"/>
                  </a:cxn>
                  <a:cxn ang="0">
                    <a:pos x="31" y="36"/>
                  </a:cxn>
                  <a:cxn ang="0">
                    <a:pos x="31" y="34"/>
                  </a:cxn>
                </a:cxnLst>
                <a:rect l="0" t="0" r="r" b="b"/>
                <a:pathLst>
                  <a:path w="79" h="93">
                    <a:moveTo>
                      <a:pt x="31" y="34"/>
                    </a:moveTo>
                    <a:cubicBezTo>
                      <a:pt x="30" y="36"/>
                      <a:pt x="29" y="38"/>
                      <a:pt x="27" y="38"/>
                    </a:cubicBezTo>
                    <a:cubicBezTo>
                      <a:pt x="20" y="38"/>
                      <a:pt x="17" y="30"/>
                      <a:pt x="17" y="24"/>
                    </a:cubicBezTo>
                    <a:cubicBezTo>
                      <a:pt x="17" y="15"/>
                      <a:pt x="24" y="16"/>
                      <a:pt x="32" y="16"/>
                    </a:cubicBezTo>
                    <a:cubicBezTo>
                      <a:pt x="39" y="16"/>
                      <a:pt x="42" y="15"/>
                      <a:pt x="49" y="15"/>
                    </a:cubicBezTo>
                    <a:cubicBezTo>
                      <a:pt x="54" y="15"/>
                      <a:pt x="58" y="18"/>
                      <a:pt x="64" y="18"/>
                    </a:cubicBezTo>
                    <a:cubicBezTo>
                      <a:pt x="73" y="18"/>
                      <a:pt x="76" y="10"/>
                      <a:pt x="77" y="4"/>
                    </a:cubicBezTo>
                    <a:cubicBezTo>
                      <a:pt x="79" y="4"/>
                      <a:pt x="79" y="1"/>
                      <a:pt x="79" y="0"/>
                    </a:cubicBezTo>
                    <a:cubicBezTo>
                      <a:pt x="77" y="0"/>
                      <a:pt x="77" y="0"/>
                      <a:pt x="77" y="0"/>
                    </a:cubicBezTo>
                    <a:cubicBezTo>
                      <a:pt x="72" y="4"/>
                      <a:pt x="65" y="8"/>
                      <a:pt x="63" y="10"/>
                    </a:cubicBezTo>
                    <a:cubicBezTo>
                      <a:pt x="59" y="10"/>
                      <a:pt x="59" y="10"/>
                      <a:pt x="59" y="10"/>
                    </a:cubicBezTo>
                    <a:cubicBezTo>
                      <a:pt x="28" y="5"/>
                      <a:pt x="28" y="5"/>
                      <a:pt x="28" y="5"/>
                    </a:cubicBezTo>
                    <a:cubicBezTo>
                      <a:pt x="17" y="5"/>
                      <a:pt x="12" y="20"/>
                      <a:pt x="12" y="30"/>
                    </a:cubicBezTo>
                    <a:cubicBezTo>
                      <a:pt x="12" y="33"/>
                      <a:pt x="8" y="35"/>
                      <a:pt x="8" y="37"/>
                    </a:cubicBezTo>
                    <a:cubicBezTo>
                      <a:pt x="4" y="47"/>
                      <a:pt x="0" y="51"/>
                      <a:pt x="0" y="61"/>
                    </a:cubicBezTo>
                    <a:cubicBezTo>
                      <a:pt x="0" y="66"/>
                      <a:pt x="6" y="66"/>
                      <a:pt x="8" y="66"/>
                    </a:cubicBezTo>
                    <a:cubicBezTo>
                      <a:pt x="8" y="73"/>
                      <a:pt x="8" y="83"/>
                      <a:pt x="8" y="87"/>
                    </a:cubicBezTo>
                    <a:cubicBezTo>
                      <a:pt x="8" y="90"/>
                      <a:pt x="12" y="93"/>
                      <a:pt x="16" y="93"/>
                    </a:cubicBezTo>
                    <a:cubicBezTo>
                      <a:pt x="20" y="93"/>
                      <a:pt x="22" y="78"/>
                      <a:pt x="22" y="76"/>
                    </a:cubicBezTo>
                    <a:cubicBezTo>
                      <a:pt x="22" y="70"/>
                      <a:pt x="18" y="67"/>
                      <a:pt x="18" y="61"/>
                    </a:cubicBezTo>
                    <a:cubicBezTo>
                      <a:pt x="18" y="58"/>
                      <a:pt x="22" y="56"/>
                      <a:pt x="25" y="56"/>
                    </a:cubicBezTo>
                    <a:cubicBezTo>
                      <a:pt x="26" y="56"/>
                      <a:pt x="27" y="56"/>
                      <a:pt x="28" y="56"/>
                    </a:cubicBezTo>
                    <a:cubicBezTo>
                      <a:pt x="27" y="65"/>
                      <a:pt x="27" y="65"/>
                      <a:pt x="27" y="65"/>
                    </a:cubicBezTo>
                    <a:cubicBezTo>
                      <a:pt x="27" y="71"/>
                      <a:pt x="34" y="73"/>
                      <a:pt x="34" y="79"/>
                    </a:cubicBezTo>
                    <a:cubicBezTo>
                      <a:pt x="34" y="80"/>
                      <a:pt x="34" y="81"/>
                      <a:pt x="34" y="83"/>
                    </a:cubicBezTo>
                    <a:cubicBezTo>
                      <a:pt x="39" y="83"/>
                      <a:pt x="39" y="83"/>
                      <a:pt x="39" y="83"/>
                    </a:cubicBezTo>
                    <a:cubicBezTo>
                      <a:pt x="39" y="78"/>
                      <a:pt x="49" y="78"/>
                      <a:pt x="49" y="73"/>
                    </a:cubicBezTo>
                    <a:cubicBezTo>
                      <a:pt x="47" y="73"/>
                      <a:pt x="43" y="68"/>
                      <a:pt x="43" y="65"/>
                    </a:cubicBezTo>
                    <a:cubicBezTo>
                      <a:pt x="43" y="65"/>
                      <a:pt x="44" y="64"/>
                      <a:pt x="45" y="63"/>
                    </a:cubicBezTo>
                    <a:cubicBezTo>
                      <a:pt x="42" y="61"/>
                      <a:pt x="34" y="46"/>
                      <a:pt x="34" y="44"/>
                    </a:cubicBezTo>
                    <a:cubicBezTo>
                      <a:pt x="46" y="44"/>
                      <a:pt x="47" y="35"/>
                      <a:pt x="57" y="31"/>
                    </a:cubicBezTo>
                    <a:cubicBezTo>
                      <a:pt x="57" y="28"/>
                      <a:pt x="57" y="28"/>
                      <a:pt x="57" y="28"/>
                    </a:cubicBezTo>
                    <a:cubicBezTo>
                      <a:pt x="54" y="27"/>
                      <a:pt x="31" y="35"/>
                      <a:pt x="31" y="36"/>
                    </a:cubicBezTo>
                    <a:lnTo>
                      <a:pt x="31" y="34"/>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5" name="Freeform 107">
                <a:extLst>
                  <a:ext uri="{FF2B5EF4-FFF2-40B4-BE49-F238E27FC236}">
                    <a16:creationId xmlns:a16="http://schemas.microsoft.com/office/drawing/2014/main" id="{B3CC3A67-C233-A34B-81A3-9149F03CE2BB}"/>
                  </a:ext>
                </a:extLst>
              </p:cNvPr>
              <p:cNvSpPr>
                <a:spLocks/>
              </p:cNvSpPr>
              <p:nvPr/>
            </p:nvSpPr>
            <p:spPr bwMode="auto">
              <a:xfrm>
                <a:off x="6145213" y="2973388"/>
                <a:ext cx="171450" cy="49213"/>
              </a:xfrm>
              <a:custGeom>
                <a:avLst/>
                <a:gdLst/>
                <a:ahLst/>
                <a:cxnLst>
                  <a:cxn ang="0">
                    <a:pos x="123" y="36"/>
                  </a:cxn>
                  <a:cxn ang="0">
                    <a:pos x="114" y="33"/>
                  </a:cxn>
                  <a:cxn ang="0">
                    <a:pos x="114" y="37"/>
                  </a:cxn>
                  <a:cxn ang="0">
                    <a:pos x="67" y="31"/>
                  </a:cxn>
                  <a:cxn ang="0">
                    <a:pos x="56" y="25"/>
                  </a:cxn>
                  <a:cxn ang="0">
                    <a:pos x="32" y="22"/>
                  </a:cxn>
                  <a:cxn ang="0">
                    <a:pos x="14" y="20"/>
                  </a:cxn>
                  <a:cxn ang="0">
                    <a:pos x="0" y="10"/>
                  </a:cxn>
                  <a:cxn ang="0">
                    <a:pos x="11" y="1"/>
                  </a:cxn>
                  <a:cxn ang="0">
                    <a:pos x="14" y="3"/>
                  </a:cxn>
                  <a:cxn ang="0">
                    <a:pos x="22" y="0"/>
                  </a:cxn>
                  <a:cxn ang="0">
                    <a:pos x="55" y="14"/>
                  </a:cxn>
                  <a:cxn ang="0">
                    <a:pos x="68" y="7"/>
                  </a:cxn>
                  <a:cxn ang="0">
                    <a:pos x="88" y="15"/>
                  </a:cxn>
                  <a:cxn ang="0">
                    <a:pos x="101" y="14"/>
                  </a:cxn>
                  <a:cxn ang="0">
                    <a:pos x="105" y="14"/>
                  </a:cxn>
                  <a:cxn ang="0">
                    <a:pos x="89" y="17"/>
                  </a:cxn>
                  <a:cxn ang="0">
                    <a:pos x="107" y="22"/>
                  </a:cxn>
                  <a:cxn ang="0">
                    <a:pos x="111" y="26"/>
                  </a:cxn>
                  <a:cxn ang="0">
                    <a:pos x="121" y="27"/>
                  </a:cxn>
                  <a:cxn ang="0">
                    <a:pos x="128" y="31"/>
                  </a:cxn>
                  <a:cxn ang="0">
                    <a:pos x="123" y="36"/>
                  </a:cxn>
                </a:cxnLst>
                <a:rect l="0" t="0" r="r" b="b"/>
                <a:pathLst>
                  <a:path w="128" h="37">
                    <a:moveTo>
                      <a:pt x="123" y="36"/>
                    </a:moveTo>
                    <a:cubicBezTo>
                      <a:pt x="119" y="36"/>
                      <a:pt x="119" y="33"/>
                      <a:pt x="114" y="33"/>
                    </a:cubicBezTo>
                    <a:cubicBezTo>
                      <a:pt x="113" y="33"/>
                      <a:pt x="114" y="36"/>
                      <a:pt x="114" y="37"/>
                    </a:cubicBezTo>
                    <a:cubicBezTo>
                      <a:pt x="100" y="32"/>
                      <a:pt x="85" y="31"/>
                      <a:pt x="67" y="31"/>
                    </a:cubicBezTo>
                    <a:cubicBezTo>
                      <a:pt x="62" y="31"/>
                      <a:pt x="61" y="25"/>
                      <a:pt x="56" y="25"/>
                    </a:cubicBezTo>
                    <a:cubicBezTo>
                      <a:pt x="48" y="25"/>
                      <a:pt x="41" y="25"/>
                      <a:pt x="32" y="22"/>
                    </a:cubicBezTo>
                    <a:cubicBezTo>
                      <a:pt x="25" y="20"/>
                      <a:pt x="19" y="24"/>
                      <a:pt x="14" y="20"/>
                    </a:cubicBezTo>
                    <a:cubicBezTo>
                      <a:pt x="10" y="15"/>
                      <a:pt x="7" y="10"/>
                      <a:pt x="0" y="10"/>
                    </a:cubicBezTo>
                    <a:cubicBezTo>
                      <a:pt x="0" y="9"/>
                      <a:pt x="8" y="1"/>
                      <a:pt x="11" y="1"/>
                    </a:cubicBezTo>
                    <a:cubicBezTo>
                      <a:pt x="12" y="1"/>
                      <a:pt x="13" y="3"/>
                      <a:pt x="14" y="3"/>
                    </a:cubicBezTo>
                    <a:cubicBezTo>
                      <a:pt x="17" y="3"/>
                      <a:pt x="19" y="0"/>
                      <a:pt x="22" y="0"/>
                    </a:cubicBezTo>
                    <a:cubicBezTo>
                      <a:pt x="35" y="0"/>
                      <a:pt x="41" y="14"/>
                      <a:pt x="55" y="14"/>
                    </a:cubicBezTo>
                    <a:cubicBezTo>
                      <a:pt x="62" y="14"/>
                      <a:pt x="63" y="7"/>
                      <a:pt x="68" y="7"/>
                    </a:cubicBezTo>
                    <a:cubicBezTo>
                      <a:pt x="77" y="7"/>
                      <a:pt x="80" y="15"/>
                      <a:pt x="88" y="15"/>
                    </a:cubicBezTo>
                    <a:cubicBezTo>
                      <a:pt x="101" y="14"/>
                      <a:pt x="101" y="14"/>
                      <a:pt x="101" y="14"/>
                    </a:cubicBezTo>
                    <a:cubicBezTo>
                      <a:pt x="105" y="14"/>
                      <a:pt x="105" y="14"/>
                      <a:pt x="105" y="14"/>
                    </a:cubicBezTo>
                    <a:cubicBezTo>
                      <a:pt x="104" y="16"/>
                      <a:pt x="89" y="17"/>
                      <a:pt x="89" y="17"/>
                    </a:cubicBezTo>
                    <a:cubicBezTo>
                      <a:pt x="93" y="22"/>
                      <a:pt x="99" y="22"/>
                      <a:pt x="107" y="22"/>
                    </a:cubicBezTo>
                    <a:cubicBezTo>
                      <a:pt x="110" y="22"/>
                      <a:pt x="110" y="26"/>
                      <a:pt x="111" y="26"/>
                    </a:cubicBezTo>
                    <a:cubicBezTo>
                      <a:pt x="114" y="30"/>
                      <a:pt x="117" y="26"/>
                      <a:pt x="121" y="27"/>
                    </a:cubicBezTo>
                    <a:cubicBezTo>
                      <a:pt x="125" y="29"/>
                      <a:pt x="125" y="30"/>
                      <a:pt x="128" y="31"/>
                    </a:cubicBezTo>
                    <a:cubicBezTo>
                      <a:pt x="127" y="33"/>
                      <a:pt x="124" y="36"/>
                      <a:pt x="123" y="3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6" name="Freeform 108">
                <a:extLst>
                  <a:ext uri="{FF2B5EF4-FFF2-40B4-BE49-F238E27FC236}">
                    <a16:creationId xmlns:a16="http://schemas.microsoft.com/office/drawing/2014/main" id="{0136227F-6450-1141-B143-0335A9D8768B}"/>
                  </a:ext>
                </a:extLst>
              </p:cNvPr>
              <p:cNvSpPr>
                <a:spLocks/>
              </p:cNvSpPr>
              <p:nvPr/>
            </p:nvSpPr>
            <p:spPr bwMode="auto">
              <a:xfrm>
                <a:off x="6386513" y="3013075"/>
                <a:ext cx="52388" cy="12700"/>
              </a:xfrm>
              <a:custGeom>
                <a:avLst/>
                <a:gdLst/>
                <a:ahLst/>
                <a:cxnLst>
                  <a:cxn ang="0">
                    <a:pos x="26" y="9"/>
                  </a:cxn>
                  <a:cxn ang="0">
                    <a:pos x="10" y="9"/>
                  </a:cxn>
                  <a:cxn ang="0">
                    <a:pos x="0" y="4"/>
                  </a:cxn>
                  <a:cxn ang="0">
                    <a:pos x="8" y="1"/>
                  </a:cxn>
                  <a:cxn ang="0">
                    <a:pos x="26" y="4"/>
                  </a:cxn>
                  <a:cxn ang="0">
                    <a:pos x="39" y="0"/>
                  </a:cxn>
                  <a:cxn ang="0">
                    <a:pos x="26" y="9"/>
                  </a:cxn>
                </a:cxnLst>
                <a:rect l="0" t="0" r="r" b="b"/>
                <a:pathLst>
                  <a:path w="39" h="9">
                    <a:moveTo>
                      <a:pt x="26" y="9"/>
                    </a:moveTo>
                    <a:cubicBezTo>
                      <a:pt x="20" y="9"/>
                      <a:pt x="13" y="9"/>
                      <a:pt x="10" y="9"/>
                    </a:cubicBezTo>
                    <a:cubicBezTo>
                      <a:pt x="7" y="9"/>
                      <a:pt x="0" y="9"/>
                      <a:pt x="0" y="4"/>
                    </a:cubicBezTo>
                    <a:cubicBezTo>
                      <a:pt x="0" y="1"/>
                      <a:pt x="5" y="1"/>
                      <a:pt x="8" y="1"/>
                    </a:cubicBezTo>
                    <a:cubicBezTo>
                      <a:pt x="16" y="1"/>
                      <a:pt x="19" y="4"/>
                      <a:pt x="26" y="4"/>
                    </a:cubicBezTo>
                    <a:cubicBezTo>
                      <a:pt x="32" y="4"/>
                      <a:pt x="35" y="2"/>
                      <a:pt x="39" y="0"/>
                    </a:cubicBezTo>
                    <a:cubicBezTo>
                      <a:pt x="35" y="6"/>
                      <a:pt x="32" y="7"/>
                      <a:pt x="26" y="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7" name="Freeform 109">
                <a:extLst>
                  <a:ext uri="{FF2B5EF4-FFF2-40B4-BE49-F238E27FC236}">
                    <a16:creationId xmlns:a16="http://schemas.microsoft.com/office/drawing/2014/main" id="{ED67061D-5955-E34B-92B4-6019EBBE285C}"/>
                  </a:ext>
                </a:extLst>
              </p:cNvPr>
              <p:cNvSpPr>
                <a:spLocks/>
              </p:cNvSpPr>
              <p:nvPr/>
            </p:nvSpPr>
            <p:spPr bwMode="auto">
              <a:xfrm>
                <a:off x="6335713" y="3016250"/>
                <a:ext cx="36513" cy="12700"/>
              </a:xfrm>
              <a:custGeom>
                <a:avLst/>
                <a:gdLst/>
                <a:ahLst/>
                <a:cxnLst>
                  <a:cxn ang="0">
                    <a:pos x="27" y="6"/>
                  </a:cxn>
                  <a:cxn ang="0">
                    <a:pos x="23" y="6"/>
                  </a:cxn>
                  <a:cxn ang="0">
                    <a:pos x="19" y="5"/>
                  </a:cxn>
                  <a:cxn ang="0">
                    <a:pos x="9" y="9"/>
                  </a:cxn>
                  <a:cxn ang="0">
                    <a:pos x="0" y="6"/>
                  </a:cxn>
                  <a:cxn ang="0">
                    <a:pos x="7" y="1"/>
                  </a:cxn>
                  <a:cxn ang="0">
                    <a:pos x="16" y="3"/>
                  </a:cxn>
                  <a:cxn ang="0">
                    <a:pos x="16" y="0"/>
                  </a:cxn>
                  <a:cxn ang="0">
                    <a:pos x="27" y="0"/>
                  </a:cxn>
                  <a:cxn ang="0">
                    <a:pos x="27" y="6"/>
                  </a:cxn>
                </a:cxnLst>
                <a:rect l="0" t="0" r="r" b="b"/>
                <a:pathLst>
                  <a:path w="27" h="9">
                    <a:moveTo>
                      <a:pt x="27" y="6"/>
                    </a:moveTo>
                    <a:cubicBezTo>
                      <a:pt x="23" y="6"/>
                      <a:pt x="23" y="6"/>
                      <a:pt x="23" y="6"/>
                    </a:cubicBezTo>
                    <a:cubicBezTo>
                      <a:pt x="19" y="5"/>
                      <a:pt x="19" y="5"/>
                      <a:pt x="19" y="5"/>
                    </a:cubicBezTo>
                    <a:cubicBezTo>
                      <a:pt x="15" y="6"/>
                      <a:pt x="13" y="9"/>
                      <a:pt x="9" y="9"/>
                    </a:cubicBezTo>
                    <a:cubicBezTo>
                      <a:pt x="5" y="9"/>
                      <a:pt x="0" y="8"/>
                      <a:pt x="0" y="6"/>
                    </a:cubicBezTo>
                    <a:cubicBezTo>
                      <a:pt x="0" y="1"/>
                      <a:pt x="3" y="1"/>
                      <a:pt x="7" y="1"/>
                    </a:cubicBezTo>
                    <a:cubicBezTo>
                      <a:pt x="11" y="1"/>
                      <a:pt x="13" y="2"/>
                      <a:pt x="16" y="3"/>
                    </a:cubicBezTo>
                    <a:cubicBezTo>
                      <a:pt x="16" y="2"/>
                      <a:pt x="16" y="1"/>
                      <a:pt x="16" y="0"/>
                    </a:cubicBezTo>
                    <a:cubicBezTo>
                      <a:pt x="27" y="0"/>
                      <a:pt x="27" y="0"/>
                      <a:pt x="27" y="0"/>
                    </a:cubicBezTo>
                    <a:cubicBezTo>
                      <a:pt x="27" y="3"/>
                      <a:pt x="26" y="5"/>
                      <a:pt x="27"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8" name="Freeform 110">
                <a:extLst>
                  <a:ext uri="{FF2B5EF4-FFF2-40B4-BE49-F238E27FC236}">
                    <a16:creationId xmlns:a16="http://schemas.microsoft.com/office/drawing/2014/main" id="{F2F3294C-AAE9-134B-A0D3-CC0EEC02701F}"/>
                  </a:ext>
                </a:extLst>
              </p:cNvPr>
              <p:cNvSpPr>
                <a:spLocks/>
              </p:cNvSpPr>
              <p:nvPr/>
            </p:nvSpPr>
            <p:spPr bwMode="auto">
              <a:xfrm>
                <a:off x="6373813" y="3030538"/>
                <a:ext cx="26988" cy="19050"/>
              </a:xfrm>
              <a:custGeom>
                <a:avLst/>
                <a:gdLst/>
                <a:ahLst/>
                <a:cxnLst>
                  <a:cxn ang="0">
                    <a:pos x="15" y="14"/>
                  </a:cxn>
                  <a:cxn ang="0">
                    <a:pos x="12" y="9"/>
                  </a:cxn>
                  <a:cxn ang="0">
                    <a:pos x="0" y="4"/>
                  </a:cxn>
                  <a:cxn ang="0">
                    <a:pos x="9" y="1"/>
                  </a:cxn>
                  <a:cxn ang="0">
                    <a:pos x="13" y="1"/>
                  </a:cxn>
                  <a:cxn ang="0">
                    <a:pos x="20" y="11"/>
                  </a:cxn>
                  <a:cxn ang="0">
                    <a:pos x="16" y="14"/>
                  </a:cxn>
                  <a:cxn ang="0">
                    <a:pos x="15" y="14"/>
                  </a:cxn>
                </a:cxnLst>
                <a:rect l="0" t="0" r="r" b="b"/>
                <a:pathLst>
                  <a:path w="20" h="14">
                    <a:moveTo>
                      <a:pt x="15" y="14"/>
                    </a:moveTo>
                    <a:cubicBezTo>
                      <a:pt x="12" y="14"/>
                      <a:pt x="12" y="10"/>
                      <a:pt x="12" y="9"/>
                    </a:cubicBezTo>
                    <a:cubicBezTo>
                      <a:pt x="8" y="9"/>
                      <a:pt x="0" y="8"/>
                      <a:pt x="0" y="4"/>
                    </a:cubicBezTo>
                    <a:cubicBezTo>
                      <a:pt x="0" y="0"/>
                      <a:pt x="6" y="1"/>
                      <a:pt x="9" y="1"/>
                    </a:cubicBezTo>
                    <a:cubicBezTo>
                      <a:pt x="10" y="1"/>
                      <a:pt x="12" y="1"/>
                      <a:pt x="13" y="1"/>
                    </a:cubicBezTo>
                    <a:cubicBezTo>
                      <a:pt x="13" y="7"/>
                      <a:pt x="20" y="6"/>
                      <a:pt x="20" y="11"/>
                    </a:cubicBezTo>
                    <a:cubicBezTo>
                      <a:pt x="20" y="13"/>
                      <a:pt x="18" y="14"/>
                      <a:pt x="16" y="14"/>
                    </a:cubicBezTo>
                    <a:cubicBezTo>
                      <a:pt x="16" y="14"/>
                      <a:pt x="15" y="14"/>
                      <a:pt x="15" y="1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19" name="Freeform 111">
                <a:extLst>
                  <a:ext uri="{FF2B5EF4-FFF2-40B4-BE49-F238E27FC236}">
                    <a16:creationId xmlns:a16="http://schemas.microsoft.com/office/drawing/2014/main" id="{6F86D10A-A1DD-6E46-87EB-69432FEC1DB9}"/>
                  </a:ext>
                </a:extLst>
              </p:cNvPr>
              <p:cNvSpPr>
                <a:spLocks/>
              </p:cNvSpPr>
              <p:nvPr/>
            </p:nvSpPr>
            <p:spPr bwMode="auto">
              <a:xfrm>
                <a:off x="6323013" y="3014663"/>
                <a:ext cx="11113" cy="11113"/>
              </a:xfrm>
              <a:custGeom>
                <a:avLst/>
                <a:gdLst/>
                <a:ahLst/>
                <a:cxnLst>
                  <a:cxn ang="0">
                    <a:pos x="0" y="0"/>
                  </a:cxn>
                  <a:cxn ang="0">
                    <a:pos x="4" y="0"/>
                  </a:cxn>
                  <a:cxn ang="0">
                    <a:pos x="8" y="3"/>
                  </a:cxn>
                  <a:cxn ang="0">
                    <a:pos x="3" y="8"/>
                  </a:cxn>
                  <a:cxn ang="0">
                    <a:pos x="0" y="5"/>
                  </a:cxn>
                  <a:cxn ang="0">
                    <a:pos x="0" y="0"/>
                  </a:cxn>
                </a:cxnLst>
                <a:rect l="0" t="0" r="r" b="b"/>
                <a:pathLst>
                  <a:path w="8" h="8">
                    <a:moveTo>
                      <a:pt x="0" y="0"/>
                    </a:moveTo>
                    <a:cubicBezTo>
                      <a:pt x="1" y="0"/>
                      <a:pt x="2" y="0"/>
                      <a:pt x="4" y="0"/>
                    </a:cubicBezTo>
                    <a:cubicBezTo>
                      <a:pt x="6" y="0"/>
                      <a:pt x="6" y="2"/>
                      <a:pt x="8" y="3"/>
                    </a:cubicBezTo>
                    <a:cubicBezTo>
                      <a:pt x="7" y="6"/>
                      <a:pt x="5" y="8"/>
                      <a:pt x="3" y="8"/>
                    </a:cubicBezTo>
                    <a:cubicBezTo>
                      <a:pt x="2" y="8"/>
                      <a:pt x="0" y="6"/>
                      <a:pt x="0" y="5"/>
                    </a:cubicBezTo>
                    <a:cubicBezTo>
                      <a:pt x="0" y="3"/>
                      <a:pt x="0" y="2"/>
                      <a:pt x="0"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0" name="Freeform 112">
                <a:extLst>
                  <a:ext uri="{FF2B5EF4-FFF2-40B4-BE49-F238E27FC236}">
                    <a16:creationId xmlns:a16="http://schemas.microsoft.com/office/drawing/2014/main" id="{371BAD9F-FCEE-4B49-83E3-0B852BDE7677}"/>
                  </a:ext>
                </a:extLst>
              </p:cNvPr>
              <p:cNvSpPr>
                <a:spLocks/>
              </p:cNvSpPr>
              <p:nvPr/>
            </p:nvSpPr>
            <p:spPr bwMode="auto">
              <a:xfrm>
                <a:off x="6448425" y="3016250"/>
                <a:ext cx="58738" cy="34925"/>
              </a:xfrm>
              <a:custGeom>
                <a:avLst/>
                <a:gdLst/>
                <a:ahLst/>
                <a:cxnLst>
                  <a:cxn ang="0">
                    <a:pos x="19" y="13"/>
                  </a:cxn>
                  <a:cxn ang="0">
                    <a:pos x="17" y="19"/>
                  </a:cxn>
                  <a:cxn ang="0">
                    <a:pos x="3" y="26"/>
                  </a:cxn>
                  <a:cxn ang="0">
                    <a:pos x="0" y="22"/>
                  </a:cxn>
                  <a:cxn ang="0">
                    <a:pos x="15" y="10"/>
                  </a:cxn>
                  <a:cxn ang="0">
                    <a:pos x="17" y="6"/>
                  </a:cxn>
                  <a:cxn ang="0">
                    <a:pos x="45" y="3"/>
                  </a:cxn>
                  <a:cxn ang="0">
                    <a:pos x="19" y="13"/>
                  </a:cxn>
                </a:cxnLst>
                <a:rect l="0" t="0" r="r" b="b"/>
                <a:pathLst>
                  <a:path w="45" h="26">
                    <a:moveTo>
                      <a:pt x="19" y="13"/>
                    </a:moveTo>
                    <a:cubicBezTo>
                      <a:pt x="16" y="13"/>
                      <a:pt x="19" y="17"/>
                      <a:pt x="17" y="19"/>
                    </a:cubicBezTo>
                    <a:cubicBezTo>
                      <a:pt x="15" y="21"/>
                      <a:pt x="8" y="26"/>
                      <a:pt x="3" y="26"/>
                    </a:cubicBezTo>
                    <a:cubicBezTo>
                      <a:pt x="1" y="26"/>
                      <a:pt x="0" y="24"/>
                      <a:pt x="0" y="22"/>
                    </a:cubicBezTo>
                    <a:cubicBezTo>
                      <a:pt x="0" y="12"/>
                      <a:pt x="8" y="12"/>
                      <a:pt x="15" y="10"/>
                    </a:cubicBezTo>
                    <a:cubicBezTo>
                      <a:pt x="16" y="10"/>
                      <a:pt x="16" y="7"/>
                      <a:pt x="17" y="6"/>
                    </a:cubicBezTo>
                    <a:cubicBezTo>
                      <a:pt x="21" y="2"/>
                      <a:pt x="41" y="0"/>
                      <a:pt x="45" y="3"/>
                    </a:cubicBezTo>
                    <a:cubicBezTo>
                      <a:pt x="40" y="9"/>
                      <a:pt x="26" y="13"/>
                      <a:pt x="19" y="13"/>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1" name="Freeform 113">
                <a:extLst>
                  <a:ext uri="{FF2B5EF4-FFF2-40B4-BE49-F238E27FC236}">
                    <a16:creationId xmlns:a16="http://schemas.microsoft.com/office/drawing/2014/main" id="{F5C7E578-4D08-884D-8969-C859874CC71A}"/>
                  </a:ext>
                </a:extLst>
              </p:cNvPr>
              <p:cNvSpPr>
                <a:spLocks/>
              </p:cNvSpPr>
              <p:nvPr/>
            </p:nvSpPr>
            <p:spPr bwMode="auto">
              <a:xfrm>
                <a:off x="6489700" y="2922588"/>
                <a:ext cx="17463" cy="19050"/>
              </a:xfrm>
              <a:custGeom>
                <a:avLst/>
                <a:gdLst/>
                <a:ahLst/>
                <a:cxnLst>
                  <a:cxn ang="0">
                    <a:pos x="13" y="8"/>
                  </a:cxn>
                  <a:cxn ang="0">
                    <a:pos x="8" y="14"/>
                  </a:cxn>
                  <a:cxn ang="0">
                    <a:pos x="0" y="5"/>
                  </a:cxn>
                  <a:cxn ang="0">
                    <a:pos x="13" y="8"/>
                  </a:cxn>
                </a:cxnLst>
                <a:rect l="0" t="0" r="r" b="b"/>
                <a:pathLst>
                  <a:path w="13" h="14">
                    <a:moveTo>
                      <a:pt x="13" y="8"/>
                    </a:moveTo>
                    <a:cubicBezTo>
                      <a:pt x="13" y="9"/>
                      <a:pt x="10" y="14"/>
                      <a:pt x="8" y="14"/>
                    </a:cubicBezTo>
                    <a:cubicBezTo>
                      <a:pt x="6" y="14"/>
                      <a:pt x="0" y="9"/>
                      <a:pt x="0" y="5"/>
                    </a:cubicBezTo>
                    <a:cubicBezTo>
                      <a:pt x="0" y="0"/>
                      <a:pt x="13" y="4"/>
                      <a:pt x="13" y="8"/>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2" name="Freeform 114">
                <a:extLst>
                  <a:ext uri="{FF2B5EF4-FFF2-40B4-BE49-F238E27FC236}">
                    <a16:creationId xmlns:a16="http://schemas.microsoft.com/office/drawing/2014/main" id="{E0822E11-CBFC-7E4E-84BB-8C7DB79F5BCA}"/>
                  </a:ext>
                </a:extLst>
              </p:cNvPr>
              <p:cNvSpPr>
                <a:spLocks/>
              </p:cNvSpPr>
              <p:nvPr/>
            </p:nvSpPr>
            <p:spPr bwMode="auto">
              <a:xfrm>
                <a:off x="6519863" y="2924175"/>
                <a:ext cx="47625" cy="14288"/>
              </a:xfrm>
              <a:custGeom>
                <a:avLst/>
                <a:gdLst/>
                <a:ahLst/>
                <a:cxnLst>
                  <a:cxn ang="0">
                    <a:pos x="31" y="2"/>
                  </a:cxn>
                  <a:cxn ang="0">
                    <a:pos x="36" y="10"/>
                  </a:cxn>
                  <a:cxn ang="0">
                    <a:pos x="34" y="10"/>
                  </a:cxn>
                  <a:cxn ang="0">
                    <a:pos x="18" y="6"/>
                  </a:cxn>
                  <a:cxn ang="0">
                    <a:pos x="8" y="6"/>
                  </a:cxn>
                  <a:cxn ang="0">
                    <a:pos x="0" y="4"/>
                  </a:cxn>
                  <a:cxn ang="0">
                    <a:pos x="3" y="0"/>
                  </a:cxn>
                  <a:cxn ang="0">
                    <a:pos x="23" y="0"/>
                  </a:cxn>
                  <a:cxn ang="0">
                    <a:pos x="30" y="2"/>
                  </a:cxn>
                  <a:cxn ang="0">
                    <a:pos x="31" y="2"/>
                  </a:cxn>
                </a:cxnLst>
                <a:rect l="0" t="0" r="r" b="b"/>
                <a:pathLst>
                  <a:path w="36" h="10">
                    <a:moveTo>
                      <a:pt x="31" y="2"/>
                    </a:moveTo>
                    <a:cubicBezTo>
                      <a:pt x="32" y="5"/>
                      <a:pt x="36" y="6"/>
                      <a:pt x="36" y="10"/>
                    </a:cubicBezTo>
                    <a:cubicBezTo>
                      <a:pt x="36" y="10"/>
                      <a:pt x="35" y="10"/>
                      <a:pt x="34" y="10"/>
                    </a:cubicBezTo>
                    <a:cubicBezTo>
                      <a:pt x="28" y="10"/>
                      <a:pt x="25" y="6"/>
                      <a:pt x="18" y="6"/>
                    </a:cubicBezTo>
                    <a:cubicBezTo>
                      <a:pt x="14" y="6"/>
                      <a:pt x="12" y="6"/>
                      <a:pt x="8" y="6"/>
                    </a:cubicBezTo>
                    <a:cubicBezTo>
                      <a:pt x="6" y="6"/>
                      <a:pt x="0" y="4"/>
                      <a:pt x="0" y="4"/>
                    </a:cubicBezTo>
                    <a:cubicBezTo>
                      <a:pt x="0" y="2"/>
                      <a:pt x="3" y="1"/>
                      <a:pt x="3" y="0"/>
                    </a:cubicBezTo>
                    <a:cubicBezTo>
                      <a:pt x="23" y="0"/>
                      <a:pt x="23" y="0"/>
                      <a:pt x="23" y="0"/>
                    </a:cubicBezTo>
                    <a:cubicBezTo>
                      <a:pt x="24" y="3"/>
                      <a:pt x="27" y="2"/>
                      <a:pt x="30" y="2"/>
                    </a:cubicBezTo>
                    <a:lnTo>
                      <a:pt x="31" y="2"/>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3" name="Freeform 115">
                <a:extLst>
                  <a:ext uri="{FF2B5EF4-FFF2-40B4-BE49-F238E27FC236}">
                    <a16:creationId xmlns:a16="http://schemas.microsoft.com/office/drawing/2014/main" id="{CDA6CE8F-2F58-9E49-B852-19FD52525C4B}"/>
                  </a:ext>
                </a:extLst>
              </p:cNvPr>
              <p:cNvSpPr>
                <a:spLocks/>
              </p:cNvSpPr>
              <p:nvPr/>
            </p:nvSpPr>
            <p:spPr bwMode="auto">
              <a:xfrm>
                <a:off x="6513513" y="2836863"/>
                <a:ext cx="19050" cy="46038"/>
              </a:xfrm>
              <a:custGeom>
                <a:avLst/>
                <a:gdLst/>
                <a:ahLst/>
                <a:cxnLst>
                  <a:cxn ang="0">
                    <a:pos x="4" y="28"/>
                  </a:cxn>
                  <a:cxn ang="0">
                    <a:pos x="4" y="25"/>
                  </a:cxn>
                  <a:cxn ang="0">
                    <a:pos x="14" y="24"/>
                  </a:cxn>
                  <a:cxn ang="0">
                    <a:pos x="11" y="17"/>
                  </a:cxn>
                  <a:cxn ang="0">
                    <a:pos x="15" y="12"/>
                  </a:cxn>
                  <a:cxn ang="0">
                    <a:pos x="4" y="0"/>
                  </a:cxn>
                  <a:cxn ang="0">
                    <a:pos x="0" y="9"/>
                  </a:cxn>
                  <a:cxn ang="0">
                    <a:pos x="3" y="21"/>
                  </a:cxn>
                  <a:cxn ang="0">
                    <a:pos x="3" y="27"/>
                  </a:cxn>
                  <a:cxn ang="0">
                    <a:pos x="9" y="35"/>
                  </a:cxn>
                  <a:cxn ang="0">
                    <a:pos x="4" y="28"/>
                  </a:cxn>
                </a:cxnLst>
                <a:rect l="0" t="0" r="r" b="b"/>
                <a:pathLst>
                  <a:path w="15" h="35">
                    <a:moveTo>
                      <a:pt x="4" y="28"/>
                    </a:moveTo>
                    <a:cubicBezTo>
                      <a:pt x="4" y="25"/>
                      <a:pt x="4" y="25"/>
                      <a:pt x="4" y="25"/>
                    </a:cubicBezTo>
                    <a:cubicBezTo>
                      <a:pt x="8" y="25"/>
                      <a:pt x="12" y="24"/>
                      <a:pt x="14" y="24"/>
                    </a:cubicBezTo>
                    <a:cubicBezTo>
                      <a:pt x="14" y="20"/>
                      <a:pt x="11" y="20"/>
                      <a:pt x="11" y="17"/>
                    </a:cubicBezTo>
                    <a:cubicBezTo>
                      <a:pt x="11" y="15"/>
                      <a:pt x="15" y="14"/>
                      <a:pt x="15" y="12"/>
                    </a:cubicBezTo>
                    <a:cubicBezTo>
                      <a:pt x="8" y="10"/>
                      <a:pt x="4" y="6"/>
                      <a:pt x="4" y="0"/>
                    </a:cubicBezTo>
                    <a:cubicBezTo>
                      <a:pt x="0" y="2"/>
                      <a:pt x="0" y="5"/>
                      <a:pt x="0" y="9"/>
                    </a:cubicBezTo>
                    <a:cubicBezTo>
                      <a:pt x="0" y="15"/>
                      <a:pt x="3" y="16"/>
                      <a:pt x="3" y="21"/>
                    </a:cubicBezTo>
                    <a:cubicBezTo>
                      <a:pt x="3" y="26"/>
                      <a:pt x="3" y="24"/>
                      <a:pt x="3" y="27"/>
                    </a:cubicBezTo>
                    <a:cubicBezTo>
                      <a:pt x="3" y="30"/>
                      <a:pt x="4" y="35"/>
                      <a:pt x="9" y="35"/>
                    </a:cubicBezTo>
                    <a:cubicBezTo>
                      <a:pt x="7" y="32"/>
                      <a:pt x="6" y="31"/>
                      <a:pt x="4" y="28"/>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4" name="Freeform 119">
                <a:extLst>
                  <a:ext uri="{FF2B5EF4-FFF2-40B4-BE49-F238E27FC236}">
                    <a16:creationId xmlns:a16="http://schemas.microsoft.com/office/drawing/2014/main" id="{D6531487-A301-A74D-A540-9EA6234FFA62}"/>
                  </a:ext>
                </a:extLst>
              </p:cNvPr>
              <p:cNvSpPr>
                <a:spLocks/>
              </p:cNvSpPr>
              <p:nvPr/>
            </p:nvSpPr>
            <p:spPr bwMode="auto">
              <a:xfrm>
                <a:off x="6424613" y="2709863"/>
                <a:ext cx="76200" cy="71438"/>
              </a:xfrm>
              <a:custGeom>
                <a:avLst/>
                <a:gdLst/>
                <a:ahLst/>
                <a:cxnLst>
                  <a:cxn ang="0">
                    <a:pos x="48" y="38"/>
                  </a:cxn>
                  <a:cxn ang="0">
                    <a:pos x="46" y="35"/>
                  </a:cxn>
                  <a:cxn ang="0">
                    <a:pos x="42" y="40"/>
                  </a:cxn>
                  <a:cxn ang="0">
                    <a:pos x="47" y="48"/>
                  </a:cxn>
                  <a:cxn ang="0">
                    <a:pos x="42" y="53"/>
                  </a:cxn>
                  <a:cxn ang="0">
                    <a:pos x="40" y="50"/>
                  </a:cxn>
                  <a:cxn ang="0">
                    <a:pos x="36" y="51"/>
                  </a:cxn>
                  <a:cxn ang="0">
                    <a:pos x="26" y="37"/>
                  </a:cxn>
                  <a:cxn ang="0">
                    <a:pos x="28" y="32"/>
                  </a:cxn>
                  <a:cxn ang="0">
                    <a:pos x="27" y="29"/>
                  </a:cxn>
                  <a:cxn ang="0">
                    <a:pos x="21" y="28"/>
                  </a:cxn>
                  <a:cxn ang="0">
                    <a:pos x="21" y="32"/>
                  </a:cxn>
                  <a:cxn ang="0">
                    <a:pos x="17" y="30"/>
                  </a:cxn>
                  <a:cxn ang="0">
                    <a:pos x="16" y="32"/>
                  </a:cxn>
                  <a:cxn ang="0">
                    <a:pos x="12" y="28"/>
                  </a:cxn>
                  <a:cxn ang="0">
                    <a:pos x="4" y="45"/>
                  </a:cxn>
                  <a:cxn ang="0">
                    <a:pos x="4" y="36"/>
                  </a:cxn>
                  <a:cxn ang="0">
                    <a:pos x="2" y="32"/>
                  </a:cxn>
                  <a:cxn ang="0">
                    <a:pos x="5" y="22"/>
                  </a:cxn>
                  <a:cxn ang="0">
                    <a:pos x="19" y="14"/>
                  </a:cxn>
                  <a:cxn ang="0">
                    <a:pos x="26" y="20"/>
                  </a:cxn>
                  <a:cxn ang="0">
                    <a:pos x="28" y="20"/>
                  </a:cxn>
                  <a:cxn ang="0">
                    <a:pos x="32" y="15"/>
                  </a:cxn>
                  <a:cxn ang="0">
                    <a:pos x="41" y="9"/>
                  </a:cxn>
                  <a:cxn ang="0">
                    <a:pos x="42" y="0"/>
                  </a:cxn>
                  <a:cxn ang="0">
                    <a:pos x="48" y="4"/>
                  </a:cxn>
                  <a:cxn ang="0">
                    <a:pos x="58" y="33"/>
                  </a:cxn>
                  <a:cxn ang="0">
                    <a:pos x="53" y="46"/>
                  </a:cxn>
                  <a:cxn ang="0">
                    <a:pos x="48" y="36"/>
                  </a:cxn>
                  <a:cxn ang="0">
                    <a:pos x="48" y="38"/>
                  </a:cxn>
                </a:cxnLst>
                <a:rect l="0" t="0" r="r" b="b"/>
                <a:pathLst>
                  <a:path w="58" h="53">
                    <a:moveTo>
                      <a:pt x="48" y="38"/>
                    </a:moveTo>
                    <a:cubicBezTo>
                      <a:pt x="48" y="37"/>
                      <a:pt x="47" y="36"/>
                      <a:pt x="46" y="35"/>
                    </a:cubicBezTo>
                    <a:cubicBezTo>
                      <a:pt x="44" y="37"/>
                      <a:pt x="42" y="38"/>
                      <a:pt x="42" y="40"/>
                    </a:cubicBezTo>
                    <a:cubicBezTo>
                      <a:pt x="42" y="43"/>
                      <a:pt x="47" y="44"/>
                      <a:pt x="47" y="48"/>
                    </a:cubicBezTo>
                    <a:cubicBezTo>
                      <a:pt x="47" y="51"/>
                      <a:pt x="45" y="53"/>
                      <a:pt x="42" y="53"/>
                    </a:cubicBezTo>
                    <a:cubicBezTo>
                      <a:pt x="41" y="53"/>
                      <a:pt x="40" y="51"/>
                      <a:pt x="40" y="50"/>
                    </a:cubicBezTo>
                    <a:cubicBezTo>
                      <a:pt x="39" y="51"/>
                      <a:pt x="37" y="51"/>
                      <a:pt x="36" y="51"/>
                    </a:cubicBezTo>
                    <a:cubicBezTo>
                      <a:pt x="31" y="51"/>
                      <a:pt x="26" y="44"/>
                      <a:pt x="26" y="37"/>
                    </a:cubicBezTo>
                    <a:cubicBezTo>
                      <a:pt x="26" y="34"/>
                      <a:pt x="27" y="33"/>
                      <a:pt x="28" y="32"/>
                    </a:cubicBezTo>
                    <a:cubicBezTo>
                      <a:pt x="28" y="31"/>
                      <a:pt x="27" y="30"/>
                      <a:pt x="27" y="29"/>
                    </a:cubicBezTo>
                    <a:cubicBezTo>
                      <a:pt x="21" y="28"/>
                      <a:pt x="21" y="28"/>
                      <a:pt x="21" y="28"/>
                    </a:cubicBezTo>
                    <a:cubicBezTo>
                      <a:pt x="21" y="30"/>
                      <a:pt x="20" y="31"/>
                      <a:pt x="21" y="32"/>
                    </a:cubicBezTo>
                    <a:cubicBezTo>
                      <a:pt x="18" y="32"/>
                      <a:pt x="18" y="31"/>
                      <a:pt x="17" y="30"/>
                    </a:cubicBezTo>
                    <a:cubicBezTo>
                      <a:pt x="17" y="30"/>
                      <a:pt x="16" y="31"/>
                      <a:pt x="16" y="32"/>
                    </a:cubicBezTo>
                    <a:cubicBezTo>
                      <a:pt x="14" y="31"/>
                      <a:pt x="12" y="28"/>
                      <a:pt x="12" y="28"/>
                    </a:cubicBezTo>
                    <a:cubicBezTo>
                      <a:pt x="8" y="32"/>
                      <a:pt x="8" y="45"/>
                      <a:pt x="4" y="45"/>
                    </a:cubicBezTo>
                    <a:cubicBezTo>
                      <a:pt x="0" y="45"/>
                      <a:pt x="4" y="37"/>
                      <a:pt x="4" y="36"/>
                    </a:cubicBezTo>
                    <a:cubicBezTo>
                      <a:pt x="4" y="35"/>
                      <a:pt x="2" y="33"/>
                      <a:pt x="2" y="32"/>
                    </a:cubicBezTo>
                    <a:cubicBezTo>
                      <a:pt x="2" y="28"/>
                      <a:pt x="4" y="26"/>
                      <a:pt x="5" y="22"/>
                    </a:cubicBezTo>
                    <a:cubicBezTo>
                      <a:pt x="13" y="22"/>
                      <a:pt x="11" y="14"/>
                      <a:pt x="19" y="14"/>
                    </a:cubicBezTo>
                    <a:cubicBezTo>
                      <a:pt x="24" y="14"/>
                      <a:pt x="23" y="20"/>
                      <a:pt x="26" y="20"/>
                    </a:cubicBezTo>
                    <a:cubicBezTo>
                      <a:pt x="27" y="20"/>
                      <a:pt x="27" y="20"/>
                      <a:pt x="28" y="20"/>
                    </a:cubicBezTo>
                    <a:cubicBezTo>
                      <a:pt x="28" y="18"/>
                      <a:pt x="30" y="16"/>
                      <a:pt x="32" y="15"/>
                    </a:cubicBezTo>
                    <a:cubicBezTo>
                      <a:pt x="32" y="10"/>
                      <a:pt x="39" y="12"/>
                      <a:pt x="41" y="9"/>
                    </a:cubicBezTo>
                    <a:cubicBezTo>
                      <a:pt x="42" y="7"/>
                      <a:pt x="42" y="1"/>
                      <a:pt x="42" y="0"/>
                    </a:cubicBezTo>
                    <a:cubicBezTo>
                      <a:pt x="45" y="0"/>
                      <a:pt x="47" y="2"/>
                      <a:pt x="48" y="4"/>
                    </a:cubicBezTo>
                    <a:cubicBezTo>
                      <a:pt x="51" y="7"/>
                      <a:pt x="58" y="30"/>
                      <a:pt x="58" y="33"/>
                    </a:cubicBezTo>
                    <a:cubicBezTo>
                      <a:pt x="58" y="37"/>
                      <a:pt x="53" y="39"/>
                      <a:pt x="53" y="46"/>
                    </a:cubicBezTo>
                    <a:cubicBezTo>
                      <a:pt x="51" y="46"/>
                      <a:pt x="48" y="37"/>
                      <a:pt x="48" y="36"/>
                    </a:cubicBezTo>
                    <a:lnTo>
                      <a:pt x="48" y="38"/>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5" name="Freeform 120">
                <a:extLst>
                  <a:ext uri="{FF2B5EF4-FFF2-40B4-BE49-F238E27FC236}">
                    <a16:creationId xmlns:a16="http://schemas.microsoft.com/office/drawing/2014/main" id="{89EBC530-FA26-E04B-A3F0-850A957592D9}"/>
                  </a:ext>
                </a:extLst>
              </p:cNvPr>
              <p:cNvSpPr>
                <a:spLocks/>
              </p:cNvSpPr>
              <p:nvPr/>
            </p:nvSpPr>
            <p:spPr bwMode="auto">
              <a:xfrm>
                <a:off x="6354763" y="2690813"/>
                <a:ext cx="36513" cy="39688"/>
              </a:xfrm>
              <a:custGeom>
                <a:avLst/>
                <a:gdLst/>
                <a:ahLst/>
                <a:cxnLst>
                  <a:cxn ang="0">
                    <a:pos x="3" y="29"/>
                  </a:cxn>
                  <a:cxn ang="0">
                    <a:pos x="0" y="29"/>
                  </a:cxn>
                  <a:cxn ang="0">
                    <a:pos x="22" y="5"/>
                  </a:cxn>
                  <a:cxn ang="0">
                    <a:pos x="25" y="0"/>
                  </a:cxn>
                  <a:cxn ang="0">
                    <a:pos x="28" y="6"/>
                  </a:cxn>
                  <a:cxn ang="0">
                    <a:pos x="24" y="9"/>
                  </a:cxn>
                  <a:cxn ang="0">
                    <a:pos x="17" y="13"/>
                  </a:cxn>
                  <a:cxn ang="0">
                    <a:pos x="3" y="29"/>
                  </a:cxn>
                </a:cxnLst>
                <a:rect l="0" t="0" r="r" b="b"/>
                <a:pathLst>
                  <a:path w="28" h="29">
                    <a:moveTo>
                      <a:pt x="3" y="29"/>
                    </a:moveTo>
                    <a:cubicBezTo>
                      <a:pt x="0" y="29"/>
                      <a:pt x="0" y="29"/>
                      <a:pt x="0" y="29"/>
                    </a:cubicBezTo>
                    <a:cubicBezTo>
                      <a:pt x="4" y="18"/>
                      <a:pt x="18" y="13"/>
                      <a:pt x="22" y="5"/>
                    </a:cubicBezTo>
                    <a:cubicBezTo>
                      <a:pt x="23" y="3"/>
                      <a:pt x="23" y="1"/>
                      <a:pt x="25" y="0"/>
                    </a:cubicBezTo>
                    <a:cubicBezTo>
                      <a:pt x="24" y="4"/>
                      <a:pt x="26" y="5"/>
                      <a:pt x="28" y="6"/>
                    </a:cubicBezTo>
                    <a:cubicBezTo>
                      <a:pt x="26" y="8"/>
                      <a:pt x="26" y="9"/>
                      <a:pt x="24" y="9"/>
                    </a:cubicBezTo>
                    <a:cubicBezTo>
                      <a:pt x="23" y="12"/>
                      <a:pt x="20" y="13"/>
                      <a:pt x="17" y="13"/>
                    </a:cubicBezTo>
                    <a:cubicBezTo>
                      <a:pt x="15" y="22"/>
                      <a:pt x="8" y="26"/>
                      <a:pt x="3" y="2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6" name="Freeform 121">
                <a:extLst>
                  <a:ext uri="{FF2B5EF4-FFF2-40B4-BE49-F238E27FC236}">
                    <a16:creationId xmlns:a16="http://schemas.microsoft.com/office/drawing/2014/main" id="{9CCE7F51-4BF8-D14B-9BD5-9AEB8B8683CC}"/>
                  </a:ext>
                </a:extLst>
              </p:cNvPr>
              <p:cNvSpPr>
                <a:spLocks/>
              </p:cNvSpPr>
              <p:nvPr/>
            </p:nvSpPr>
            <p:spPr bwMode="auto">
              <a:xfrm>
                <a:off x="6383338" y="2563813"/>
                <a:ext cx="71438" cy="101600"/>
              </a:xfrm>
              <a:custGeom>
                <a:avLst/>
                <a:gdLst/>
                <a:ahLst/>
                <a:cxnLst>
                  <a:cxn ang="0">
                    <a:pos x="4" y="31"/>
                  </a:cxn>
                  <a:cxn ang="0">
                    <a:pos x="6" y="20"/>
                  </a:cxn>
                  <a:cxn ang="0">
                    <a:pos x="5" y="7"/>
                  </a:cxn>
                  <a:cxn ang="0">
                    <a:pos x="9" y="0"/>
                  </a:cxn>
                  <a:cxn ang="0">
                    <a:pos x="16" y="7"/>
                  </a:cxn>
                  <a:cxn ang="0">
                    <a:pos x="21" y="3"/>
                  </a:cxn>
                  <a:cxn ang="0">
                    <a:pos x="22" y="5"/>
                  </a:cxn>
                  <a:cxn ang="0">
                    <a:pos x="23" y="8"/>
                  </a:cxn>
                  <a:cxn ang="0">
                    <a:pos x="28" y="25"/>
                  </a:cxn>
                  <a:cxn ang="0">
                    <a:pos x="20" y="42"/>
                  </a:cxn>
                  <a:cxn ang="0">
                    <a:pos x="30" y="59"/>
                  </a:cxn>
                  <a:cxn ang="0">
                    <a:pos x="30" y="58"/>
                  </a:cxn>
                  <a:cxn ang="0">
                    <a:pos x="34" y="55"/>
                  </a:cxn>
                  <a:cxn ang="0">
                    <a:pos x="43" y="64"/>
                  </a:cxn>
                  <a:cxn ang="0">
                    <a:pos x="46" y="61"/>
                  </a:cxn>
                  <a:cxn ang="0">
                    <a:pos x="49" y="62"/>
                  </a:cxn>
                  <a:cxn ang="0">
                    <a:pos x="46" y="66"/>
                  </a:cxn>
                  <a:cxn ang="0">
                    <a:pos x="49" y="66"/>
                  </a:cxn>
                  <a:cxn ang="0">
                    <a:pos x="54" y="71"/>
                  </a:cxn>
                  <a:cxn ang="0">
                    <a:pos x="54" y="74"/>
                  </a:cxn>
                  <a:cxn ang="0">
                    <a:pos x="53" y="76"/>
                  </a:cxn>
                  <a:cxn ang="0">
                    <a:pos x="51" y="73"/>
                  </a:cxn>
                  <a:cxn ang="0">
                    <a:pos x="36" y="61"/>
                  </a:cxn>
                  <a:cxn ang="0">
                    <a:pos x="37" y="69"/>
                  </a:cxn>
                  <a:cxn ang="0">
                    <a:pos x="25" y="60"/>
                  </a:cxn>
                  <a:cxn ang="0">
                    <a:pos x="19" y="62"/>
                  </a:cxn>
                  <a:cxn ang="0">
                    <a:pos x="13" y="57"/>
                  </a:cxn>
                  <a:cxn ang="0">
                    <a:pos x="15" y="53"/>
                  </a:cxn>
                  <a:cxn ang="0">
                    <a:pos x="15" y="49"/>
                  </a:cxn>
                  <a:cxn ang="0">
                    <a:pos x="13" y="49"/>
                  </a:cxn>
                  <a:cxn ang="0">
                    <a:pos x="10" y="51"/>
                  </a:cxn>
                  <a:cxn ang="0">
                    <a:pos x="1" y="44"/>
                  </a:cxn>
                  <a:cxn ang="0">
                    <a:pos x="4" y="31"/>
                  </a:cxn>
                </a:cxnLst>
                <a:rect l="0" t="0" r="r" b="b"/>
                <a:pathLst>
                  <a:path w="54" h="76">
                    <a:moveTo>
                      <a:pt x="4" y="31"/>
                    </a:moveTo>
                    <a:cubicBezTo>
                      <a:pt x="6" y="28"/>
                      <a:pt x="6" y="23"/>
                      <a:pt x="6" y="20"/>
                    </a:cubicBezTo>
                    <a:cubicBezTo>
                      <a:pt x="7" y="15"/>
                      <a:pt x="5" y="12"/>
                      <a:pt x="5" y="7"/>
                    </a:cubicBezTo>
                    <a:cubicBezTo>
                      <a:pt x="5" y="3"/>
                      <a:pt x="6" y="0"/>
                      <a:pt x="9" y="0"/>
                    </a:cubicBezTo>
                    <a:cubicBezTo>
                      <a:pt x="13" y="0"/>
                      <a:pt x="12" y="7"/>
                      <a:pt x="16" y="7"/>
                    </a:cubicBezTo>
                    <a:cubicBezTo>
                      <a:pt x="18" y="7"/>
                      <a:pt x="20" y="4"/>
                      <a:pt x="21" y="3"/>
                    </a:cubicBezTo>
                    <a:cubicBezTo>
                      <a:pt x="21" y="3"/>
                      <a:pt x="22" y="4"/>
                      <a:pt x="22" y="5"/>
                    </a:cubicBezTo>
                    <a:cubicBezTo>
                      <a:pt x="22" y="6"/>
                      <a:pt x="23" y="7"/>
                      <a:pt x="23" y="8"/>
                    </a:cubicBezTo>
                    <a:cubicBezTo>
                      <a:pt x="23" y="13"/>
                      <a:pt x="28" y="18"/>
                      <a:pt x="28" y="25"/>
                    </a:cubicBezTo>
                    <a:cubicBezTo>
                      <a:pt x="28" y="33"/>
                      <a:pt x="20" y="34"/>
                      <a:pt x="20" y="42"/>
                    </a:cubicBezTo>
                    <a:cubicBezTo>
                      <a:pt x="20" y="48"/>
                      <a:pt x="26" y="57"/>
                      <a:pt x="30" y="59"/>
                    </a:cubicBezTo>
                    <a:cubicBezTo>
                      <a:pt x="30" y="59"/>
                      <a:pt x="30" y="58"/>
                      <a:pt x="30" y="58"/>
                    </a:cubicBezTo>
                    <a:cubicBezTo>
                      <a:pt x="30" y="56"/>
                      <a:pt x="32" y="54"/>
                      <a:pt x="34" y="55"/>
                    </a:cubicBezTo>
                    <a:cubicBezTo>
                      <a:pt x="39" y="55"/>
                      <a:pt x="40" y="63"/>
                      <a:pt x="43" y="64"/>
                    </a:cubicBezTo>
                    <a:cubicBezTo>
                      <a:pt x="44" y="64"/>
                      <a:pt x="45" y="61"/>
                      <a:pt x="46" y="61"/>
                    </a:cubicBezTo>
                    <a:cubicBezTo>
                      <a:pt x="47" y="61"/>
                      <a:pt x="48" y="62"/>
                      <a:pt x="49" y="62"/>
                    </a:cubicBezTo>
                    <a:cubicBezTo>
                      <a:pt x="48" y="64"/>
                      <a:pt x="46" y="64"/>
                      <a:pt x="46" y="66"/>
                    </a:cubicBezTo>
                    <a:cubicBezTo>
                      <a:pt x="46" y="67"/>
                      <a:pt x="48" y="67"/>
                      <a:pt x="49" y="66"/>
                    </a:cubicBezTo>
                    <a:cubicBezTo>
                      <a:pt x="49" y="69"/>
                      <a:pt x="51" y="71"/>
                      <a:pt x="54" y="71"/>
                    </a:cubicBezTo>
                    <a:cubicBezTo>
                      <a:pt x="54" y="72"/>
                      <a:pt x="54" y="73"/>
                      <a:pt x="54" y="74"/>
                    </a:cubicBezTo>
                    <a:cubicBezTo>
                      <a:pt x="54" y="75"/>
                      <a:pt x="53" y="76"/>
                      <a:pt x="53" y="76"/>
                    </a:cubicBezTo>
                    <a:cubicBezTo>
                      <a:pt x="51" y="76"/>
                      <a:pt x="51" y="74"/>
                      <a:pt x="51" y="73"/>
                    </a:cubicBezTo>
                    <a:cubicBezTo>
                      <a:pt x="48" y="69"/>
                      <a:pt x="39" y="65"/>
                      <a:pt x="36" y="61"/>
                    </a:cubicBezTo>
                    <a:cubicBezTo>
                      <a:pt x="34" y="64"/>
                      <a:pt x="35" y="66"/>
                      <a:pt x="37" y="69"/>
                    </a:cubicBezTo>
                    <a:cubicBezTo>
                      <a:pt x="31" y="69"/>
                      <a:pt x="31" y="60"/>
                      <a:pt x="25" y="60"/>
                    </a:cubicBezTo>
                    <a:cubicBezTo>
                      <a:pt x="23" y="60"/>
                      <a:pt x="21" y="62"/>
                      <a:pt x="19" y="62"/>
                    </a:cubicBezTo>
                    <a:cubicBezTo>
                      <a:pt x="16" y="62"/>
                      <a:pt x="13" y="59"/>
                      <a:pt x="13" y="57"/>
                    </a:cubicBezTo>
                    <a:cubicBezTo>
                      <a:pt x="13" y="55"/>
                      <a:pt x="14" y="53"/>
                      <a:pt x="15" y="53"/>
                    </a:cubicBezTo>
                    <a:cubicBezTo>
                      <a:pt x="15" y="49"/>
                      <a:pt x="15" y="49"/>
                      <a:pt x="15" y="49"/>
                    </a:cubicBezTo>
                    <a:cubicBezTo>
                      <a:pt x="13" y="49"/>
                      <a:pt x="13" y="49"/>
                      <a:pt x="13" y="49"/>
                    </a:cubicBezTo>
                    <a:cubicBezTo>
                      <a:pt x="12" y="50"/>
                      <a:pt x="11" y="51"/>
                      <a:pt x="10" y="51"/>
                    </a:cubicBezTo>
                    <a:cubicBezTo>
                      <a:pt x="8" y="51"/>
                      <a:pt x="1" y="47"/>
                      <a:pt x="1" y="44"/>
                    </a:cubicBezTo>
                    <a:cubicBezTo>
                      <a:pt x="1" y="38"/>
                      <a:pt x="0" y="30"/>
                      <a:pt x="4" y="3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7" name="Freeform 122">
                <a:extLst>
                  <a:ext uri="{FF2B5EF4-FFF2-40B4-BE49-F238E27FC236}">
                    <a16:creationId xmlns:a16="http://schemas.microsoft.com/office/drawing/2014/main" id="{CB5ED17D-449F-764E-A6EE-5E45CDACE62C}"/>
                  </a:ext>
                </a:extLst>
              </p:cNvPr>
              <p:cNvSpPr>
                <a:spLocks/>
              </p:cNvSpPr>
              <p:nvPr/>
            </p:nvSpPr>
            <p:spPr bwMode="auto">
              <a:xfrm>
                <a:off x="6457950" y="2665413"/>
                <a:ext cx="23813" cy="41275"/>
              </a:xfrm>
              <a:custGeom>
                <a:avLst/>
                <a:gdLst/>
                <a:ahLst/>
                <a:cxnLst>
                  <a:cxn ang="0">
                    <a:pos x="16" y="20"/>
                  </a:cxn>
                  <a:cxn ang="0">
                    <a:pos x="10" y="20"/>
                  </a:cxn>
                  <a:cxn ang="0">
                    <a:pos x="14" y="28"/>
                  </a:cxn>
                  <a:cxn ang="0">
                    <a:pos x="14" y="30"/>
                  </a:cxn>
                  <a:cxn ang="0">
                    <a:pos x="10" y="30"/>
                  </a:cxn>
                  <a:cxn ang="0">
                    <a:pos x="8" y="25"/>
                  </a:cxn>
                  <a:cxn ang="0">
                    <a:pos x="8" y="23"/>
                  </a:cxn>
                  <a:cxn ang="0">
                    <a:pos x="2" y="17"/>
                  </a:cxn>
                  <a:cxn ang="0">
                    <a:pos x="2" y="15"/>
                  </a:cxn>
                  <a:cxn ang="0">
                    <a:pos x="8" y="15"/>
                  </a:cxn>
                  <a:cxn ang="0">
                    <a:pos x="10" y="13"/>
                  </a:cxn>
                  <a:cxn ang="0">
                    <a:pos x="0" y="2"/>
                  </a:cxn>
                  <a:cxn ang="0">
                    <a:pos x="4" y="0"/>
                  </a:cxn>
                  <a:cxn ang="0">
                    <a:pos x="13" y="2"/>
                  </a:cxn>
                  <a:cxn ang="0">
                    <a:pos x="13" y="6"/>
                  </a:cxn>
                  <a:cxn ang="0">
                    <a:pos x="15" y="6"/>
                  </a:cxn>
                  <a:cxn ang="0">
                    <a:pos x="15" y="12"/>
                  </a:cxn>
                  <a:cxn ang="0">
                    <a:pos x="18" y="15"/>
                  </a:cxn>
                  <a:cxn ang="0">
                    <a:pos x="16" y="20"/>
                  </a:cxn>
                </a:cxnLst>
                <a:rect l="0" t="0" r="r" b="b"/>
                <a:pathLst>
                  <a:path w="18" h="30">
                    <a:moveTo>
                      <a:pt x="16" y="20"/>
                    </a:moveTo>
                    <a:cubicBezTo>
                      <a:pt x="10" y="20"/>
                      <a:pt x="10" y="20"/>
                      <a:pt x="10" y="20"/>
                    </a:cubicBezTo>
                    <a:cubicBezTo>
                      <a:pt x="11" y="23"/>
                      <a:pt x="12" y="27"/>
                      <a:pt x="14" y="28"/>
                    </a:cubicBezTo>
                    <a:cubicBezTo>
                      <a:pt x="14" y="30"/>
                      <a:pt x="14" y="30"/>
                      <a:pt x="14" y="30"/>
                    </a:cubicBezTo>
                    <a:cubicBezTo>
                      <a:pt x="13" y="30"/>
                      <a:pt x="11" y="30"/>
                      <a:pt x="10" y="30"/>
                    </a:cubicBezTo>
                    <a:cubicBezTo>
                      <a:pt x="7" y="30"/>
                      <a:pt x="7" y="27"/>
                      <a:pt x="8" y="25"/>
                    </a:cubicBezTo>
                    <a:cubicBezTo>
                      <a:pt x="8" y="23"/>
                      <a:pt x="8" y="23"/>
                      <a:pt x="8" y="23"/>
                    </a:cubicBezTo>
                    <a:cubicBezTo>
                      <a:pt x="5" y="23"/>
                      <a:pt x="3" y="19"/>
                      <a:pt x="2" y="17"/>
                    </a:cubicBezTo>
                    <a:cubicBezTo>
                      <a:pt x="2" y="15"/>
                      <a:pt x="2" y="15"/>
                      <a:pt x="2" y="15"/>
                    </a:cubicBezTo>
                    <a:cubicBezTo>
                      <a:pt x="4" y="15"/>
                      <a:pt x="7" y="15"/>
                      <a:pt x="8" y="15"/>
                    </a:cubicBezTo>
                    <a:cubicBezTo>
                      <a:pt x="8" y="15"/>
                      <a:pt x="10" y="14"/>
                      <a:pt x="10" y="13"/>
                    </a:cubicBezTo>
                    <a:cubicBezTo>
                      <a:pt x="10" y="8"/>
                      <a:pt x="1" y="5"/>
                      <a:pt x="0" y="2"/>
                    </a:cubicBezTo>
                    <a:cubicBezTo>
                      <a:pt x="1" y="1"/>
                      <a:pt x="3" y="0"/>
                      <a:pt x="4" y="0"/>
                    </a:cubicBezTo>
                    <a:cubicBezTo>
                      <a:pt x="7" y="0"/>
                      <a:pt x="9" y="2"/>
                      <a:pt x="13" y="2"/>
                    </a:cubicBezTo>
                    <a:cubicBezTo>
                      <a:pt x="13" y="3"/>
                      <a:pt x="13" y="5"/>
                      <a:pt x="13" y="6"/>
                    </a:cubicBezTo>
                    <a:cubicBezTo>
                      <a:pt x="13" y="6"/>
                      <a:pt x="14" y="6"/>
                      <a:pt x="15" y="6"/>
                    </a:cubicBezTo>
                    <a:cubicBezTo>
                      <a:pt x="15" y="8"/>
                      <a:pt x="15" y="12"/>
                      <a:pt x="15" y="12"/>
                    </a:cubicBezTo>
                    <a:cubicBezTo>
                      <a:pt x="15" y="12"/>
                      <a:pt x="18" y="15"/>
                      <a:pt x="18" y="15"/>
                    </a:cubicBezTo>
                    <a:cubicBezTo>
                      <a:pt x="18" y="18"/>
                      <a:pt x="17" y="19"/>
                      <a:pt x="16" y="2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8" name="Freeform 123">
                <a:extLst>
                  <a:ext uri="{FF2B5EF4-FFF2-40B4-BE49-F238E27FC236}">
                    <a16:creationId xmlns:a16="http://schemas.microsoft.com/office/drawing/2014/main" id="{F6EE2103-9D8C-2648-8FFD-BAC80DEA0F5C}"/>
                  </a:ext>
                </a:extLst>
              </p:cNvPr>
              <p:cNvSpPr>
                <a:spLocks/>
              </p:cNvSpPr>
              <p:nvPr/>
            </p:nvSpPr>
            <p:spPr bwMode="auto">
              <a:xfrm>
                <a:off x="6423025" y="2676525"/>
                <a:ext cx="19050" cy="25400"/>
              </a:xfrm>
              <a:custGeom>
                <a:avLst/>
                <a:gdLst/>
                <a:ahLst/>
                <a:cxnLst>
                  <a:cxn ang="0">
                    <a:pos x="3" y="1"/>
                  </a:cxn>
                  <a:cxn ang="0">
                    <a:pos x="14" y="7"/>
                  </a:cxn>
                  <a:cxn ang="0">
                    <a:pos x="1" y="19"/>
                  </a:cxn>
                  <a:cxn ang="0">
                    <a:pos x="0" y="2"/>
                  </a:cxn>
                  <a:cxn ang="0">
                    <a:pos x="2" y="0"/>
                  </a:cxn>
                  <a:cxn ang="0">
                    <a:pos x="5" y="2"/>
                  </a:cxn>
                  <a:cxn ang="0">
                    <a:pos x="3" y="1"/>
                  </a:cxn>
                </a:cxnLst>
                <a:rect l="0" t="0" r="r" b="b"/>
                <a:pathLst>
                  <a:path w="14" h="19">
                    <a:moveTo>
                      <a:pt x="3" y="1"/>
                    </a:moveTo>
                    <a:cubicBezTo>
                      <a:pt x="4" y="3"/>
                      <a:pt x="14" y="4"/>
                      <a:pt x="14" y="7"/>
                    </a:cubicBezTo>
                    <a:cubicBezTo>
                      <a:pt x="14" y="14"/>
                      <a:pt x="5" y="17"/>
                      <a:pt x="1" y="19"/>
                    </a:cubicBezTo>
                    <a:cubicBezTo>
                      <a:pt x="1" y="13"/>
                      <a:pt x="0" y="6"/>
                      <a:pt x="0" y="2"/>
                    </a:cubicBezTo>
                    <a:cubicBezTo>
                      <a:pt x="0" y="1"/>
                      <a:pt x="2" y="0"/>
                      <a:pt x="2" y="0"/>
                    </a:cubicBezTo>
                    <a:cubicBezTo>
                      <a:pt x="3" y="0"/>
                      <a:pt x="4" y="2"/>
                      <a:pt x="5" y="2"/>
                    </a:cubicBezTo>
                    <a:lnTo>
                      <a:pt x="3" y="1"/>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29" name="Freeform 124">
                <a:extLst>
                  <a:ext uri="{FF2B5EF4-FFF2-40B4-BE49-F238E27FC236}">
                    <a16:creationId xmlns:a16="http://schemas.microsoft.com/office/drawing/2014/main" id="{11D709FC-48B0-CA4E-8410-068B626C18D7}"/>
                  </a:ext>
                </a:extLst>
              </p:cNvPr>
              <p:cNvSpPr>
                <a:spLocks/>
              </p:cNvSpPr>
              <p:nvPr/>
            </p:nvSpPr>
            <p:spPr bwMode="auto">
              <a:xfrm>
                <a:off x="6432550" y="2692400"/>
                <a:ext cx="19050" cy="31750"/>
              </a:xfrm>
              <a:custGeom>
                <a:avLst/>
                <a:gdLst/>
                <a:ahLst/>
                <a:cxnLst>
                  <a:cxn ang="0">
                    <a:pos x="14" y="5"/>
                  </a:cxn>
                  <a:cxn ang="0">
                    <a:pos x="9" y="17"/>
                  </a:cxn>
                  <a:cxn ang="0">
                    <a:pos x="11" y="22"/>
                  </a:cxn>
                  <a:cxn ang="0">
                    <a:pos x="9" y="24"/>
                  </a:cxn>
                  <a:cxn ang="0">
                    <a:pos x="0" y="14"/>
                  </a:cxn>
                  <a:cxn ang="0">
                    <a:pos x="4" y="12"/>
                  </a:cxn>
                  <a:cxn ang="0">
                    <a:pos x="8" y="1"/>
                  </a:cxn>
                  <a:cxn ang="0">
                    <a:pos x="14" y="5"/>
                  </a:cxn>
                </a:cxnLst>
                <a:rect l="0" t="0" r="r" b="b"/>
                <a:pathLst>
                  <a:path w="14" h="24">
                    <a:moveTo>
                      <a:pt x="14" y="5"/>
                    </a:moveTo>
                    <a:cubicBezTo>
                      <a:pt x="14" y="10"/>
                      <a:pt x="10" y="13"/>
                      <a:pt x="9" y="17"/>
                    </a:cubicBezTo>
                    <a:cubicBezTo>
                      <a:pt x="9" y="21"/>
                      <a:pt x="11" y="20"/>
                      <a:pt x="11" y="22"/>
                    </a:cubicBezTo>
                    <a:cubicBezTo>
                      <a:pt x="11" y="23"/>
                      <a:pt x="10" y="24"/>
                      <a:pt x="9" y="24"/>
                    </a:cubicBezTo>
                    <a:cubicBezTo>
                      <a:pt x="7" y="24"/>
                      <a:pt x="0" y="17"/>
                      <a:pt x="0" y="14"/>
                    </a:cubicBezTo>
                    <a:cubicBezTo>
                      <a:pt x="0" y="13"/>
                      <a:pt x="3" y="12"/>
                      <a:pt x="4" y="12"/>
                    </a:cubicBezTo>
                    <a:cubicBezTo>
                      <a:pt x="4" y="11"/>
                      <a:pt x="6" y="1"/>
                      <a:pt x="8" y="1"/>
                    </a:cubicBezTo>
                    <a:cubicBezTo>
                      <a:pt x="12" y="0"/>
                      <a:pt x="14" y="3"/>
                      <a:pt x="14"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0" name="Freeform 125">
                <a:extLst>
                  <a:ext uri="{FF2B5EF4-FFF2-40B4-BE49-F238E27FC236}">
                    <a16:creationId xmlns:a16="http://schemas.microsoft.com/office/drawing/2014/main" id="{707CFEBF-A664-F54E-AC12-465638AB37D2}"/>
                  </a:ext>
                </a:extLst>
              </p:cNvPr>
              <p:cNvSpPr>
                <a:spLocks/>
              </p:cNvSpPr>
              <p:nvPr/>
            </p:nvSpPr>
            <p:spPr bwMode="auto">
              <a:xfrm>
                <a:off x="6450013" y="2693988"/>
                <a:ext cx="7938" cy="20638"/>
              </a:xfrm>
              <a:custGeom>
                <a:avLst/>
                <a:gdLst/>
                <a:ahLst/>
                <a:cxnLst>
                  <a:cxn ang="0">
                    <a:pos x="7" y="0"/>
                  </a:cxn>
                  <a:cxn ang="0">
                    <a:pos x="2" y="15"/>
                  </a:cxn>
                  <a:cxn ang="0">
                    <a:pos x="0" y="15"/>
                  </a:cxn>
                  <a:cxn ang="0">
                    <a:pos x="4" y="0"/>
                  </a:cxn>
                  <a:cxn ang="0">
                    <a:pos x="7" y="0"/>
                  </a:cxn>
                </a:cxnLst>
                <a:rect l="0" t="0" r="r" b="b"/>
                <a:pathLst>
                  <a:path w="7" h="15">
                    <a:moveTo>
                      <a:pt x="7" y="0"/>
                    </a:moveTo>
                    <a:cubicBezTo>
                      <a:pt x="7" y="7"/>
                      <a:pt x="2" y="9"/>
                      <a:pt x="2" y="15"/>
                    </a:cubicBezTo>
                    <a:cubicBezTo>
                      <a:pt x="2" y="15"/>
                      <a:pt x="0" y="15"/>
                      <a:pt x="0" y="15"/>
                    </a:cubicBezTo>
                    <a:cubicBezTo>
                      <a:pt x="1" y="10"/>
                      <a:pt x="4" y="7"/>
                      <a:pt x="4" y="0"/>
                    </a:cubicBezTo>
                    <a:cubicBezTo>
                      <a:pt x="5" y="0"/>
                      <a:pt x="6" y="0"/>
                      <a:pt x="7"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1" name="Freeform 126">
                <a:extLst>
                  <a:ext uri="{FF2B5EF4-FFF2-40B4-BE49-F238E27FC236}">
                    <a16:creationId xmlns:a16="http://schemas.microsoft.com/office/drawing/2014/main" id="{11F0FA76-86D2-A049-B4A0-7287BC4758F6}"/>
                  </a:ext>
                </a:extLst>
              </p:cNvPr>
              <p:cNvSpPr>
                <a:spLocks/>
              </p:cNvSpPr>
              <p:nvPr/>
            </p:nvSpPr>
            <p:spPr bwMode="auto">
              <a:xfrm>
                <a:off x="6454775" y="2706688"/>
                <a:ext cx="11113" cy="11113"/>
              </a:xfrm>
              <a:custGeom>
                <a:avLst/>
                <a:gdLst/>
                <a:ahLst/>
                <a:cxnLst>
                  <a:cxn ang="0">
                    <a:pos x="8" y="0"/>
                  </a:cxn>
                  <a:cxn ang="0">
                    <a:pos x="2" y="8"/>
                  </a:cxn>
                  <a:cxn ang="0">
                    <a:pos x="0" y="6"/>
                  </a:cxn>
                  <a:cxn ang="0">
                    <a:pos x="3" y="0"/>
                  </a:cxn>
                  <a:cxn ang="0">
                    <a:pos x="8" y="0"/>
                  </a:cxn>
                </a:cxnLst>
                <a:rect l="0" t="0" r="r" b="b"/>
                <a:pathLst>
                  <a:path w="8" h="8">
                    <a:moveTo>
                      <a:pt x="8" y="0"/>
                    </a:moveTo>
                    <a:cubicBezTo>
                      <a:pt x="8" y="4"/>
                      <a:pt x="6" y="8"/>
                      <a:pt x="2" y="8"/>
                    </a:cubicBezTo>
                    <a:cubicBezTo>
                      <a:pt x="1" y="8"/>
                      <a:pt x="0" y="6"/>
                      <a:pt x="0" y="6"/>
                    </a:cubicBezTo>
                    <a:cubicBezTo>
                      <a:pt x="0" y="3"/>
                      <a:pt x="2" y="2"/>
                      <a:pt x="3" y="0"/>
                    </a:cubicBezTo>
                    <a:cubicBezTo>
                      <a:pt x="5" y="1"/>
                      <a:pt x="7" y="1"/>
                      <a:pt x="8"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2" name="Freeform 127">
                <a:extLst>
                  <a:ext uri="{FF2B5EF4-FFF2-40B4-BE49-F238E27FC236}">
                    <a16:creationId xmlns:a16="http://schemas.microsoft.com/office/drawing/2014/main" id="{1A5CBCA5-1A7E-234C-879A-4FBD6EC162B2}"/>
                  </a:ext>
                </a:extLst>
              </p:cNvPr>
              <p:cNvSpPr>
                <a:spLocks/>
              </p:cNvSpPr>
              <p:nvPr/>
            </p:nvSpPr>
            <p:spPr bwMode="auto">
              <a:xfrm>
                <a:off x="6442075" y="2665413"/>
                <a:ext cx="12700" cy="17463"/>
              </a:xfrm>
              <a:custGeom>
                <a:avLst/>
                <a:gdLst/>
                <a:ahLst/>
                <a:cxnLst>
                  <a:cxn ang="0">
                    <a:pos x="0" y="6"/>
                  </a:cxn>
                  <a:cxn ang="0">
                    <a:pos x="0" y="0"/>
                  </a:cxn>
                  <a:cxn ang="0">
                    <a:pos x="4" y="0"/>
                  </a:cxn>
                  <a:cxn ang="0">
                    <a:pos x="10" y="10"/>
                  </a:cxn>
                  <a:cxn ang="0">
                    <a:pos x="6" y="6"/>
                  </a:cxn>
                  <a:cxn ang="0">
                    <a:pos x="0" y="6"/>
                  </a:cxn>
                </a:cxnLst>
                <a:rect l="0" t="0" r="r" b="b"/>
                <a:pathLst>
                  <a:path w="10" h="12">
                    <a:moveTo>
                      <a:pt x="0" y="6"/>
                    </a:moveTo>
                    <a:cubicBezTo>
                      <a:pt x="0" y="3"/>
                      <a:pt x="0" y="2"/>
                      <a:pt x="0" y="0"/>
                    </a:cubicBezTo>
                    <a:cubicBezTo>
                      <a:pt x="4" y="0"/>
                      <a:pt x="4" y="0"/>
                      <a:pt x="4" y="0"/>
                    </a:cubicBezTo>
                    <a:cubicBezTo>
                      <a:pt x="5" y="4"/>
                      <a:pt x="10" y="5"/>
                      <a:pt x="10" y="10"/>
                    </a:cubicBezTo>
                    <a:cubicBezTo>
                      <a:pt x="10" y="12"/>
                      <a:pt x="6" y="8"/>
                      <a:pt x="6" y="6"/>
                    </a:cubicBezTo>
                    <a:cubicBezTo>
                      <a:pt x="4" y="5"/>
                      <a:pt x="2" y="6"/>
                      <a:pt x="0"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3" name="Freeform 128">
                <a:extLst>
                  <a:ext uri="{FF2B5EF4-FFF2-40B4-BE49-F238E27FC236}">
                    <a16:creationId xmlns:a16="http://schemas.microsoft.com/office/drawing/2014/main" id="{9281A451-56F4-4243-86A6-248729E30FCC}"/>
                  </a:ext>
                </a:extLst>
              </p:cNvPr>
              <p:cNvSpPr>
                <a:spLocks/>
              </p:cNvSpPr>
              <p:nvPr/>
            </p:nvSpPr>
            <p:spPr bwMode="auto">
              <a:xfrm>
                <a:off x="6397625" y="2649538"/>
                <a:ext cx="19050" cy="20638"/>
              </a:xfrm>
              <a:custGeom>
                <a:avLst/>
                <a:gdLst/>
                <a:ahLst/>
                <a:cxnLst>
                  <a:cxn ang="0">
                    <a:pos x="11" y="15"/>
                  </a:cxn>
                  <a:cxn ang="0">
                    <a:pos x="0" y="0"/>
                  </a:cxn>
                  <a:cxn ang="0">
                    <a:pos x="4" y="0"/>
                  </a:cxn>
                  <a:cxn ang="0">
                    <a:pos x="14" y="7"/>
                  </a:cxn>
                  <a:cxn ang="0">
                    <a:pos x="11" y="15"/>
                  </a:cxn>
                </a:cxnLst>
                <a:rect l="0" t="0" r="r" b="b"/>
                <a:pathLst>
                  <a:path w="15" h="15">
                    <a:moveTo>
                      <a:pt x="11" y="15"/>
                    </a:moveTo>
                    <a:cubicBezTo>
                      <a:pt x="9" y="15"/>
                      <a:pt x="0" y="0"/>
                      <a:pt x="0" y="0"/>
                    </a:cubicBezTo>
                    <a:cubicBezTo>
                      <a:pt x="4" y="0"/>
                      <a:pt x="4" y="0"/>
                      <a:pt x="4" y="0"/>
                    </a:cubicBezTo>
                    <a:cubicBezTo>
                      <a:pt x="8" y="3"/>
                      <a:pt x="13" y="2"/>
                      <a:pt x="14" y="7"/>
                    </a:cubicBezTo>
                    <a:cubicBezTo>
                      <a:pt x="15" y="10"/>
                      <a:pt x="13" y="15"/>
                      <a:pt x="11" y="1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4" name="Freeform 129">
                <a:extLst>
                  <a:ext uri="{FF2B5EF4-FFF2-40B4-BE49-F238E27FC236}">
                    <a16:creationId xmlns:a16="http://schemas.microsoft.com/office/drawing/2014/main" id="{A03B98BA-6119-F044-AA9C-F976D8D764EC}"/>
                  </a:ext>
                </a:extLst>
              </p:cNvPr>
              <p:cNvSpPr>
                <a:spLocks/>
              </p:cNvSpPr>
              <p:nvPr/>
            </p:nvSpPr>
            <p:spPr bwMode="auto">
              <a:xfrm>
                <a:off x="6416675" y="2652713"/>
                <a:ext cx="6350" cy="1588"/>
              </a:xfrm>
              <a:custGeom>
                <a:avLst/>
                <a:gdLst/>
                <a:ahLst/>
                <a:cxnLst>
                  <a:cxn ang="0">
                    <a:pos x="0" y="0"/>
                  </a:cxn>
                  <a:cxn ang="0">
                    <a:pos x="4" y="1"/>
                  </a:cxn>
                  <a:cxn ang="0">
                    <a:pos x="0" y="0"/>
                  </a:cxn>
                </a:cxnLst>
                <a:rect l="0" t="0" r="r" b="b"/>
                <a:pathLst>
                  <a:path w="4" h="1">
                    <a:moveTo>
                      <a:pt x="0" y="0"/>
                    </a:moveTo>
                    <a:cubicBezTo>
                      <a:pt x="1" y="1"/>
                      <a:pt x="3" y="1"/>
                      <a:pt x="4" y="1"/>
                    </a:cubicBezTo>
                    <a:cubicBezTo>
                      <a:pt x="3" y="0"/>
                      <a:pt x="1" y="0"/>
                      <a:pt x="0"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5" name="Freeform 130">
                <a:extLst>
                  <a:ext uri="{FF2B5EF4-FFF2-40B4-BE49-F238E27FC236}">
                    <a16:creationId xmlns:a16="http://schemas.microsoft.com/office/drawing/2014/main" id="{41F36F7F-F19F-F246-8468-F43602F3D1F5}"/>
                  </a:ext>
                </a:extLst>
              </p:cNvPr>
              <p:cNvSpPr>
                <a:spLocks/>
              </p:cNvSpPr>
              <p:nvPr/>
            </p:nvSpPr>
            <p:spPr bwMode="auto">
              <a:xfrm>
                <a:off x="6388100" y="2441575"/>
                <a:ext cx="36513" cy="50800"/>
              </a:xfrm>
              <a:custGeom>
                <a:avLst/>
                <a:gdLst/>
                <a:ahLst/>
                <a:cxnLst>
                  <a:cxn ang="0">
                    <a:pos x="8" y="39"/>
                  </a:cxn>
                  <a:cxn ang="0">
                    <a:pos x="1" y="26"/>
                  </a:cxn>
                  <a:cxn ang="0">
                    <a:pos x="16" y="0"/>
                  </a:cxn>
                  <a:cxn ang="0">
                    <a:pos x="8" y="39"/>
                  </a:cxn>
                </a:cxnLst>
                <a:rect l="0" t="0" r="r" b="b"/>
                <a:pathLst>
                  <a:path w="27" h="39">
                    <a:moveTo>
                      <a:pt x="8" y="39"/>
                    </a:moveTo>
                    <a:cubicBezTo>
                      <a:pt x="0" y="39"/>
                      <a:pt x="1" y="33"/>
                      <a:pt x="1" y="26"/>
                    </a:cubicBezTo>
                    <a:cubicBezTo>
                      <a:pt x="1" y="17"/>
                      <a:pt x="10" y="0"/>
                      <a:pt x="16" y="0"/>
                    </a:cubicBezTo>
                    <a:cubicBezTo>
                      <a:pt x="27" y="0"/>
                      <a:pt x="18" y="39"/>
                      <a:pt x="8" y="3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6" name="Freeform 131">
                <a:extLst>
                  <a:ext uri="{FF2B5EF4-FFF2-40B4-BE49-F238E27FC236}">
                    <a16:creationId xmlns:a16="http://schemas.microsoft.com/office/drawing/2014/main" id="{D5E0B10A-EF6D-AC42-AD52-DBC1728F7A12}"/>
                  </a:ext>
                </a:extLst>
              </p:cNvPr>
              <p:cNvSpPr>
                <a:spLocks/>
              </p:cNvSpPr>
              <p:nvPr/>
            </p:nvSpPr>
            <p:spPr bwMode="auto">
              <a:xfrm>
                <a:off x="6194425" y="2532063"/>
                <a:ext cx="41275" cy="34925"/>
              </a:xfrm>
              <a:custGeom>
                <a:avLst/>
                <a:gdLst/>
                <a:ahLst/>
                <a:cxnLst>
                  <a:cxn ang="0">
                    <a:pos x="2" y="11"/>
                  </a:cxn>
                  <a:cxn ang="0">
                    <a:pos x="26" y="0"/>
                  </a:cxn>
                  <a:cxn ang="0">
                    <a:pos x="31" y="7"/>
                  </a:cxn>
                  <a:cxn ang="0">
                    <a:pos x="11" y="27"/>
                  </a:cxn>
                  <a:cxn ang="0">
                    <a:pos x="2" y="18"/>
                  </a:cxn>
                  <a:cxn ang="0">
                    <a:pos x="2" y="11"/>
                  </a:cxn>
                </a:cxnLst>
                <a:rect l="0" t="0" r="r" b="b"/>
                <a:pathLst>
                  <a:path w="31" h="27">
                    <a:moveTo>
                      <a:pt x="2" y="11"/>
                    </a:moveTo>
                    <a:cubicBezTo>
                      <a:pt x="5" y="11"/>
                      <a:pt x="20" y="0"/>
                      <a:pt x="26" y="0"/>
                    </a:cubicBezTo>
                    <a:cubicBezTo>
                      <a:pt x="28" y="0"/>
                      <a:pt x="31" y="4"/>
                      <a:pt x="31" y="7"/>
                    </a:cubicBezTo>
                    <a:cubicBezTo>
                      <a:pt x="31" y="13"/>
                      <a:pt x="18" y="27"/>
                      <a:pt x="11" y="27"/>
                    </a:cubicBezTo>
                    <a:cubicBezTo>
                      <a:pt x="5" y="27"/>
                      <a:pt x="2" y="24"/>
                      <a:pt x="2" y="18"/>
                    </a:cubicBezTo>
                    <a:cubicBezTo>
                      <a:pt x="2" y="15"/>
                      <a:pt x="0" y="11"/>
                      <a:pt x="2" y="1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7" name="Freeform 132">
                <a:extLst>
                  <a:ext uri="{FF2B5EF4-FFF2-40B4-BE49-F238E27FC236}">
                    <a16:creationId xmlns:a16="http://schemas.microsoft.com/office/drawing/2014/main" id="{23A33134-DC30-474B-9CD0-5D0B55AEAAB4}"/>
                  </a:ext>
                </a:extLst>
              </p:cNvPr>
              <p:cNvSpPr>
                <a:spLocks/>
              </p:cNvSpPr>
              <p:nvPr/>
            </p:nvSpPr>
            <p:spPr bwMode="auto">
              <a:xfrm>
                <a:off x="6015038" y="2476500"/>
                <a:ext cx="195263" cy="374650"/>
              </a:xfrm>
              <a:custGeom>
                <a:avLst/>
                <a:gdLst/>
                <a:ahLst/>
                <a:cxnLst>
                  <a:cxn ang="0">
                    <a:pos x="12" y="172"/>
                  </a:cxn>
                  <a:cxn ang="0">
                    <a:pos x="21" y="152"/>
                  </a:cxn>
                  <a:cxn ang="0">
                    <a:pos x="25" y="147"/>
                  </a:cxn>
                  <a:cxn ang="0">
                    <a:pos x="15" y="119"/>
                  </a:cxn>
                  <a:cxn ang="0">
                    <a:pos x="8" y="109"/>
                  </a:cxn>
                  <a:cxn ang="0">
                    <a:pos x="8" y="105"/>
                  </a:cxn>
                  <a:cxn ang="0">
                    <a:pos x="8" y="106"/>
                  </a:cxn>
                  <a:cxn ang="0">
                    <a:pos x="12" y="96"/>
                  </a:cxn>
                  <a:cxn ang="0">
                    <a:pos x="9" y="77"/>
                  </a:cxn>
                  <a:cxn ang="0">
                    <a:pos x="0" y="65"/>
                  </a:cxn>
                  <a:cxn ang="0">
                    <a:pos x="8" y="47"/>
                  </a:cxn>
                  <a:cxn ang="0">
                    <a:pos x="19" y="43"/>
                  </a:cxn>
                  <a:cxn ang="0">
                    <a:pos x="45" y="19"/>
                  </a:cxn>
                  <a:cxn ang="0">
                    <a:pos x="47" y="19"/>
                  </a:cxn>
                  <a:cxn ang="0">
                    <a:pos x="50" y="24"/>
                  </a:cxn>
                  <a:cxn ang="0">
                    <a:pos x="52" y="20"/>
                  </a:cxn>
                  <a:cxn ang="0">
                    <a:pos x="52" y="9"/>
                  </a:cxn>
                  <a:cxn ang="0">
                    <a:pos x="64" y="6"/>
                  </a:cxn>
                  <a:cxn ang="0">
                    <a:pos x="78" y="6"/>
                  </a:cxn>
                  <a:cxn ang="0">
                    <a:pos x="96" y="0"/>
                  </a:cxn>
                  <a:cxn ang="0">
                    <a:pos x="115" y="5"/>
                  </a:cxn>
                  <a:cxn ang="0">
                    <a:pos x="130" y="22"/>
                  </a:cxn>
                  <a:cxn ang="0">
                    <a:pos x="100" y="58"/>
                  </a:cxn>
                  <a:cxn ang="0">
                    <a:pos x="104" y="64"/>
                  </a:cxn>
                  <a:cxn ang="0">
                    <a:pos x="129" y="93"/>
                  </a:cxn>
                  <a:cxn ang="0">
                    <a:pos x="147" y="134"/>
                  </a:cxn>
                  <a:cxn ang="0">
                    <a:pos x="142" y="156"/>
                  </a:cxn>
                  <a:cxn ang="0">
                    <a:pos x="115" y="170"/>
                  </a:cxn>
                  <a:cxn ang="0">
                    <a:pos x="105" y="180"/>
                  </a:cxn>
                  <a:cxn ang="0">
                    <a:pos x="104" y="176"/>
                  </a:cxn>
                  <a:cxn ang="0">
                    <a:pos x="104" y="181"/>
                  </a:cxn>
                  <a:cxn ang="0">
                    <a:pos x="93" y="192"/>
                  </a:cxn>
                  <a:cxn ang="0">
                    <a:pos x="90" y="183"/>
                  </a:cxn>
                  <a:cxn ang="0">
                    <a:pos x="91" y="177"/>
                  </a:cxn>
                  <a:cxn ang="0">
                    <a:pos x="88" y="170"/>
                  </a:cxn>
                  <a:cxn ang="0">
                    <a:pos x="73" y="161"/>
                  </a:cxn>
                  <a:cxn ang="0">
                    <a:pos x="63" y="149"/>
                  </a:cxn>
                  <a:cxn ang="0">
                    <a:pos x="43" y="141"/>
                  </a:cxn>
                  <a:cxn ang="0">
                    <a:pos x="41" y="135"/>
                  </a:cxn>
                  <a:cxn ang="0">
                    <a:pos x="30" y="129"/>
                  </a:cxn>
                  <a:cxn ang="0">
                    <a:pos x="27" y="134"/>
                  </a:cxn>
                  <a:cxn ang="0">
                    <a:pos x="29" y="142"/>
                  </a:cxn>
                  <a:cxn ang="0">
                    <a:pos x="16" y="171"/>
                  </a:cxn>
                  <a:cxn ang="0">
                    <a:pos x="31" y="192"/>
                  </a:cxn>
                  <a:cxn ang="0">
                    <a:pos x="30" y="192"/>
                  </a:cxn>
                  <a:cxn ang="0">
                    <a:pos x="35" y="206"/>
                  </a:cxn>
                  <a:cxn ang="0">
                    <a:pos x="73" y="243"/>
                  </a:cxn>
                  <a:cxn ang="0">
                    <a:pos x="71" y="251"/>
                  </a:cxn>
                  <a:cxn ang="0">
                    <a:pos x="80" y="267"/>
                  </a:cxn>
                  <a:cxn ang="0">
                    <a:pos x="84" y="280"/>
                  </a:cxn>
                  <a:cxn ang="0">
                    <a:pos x="78" y="280"/>
                  </a:cxn>
                  <a:cxn ang="0">
                    <a:pos x="75" y="282"/>
                  </a:cxn>
                  <a:cxn ang="0">
                    <a:pos x="68" y="278"/>
                  </a:cxn>
                  <a:cxn ang="0">
                    <a:pos x="37" y="246"/>
                  </a:cxn>
                  <a:cxn ang="0">
                    <a:pos x="27" y="214"/>
                  </a:cxn>
                  <a:cxn ang="0">
                    <a:pos x="14" y="192"/>
                  </a:cxn>
                  <a:cxn ang="0">
                    <a:pos x="8" y="192"/>
                  </a:cxn>
                  <a:cxn ang="0">
                    <a:pos x="8" y="189"/>
                  </a:cxn>
                  <a:cxn ang="0">
                    <a:pos x="10" y="172"/>
                  </a:cxn>
                  <a:cxn ang="0">
                    <a:pos x="11" y="172"/>
                  </a:cxn>
                  <a:cxn ang="0">
                    <a:pos x="12" y="172"/>
                  </a:cxn>
                </a:cxnLst>
                <a:rect l="0" t="0" r="r" b="b"/>
                <a:pathLst>
                  <a:path w="147" h="282">
                    <a:moveTo>
                      <a:pt x="12" y="172"/>
                    </a:moveTo>
                    <a:cubicBezTo>
                      <a:pt x="16" y="165"/>
                      <a:pt x="17" y="160"/>
                      <a:pt x="21" y="152"/>
                    </a:cubicBezTo>
                    <a:cubicBezTo>
                      <a:pt x="22" y="150"/>
                      <a:pt x="25" y="149"/>
                      <a:pt x="25" y="147"/>
                    </a:cubicBezTo>
                    <a:cubicBezTo>
                      <a:pt x="25" y="143"/>
                      <a:pt x="19" y="123"/>
                      <a:pt x="15" y="119"/>
                    </a:cubicBezTo>
                    <a:cubicBezTo>
                      <a:pt x="12" y="116"/>
                      <a:pt x="8" y="114"/>
                      <a:pt x="8" y="109"/>
                    </a:cubicBezTo>
                    <a:cubicBezTo>
                      <a:pt x="8" y="108"/>
                      <a:pt x="8" y="107"/>
                      <a:pt x="8" y="105"/>
                    </a:cubicBezTo>
                    <a:cubicBezTo>
                      <a:pt x="8" y="106"/>
                      <a:pt x="8" y="106"/>
                      <a:pt x="8" y="106"/>
                    </a:cubicBezTo>
                    <a:cubicBezTo>
                      <a:pt x="9" y="105"/>
                      <a:pt x="12" y="100"/>
                      <a:pt x="12" y="96"/>
                    </a:cubicBezTo>
                    <a:cubicBezTo>
                      <a:pt x="12" y="91"/>
                      <a:pt x="12" y="82"/>
                      <a:pt x="9" y="77"/>
                    </a:cubicBezTo>
                    <a:cubicBezTo>
                      <a:pt x="6" y="73"/>
                      <a:pt x="0" y="73"/>
                      <a:pt x="0" y="65"/>
                    </a:cubicBezTo>
                    <a:cubicBezTo>
                      <a:pt x="0" y="57"/>
                      <a:pt x="3" y="51"/>
                      <a:pt x="8" y="47"/>
                    </a:cubicBezTo>
                    <a:cubicBezTo>
                      <a:pt x="10" y="44"/>
                      <a:pt x="15" y="45"/>
                      <a:pt x="19" y="43"/>
                    </a:cubicBezTo>
                    <a:cubicBezTo>
                      <a:pt x="29" y="36"/>
                      <a:pt x="36" y="33"/>
                      <a:pt x="45" y="19"/>
                    </a:cubicBezTo>
                    <a:cubicBezTo>
                      <a:pt x="47" y="19"/>
                      <a:pt x="47" y="19"/>
                      <a:pt x="47" y="19"/>
                    </a:cubicBezTo>
                    <a:cubicBezTo>
                      <a:pt x="47" y="23"/>
                      <a:pt x="49" y="24"/>
                      <a:pt x="50" y="24"/>
                    </a:cubicBezTo>
                    <a:cubicBezTo>
                      <a:pt x="51" y="24"/>
                      <a:pt x="52" y="22"/>
                      <a:pt x="52" y="20"/>
                    </a:cubicBezTo>
                    <a:cubicBezTo>
                      <a:pt x="52" y="16"/>
                      <a:pt x="52" y="13"/>
                      <a:pt x="52" y="9"/>
                    </a:cubicBezTo>
                    <a:cubicBezTo>
                      <a:pt x="52" y="9"/>
                      <a:pt x="62" y="6"/>
                      <a:pt x="64" y="6"/>
                    </a:cubicBezTo>
                    <a:cubicBezTo>
                      <a:pt x="78" y="6"/>
                      <a:pt x="78" y="6"/>
                      <a:pt x="78" y="6"/>
                    </a:cubicBezTo>
                    <a:cubicBezTo>
                      <a:pt x="84" y="9"/>
                      <a:pt x="89" y="0"/>
                      <a:pt x="96" y="0"/>
                    </a:cubicBezTo>
                    <a:cubicBezTo>
                      <a:pt x="103" y="0"/>
                      <a:pt x="107" y="5"/>
                      <a:pt x="115" y="5"/>
                    </a:cubicBezTo>
                    <a:cubicBezTo>
                      <a:pt x="115" y="16"/>
                      <a:pt x="123" y="20"/>
                      <a:pt x="130" y="22"/>
                    </a:cubicBezTo>
                    <a:cubicBezTo>
                      <a:pt x="121" y="36"/>
                      <a:pt x="100" y="39"/>
                      <a:pt x="100" y="58"/>
                    </a:cubicBezTo>
                    <a:cubicBezTo>
                      <a:pt x="100" y="62"/>
                      <a:pt x="102" y="63"/>
                      <a:pt x="104" y="64"/>
                    </a:cubicBezTo>
                    <a:cubicBezTo>
                      <a:pt x="114" y="74"/>
                      <a:pt x="118" y="86"/>
                      <a:pt x="129" y="93"/>
                    </a:cubicBezTo>
                    <a:cubicBezTo>
                      <a:pt x="140" y="100"/>
                      <a:pt x="147" y="119"/>
                      <a:pt x="147" y="134"/>
                    </a:cubicBezTo>
                    <a:cubicBezTo>
                      <a:pt x="147" y="144"/>
                      <a:pt x="142" y="148"/>
                      <a:pt x="142" y="156"/>
                    </a:cubicBezTo>
                    <a:cubicBezTo>
                      <a:pt x="127" y="160"/>
                      <a:pt x="126" y="164"/>
                      <a:pt x="115" y="170"/>
                    </a:cubicBezTo>
                    <a:cubicBezTo>
                      <a:pt x="109" y="173"/>
                      <a:pt x="110" y="180"/>
                      <a:pt x="105" y="180"/>
                    </a:cubicBezTo>
                    <a:cubicBezTo>
                      <a:pt x="104" y="180"/>
                      <a:pt x="104" y="177"/>
                      <a:pt x="104" y="176"/>
                    </a:cubicBezTo>
                    <a:cubicBezTo>
                      <a:pt x="104" y="179"/>
                      <a:pt x="104" y="180"/>
                      <a:pt x="104" y="181"/>
                    </a:cubicBezTo>
                    <a:cubicBezTo>
                      <a:pt x="104" y="185"/>
                      <a:pt x="95" y="192"/>
                      <a:pt x="93" y="192"/>
                    </a:cubicBezTo>
                    <a:cubicBezTo>
                      <a:pt x="91" y="192"/>
                      <a:pt x="90" y="186"/>
                      <a:pt x="90" y="183"/>
                    </a:cubicBezTo>
                    <a:cubicBezTo>
                      <a:pt x="90" y="179"/>
                      <a:pt x="90" y="178"/>
                      <a:pt x="91" y="177"/>
                    </a:cubicBezTo>
                    <a:cubicBezTo>
                      <a:pt x="90" y="176"/>
                      <a:pt x="89" y="172"/>
                      <a:pt x="88" y="170"/>
                    </a:cubicBezTo>
                    <a:cubicBezTo>
                      <a:pt x="82" y="170"/>
                      <a:pt x="73" y="168"/>
                      <a:pt x="73" y="161"/>
                    </a:cubicBezTo>
                    <a:cubicBezTo>
                      <a:pt x="63" y="161"/>
                      <a:pt x="68" y="155"/>
                      <a:pt x="63" y="149"/>
                    </a:cubicBezTo>
                    <a:cubicBezTo>
                      <a:pt x="56" y="143"/>
                      <a:pt x="50" y="143"/>
                      <a:pt x="43" y="141"/>
                    </a:cubicBezTo>
                    <a:cubicBezTo>
                      <a:pt x="42" y="141"/>
                      <a:pt x="41" y="135"/>
                      <a:pt x="41" y="135"/>
                    </a:cubicBezTo>
                    <a:cubicBezTo>
                      <a:pt x="40" y="130"/>
                      <a:pt x="34" y="129"/>
                      <a:pt x="30" y="129"/>
                    </a:cubicBezTo>
                    <a:cubicBezTo>
                      <a:pt x="26" y="129"/>
                      <a:pt x="27" y="132"/>
                      <a:pt x="27" y="134"/>
                    </a:cubicBezTo>
                    <a:cubicBezTo>
                      <a:pt x="27" y="138"/>
                      <a:pt x="29" y="139"/>
                      <a:pt x="29" y="142"/>
                    </a:cubicBezTo>
                    <a:cubicBezTo>
                      <a:pt x="29" y="156"/>
                      <a:pt x="16" y="159"/>
                      <a:pt x="16" y="171"/>
                    </a:cubicBezTo>
                    <a:cubicBezTo>
                      <a:pt x="16" y="185"/>
                      <a:pt x="31" y="179"/>
                      <a:pt x="31" y="192"/>
                    </a:cubicBezTo>
                    <a:cubicBezTo>
                      <a:pt x="30" y="192"/>
                      <a:pt x="30" y="192"/>
                      <a:pt x="30" y="192"/>
                    </a:cubicBezTo>
                    <a:cubicBezTo>
                      <a:pt x="32" y="195"/>
                      <a:pt x="32" y="203"/>
                      <a:pt x="35" y="206"/>
                    </a:cubicBezTo>
                    <a:cubicBezTo>
                      <a:pt x="47" y="218"/>
                      <a:pt x="73" y="221"/>
                      <a:pt x="73" y="243"/>
                    </a:cubicBezTo>
                    <a:cubicBezTo>
                      <a:pt x="73" y="247"/>
                      <a:pt x="71" y="247"/>
                      <a:pt x="71" y="251"/>
                    </a:cubicBezTo>
                    <a:cubicBezTo>
                      <a:pt x="71" y="259"/>
                      <a:pt x="78" y="262"/>
                      <a:pt x="80" y="267"/>
                    </a:cubicBezTo>
                    <a:cubicBezTo>
                      <a:pt x="82" y="273"/>
                      <a:pt x="82" y="275"/>
                      <a:pt x="84" y="280"/>
                    </a:cubicBezTo>
                    <a:cubicBezTo>
                      <a:pt x="80" y="280"/>
                      <a:pt x="80" y="280"/>
                      <a:pt x="78" y="280"/>
                    </a:cubicBezTo>
                    <a:cubicBezTo>
                      <a:pt x="77" y="280"/>
                      <a:pt x="76" y="282"/>
                      <a:pt x="75" y="282"/>
                    </a:cubicBezTo>
                    <a:cubicBezTo>
                      <a:pt x="71" y="282"/>
                      <a:pt x="70" y="279"/>
                      <a:pt x="68" y="278"/>
                    </a:cubicBezTo>
                    <a:cubicBezTo>
                      <a:pt x="54" y="274"/>
                      <a:pt x="41" y="261"/>
                      <a:pt x="37" y="246"/>
                    </a:cubicBezTo>
                    <a:cubicBezTo>
                      <a:pt x="33" y="233"/>
                      <a:pt x="32" y="224"/>
                      <a:pt x="27" y="214"/>
                    </a:cubicBezTo>
                    <a:cubicBezTo>
                      <a:pt x="24" y="208"/>
                      <a:pt x="21" y="192"/>
                      <a:pt x="14" y="192"/>
                    </a:cubicBezTo>
                    <a:cubicBezTo>
                      <a:pt x="9" y="192"/>
                      <a:pt x="12" y="194"/>
                      <a:pt x="8" y="192"/>
                    </a:cubicBezTo>
                    <a:cubicBezTo>
                      <a:pt x="7" y="192"/>
                      <a:pt x="8" y="190"/>
                      <a:pt x="8" y="189"/>
                    </a:cubicBezTo>
                    <a:cubicBezTo>
                      <a:pt x="8" y="183"/>
                      <a:pt x="9" y="179"/>
                      <a:pt x="10" y="172"/>
                    </a:cubicBezTo>
                    <a:cubicBezTo>
                      <a:pt x="11" y="172"/>
                      <a:pt x="11" y="172"/>
                      <a:pt x="11" y="172"/>
                    </a:cubicBezTo>
                    <a:lnTo>
                      <a:pt x="12" y="172"/>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8" name="Freeform 133">
                <a:extLst>
                  <a:ext uri="{FF2B5EF4-FFF2-40B4-BE49-F238E27FC236}">
                    <a16:creationId xmlns:a16="http://schemas.microsoft.com/office/drawing/2014/main" id="{0B59F142-C25D-C441-B12D-544C6CD40D33}"/>
                  </a:ext>
                </a:extLst>
              </p:cNvPr>
              <p:cNvSpPr>
                <a:spLocks/>
              </p:cNvSpPr>
              <p:nvPr/>
            </p:nvSpPr>
            <p:spPr bwMode="auto">
              <a:xfrm>
                <a:off x="6142038" y="2898775"/>
                <a:ext cx="26988" cy="25400"/>
              </a:xfrm>
              <a:custGeom>
                <a:avLst/>
                <a:gdLst/>
                <a:ahLst/>
                <a:cxnLst>
                  <a:cxn ang="0">
                    <a:pos x="12" y="17"/>
                  </a:cxn>
                  <a:cxn ang="0">
                    <a:pos x="9" y="11"/>
                  </a:cxn>
                  <a:cxn ang="0">
                    <a:pos x="0" y="6"/>
                  </a:cxn>
                  <a:cxn ang="0">
                    <a:pos x="9" y="0"/>
                  </a:cxn>
                  <a:cxn ang="0">
                    <a:pos x="20" y="15"/>
                  </a:cxn>
                  <a:cxn ang="0">
                    <a:pos x="21" y="19"/>
                  </a:cxn>
                  <a:cxn ang="0">
                    <a:pos x="17" y="19"/>
                  </a:cxn>
                  <a:cxn ang="0">
                    <a:pos x="12" y="17"/>
                  </a:cxn>
                </a:cxnLst>
                <a:rect l="0" t="0" r="r" b="b"/>
                <a:pathLst>
                  <a:path w="21" h="19">
                    <a:moveTo>
                      <a:pt x="12" y="17"/>
                    </a:moveTo>
                    <a:cubicBezTo>
                      <a:pt x="11" y="17"/>
                      <a:pt x="9" y="12"/>
                      <a:pt x="9" y="11"/>
                    </a:cubicBezTo>
                    <a:cubicBezTo>
                      <a:pt x="7" y="7"/>
                      <a:pt x="0" y="9"/>
                      <a:pt x="0" y="6"/>
                    </a:cubicBezTo>
                    <a:cubicBezTo>
                      <a:pt x="0" y="3"/>
                      <a:pt x="6" y="0"/>
                      <a:pt x="9" y="0"/>
                    </a:cubicBezTo>
                    <a:cubicBezTo>
                      <a:pt x="11" y="7"/>
                      <a:pt x="14" y="15"/>
                      <a:pt x="20" y="15"/>
                    </a:cubicBezTo>
                    <a:cubicBezTo>
                      <a:pt x="20" y="16"/>
                      <a:pt x="20" y="18"/>
                      <a:pt x="21" y="19"/>
                    </a:cubicBezTo>
                    <a:cubicBezTo>
                      <a:pt x="20" y="19"/>
                      <a:pt x="18" y="19"/>
                      <a:pt x="17" y="19"/>
                    </a:cubicBezTo>
                    <a:cubicBezTo>
                      <a:pt x="15" y="19"/>
                      <a:pt x="14" y="17"/>
                      <a:pt x="12" y="1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39" name="Freeform 134">
                <a:extLst>
                  <a:ext uri="{FF2B5EF4-FFF2-40B4-BE49-F238E27FC236}">
                    <a16:creationId xmlns:a16="http://schemas.microsoft.com/office/drawing/2014/main" id="{89F7392B-3173-3642-8DD1-72EFDD141A11}"/>
                  </a:ext>
                </a:extLst>
              </p:cNvPr>
              <p:cNvSpPr>
                <a:spLocks/>
              </p:cNvSpPr>
              <p:nvPr/>
            </p:nvSpPr>
            <p:spPr bwMode="auto">
              <a:xfrm>
                <a:off x="6183313" y="2917825"/>
                <a:ext cx="11113" cy="11113"/>
              </a:xfrm>
              <a:custGeom>
                <a:avLst/>
                <a:gdLst/>
                <a:ahLst/>
                <a:cxnLst>
                  <a:cxn ang="0">
                    <a:pos x="1" y="0"/>
                  </a:cxn>
                  <a:cxn ang="0">
                    <a:pos x="5" y="0"/>
                  </a:cxn>
                  <a:cxn ang="0">
                    <a:pos x="9" y="3"/>
                  </a:cxn>
                  <a:cxn ang="0">
                    <a:pos x="4" y="8"/>
                  </a:cxn>
                  <a:cxn ang="0">
                    <a:pos x="1" y="3"/>
                  </a:cxn>
                  <a:cxn ang="0">
                    <a:pos x="1" y="0"/>
                  </a:cxn>
                </a:cxnLst>
                <a:rect l="0" t="0" r="r" b="b"/>
                <a:pathLst>
                  <a:path w="9" h="8">
                    <a:moveTo>
                      <a:pt x="1" y="0"/>
                    </a:moveTo>
                    <a:cubicBezTo>
                      <a:pt x="2" y="0"/>
                      <a:pt x="4" y="0"/>
                      <a:pt x="5" y="0"/>
                    </a:cubicBezTo>
                    <a:cubicBezTo>
                      <a:pt x="6" y="0"/>
                      <a:pt x="8" y="2"/>
                      <a:pt x="9" y="3"/>
                    </a:cubicBezTo>
                    <a:cubicBezTo>
                      <a:pt x="9" y="5"/>
                      <a:pt x="7" y="8"/>
                      <a:pt x="4" y="8"/>
                    </a:cubicBezTo>
                    <a:cubicBezTo>
                      <a:pt x="1" y="8"/>
                      <a:pt x="1" y="5"/>
                      <a:pt x="1" y="3"/>
                    </a:cubicBezTo>
                    <a:cubicBezTo>
                      <a:pt x="1" y="2"/>
                      <a:pt x="0" y="0"/>
                      <a:pt x="1"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0" name="Freeform 135">
                <a:extLst>
                  <a:ext uri="{FF2B5EF4-FFF2-40B4-BE49-F238E27FC236}">
                    <a16:creationId xmlns:a16="http://schemas.microsoft.com/office/drawing/2014/main" id="{02C1B4D3-5A70-C84E-BB26-DA7C5D5684C6}"/>
                  </a:ext>
                </a:extLst>
              </p:cNvPr>
              <p:cNvSpPr>
                <a:spLocks/>
              </p:cNvSpPr>
              <p:nvPr/>
            </p:nvSpPr>
            <p:spPr bwMode="auto">
              <a:xfrm>
                <a:off x="6035675" y="2892425"/>
                <a:ext cx="9525" cy="15875"/>
              </a:xfrm>
              <a:custGeom>
                <a:avLst/>
                <a:gdLst/>
                <a:ahLst/>
                <a:cxnLst>
                  <a:cxn ang="0">
                    <a:pos x="1" y="0"/>
                  </a:cxn>
                  <a:cxn ang="0">
                    <a:pos x="8" y="12"/>
                  </a:cxn>
                  <a:cxn ang="0">
                    <a:pos x="0" y="2"/>
                  </a:cxn>
                  <a:cxn ang="0">
                    <a:pos x="0" y="0"/>
                  </a:cxn>
                  <a:cxn ang="0">
                    <a:pos x="3" y="0"/>
                  </a:cxn>
                  <a:cxn ang="0">
                    <a:pos x="3" y="2"/>
                  </a:cxn>
                  <a:cxn ang="0">
                    <a:pos x="1" y="0"/>
                  </a:cxn>
                </a:cxnLst>
                <a:rect l="0" t="0" r="r" b="b"/>
                <a:pathLst>
                  <a:path w="8" h="12">
                    <a:moveTo>
                      <a:pt x="1" y="0"/>
                    </a:moveTo>
                    <a:cubicBezTo>
                      <a:pt x="5" y="4"/>
                      <a:pt x="8" y="7"/>
                      <a:pt x="8" y="12"/>
                    </a:cubicBezTo>
                    <a:cubicBezTo>
                      <a:pt x="5" y="12"/>
                      <a:pt x="0" y="5"/>
                      <a:pt x="0" y="2"/>
                    </a:cubicBezTo>
                    <a:cubicBezTo>
                      <a:pt x="0" y="1"/>
                      <a:pt x="0" y="1"/>
                      <a:pt x="0" y="0"/>
                    </a:cubicBezTo>
                    <a:cubicBezTo>
                      <a:pt x="3" y="0"/>
                      <a:pt x="3" y="0"/>
                      <a:pt x="3" y="0"/>
                    </a:cubicBezTo>
                    <a:cubicBezTo>
                      <a:pt x="3" y="1"/>
                      <a:pt x="3" y="2"/>
                      <a:pt x="3" y="2"/>
                    </a:cubicBezTo>
                    <a:lnTo>
                      <a:pt x="1"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1" name="Freeform 136">
                <a:extLst>
                  <a:ext uri="{FF2B5EF4-FFF2-40B4-BE49-F238E27FC236}">
                    <a16:creationId xmlns:a16="http://schemas.microsoft.com/office/drawing/2014/main" id="{19316DD6-AD2B-7046-91B6-164DCA99AB36}"/>
                  </a:ext>
                </a:extLst>
              </p:cNvPr>
              <p:cNvSpPr>
                <a:spLocks/>
              </p:cNvSpPr>
              <p:nvPr/>
            </p:nvSpPr>
            <p:spPr bwMode="auto">
              <a:xfrm>
                <a:off x="6013450" y="2855913"/>
                <a:ext cx="15875" cy="15875"/>
              </a:xfrm>
              <a:custGeom>
                <a:avLst/>
                <a:gdLst/>
                <a:ahLst/>
                <a:cxnLst>
                  <a:cxn ang="0">
                    <a:pos x="2" y="0"/>
                  </a:cxn>
                  <a:cxn ang="0">
                    <a:pos x="8" y="11"/>
                  </a:cxn>
                  <a:cxn ang="0">
                    <a:pos x="0" y="1"/>
                  </a:cxn>
                  <a:cxn ang="0">
                    <a:pos x="0" y="1"/>
                  </a:cxn>
                  <a:cxn ang="0">
                    <a:pos x="2" y="0"/>
                  </a:cxn>
                </a:cxnLst>
                <a:rect l="0" t="0" r="r" b="b"/>
                <a:pathLst>
                  <a:path w="12" h="11">
                    <a:moveTo>
                      <a:pt x="2" y="0"/>
                    </a:moveTo>
                    <a:cubicBezTo>
                      <a:pt x="5" y="2"/>
                      <a:pt x="12" y="11"/>
                      <a:pt x="8" y="11"/>
                    </a:cubicBezTo>
                    <a:cubicBezTo>
                      <a:pt x="6" y="11"/>
                      <a:pt x="1" y="4"/>
                      <a:pt x="0" y="1"/>
                    </a:cubicBezTo>
                    <a:cubicBezTo>
                      <a:pt x="0" y="1"/>
                      <a:pt x="0" y="1"/>
                      <a:pt x="0" y="1"/>
                    </a:cubicBezTo>
                    <a:lnTo>
                      <a:pt x="2"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2" name="Freeform 137">
                <a:extLst>
                  <a:ext uri="{FF2B5EF4-FFF2-40B4-BE49-F238E27FC236}">
                    <a16:creationId xmlns:a16="http://schemas.microsoft.com/office/drawing/2014/main" id="{AEC6B5C0-457B-A547-8134-DF902B1A0755}"/>
                  </a:ext>
                </a:extLst>
              </p:cNvPr>
              <p:cNvSpPr>
                <a:spLocks/>
              </p:cNvSpPr>
              <p:nvPr/>
            </p:nvSpPr>
            <p:spPr bwMode="auto">
              <a:xfrm>
                <a:off x="6548438" y="2284413"/>
                <a:ext cx="41275" cy="49213"/>
              </a:xfrm>
              <a:custGeom>
                <a:avLst/>
                <a:gdLst/>
                <a:ahLst/>
                <a:cxnLst>
                  <a:cxn ang="0">
                    <a:pos x="12" y="22"/>
                  </a:cxn>
                  <a:cxn ang="0">
                    <a:pos x="14" y="16"/>
                  </a:cxn>
                  <a:cxn ang="0">
                    <a:pos x="10" y="10"/>
                  </a:cxn>
                  <a:cxn ang="0">
                    <a:pos x="10" y="14"/>
                  </a:cxn>
                  <a:cxn ang="0">
                    <a:pos x="5" y="16"/>
                  </a:cxn>
                  <a:cxn ang="0">
                    <a:pos x="0" y="11"/>
                  </a:cxn>
                  <a:cxn ang="0">
                    <a:pos x="14" y="0"/>
                  </a:cxn>
                  <a:cxn ang="0">
                    <a:pos x="26" y="3"/>
                  </a:cxn>
                  <a:cxn ang="0">
                    <a:pos x="26" y="8"/>
                  </a:cxn>
                  <a:cxn ang="0">
                    <a:pos x="30" y="11"/>
                  </a:cxn>
                  <a:cxn ang="0">
                    <a:pos x="30" y="16"/>
                  </a:cxn>
                  <a:cxn ang="0">
                    <a:pos x="26" y="16"/>
                  </a:cxn>
                  <a:cxn ang="0">
                    <a:pos x="15" y="37"/>
                  </a:cxn>
                  <a:cxn ang="0">
                    <a:pos x="14" y="33"/>
                  </a:cxn>
                  <a:cxn ang="0">
                    <a:pos x="14" y="36"/>
                  </a:cxn>
                  <a:cxn ang="0">
                    <a:pos x="7" y="29"/>
                  </a:cxn>
                  <a:cxn ang="0">
                    <a:pos x="12" y="22"/>
                  </a:cxn>
                </a:cxnLst>
                <a:rect l="0" t="0" r="r" b="b"/>
                <a:pathLst>
                  <a:path w="30" h="37">
                    <a:moveTo>
                      <a:pt x="12" y="22"/>
                    </a:moveTo>
                    <a:cubicBezTo>
                      <a:pt x="14" y="16"/>
                      <a:pt x="14" y="16"/>
                      <a:pt x="14" y="16"/>
                    </a:cubicBezTo>
                    <a:cubicBezTo>
                      <a:pt x="11" y="15"/>
                      <a:pt x="11" y="12"/>
                      <a:pt x="10" y="10"/>
                    </a:cubicBezTo>
                    <a:cubicBezTo>
                      <a:pt x="10" y="11"/>
                      <a:pt x="9" y="13"/>
                      <a:pt x="10" y="14"/>
                    </a:cubicBezTo>
                    <a:cubicBezTo>
                      <a:pt x="8" y="14"/>
                      <a:pt x="6" y="16"/>
                      <a:pt x="5" y="16"/>
                    </a:cubicBezTo>
                    <a:cubicBezTo>
                      <a:pt x="3" y="16"/>
                      <a:pt x="0" y="13"/>
                      <a:pt x="0" y="11"/>
                    </a:cubicBezTo>
                    <a:cubicBezTo>
                      <a:pt x="0" y="8"/>
                      <a:pt x="13" y="0"/>
                      <a:pt x="14" y="0"/>
                    </a:cubicBezTo>
                    <a:cubicBezTo>
                      <a:pt x="18" y="0"/>
                      <a:pt x="20" y="3"/>
                      <a:pt x="26" y="3"/>
                    </a:cubicBezTo>
                    <a:cubicBezTo>
                      <a:pt x="26" y="5"/>
                      <a:pt x="25" y="8"/>
                      <a:pt x="26" y="8"/>
                    </a:cubicBezTo>
                    <a:cubicBezTo>
                      <a:pt x="30" y="11"/>
                      <a:pt x="30" y="11"/>
                      <a:pt x="30" y="11"/>
                    </a:cubicBezTo>
                    <a:cubicBezTo>
                      <a:pt x="30" y="13"/>
                      <a:pt x="29" y="14"/>
                      <a:pt x="30" y="16"/>
                    </a:cubicBezTo>
                    <a:cubicBezTo>
                      <a:pt x="29" y="16"/>
                      <a:pt x="27" y="16"/>
                      <a:pt x="26" y="16"/>
                    </a:cubicBezTo>
                    <a:cubicBezTo>
                      <a:pt x="25" y="24"/>
                      <a:pt x="21" y="37"/>
                      <a:pt x="15" y="37"/>
                    </a:cubicBezTo>
                    <a:cubicBezTo>
                      <a:pt x="14" y="37"/>
                      <a:pt x="14" y="35"/>
                      <a:pt x="14" y="33"/>
                    </a:cubicBezTo>
                    <a:cubicBezTo>
                      <a:pt x="14" y="36"/>
                      <a:pt x="14" y="36"/>
                      <a:pt x="14" y="36"/>
                    </a:cubicBezTo>
                    <a:cubicBezTo>
                      <a:pt x="10" y="36"/>
                      <a:pt x="7" y="31"/>
                      <a:pt x="7" y="29"/>
                    </a:cubicBezTo>
                    <a:cubicBezTo>
                      <a:pt x="7" y="28"/>
                      <a:pt x="12" y="22"/>
                      <a:pt x="12" y="22"/>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3" name="Freeform 138">
                <a:extLst>
                  <a:ext uri="{FF2B5EF4-FFF2-40B4-BE49-F238E27FC236}">
                    <a16:creationId xmlns:a16="http://schemas.microsoft.com/office/drawing/2014/main" id="{09D73DD2-83FE-964D-AF58-5C62E52F072B}"/>
                  </a:ext>
                </a:extLst>
              </p:cNvPr>
              <p:cNvSpPr>
                <a:spLocks/>
              </p:cNvSpPr>
              <p:nvPr/>
            </p:nvSpPr>
            <p:spPr bwMode="auto">
              <a:xfrm>
                <a:off x="6596063" y="2271713"/>
                <a:ext cx="42863" cy="30163"/>
              </a:xfrm>
              <a:custGeom>
                <a:avLst/>
                <a:gdLst/>
                <a:ahLst/>
                <a:cxnLst>
                  <a:cxn ang="0">
                    <a:pos x="23" y="15"/>
                  </a:cxn>
                  <a:cxn ang="0">
                    <a:pos x="17" y="12"/>
                  </a:cxn>
                  <a:cxn ang="0">
                    <a:pos x="6" y="23"/>
                  </a:cxn>
                  <a:cxn ang="0">
                    <a:pos x="3" y="17"/>
                  </a:cxn>
                  <a:cxn ang="0">
                    <a:pos x="0" y="12"/>
                  </a:cxn>
                  <a:cxn ang="0">
                    <a:pos x="8" y="5"/>
                  </a:cxn>
                  <a:cxn ang="0">
                    <a:pos x="23" y="0"/>
                  </a:cxn>
                  <a:cxn ang="0">
                    <a:pos x="23" y="15"/>
                  </a:cxn>
                </a:cxnLst>
                <a:rect l="0" t="0" r="r" b="b"/>
                <a:pathLst>
                  <a:path w="33" h="23">
                    <a:moveTo>
                      <a:pt x="23" y="15"/>
                    </a:moveTo>
                    <a:cubicBezTo>
                      <a:pt x="20" y="15"/>
                      <a:pt x="18" y="13"/>
                      <a:pt x="17" y="12"/>
                    </a:cubicBezTo>
                    <a:cubicBezTo>
                      <a:pt x="13" y="16"/>
                      <a:pt x="12" y="23"/>
                      <a:pt x="6" y="23"/>
                    </a:cubicBezTo>
                    <a:cubicBezTo>
                      <a:pt x="4" y="23"/>
                      <a:pt x="3" y="19"/>
                      <a:pt x="3" y="17"/>
                    </a:cubicBezTo>
                    <a:cubicBezTo>
                      <a:pt x="1" y="15"/>
                      <a:pt x="0" y="14"/>
                      <a:pt x="0" y="12"/>
                    </a:cubicBezTo>
                    <a:cubicBezTo>
                      <a:pt x="0" y="12"/>
                      <a:pt x="8" y="6"/>
                      <a:pt x="8" y="5"/>
                    </a:cubicBezTo>
                    <a:cubicBezTo>
                      <a:pt x="16" y="7"/>
                      <a:pt x="17" y="0"/>
                      <a:pt x="23" y="0"/>
                    </a:cubicBezTo>
                    <a:cubicBezTo>
                      <a:pt x="33" y="0"/>
                      <a:pt x="28" y="15"/>
                      <a:pt x="23" y="1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4" name="Freeform 139">
                <a:extLst>
                  <a:ext uri="{FF2B5EF4-FFF2-40B4-BE49-F238E27FC236}">
                    <a16:creationId xmlns:a16="http://schemas.microsoft.com/office/drawing/2014/main" id="{B8F83ACB-3EB6-C34C-98A5-0CF415660F09}"/>
                  </a:ext>
                </a:extLst>
              </p:cNvPr>
              <p:cNvSpPr>
                <a:spLocks/>
              </p:cNvSpPr>
              <p:nvPr/>
            </p:nvSpPr>
            <p:spPr bwMode="auto">
              <a:xfrm>
                <a:off x="6572250" y="2136775"/>
                <a:ext cx="185738" cy="153988"/>
              </a:xfrm>
              <a:custGeom>
                <a:avLst/>
                <a:gdLst/>
                <a:ahLst/>
                <a:cxnLst>
                  <a:cxn ang="0">
                    <a:pos x="55" y="110"/>
                  </a:cxn>
                  <a:cxn ang="0">
                    <a:pos x="55" y="107"/>
                  </a:cxn>
                  <a:cxn ang="0">
                    <a:pos x="56" y="99"/>
                  </a:cxn>
                  <a:cxn ang="0">
                    <a:pos x="43" y="95"/>
                  </a:cxn>
                  <a:cxn ang="0">
                    <a:pos x="39" y="99"/>
                  </a:cxn>
                  <a:cxn ang="0">
                    <a:pos x="29" y="100"/>
                  </a:cxn>
                  <a:cxn ang="0">
                    <a:pos x="6" y="106"/>
                  </a:cxn>
                  <a:cxn ang="0">
                    <a:pos x="0" y="104"/>
                  </a:cxn>
                  <a:cxn ang="0">
                    <a:pos x="5" y="101"/>
                  </a:cxn>
                  <a:cxn ang="0">
                    <a:pos x="30" y="84"/>
                  </a:cxn>
                  <a:cxn ang="0">
                    <a:pos x="57" y="84"/>
                  </a:cxn>
                  <a:cxn ang="0">
                    <a:pos x="72" y="70"/>
                  </a:cxn>
                  <a:cxn ang="0">
                    <a:pos x="79" y="59"/>
                  </a:cxn>
                  <a:cxn ang="0">
                    <a:pos x="77" y="64"/>
                  </a:cxn>
                  <a:cxn ang="0">
                    <a:pos x="79" y="66"/>
                  </a:cxn>
                  <a:cxn ang="0">
                    <a:pos x="92" y="60"/>
                  </a:cxn>
                  <a:cxn ang="0">
                    <a:pos x="116" y="25"/>
                  </a:cxn>
                  <a:cxn ang="0">
                    <a:pos x="114" y="19"/>
                  </a:cxn>
                  <a:cxn ang="0">
                    <a:pos x="125" y="3"/>
                  </a:cxn>
                  <a:cxn ang="0">
                    <a:pos x="130" y="4"/>
                  </a:cxn>
                  <a:cxn ang="0">
                    <a:pos x="129" y="4"/>
                  </a:cxn>
                  <a:cxn ang="0">
                    <a:pos x="128" y="0"/>
                  </a:cxn>
                  <a:cxn ang="0">
                    <a:pos x="133" y="2"/>
                  </a:cxn>
                  <a:cxn ang="0">
                    <a:pos x="134" y="11"/>
                  </a:cxn>
                  <a:cxn ang="0">
                    <a:pos x="140" y="26"/>
                  </a:cxn>
                  <a:cxn ang="0">
                    <a:pos x="134" y="40"/>
                  </a:cxn>
                  <a:cxn ang="0">
                    <a:pos x="134" y="43"/>
                  </a:cxn>
                  <a:cxn ang="0">
                    <a:pos x="130" y="44"/>
                  </a:cxn>
                  <a:cxn ang="0">
                    <a:pos x="127" y="63"/>
                  </a:cxn>
                  <a:cxn ang="0">
                    <a:pos x="122" y="76"/>
                  </a:cxn>
                  <a:cxn ang="0">
                    <a:pos x="125" y="84"/>
                  </a:cxn>
                  <a:cxn ang="0">
                    <a:pos x="114" y="93"/>
                  </a:cxn>
                  <a:cxn ang="0">
                    <a:pos x="114" y="86"/>
                  </a:cxn>
                  <a:cxn ang="0">
                    <a:pos x="102" y="96"/>
                  </a:cxn>
                  <a:cxn ang="0">
                    <a:pos x="100" y="94"/>
                  </a:cxn>
                  <a:cxn ang="0">
                    <a:pos x="96" y="94"/>
                  </a:cxn>
                  <a:cxn ang="0">
                    <a:pos x="87" y="100"/>
                  </a:cxn>
                  <a:cxn ang="0">
                    <a:pos x="74" y="92"/>
                  </a:cxn>
                  <a:cxn ang="0">
                    <a:pos x="72" y="96"/>
                  </a:cxn>
                  <a:cxn ang="0">
                    <a:pos x="76" y="103"/>
                  </a:cxn>
                  <a:cxn ang="0">
                    <a:pos x="72" y="103"/>
                  </a:cxn>
                  <a:cxn ang="0">
                    <a:pos x="61" y="115"/>
                  </a:cxn>
                  <a:cxn ang="0">
                    <a:pos x="55" y="110"/>
                  </a:cxn>
                </a:cxnLst>
                <a:rect l="0" t="0" r="r" b="b"/>
                <a:pathLst>
                  <a:path w="140" h="115">
                    <a:moveTo>
                      <a:pt x="55" y="110"/>
                    </a:moveTo>
                    <a:cubicBezTo>
                      <a:pt x="53" y="110"/>
                      <a:pt x="55" y="108"/>
                      <a:pt x="55" y="107"/>
                    </a:cubicBezTo>
                    <a:cubicBezTo>
                      <a:pt x="55" y="104"/>
                      <a:pt x="56" y="101"/>
                      <a:pt x="56" y="99"/>
                    </a:cubicBezTo>
                    <a:cubicBezTo>
                      <a:pt x="51" y="98"/>
                      <a:pt x="48" y="95"/>
                      <a:pt x="43" y="95"/>
                    </a:cubicBezTo>
                    <a:cubicBezTo>
                      <a:pt x="40" y="95"/>
                      <a:pt x="40" y="98"/>
                      <a:pt x="39" y="99"/>
                    </a:cubicBezTo>
                    <a:cubicBezTo>
                      <a:pt x="35" y="100"/>
                      <a:pt x="32" y="98"/>
                      <a:pt x="29" y="100"/>
                    </a:cubicBezTo>
                    <a:cubicBezTo>
                      <a:pt x="23" y="103"/>
                      <a:pt x="15" y="106"/>
                      <a:pt x="6" y="106"/>
                    </a:cubicBezTo>
                    <a:cubicBezTo>
                      <a:pt x="3" y="106"/>
                      <a:pt x="0" y="106"/>
                      <a:pt x="0" y="104"/>
                    </a:cubicBezTo>
                    <a:cubicBezTo>
                      <a:pt x="0" y="103"/>
                      <a:pt x="4" y="102"/>
                      <a:pt x="5" y="101"/>
                    </a:cubicBezTo>
                    <a:cubicBezTo>
                      <a:pt x="15" y="95"/>
                      <a:pt x="19" y="84"/>
                      <a:pt x="30" y="84"/>
                    </a:cubicBezTo>
                    <a:cubicBezTo>
                      <a:pt x="43" y="84"/>
                      <a:pt x="47" y="84"/>
                      <a:pt x="57" y="84"/>
                    </a:cubicBezTo>
                    <a:cubicBezTo>
                      <a:pt x="65" y="84"/>
                      <a:pt x="68" y="70"/>
                      <a:pt x="72" y="70"/>
                    </a:cubicBezTo>
                    <a:cubicBezTo>
                      <a:pt x="72" y="70"/>
                      <a:pt x="78" y="60"/>
                      <a:pt x="79" y="59"/>
                    </a:cubicBezTo>
                    <a:cubicBezTo>
                      <a:pt x="78" y="61"/>
                      <a:pt x="77" y="62"/>
                      <a:pt x="77" y="64"/>
                    </a:cubicBezTo>
                    <a:cubicBezTo>
                      <a:pt x="77" y="65"/>
                      <a:pt x="78" y="66"/>
                      <a:pt x="79" y="66"/>
                    </a:cubicBezTo>
                    <a:cubicBezTo>
                      <a:pt x="86" y="66"/>
                      <a:pt x="87" y="62"/>
                      <a:pt x="92" y="60"/>
                    </a:cubicBezTo>
                    <a:cubicBezTo>
                      <a:pt x="101" y="57"/>
                      <a:pt x="116" y="39"/>
                      <a:pt x="116" y="25"/>
                    </a:cubicBezTo>
                    <a:cubicBezTo>
                      <a:pt x="116" y="22"/>
                      <a:pt x="114" y="22"/>
                      <a:pt x="114" y="19"/>
                    </a:cubicBezTo>
                    <a:cubicBezTo>
                      <a:pt x="114" y="14"/>
                      <a:pt x="119" y="3"/>
                      <a:pt x="125" y="3"/>
                    </a:cubicBezTo>
                    <a:cubicBezTo>
                      <a:pt x="125" y="3"/>
                      <a:pt x="125" y="9"/>
                      <a:pt x="130" y="4"/>
                    </a:cubicBezTo>
                    <a:cubicBezTo>
                      <a:pt x="130" y="4"/>
                      <a:pt x="129" y="4"/>
                      <a:pt x="129" y="4"/>
                    </a:cubicBezTo>
                    <a:cubicBezTo>
                      <a:pt x="128" y="4"/>
                      <a:pt x="127" y="0"/>
                      <a:pt x="128" y="0"/>
                    </a:cubicBezTo>
                    <a:cubicBezTo>
                      <a:pt x="131" y="0"/>
                      <a:pt x="133" y="1"/>
                      <a:pt x="133" y="2"/>
                    </a:cubicBezTo>
                    <a:cubicBezTo>
                      <a:pt x="135" y="5"/>
                      <a:pt x="134" y="8"/>
                      <a:pt x="134" y="11"/>
                    </a:cubicBezTo>
                    <a:cubicBezTo>
                      <a:pt x="134" y="17"/>
                      <a:pt x="140" y="20"/>
                      <a:pt x="140" y="26"/>
                    </a:cubicBezTo>
                    <a:cubicBezTo>
                      <a:pt x="140" y="33"/>
                      <a:pt x="134" y="34"/>
                      <a:pt x="134" y="40"/>
                    </a:cubicBezTo>
                    <a:cubicBezTo>
                      <a:pt x="134" y="41"/>
                      <a:pt x="134" y="42"/>
                      <a:pt x="134" y="43"/>
                    </a:cubicBezTo>
                    <a:cubicBezTo>
                      <a:pt x="133" y="44"/>
                      <a:pt x="132" y="43"/>
                      <a:pt x="130" y="44"/>
                    </a:cubicBezTo>
                    <a:cubicBezTo>
                      <a:pt x="126" y="45"/>
                      <a:pt x="127" y="59"/>
                      <a:pt x="127" y="63"/>
                    </a:cubicBezTo>
                    <a:cubicBezTo>
                      <a:pt x="127" y="67"/>
                      <a:pt x="122" y="70"/>
                      <a:pt x="122" y="76"/>
                    </a:cubicBezTo>
                    <a:cubicBezTo>
                      <a:pt x="122" y="80"/>
                      <a:pt x="124" y="81"/>
                      <a:pt x="125" y="84"/>
                    </a:cubicBezTo>
                    <a:cubicBezTo>
                      <a:pt x="119" y="87"/>
                      <a:pt x="119" y="91"/>
                      <a:pt x="114" y="93"/>
                    </a:cubicBezTo>
                    <a:cubicBezTo>
                      <a:pt x="112" y="89"/>
                      <a:pt x="114" y="89"/>
                      <a:pt x="114" y="86"/>
                    </a:cubicBezTo>
                    <a:cubicBezTo>
                      <a:pt x="108" y="90"/>
                      <a:pt x="104" y="90"/>
                      <a:pt x="102" y="96"/>
                    </a:cubicBezTo>
                    <a:cubicBezTo>
                      <a:pt x="102" y="96"/>
                      <a:pt x="100" y="95"/>
                      <a:pt x="100" y="94"/>
                    </a:cubicBezTo>
                    <a:cubicBezTo>
                      <a:pt x="96" y="94"/>
                      <a:pt x="96" y="94"/>
                      <a:pt x="96" y="94"/>
                    </a:cubicBezTo>
                    <a:cubicBezTo>
                      <a:pt x="93" y="97"/>
                      <a:pt x="91" y="100"/>
                      <a:pt x="87" y="100"/>
                    </a:cubicBezTo>
                    <a:cubicBezTo>
                      <a:pt x="78" y="100"/>
                      <a:pt x="78" y="92"/>
                      <a:pt x="74" y="92"/>
                    </a:cubicBezTo>
                    <a:cubicBezTo>
                      <a:pt x="73" y="92"/>
                      <a:pt x="72" y="94"/>
                      <a:pt x="72" y="96"/>
                    </a:cubicBezTo>
                    <a:cubicBezTo>
                      <a:pt x="72" y="97"/>
                      <a:pt x="76" y="103"/>
                      <a:pt x="76" y="103"/>
                    </a:cubicBezTo>
                    <a:cubicBezTo>
                      <a:pt x="75" y="103"/>
                      <a:pt x="73" y="103"/>
                      <a:pt x="72" y="103"/>
                    </a:cubicBezTo>
                    <a:cubicBezTo>
                      <a:pt x="68" y="103"/>
                      <a:pt x="63" y="110"/>
                      <a:pt x="61" y="115"/>
                    </a:cubicBezTo>
                    <a:cubicBezTo>
                      <a:pt x="57" y="114"/>
                      <a:pt x="58" y="110"/>
                      <a:pt x="55" y="11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5" name="Freeform 140">
                <a:extLst>
                  <a:ext uri="{FF2B5EF4-FFF2-40B4-BE49-F238E27FC236}">
                    <a16:creationId xmlns:a16="http://schemas.microsoft.com/office/drawing/2014/main" id="{7267E409-435F-B14D-8FF2-7A60E50C4468}"/>
                  </a:ext>
                </a:extLst>
              </p:cNvPr>
              <p:cNvSpPr>
                <a:spLocks/>
              </p:cNvSpPr>
              <p:nvPr/>
            </p:nvSpPr>
            <p:spPr bwMode="auto">
              <a:xfrm>
                <a:off x="6721475" y="2054225"/>
                <a:ext cx="96838" cy="80963"/>
              </a:xfrm>
              <a:custGeom>
                <a:avLst/>
                <a:gdLst/>
                <a:ahLst/>
                <a:cxnLst>
                  <a:cxn ang="0">
                    <a:pos x="11" y="33"/>
                  </a:cxn>
                  <a:cxn ang="0">
                    <a:pos x="15" y="33"/>
                  </a:cxn>
                  <a:cxn ang="0">
                    <a:pos x="26" y="10"/>
                  </a:cxn>
                  <a:cxn ang="0">
                    <a:pos x="23" y="6"/>
                  </a:cxn>
                  <a:cxn ang="0">
                    <a:pos x="26" y="0"/>
                  </a:cxn>
                  <a:cxn ang="0">
                    <a:pos x="60" y="22"/>
                  </a:cxn>
                  <a:cxn ang="0">
                    <a:pos x="70" y="21"/>
                  </a:cxn>
                  <a:cxn ang="0">
                    <a:pos x="67" y="26"/>
                  </a:cxn>
                  <a:cxn ang="0">
                    <a:pos x="72" y="32"/>
                  </a:cxn>
                  <a:cxn ang="0">
                    <a:pos x="59" y="36"/>
                  </a:cxn>
                  <a:cxn ang="0">
                    <a:pos x="43" y="51"/>
                  </a:cxn>
                  <a:cxn ang="0">
                    <a:pos x="24" y="41"/>
                  </a:cxn>
                  <a:cxn ang="0">
                    <a:pos x="21" y="45"/>
                  </a:cxn>
                  <a:cxn ang="0">
                    <a:pos x="8" y="48"/>
                  </a:cxn>
                  <a:cxn ang="0">
                    <a:pos x="16" y="54"/>
                  </a:cxn>
                  <a:cxn ang="0">
                    <a:pos x="5" y="61"/>
                  </a:cxn>
                  <a:cxn ang="0">
                    <a:pos x="3" y="61"/>
                  </a:cxn>
                  <a:cxn ang="0">
                    <a:pos x="3" y="51"/>
                  </a:cxn>
                  <a:cxn ang="0">
                    <a:pos x="0" y="46"/>
                  </a:cxn>
                  <a:cxn ang="0">
                    <a:pos x="8" y="35"/>
                  </a:cxn>
                  <a:cxn ang="0">
                    <a:pos x="8" y="32"/>
                  </a:cxn>
                  <a:cxn ang="0">
                    <a:pos x="12" y="34"/>
                  </a:cxn>
                  <a:cxn ang="0">
                    <a:pos x="11" y="33"/>
                  </a:cxn>
                </a:cxnLst>
                <a:rect l="0" t="0" r="r" b="b"/>
                <a:pathLst>
                  <a:path w="72" h="61">
                    <a:moveTo>
                      <a:pt x="11" y="33"/>
                    </a:moveTo>
                    <a:cubicBezTo>
                      <a:pt x="12" y="33"/>
                      <a:pt x="14" y="33"/>
                      <a:pt x="15" y="33"/>
                    </a:cubicBezTo>
                    <a:cubicBezTo>
                      <a:pt x="23" y="33"/>
                      <a:pt x="26" y="16"/>
                      <a:pt x="26" y="10"/>
                    </a:cubicBezTo>
                    <a:cubicBezTo>
                      <a:pt x="26" y="8"/>
                      <a:pt x="23" y="7"/>
                      <a:pt x="23" y="6"/>
                    </a:cubicBezTo>
                    <a:cubicBezTo>
                      <a:pt x="23" y="2"/>
                      <a:pt x="25" y="1"/>
                      <a:pt x="26" y="0"/>
                    </a:cubicBezTo>
                    <a:cubicBezTo>
                      <a:pt x="38" y="8"/>
                      <a:pt x="43" y="22"/>
                      <a:pt x="60" y="22"/>
                    </a:cubicBezTo>
                    <a:cubicBezTo>
                      <a:pt x="64" y="22"/>
                      <a:pt x="67" y="19"/>
                      <a:pt x="70" y="21"/>
                    </a:cubicBezTo>
                    <a:cubicBezTo>
                      <a:pt x="69" y="23"/>
                      <a:pt x="67" y="24"/>
                      <a:pt x="67" y="26"/>
                    </a:cubicBezTo>
                    <a:cubicBezTo>
                      <a:pt x="67" y="29"/>
                      <a:pt x="71" y="32"/>
                      <a:pt x="72" y="32"/>
                    </a:cubicBezTo>
                    <a:cubicBezTo>
                      <a:pt x="68" y="35"/>
                      <a:pt x="65" y="36"/>
                      <a:pt x="59" y="36"/>
                    </a:cubicBezTo>
                    <a:cubicBezTo>
                      <a:pt x="49" y="36"/>
                      <a:pt x="46" y="46"/>
                      <a:pt x="43" y="51"/>
                    </a:cubicBezTo>
                    <a:cubicBezTo>
                      <a:pt x="36" y="47"/>
                      <a:pt x="31" y="46"/>
                      <a:pt x="24" y="41"/>
                    </a:cubicBezTo>
                    <a:cubicBezTo>
                      <a:pt x="23" y="42"/>
                      <a:pt x="21" y="43"/>
                      <a:pt x="21" y="45"/>
                    </a:cubicBezTo>
                    <a:cubicBezTo>
                      <a:pt x="15" y="45"/>
                      <a:pt x="8" y="40"/>
                      <a:pt x="8" y="48"/>
                    </a:cubicBezTo>
                    <a:cubicBezTo>
                      <a:pt x="8" y="52"/>
                      <a:pt x="14" y="52"/>
                      <a:pt x="16" y="54"/>
                    </a:cubicBezTo>
                    <a:cubicBezTo>
                      <a:pt x="12" y="59"/>
                      <a:pt x="9" y="57"/>
                      <a:pt x="5" y="61"/>
                    </a:cubicBezTo>
                    <a:cubicBezTo>
                      <a:pt x="3" y="61"/>
                      <a:pt x="3" y="61"/>
                      <a:pt x="3" y="61"/>
                    </a:cubicBezTo>
                    <a:cubicBezTo>
                      <a:pt x="3" y="58"/>
                      <a:pt x="3" y="51"/>
                      <a:pt x="3" y="51"/>
                    </a:cubicBezTo>
                    <a:cubicBezTo>
                      <a:pt x="3" y="49"/>
                      <a:pt x="0" y="48"/>
                      <a:pt x="0" y="46"/>
                    </a:cubicBezTo>
                    <a:cubicBezTo>
                      <a:pt x="0" y="41"/>
                      <a:pt x="8" y="38"/>
                      <a:pt x="8" y="35"/>
                    </a:cubicBezTo>
                    <a:cubicBezTo>
                      <a:pt x="8" y="32"/>
                      <a:pt x="8" y="32"/>
                      <a:pt x="8" y="32"/>
                    </a:cubicBezTo>
                    <a:cubicBezTo>
                      <a:pt x="9" y="32"/>
                      <a:pt x="10" y="33"/>
                      <a:pt x="12" y="34"/>
                    </a:cubicBezTo>
                    <a:lnTo>
                      <a:pt x="11" y="3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6" name="Freeform 141">
                <a:extLst>
                  <a:ext uri="{FF2B5EF4-FFF2-40B4-BE49-F238E27FC236}">
                    <a16:creationId xmlns:a16="http://schemas.microsoft.com/office/drawing/2014/main" id="{A78165DD-DCCC-6C40-8647-AA67C551D84A}"/>
                  </a:ext>
                </a:extLst>
              </p:cNvPr>
              <p:cNvSpPr>
                <a:spLocks/>
              </p:cNvSpPr>
              <p:nvPr/>
            </p:nvSpPr>
            <p:spPr bwMode="auto">
              <a:xfrm>
                <a:off x="6816725" y="2073275"/>
                <a:ext cx="15875" cy="14288"/>
              </a:xfrm>
              <a:custGeom>
                <a:avLst/>
                <a:gdLst/>
                <a:ahLst/>
                <a:cxnLst>
                  <a:cxn ang="0">
                    <a:pos x="10" y="0"/>
                  </a:cxn>
                  <a:cxn ang="0">
                    <a:pos x="12" y="2"/>
                  </a:cxn>
                  <a:cxn ang="0">
                    <a:pos x="1" y="11"/>
                  </a:cxn>
                  <a:cxn ang="0">
                    <a:pos x="1" y="7"/>
                  </a:cxn>
                  <a:cxn ang="0">
                    <a:pos x="11" y="0"/>
                  </a:cxn>
                  <a:cxn ang="0">
                    <a:pos x="10" y="0"/>
                  </a:cxn>
                </a:cxnLst>
                <a:rect l="0" t="0" r="r" b="b"/>
                <a:pathLst>
                  <a:path w="12" h="11">
                    <a:moveTo>
                      <a:pt x="10" y="0"/>
                    </a:moveTo>
                    <a:cubicBezTo>
                      <a:pt x="12" y="2"/>
                      <a:pt x="12" y="2"/>
                      <a:pt x="12" y="2"/>
                    </a:cubicBezTo>
                    <a:cubicBezTo>
                      <a:pt x="10" y="4"/>
                      <a:pt x="5" y="11"/>
                      <a:pt x="1" y="11"/>
                    </a:cubicBezTo>
                    <a:cubicBezTo>
                      <a:pt x="0" y="11"/>
                      <a:pt x="0" y="8"/>
                      <a:pt x="1" y="7"/>
                    </a:cubicBezTo>
                    <a:cubicBezTo>
                      <a:pt x="3" y="4"/>
                      <a:pt x="8" y="0"/>
                      <a:pt x="11" y="0"/>
                    </a:cubicBezTo>
                    <a:lnTo>
                      <a:pt x="10"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7" name="Freeform 142">
                <a:extLst>
                  <a:ext uri="{FF2B5EF4-FFF2-40B4-BE49-F238E27FC236}">
                    <a16:creationId xmlns:a16="http://schemas.microsoft.com/office/drawing/2014/main" id="{021FD9AE-76D7-BB4D-8BB6-1B904CE0B13D}"/>
                  </a:ext>
                </a:extLst>
              </p:cNvPr>
              <p:cNvSpPr>
                <a:spLocks/>
              </p:cNvSpPr>
              <p:nvPr/>
            </p:nvSpPr>
            <p:spPr bwMode="auto">
              <a:xfrm>
                <a:off x="6848475" y="2052638"/>
                <a:ext cx="22225" cy="15875"/>
              </a:xfrm>
              <a:custGeom>
                <a:avLst/>
                <a:gdLst/>
                <a:ahLst/>
                <a:cxnLst>
                  <a:cxn ang="0">
                    <a:pos x="17" y="3"/>
                  </a:cxn>
                  <a:cxn ang="0">
                    <a:pos x="1" y="12"/>
                  </a:cxn>
                  <a:cxn ang="0">
                    <a:pos x="1" y="10"/>
                  </a:cxn>
                  <a:cxn ang="0">
                    <a:pos x="10" y="0"/>
                  </a:cxn>
                  <a:cxn ang="0">
                    <a:pos x="17" y="0"/>
                  </a:cxn>
                  <a:cxn ang="0">
                    <a:pos x="17" y="3"/>
                  </a:cxn>
                </a:cxnLst>
                <a:rect l="0" t="0" r="r" b="b"/>
                <a:pathLst>
                  <a:path w="17" h="12">
                    <a:moveTo>
                      <a:pt x="17" y="3"/>
                    </a:moveTo>
                    <a:cubicBezTo>
                      <a:pt x="7" y="3"/>
                      <a:pt x="7" y="12"/>
                      <a:pt x="1" y="12"/>
                    </a:cubicBezTo>
                    <a:cubicBezTo>
                      <a:pt x="0" y="12"/>
                      <a:pt x="1" y="10"/>
                      <a:pt x="1" y="10"/>
                    </a:cubicBezTo>
                    <a:cubicBezTo>
                      <a:pt x="1" y="10"/>
                      <a:pt x="5" y="0"/>
                      <a:pt x="10" y="0"/>
                    </a:cubicBezTo>
                    <a:cubicBezTo>
                      <a:pt x="13" y="0"/>
                      <a:pt x="15" y="0"/>
                      <a:pt x="17" y="0"/>
                    </a:cubicBezTo>
                    <a:lnTo>
                      <a:pt x="17" y="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8" name="Freeform 143">
                <a:extLst>
                  <a:ext uri="{FF2B5EF4-FFF2-40B4-BE49-F238E27FC236}">
                    <a16:creationId xmlns:a16="http://schemas.microsoft.com/office/drawing/2014/main" id="{1222230B-4F03-5849-8619-9FD0579B9D4F}"/>
                  </a:ext>
                </a:extLst>
              </p:cNvPr>
              <p:cNvSpPr>
                <a:spLocks/>
              </p:cNvSpPr>
              <p:nvPr/>
            </p:nvSpPr>
            <p:spPr bwMode="auto">
              <a:xfrm>
                <a:off x="6888163" y="2035175"/>
                <a:ext cx="12700" cy="11113"/>
              </a:xfrm>
              <a:custGeom>
                <a:avLst/>
                <a:gdLst/>
                <a:ahLst/>
                <a:cxnLst>
                  <a:cxn ang="0">
                    <a:pos x="1" y="6"/>
                  </a:cxn>
                  <a:cxn ang="0">
                    <a:pos x="2" y="3"/>
                  </a:cxn>
                  <a:cxn ang="0">
                    <a:pos x="9" y="0"/>
                  </a:cxn>
                  <a:cxn ang="0">
                    <a:pos x="1" y="9"/>
                  </a:cxn>
                  <a:cxn ang="0">
                    <a:pos x="1" y="6"/>
                  </a:cxn>
                </a:cxnLst>
                <a:rect l="0" t="0" r="r" b="b"/>
                <a:pathLst>
                  <a:path w="9" h="9">
                    <a:moveTo>
                      <a:pt x="1" y="6"/>
                    </a:moveTo>
                    <a:cubicBezTo>
                      <a:pt x="3" y="6"/>
                      <a:pt x="1" y="4"/>
                      <a:pt x="2" y="3"/>
                    </a:cubicBezTo>
                    <a:cubicBezTo>
                      <a:pt x="3" y="0"/>
                      <a:pt x="8" y="0"/>
                      <a:pt x="9" y="0"/>
                    </a:cubicBezTo>
                    <a:cubicBezTo>
                      <a:pt x="8" y="3"/>
                      <a:pt x="5" y="9"/>
                      <a:pt x="1" y="9"/>
                    </a:cubicBezTo>
                    <a:cubicBezTo>
                      <a:pt x="0" y="9"/>
                      <a:pt x="0" y="6"/>
                      <a:pt x="1"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49" name="Freeform 144">
                <a:extLst>
                  <a:ext uri="{FF2B5EF4-FFF2-40B4-BE49-F238E27FC236}">
                    <a16:creationId xmlns:a16="http://schemas.microsoft.com/office/drawing/2014/main" id="{A88DA8F9-21D9-7E4E-9DF6-DCF9C4EC6767}"/>
                  </a:ext>
                </a:extLst>
              </p:cNvPr>
              <p:cNvSpPr>
                <a:spLocks/>
              </p:cNvSpPr>
              <p:nvPr/>
            </p:nvSpPr>
            <p:spPr bwMode="auto">
              <a:xfrm>
                <a:off x="6753225" y="1855788"/>
                <a:ext cx="47625" cy="184150"/>
              </a:xfrm>
              <a:custGeom>
                <a:avLst/>
                <a:gdLst/>
                <a:ahLst/>
                <a:cxnLst>
                  <a:cxn ang="0">
                    <a:pos x="26" y="84"/>
                  </a:cxn>
                  <a:cxn ang="0">
                    <a:pos x="13" y="109"/>
                  </a:cxn>
                  <a:cxn ang="0">
                    <a:pos x="26" y="132"/>
                  </a:cxn>
                  <a:cxn ang="0">
                    <a:pos x="25" y="132"/>
                  </a:cxn>
                  <a:cxn ang="0">
                    <a:pos x="20" y="128"/>
                  </a:cxn>
                  <a:cxn ang="0">
                    <a:pos x="16" y="128"/>
                  </a:cxn>
                  <a:cxn ang="0">
                    <a:pos x="5" y="138"/>
                  </a:cxn>
                  <a:cxn ang="0">
                    <a:pos x="5" y="125"/>
                  </a:cxn>
                  <a:cxn ang="0">
                    <a:pos x="7" y="105"/>
                  </a:cxn>
                  <a:cxn ang="0">
                    <a:pos x="4" y="93"/>
                  </a:cxn>
                  <a:cxn ang="0">
                    <a:pos x="7" y="79"/>
                  </a:cxn>
                  <a:cxn ang="0">
                    <a:pos x="7" y="53"/>
                  </a:cxn>
                  <a:cxn ang="0">
                    <a:pos x="0" y="37"/>
                  </a:cxn>
                  <a:cxn ang="0">
                    <a:pos x="9" y="15"/>
                  </a:cxn>
                  <a:cxn ang="0">
                    <a:pos x="11" y="9"/>
                  </a:cxn>
                  <a:cxn ang="0">
                    <a:pos x="11" y="0"/>
                  </a:cxn>
                  <a:cxn ang="0">
                    <a:pos x="14" y="0"/>
                  </a:cxn>
                  <a:cxn ang="0">
                    <a:pos x="19" y="20"/>
                  </a:cxn>
                  <a:cxn ang="0">
                    <a:pos x="21" y="37"/>
                  </a:cxn>
                  <a:cxn ang="0">
                    <a:pos x="21" y="47"/>
                  </a:cxn>
                  <a:cxn ang="0">
                    <a:pos x="24" y="59"/>
                  </a:cxn>
                  <a:cxn ang="0">
                    <a:pos x="36" y="90"/>
                  </a:cxn>
                  <a:cxn ang="0">
                    <a:pos x="26" y="84"/>
                  </a:cxn>
                </a:cxnLst>
                <a:rect l="0" t="0" r="r" b="b"/>
                <a:pathLst>
                  <a:path w="36" h="138">
                    <a:moveTo>
                      <a:pt x="26" y="84"/>
                    </a:moveTo>
                    <a:cubicBezTo>
                      <a:pt x="15" y="84"/>
                      <a:pt x="13" y="98"/>
                      <a:pt x="13" y="109"/>
                    </a:cubicBezTo>
                    <a:cubicBezTo>
                      <a:pt x="13" y="120"/>
                      <a:pt x="22" y="124"/>
                      <a:pt x="26" y="132"/>
                    </a:cubicBezTo>
                    <a:cubicBezTo>
                      <a:pt x="26" y="132"/>
                      <a:pt x="25" y="132"/>
                      <a:pt x="25" y="132"/>
                    </a:cubicBezTo>
                    <a:cubicBezTo>
                      <a:pt x="23" y="133"/>
                      <a:pt x="21" y="130"/>
                      <a:pt x="20" y="128"/>
                    </a:cubicBezTo>
                    <a:cubicBezTo>
                      <a:pt x="19" y="128"/>
                      <a:pt x="17" y="128"/>
                      <a:pt x="16" y="128"/>
                    </a:cubicBezTo>
                    <a:cubicBezTo>
                      <a:pt x="11" y="128"/>
                      <a:pt x="11" y="138"/>
                      <a:pt x="5" y="138"/>
                    </a:cubicBezTo>
                    <a:cubicBezTo>
                      <a:pt x="4" y="138"/>
                      <a:pt x="5" y="127"/>
                      <a:pt x="5" y="125"/>
                    </a:cubicBezTo>
                    <a:cubicBezTo>
                      <a:pt x="5" y="117"/>
                      <a:pt x="7" y="112"/>
                      <a:pt x="7" y="105"/>
                    </a:cubicBezTo>
                    <a:cubicBezTo>
                      <a:pt x="7" y="99"/>
                      <a:pt x="4" y="98"/>
                      <a:pt x="4" y="93"/>
                    </a:cubicBezTo>
                    <a:cubicBezTo>
                      <a:pt x="4" y="86"/>
                      <a:pt x="7" y="84"/>
                      <a:pt x="7" y="79"/>
                    </a:cubicBezTo>
                    <a:cubicBezTo>
                      <a:pt x="7" y="68"/>
                      <a:pt x="7" y="64"/>
                      <a:pt x="7" y="53"/>
                    </a:cubicBezTo>
                    <a:cubicBezTo>
                      <a:pt x="7" y="46"/>
                      <a:pt x="0" y="44"/>
                      <a:pt x="0" y="37"/>
                    </a:cubicBezTo>
                    <a:cubicBezTo>
                      <a:pt x="0" y="28"/>
                      <a:pt x="3" y="16"/>
                      <a:pt x="9" y="15"/>
                    </a:cubicBezTo>
                    <a:cubicBezTo>
                      <a:pt x="9" y="12"/>
                      <a:pt x="11" y="11"/>
                      <a:pt x="11" y="9"/>
                    </a:cubicBezTo>
                    <a:cubicBezTo>
                      <a:pt x="11" y="4"/>
                      <a:pt x="11" y="3"/>
                      <a:pt x="11" y="0"/>
                    </a:cubicBezTo>
                    <a:cubicBezTo>
                      <a:pt x="12" y="0"/>
                      <a:pt x="13" y="0"/>
                      <a:pt x="14" y="0"/>
                    </a:cubicBezTo>
                    <a:cubicBezTo>
                      <a:pt x="14" y="8"/>
                      <a:pt x="18" y="14"/>
                      <a:pt x="19" y="20"/>
                    </a:cubicBezTo>
                    <a:cubicBezTo>
                      <a:pt x="21" y="26"/>
                      <a:pt x="18" y="30"/>
                      <a:pt x="21" y="37"/>
                    </a:cubicBezTo>
                    <a:cubicBezTo>
                      <a:pt x="21" y="47"/>
                      <a:pt x="21" y="47"/>
                      <a:pt x="21" y="47"/>
                    </a:cubicBezTo>
                    <a:cubicBezTo>
                      <a:pt x="20" y="52"/>
                      <a:pt x="23" y="57"/>
                      <a:pt x="24" y="59"/>
                    </a:cubicBezTo>
                    <a:cubicBezTo>
                      <a:pt x="27" y="70"/>
                      <a:pt x="33" y="79"/>
                      <a:pt x="36" y="90"/>
                    </a:cubicBezTo>
                    <a:cubicBezTo>
                      <a:pt x="34" y="86"/>
                      <a:pt x="30" y="84"/>
                      <a:pt x="26" y="8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0" name="Freeform 145">
                <a:extLst>
                  <a:ext uri="{FF2B5EF4-FFF2-40B4-BE49-F238E27FC236}">
                    <a16:creationId xmlns:a16="http://schemas.microsoft.com/office/drawing/2014/main" id="{7C0DBE48-8D79-D74D-B4C8-1FC22CD07A3A}"/>
                  </a:ext>
                </a:extLst>
              </p:cNvPr>
              <p:cNvSpPr>
                <a:spLocks/>
              </p:cNvSpPr>
              <p:nvPr/>
            </p:nvSpPr>
            <p:spPr bwMode="auto">
              <a:xfrm>
                <a:off x="5241925" y="1219200"/>
                <a:ext cx="292100" cy="214313"/>
              </a:xfrm>
              <a:custGeom>
                <a:avLst/>
                <a:gdLst/>
                <a:ahLst/>
                <a:cxnLst>
                  <a:cxn ang="0">
                    <a:pos x="76" y="161"/>
                  </a:cxn>
                  <a:cxn ang="0">
                    <a:pos x="50" y="131"/>
                  </a:cxn>
                  <a:cxn ang="0">
                    <a:pos x="103" y="67"/>
                  </a:cxn>
                  <a:cxn ang="0">
                    <a:pos x="125" y="55"/>
                  </a:cxn>
                  <a:cxn ang="0">
                    <a:pos x="134" y="45"/>
                  </a:cxn>
                  <a:cxn ang="0">
                    <a:pos x="175" y="34"/>
                  </a:cxn>
                  <a:cxn ang="0">
                    <a:pos x="220" y="11"/>
                  </a:cxn>
                  <a:cxn ang="0">
                    <a:pos x="203" y="0"/>
                  </a:cxn>
                  <a:cxn ang="0">
                    <a:pos x="136" y="25"/>
                  </a:cxn>
                  <a:cxn ang="0">
                    <a:pos x="123" y="19"/>
                  </a:cxn>
                  <a:cxn ang="0">
                    <a:pos x="109" y="25"/>
                  </a:cxn>
                  <a:cxn ang="0">
                    <a:pos x="69" y="46"/>
                  </a:cxn>
                  <a:cxn ang="0">
                    <a:pos x="52" y="49"/>
                  </a:cxn>
                  <a:cxn ang="0">
                    <a:pos x="47" y="53"/>
                  </a:cxn>
                  <a:cxn ang="0">
                    <a:pos x="50" y="61"/>
                  </a:cxn>
                  <a:cxn ang="0">
                    <a:pos x="27" y="88"/>
                  </a:cxn>
                  <a:cxn ang="0">
                    <a:pos x="34" y="98"/>
                  </a:cxn>
                  <a:cxn ang="0">
                    <a:pos x="13" y="110"/>
                  </a:cxn>
                  <a:cxn ang="0">
                    <a:pos x="13" y="117"/>
                  </a:cxn>
                  <a:cxn ang="0">
                    <a:pos x="0" y="134"/>
                  </a:cxn>
                  <a:cxn ang="0">
                    <a:pos x="8" y="143"/>
                  </a:cxn>
                  <a:cxn ang="0">
                    <a:pos x="21" y="143"/>
                  </a:cxn>
                  <a:cxn ang="0">
                    <a:pos x="27" y="158"/>
                  </a:cxn>
                  <a:cxn ang="0">
                    <a:pos x="39" y="158"/>
                  </a:cxn>
                  <a:cxn ang="0">
                    <a:pos x="42" y="161"/>
                  </a:cxn>
                  <a:cxn ang="0">
                    <a:pos x="76" y="161"/>
                  </a:cxn>
                  <a:cxn ang="0">
                    <a:pos x="72" y="156"/>
                  </a:cxn>
                  <a:cxn ang="0">
                    <a:pos x="76" y="161"/>
                  </a:cxn>
                </a:cxnLst>
                <a:rect l="0" t="0" r="r" b="b"/>
                <a:pathLst>
                  <a:path w="220" h="161">
                    <a:moveTo>
                      <a:pt x="76" y="161"/>
                    </a:moveTo>
                    <a:cubicBezTo>
                      <a:pt x="66" y="151"/>
                      <a:pt x="50" y="147"/>
                      <a:pt x="50" y="131"/>
                    </a:cubicBezTo>
                    <a:cubicBezTo>
                      <a:pt x="50" y="102"/>
                      <a:pt x="81" y="73"/>
                      <a:pt x="103" y="67"/>
                    </a:cubicBezTo>
                    <a:cubicBezTo>
                      <a:pt x="111" y="64"/>
                      <a:pt x="113" y="55"/>
                      <a:pt x="125" y="55"/>
                    </a:cubicBezTo>
                    <a:cubicBezTo>
                      <a:pt x="130" y="55"/>
                      <a:pt x="132" y="46"/>
                      <a:pt x="134" y="45"/>
                    </a:cubicBezTo>
                    <a:cubicBezTo>
                      <a:pt x="149" y="38"/>
                      <a:pt x="160" y="41"/>
                      <a:pt x="175" y="34"/>
                    </a:cubicBezTo>
                    <a:cubicBezTo>
                      <a:pt x="186" y="28"/>
                      <a:pt x="220" y="26"/>
                      <a:pt x="220" y="11"/>
                    </a:cubicBezTo>
                    <a:cubicBezTo>
                      <a:pt x="220" y="6"/>
                      <a:pt x="208" y="0"/>
                      <a:pt x="203" y="0"/>
                    </a:cubicBezTo>
                    <a:cubicBezTo>
                      <a:pt x="181" y="0"/>
                      <a:pt x="160" y="25"/>
                      <a:pt x="136" y="25"/>
                    </a:cubicBezTo>
                    <a:cubicBezTo>
                      <a:pt x="131" y="25"/>
                      <a:pt x="128" y="19"/>
                      <a:pt x="123" y="19"/>
                    </a:cubicBezTo>
                    <a:cubicBezTo>
                      <a:pt x="115" y="19"/>
                      <a:pt x="115" y="25"/>
                      <a:pt x="109" y="25"/>
                    </a:cubicBezTo>
                    <a:cubicBezTo>
                      <a:pt x="93" y="25"/>
                      <a:pt x="80" y="46"/>
                      <a:pt x="69" y="46"/>
                    </a:cubicBezTo>
                    <a:cubicBezTo>
                      <a:pt x="63" y="46"/>
                      <a:pt x="58" y="49"/>
                      <a:pt x="52" y="49"/>
                    </a:cubicBezTo>
                    <a:cubicBezTo>
                      <a:pt x="49" y="49"/>
                      <a:pt x="47" y="52"/>
                      <a:pt x="47" y="53"/>
                    </a:cubicBezTo>
                    <a:cubicBezTo>
                      <a:pt x="47" y="56"/>
                      <a:pt x="50" y="58"/>
                      <a:pt x="50" y="61"/>
                    </a:cubicBezTo>
                    <a:cubicBezTo>
                      <a:pt x="50" y="74"/>
                      <a:pt x="27" y="80"/>
                      <a:pt x="27" y="88"/>
                    </a:cubicBezTo>
                    <a:cubicBezTo>
                      <a:pt x="27" y="91"/>
                      <a:pt x="34" y="92"/>
                      <a:pt x="34" y="98"/>
                    </a:cubicBezTo>
                    <a:cubicBezTo>
                      <a:pt x="27" y="99"/>
                      <a:pt x="13" y="102"/>
                      <a:pt x="13" y="110"/>
                    </a:cubicBezTo>
                    <a:cubicBezTo>
                      <a:pt x="13" y="115"/>
                      <a:pt x="13" y="117"/>
                      <a:pt x="13" y="117"/>
                    </a:cubicBezTo>
                    <a:cubicBezTo>
                      <a:pt x="13" y="124"/>
                      <a:pt x="0" y="124"/>
                      <a:pt x="0" y="134"/>
                    </a:cubicBezTo>
                    <a:cubicBezTo>
                      <a:pt x="0" y="139"/>
                      <a:pt x="8" y="143"/>
                      <a:pt x="8" y="143"/>
                    </a:cubicBezTo>
                    <a:cubicBezTo>
                      <a:pt x="8" y="143"/>
                      <a:pt x="20" y="143"/>
                      <a:pt x="21" y="143"/>
                    </a:cubicBezTo>
                    <a:cubicBezTo>
                      <a:pt x="28" y="145"/>
                      <a:pt x="24" y="152"/>
                      <a:pt x="27" y="158"/>
                    </a:cubicBezTo>
                    <a:cubicBezTo>
                      <a:pt x="28" y="161"/>
                      <a:pt x="35" y="158"/>
                      <a:pt x="39" y="158"/>
                    </a:cubicBezTo>
                    <a:cubicBezTo>
                      <a:pt x="40" y="158"/>
                      <a:pt x="41" y="161"/>
                      <a:pt x="42" y="161"/>
                    </a:cubicBezTo>
                    <a:cubicBezTo>
                      <a:pt x="76" y="161"/>
                      <a:pt x="76" y="161"/>
                      <a:pt x="76" y="161"/>
                    </a:cubicBezTo>
                    <a:cubicBezTo>
                      <a:pt x="75" y="159"/>
                      <a:pt x="73" y="157"/>
                      <a:pt x="72" y="156"/>
                    </a:cubicBezTo>
                    <a:lnTo>
                      <a:pt x="76" y="161"/>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1" name="Freeform 146">
                <a:extLst>
                  <a:ext uri="{FF2B5EF4-FFF2-40B4-BE49-F238E27FC236}">
                    <a16:creationId xmlns:a16="http://schemas.microsoft.com/office/drawing/2014/main" id="{FBC1F8E9-17B7-A846-B0BA-362FCC643550}"/>
                  </a:ext>
                </a:extLst>
              </p:cNvPr>
              <p:cNvSpPr>
                <a:spLocks/>
              </p:cNvSpPr>
              <p:nvPr/>
            </p:nvSpPr>
            <p:spPr bwMode="auto">
              <a:xfrm>
                <a:off x="4713288" y="1196975"/>
                <a:ext cx="2847975" cy="1058863"/>
              </a:xfrm>
              <a:custGeom>
                <a:avLst/>
                <a:gdLst/>
                <a:ahLst/>
                <a:cxnLst>
                  <a:cxn ang="0">
                    <a:pos x="1515" y="585"/>
                  </a:cxn>
                  <a:cxn ang="0">
                    <a:pos x="1460" y="485"/>
                  </a:cxn>
                  <a:cxn ang="0">
                    <a:pos x="1665" y="408"/>
                  </a:cxn>
                  <a:cxn ang="0">
                    <a:pos x="1804" y="346"/>
                  </a:cxn>
                  <a:cxn ang="0">
                    <a:pos x="1709" y="465"/>
                  </a:cxn>
                  <a:cxn ang="0">
                    <a:pos x="1793" y="452"/>
                  </a:cxn>
                  <a:cxn ang="0">
                    <a:pos x="1989" y="313"/>
                  </a:cxn>
                  <a:cxn ang="0">
                    <a:pos x="2112" y="287"/>
                  </a:cxn>
                  <a:cxn ang="0">
                    <a:pos x="1892" y="194"/>
                  </a:cxn>
                  <a:cxn ang="0">
                    <a:pos x="1660" y="159"/>
                  </a:cxn>
                  <a:cxn ang="0">
                    <a:pos x="1435" y="157"/>
                  </a:cxn>
                  <a:cxn ang="0">
                    <a:pos x="1314" y="97"/>
                  </a:cxn>
                  <a:cxn ang="0">
                    <a:pos x="1102" y="104"/>
                  </a:cxn>
                  <a:cxn ang="0">
                    <a:pos x="1016" y="27"/>
                  </a:cxn>
                  <a:cxn ang="0">
                    <a:pos x="758" y="117"/>
                  </a:cxn>
                  <a:cxn ang="0">
                    <a:pos x="668" y="148"/>
                  </a:cxn>
                  <a:cxn ang="0">
                    <a:pos x="644" y="121"/>
                  </a:cxn>
                  <a:cxn ang="0">
                    <a:pos x="511" y="207"/>
                  </a:cxn>
                  <a:cxn ang="0">
                    <a:pos x="322" y="247"/>
                  </a:cxn>
                  <a:cxn ang="0">
                    <a:pos x="214" y="296"/>
                  </a:cxn>
                  <a:cxn ang="0">
                    <a:pos x="229" y="227"/>
                  </a:cxn>
                  <a:cxn ang="0">
                    <a:pos x="127" y="236"/>
                  </a:cxn>
                  <a:cxn ang="0">
                    <a:pos x="136" y="312"/>
                  </a:cxn>
                  <a:cxn ang="0">
                    <a:pos x="117" y="395"/>
                  </a:cxn>
                  <a:cxn ang="0">
                    <a:pos x="50" y="446"/>
                  </a:cxn>
                  <a:cxn ang="0">
                    <a:pos x="16" y="495"/>
                  </a:cxn>
                  <a:cxn ang="0">
                    <a:pos x="54" y="558"/>
                  </a:cxn>
                  <a:cxn ang="0">
                    <a:pos x="88" y="597"/>
                  </a:cxn>
                  <a:cxn ang="0">
                    <a:pos x="112" y="644"/>
                  </a:cxn>
                  <a:cxn ang="0">
                    <a:pos x="208" y="647"/>
                  </a:cxn>
                  <a:cxn ang="0">
                    <a:pos x="225" y="626"/>
                  </a:cxn>
                  <a:cxn ang="0">
                    <a:pos x="284" y="701"/>
                  </a:cxn>
                  <a:cxn ang="0">
                    <a:pos x="350" y="732"/>
                  </a:cxn>
                  <a:cxn ang="0">
                    <a:pos x="366" y="742"/>
                  </a:cxn>
                  <a:cxn ang="0">
                    <a:pos x="349" y="634"/>
                  </a:cxn>
                  <a:cxn ang="0">
                    <a:pos x="412" y="645"/>
                  </a:cxn>
                  <a:cxn ang="0">
                    <a:pos x="427" y="700"/>
                  </a:cxn>
                  <a:cxn ang="0">
                    <a:pos x="428" y="746"/>
                  </a:cxn>
                  <a:cxn ang="0">
                    <a:pos x="447" y="755"/>
                  </a:cxn>
                  <a:cxn ang="0">
                    <a:pos x="522" y="777"/>
                  </a:cxn>
                  <a:cxn ang="0">
                    <a:pos x="559" y="781"/>
                  </a:cxn>
                  <a:cxn ang="0">
                    <a:pos x="608" y="770"/>
                  </a:cxn>
                  <a:cxn ang="0">
                    <a:pos x="654" y="772"/>
                  </a:cxn>
                  <a:cxn ang="0">
                    <a:pos x="677" y="748"/>
                  </a:cxn>
                  <a:cxn ang="0">
                    <a:pos x="829" y="593"/>
                  </a:cxn>
                  <a:cxn ang="0">
                    <a:pos x="994" y="534"/>
                  </a:cxn>
                  <a:cxn ang="0">
                    <a:pos x="1224" y="569"/>
                  </a:cxn>
                  <a:cxn ang="0">
                    <a:pos x="1411" y="607"/>
                  </a:cxn>
                  <a:cxn ang="0">
                    <a:pos x="1400" y="655"/>
                  </a:cxn>
                </a:cxnLst>
                <a:rect l="0" t="0" r="r" b="b"/>
                <a:pathLst>
                  <a:path w="2139" h="795">
                    <a:moveTo>
                      <a:pt x="1398" y="684"/>
                    </a:moveTo>
                    <a:cubicBezTo>
                      <a:pt x="1398" y="684"/>
                      <a:pt x="1415" y="688"/>
                      <a:pt x="1429" y="688"/>
                    </a:cubicBezTo>
                    <a:cubicBezTo>
                      <a:pt x="1454" y="688"/>
                      <a:pt x="1478" y="635"/>
                      <a:pt x="1495" y="618"/>
                    </a:cubicBezTo>
                    <a:cubicBezTo>
                      <a:pt x="1502" y="610"/>
                      <a:pt x="1512" y="596"/>
                      <a:pt x="1515" y="585"/>
                    </a:cubicBezTo>
                    <a:cubicBezTo>
                      <a:pt x="1518" y="572"/>
                      <a:pt x="1513" y="564"/>
                      <a:pt x="1520" y="551"/>
                    </a:cubicBezTo>
                    <a:cubicBezTo>
                      <a:pt x="1522" y="547"/>
                      <a:pt x="1527" y="537"/>
                      <a:pt x="1527" y="527"/>
                    </a:cubicBezTo>
                    <a:cubicBezTo>
                      <a:pt x="1527" y="515"/>
                      <a:pt x="1508" y="492"/>
                      <a:pt x="1499" y="499"/>
                    </a:cubicBezTo>
                    <a:cubicBezTo>
                      <a:pt x="1473" y="518"/>
                      <a:pt x="1460" y="488"/>
                      <a:pt x="1460" y="485"/>
                    </a:cubicBezTo>
                    <a:cubicBezTo>
                      <a:pt x="1460" y="473"/>
                      <a:pt x="1483" y="459"/>
                      <a:pt x="1493" y="450"/>
                    </a:cubicBezTo>
                    <a:cubicBezTo>
                      <a:pt x="1506" y="436"/>
                      <a:pt x="1524" y="413"/>
                      <a:pt x="1543" y="408"/>
                    </a:cubicBezTo>
                    <a:cubicBezTo>
                      <a:pt x="1560" y="404"/>
                      <a:pt x="1613" y="399"/>
                      <a:pt x="1627" y="399"/>
                    </a:cubicBezTo>
                    <a:cubicBezTo>
                      <a:pt x="1645" y="399"/>
                      <a:pt x="1654" y="408"/>
                      <a:pt x="1665" y="408"/>
                    </a:cubicBezTo>
                    <a:cubicBezTo>
                      <a:pt x="1671" y="408"/>
                      <a:pt x="1675" y="408"/>
                      <a:pt x="1689" y="408"/>
                    </a:cubicBezTo>
                    <a:cubicBezTo>
                      <a:pt x="1696" y="379"/>
                      <a:pt x="1709" y="362"/>
                      <a:pt x="1740" y="362"/>
                    </a:cubicBezTo>
                    <a:cubicBezTo>
                      <a:pt x="1748" y="362"/>
                      <a:pt x="1751" y="360"/>
                      <a:pt x="1766" y="362"/>
                    </a:cubicBezTo>
                    <a:cubicBezTo>
                      <a:pt x="1759" y="368"/>
                      <a:pt x="1756" y="406"/>
                      <a:pt x="1804" y="346"/>
                    </a:cubicBezTo>
                    <a:cubicBezTo>
                      <a:pt x="1809" y="346"/>
                      <a:pt x="1832" y="355"/>
                      <a:pt x="1797" y="377"/>
                    </a:cubicBezTo>
                    <a:cubicBezTo>
                      <a:pt x="1785" y="385"/>
                      <a:pt x="1774" y="381"/>
                      <a:pt x="1766" y="393"/>
                    </a:cubicBezTo>
                    <a:cubicBezTo>
                      <a:pt x="1757" y="406"/>
                      <a:pt x="1749" y="423"/>
                      <a:pt x="1735" y="430"/>
                    </a:cubicBezTo>
                    <a:cubicBezTo>
                      <a:pt x="1724" y="436"/>
                      <a:pt x="1709" y="447"/>
                      <a:pt x="1709" y="465"/>
                    </a:cubicBezTo>
                    <a:cubicBezTo>
                      <a:pt x="1709" y="482"/>
                      <a:pt x="1714" y="535"/>
                      <a:pt x="1726" y="545"/>
                    </a:cubicBezTo>
                    <a:cubicBezTo>
                      <a:pt x="1735" y="532"/>
                      <a:pt x="1741" y="507"/>
                      <a:pt x="1760" y="503"/>
                    </a:cubicBezTo>
                    <a:cubicBezTo>
                      <a:pt x="1757" y="491"/>
                      <a:pt x="1777" y="488"/>
                      <a:pt x="1777" y="479"/>
                    </a:cubicBezTo>
                    <a:cubicBezTo>
                      <a:pt x="1777" y="464"/>
                      <a:pt x="1793" y="460"/>
                      <a:pt x="1793" y="452"/>
                    </a:cubicBezTo>
                    <a:cubicBezTo>
                      <a:pt x="1793" y="447"/>
                      <a:pt x="1788" y="442"/>
                      <a:pt x="1793" y="432"/>
                    </a:cubicBezTo>
                    <a:cubicBezTo>
                      <a:pt x="1828" y="356"/>
                      <a:pt x="1861" y="397"/>
                      <a:pt x="1874" y="397"/>
                    </a:cubicBezTo>
                    <a:cubicBezTo>
                      <a:pt x="1914" y="397"/>
                      <a:pt x="1941" y="347"/>
                      <a:pt x="1976" y="346"/>
                    </a:cubicBezTo>
                    <a:cubicBezTo>
                      <a:pt x="2041" y="345"/>
                      <a:pt x="1989" y="320"/>
                      <a:pt x="1989" y="313"/>
                    </a:cubicBezTo>
                    <a:cubicBezTo>
                      <a:pt x="1989" y="294"/>
                      <a:pt x="2015" y="297"/>
                      <a:pt x="2020" y="287"/>
                    </a:cubicBezTo>
                    <a:cubicBezTo>
                      <a:pt x="2022" y="282"/>
                      <a:pt x="2018" y="271"/>
                      <a:pt x="2026" y="271"/>
                    </a:cubicBezTo>
                    <a:cubicBezTo>
                      <a:pt x="2054" y="271"/>
                      <a:pt x="2077" y="309"/>
                      <a:pt x="2097" y="309"/>
                    </a:cubicBezTo>
                    <a:cubicBezTo>
                      <a:pt x="2106" y="309"/>
                      <a:pt x="2108" y="293"/>
                      <a:pt x="2112" y="287"/>
                    </a:cubicBezTo>
                    <a:cubicBezTo>
                      <a:pt x="2120" y="278"/>
                      <a:pt x="2127" y="279"/>
                      <a:pt x="2139" y="275"/>
                    </a:cubicBezTo>
                    <a:cubicBezTo>
                      <a:pt x="2123" y="254"/>
                      <a:pt x="2071" y="242"/>
                      <a:pt x="2046" y="227"/>
                    </a:cubicBezTo>
                    <a:cubicBezTo>
                      <a:pt x="2011" y="207"/>
                      <a:pt x="1965" y="185"/>
                      <a:pt x="1914" y="185"/>
                    </a:cubicBezTo>
                    <a:cubicBezTo>
                      <a:pt x="1900" y="185"/>
                      <a:pt x="1890" y="188"/>
                      <a:pt x="1892" y="194"/>
                    </a:cubicBezTo>
                    <a:cubicBezTo>
                      <a:pt x="1906" y="237"/>
                      <a:pt x="1872" y="194"/>
                      <a:pt x="1863" y="194"/>
                    </a:cubicBezTo>
                    <a:cubicBezTo>
                      <a:pt x="1762" y="192"/>
                      <a:pt x="1762" y="192"/>
                      <a:pt x="1762" y="192"/>
                    </a:cubicBezTo>
                    <a:cubicBezTo>
                      <a:pt x="1756" y="169"/>
                      <a:pt x="1741" y="161"/>
                      <a:pt x="1711" y="161"/>
                    </a:cubicBezTo>
                    <a:cubicBezTo>
                      <a:pt x="1695" y="161"/>
                      <a:pt x="1670" y="167"/>
                      <a:pt x="1660" y="159"/>
                    </a:cubicBezTo>
                    <a:cubicBezTo>
                      <a:pt x="1652" y="151"/>
                      <a:pt x="1651" y="141"/>
                      <a:pt x="1638" y="137"/>
                    </a:cubicBezTo>
                    <a:cubicBezTo>
                      <a:pt x="1611" y="128"/>
                      <a:pt x="1582" y="121"/>
                      <a:pt x="1548" y="121"/>
                    </a:cubicBezTo>
                    <a:cubicBezTo>
                      <a:pt x="1513" y="121"/>
                      <a:pt x="1509" y="140"/>
                      <a:pt x="1506" y="157"/>
                    </a:cubicBezTo>
                    <a:cubicBezTo>
                      <a:pt x="1473" y="157"/>
                      <a:pt x="1457" y="157"/>
                      <a:pt x="1435" y="157"/>
                    </a:cubicBezTo>
                    <a:cubicBezTo>
                      <a:pt x="1423" y="157"/>
                      <a:pt x="1421" y="147"/>
                      <a:pt x="1407" y="146"/>
                    </a:cubicBezTo>
                    <a:cubicBezTo>
                      <a:pt x="1405" y="152"/>
                      <a:pt x="1403" y="166"/>
                      <a:pt x="1396" y="166"/>
                    </a:cubicBezTo>
                    <a:cubicBezTo>
                      <a:pt x="1377" y="166"/>
                      <a:pt x="1369" y="143"/>
                      <a:pt x="1369" y="130"/>
                    </a:cubicBezTo>
                    <a:cubicBezTo>
                      <a:pt x="1369" y="127"/>
                      <a:pt x="1405" y="105"/>
                      <a:pt x="1314" y="97"/>
                    </a:cubicBezTo>
                    <a:cubicBezTo>
                      <a:pt x="1303" y="96"/>
                      <a:pt x="1296" y="101"/>
                      <a:pt x="1296" y="115"/>
                    </a:cubicBezTo>
                    <a:cubicBezTo>
                      <a:pt x="1248" y="115"/>
                      <a:pt x="1248" y="115"/>
                      <a:pt x="1248" y="115"/>
                    </a:cubicBezTo>
                    <a:cubicBezTo>
                      <a:pt x="1233" y="111"/>
                      <a:pt x="1157" y="102"/>
                      <a:pt x="1147" y="86"/>
                    </a:cubicBezTo>
                    <a:cubicBezTo>
                      <a:pt x="1089" y="133"/>
                      <a:pt x="1102" y="104"/>
                      <a:pt x="1102" y="104"/>
                    </a:cubicBezTo>
                    <a:cubicBezTo>
                      <a:pt x="1116" y="87"/>
                      <a:pt x="1249" y="51"/>
                      <a:pt x="1140" y="24"/>
                    </a:cubicBezTo>
                    <a:cubicBezTo>
                      <a:pt x="1094" y="24"/>
                      <a:pt x="1094" y="24"/>
                      <a:pt x="1094" y="24"/>
                    </a:cubicBezTo>
                    <a:cubicBezTo>
                      <a:pt x="1089" y="12"/>
                      <a:pt x="1079" y="0"/>
                      <a:pt x="1060" y="0"/>
                    </a:cubicBezTo>
                    <a:cubicBezTo>
                      <a:pt x="1038" y="0"/>
                      <a:pt x="1028" y="17"/>
                      <a:pt x="1016" y="27"/>
                    </a:cubicBezTo>
                    <a:cubicBezTo>
                      <a:pt x="1008" y="33"/>
                      <a:pt x="951" y="56"/>
                      <a:pt x="956" y="35"/>
                    </a:cubicBezTo>
                    <a:cubicBezTo>
                      <a:pt x="941" y="40"/>
                      <a:pt x="879" y="44"/>
                      <a:pt x="847" y="73"/>
                    </a:cubicBezTo>
                    <a:cubicBezTo>
                      <a:pt x="840" y="79"/>
                      <a:pt x="838" y="97"/>
                      <a:pt x="828" y="97"/>
                    </a:cubicBezTo>
                    <a:cubicBezTo>
                      <a:pt x="813" y="97"/>
                      <a:pt x="758" y="92"/>
                      <a:pt x="758" y="117"/>
                    </a:cubicBezTo>
                    <a:cubicBezTo>
                      <a:pt x="758" y="122"/>
                      <a:pt x="763" y="128"/>
                      <a:pt x="765" y="135"/>
                    </a:cubicBezTo>
                    <a:cubicBezTo>
                      <a:pt x="755" y="141"/>
                      <a:pt x="752" y="135"/>
                      <a:pt x="721" y="135"/>
                    </a:cubicBezTo>
                    <a:cubicBezTo>
                      <a:pt x="695" y="170"/>
                      <a:pt x="697" y="129"/>
                      <a:pt x="691" y="121"/>
                    </a:cubicBezTo>
                    <a:cubicBezTo>
                      <a:pt x="689" y="136"/>
                      <a:pt x="679" y="142"/>
                      <a:pt x="668" y="148"/>
                    </a:cubicBezTo>
                    <a:cubicBezTo>
                      <a:pt x="671" y="160"/>
                      <a:pt x="690" y="173"/>
                      <a:pt x="677" y="188"/>
                    </a:cubicBezTo>
                    <a:cubicBezTo>
                      <a:pt x="667" y="198"/>
                      <a:pt x="695" y="230"/>
                      <a:pt x="680" y="230"/>
                    </a:cubicBezTo>
                    <a:cubicBezTo>
                      <a:pt x="662" y="230"/>
                      <a:pt x="657" y="164"/>
                      <a:pt x="657" y="150"/>
                    </a:cubicBezTo>
                    <a:cubicBezTo>
                      <a:pt x="657" y="135"/>
                      <a:pt x="681" y="129"/>
                      <a:pt x="644" y="121"/>
                    </a:cubicBezTo>
                    <a:cubicBezTo>
                      <a:pt x="625" y="118"/>
                      <a:pt x="589" y="149"/>
                      <a:pt x="589" y="166"/>
                    </a:cubicBezTo>
                    <a:cubicBezTo>
                      <a:pt x="589" y="186"/>
                      <a:pt x="598" y="199"/>
                      <a:pt x="608" y="210"/>
                    </a:cubicBezTo>
                    <a:cubicBezTo>
                      <a:pt x="633" y="248"/>
                      <a:pt x="574" y="205"/>
                      <a:pt x="552" y="200"/>
                    </a:cubicBezTo>
                    <a:cubicBezTo>
                      <a:pt x="492" y="184"/>
                      <a:pt x="512" y="204"/>
                      <a:pt x="511" y="207"/>
                    </a:cubicBezTo>
                    <a:cubicBezTo>
                      <a:pt x="509" y="241"/>
                      <a:pt x="495" y="214"/>
                      <a:pt x="487" y="214"/>
                    </a:cubicBezTo>
                    <a:cubicBezTo>
                      <a:pt x="473" y="214"/>
                      <a:pt x="445" y="233"/>
                      <a:pt x="425" y="223"/>
                    </a:cubicBezTo>
                    <a:cubicBezTo>
                      <a:pt x="415" y="197"/>
                      <a:pt x="349" y="256"/>
                      <a:pt x="333" y="256"/>
                    </a:cubicBezTo>
                    <a:cubicBezTo>
                      <a:pt x="327" y="256"/>
                      <a:pt x="320" y="252"/>
                      <a:pt x="322" y="247"/>
                    </a:cubicBezTo>
                    <a:cubicBezTo>
                      <a:pt x="329" y="229"/>
                      <a:pt x="319" y="191"/>
                      <a:pt x="300" y="249"/>
                    </a:cubicBezTo>
                    <a:cubicBezTo>
                      <a:pt x="298" y="253"/>
                      <a:pt x="306" y="255"/>
                      <a:pt x="306" y="263"/>
                    </a:cubicBezTo>
                    <a:cubicBezTo>
                      <a:pt x="306" y="278"/>
                      <a:pt x="283" y="267"/>
                      <a:pt x="271" y="271"/>
                    </a:cubicBezTo>
                    <a:cubicBezTo>
                      <a:pt x="259" y="275"/>
                      <a:pt x="265" y="318"/>
                      <a:pt x="214" y="296"/>
                    </a:cubicBezTo>
                    <a:cubicBezTo>
                      <a:pt x="214" y="313"/>
                      <a:pt x="214" y="313"/>
                      <a:pt x="214" y="313"/>
                    </a:cubicBezTo>
                    <a:cubicBezTo>
                      <a:pt x="189" y="311"/>
                      <a:pt x="192" y="284"/>
                      <a:pt x="183" y="271"/>
                    </a:cubicBezTo>
                    <a:cubicBezTo>
                      <a:pt x="202" y="271"/>
                      <a:pt x="212" y="271"/>
                      <a:pt x="230" y="276"/>
                    </a:cubicBezTo>
                    <a:cubicBezTo>
                      <a:pt x="255" y="282"/>
                      <a:pt x="304" y="251"/>
                      <a:pt x="229" y="227"/>
                    </a:cubicBezTo>
                    <a:cubicBezTo>
                      <a:pt x="208" y="220"/>
                      <a:pt x="160" y="196"/>
                      <a:pt x="145" y="196"/>
                    </a:cubicBezTo>
                    <a:cubicBezTo>
                      <a:pt x="144" y="196"/>
                      <a:pt x="144" y="195"/>
                      <a:pt x="133" y="196"/>
                    </a:cubicBezTo>
                    <a:cubicBezTo>
                      <a:pt x="127" y="200"/>
                      <a:pt x="111" y="208"/>
                      <a:pt x="111" y="219"/>
                    </a:cubicBezTo>
                    <a:cubicBezTo>
                      <a:pt x="111" y="227"/>
                      <a:pt x="127" y="226"/>
                      <a:pt x="127" y="236"/>
                    </a:cubicBezTo>
                    <a:cubicBezTo>
                      <a:pt x="127" y="244"/>
                      <a:pt x="119" y="247"/>
                      <a:pt x="119" y="255"/>
                    </a:cubicBezTo>
                    <a:cubicBezTo>
                      <a:pt x="119" y="263"/>
                      <a:pt x="128" y="268"/>
                      <a:pt x="128" y="277"/>
                    </a:cubicBezTo>
                    <a:cubicBezTo>
                      <a:pt x="128" y="282"/>
                      <a:pt x="123" y="285"/>
                      <a:pt x="123" y="290"/>
                    </a:cubicBezTo>
                    <a:cubicBezTo>
                      <a:pt x="123" y="300"/>
                      <a:pt x="136" y="302"/>
                      <a:pt x="136" y="312"/>
                    </a:cubicBezTo>
                    <a:cubicBezTo>
                      <a:pt x="136" y="315"/>
                      <a:pt x="132" y="317"/>
                      <a:pt x="131" y="318"/>
                    </a:cubicBezTo>
                    <a:cubicBezTo>
                      <a:pt x="135" y="325"/>
                      <a:pt x="145" y="327"/>
                      <a:pt x="145" y="336"/>
                    </a:cubicBezTo>
                    <a:cubicBezTo>
                      <a:pt x="145" y="351"/>
                      <a:pt x="115" y="367"/>
                      <a:pt x="106" y="379"/>
                    </a:cubicBezTo>
                    <a:cubicBezTo>
                      <a:pt x="109" y="384"/>
                      <a:pt x="114" y="387"/>
                      <a:pt x="117" y="395"/>
                    </a:cubicBezTo>
                    <a:cubicBezTo>
                      <a:pt x="111" y="398"/>
                      <a:pt x="98" y="405"/>
                      <a:pt x="92" y="405"/>
                    </a:cubicBezTo>
                    <a:cubicBezTo>
                      <a:pt x="85" y="405"/>
                      <a:pt x="80" y="402"/>
                      <a:pt x="70" y="402"/>
                    </a:cubicBezTo>
                    <a:cubicBezTo>
                      <a:pt x="61" y="402"/>
                      <a:pt x="38" y="410"/>
                      <a:pt x="45" y="417"/>
                    </a:cubicBezTo>
                    <a:cubicBezTo>
                      <a:pt x="67" y="438"/>
                      <a:pt x="56" y="446"/>
                      <a:pt x="50" y="446"/>
                    </a:cubicBezTo>
                    <a:cubicBezTo>
                      <a:pt x="42" y="446"/>
                      <a:pt x="40" y="435"/>
                      <a:pt x="33" y="435"/>
                    </a:cubicBezTo>
                    <a:cubicBezTo>
                      <a:pt x="25" y="435"/>
                      <a:pt x="15" y="455"/>
                      <a:pt x="15" y="465"/>
                    </a:cubicBezTo>
                    <a:cubicBezTo>
                      <a:pt x="15" y="483"/>
                      <a:pt x="1" y="480"/>
                      <a:pt x="0" y="496"/>
                    </a:cubicBezTo>
                    <a:cubicBezTo>
                      <a:pt x="6" y="495"/>
                      <a:pt x="11" y="495"/>
                      <a:pt x="16" y="495"/>
                    </a:cubicBezTo>
                    <a:cubicBezTo>
                      <a:pt x="24" y="495"/>
                      <a:pt x="30" y="494"/>
                      <a:pt x="39" y="494"/>
                    </a:cubicBezTo>
                    <a:cubicBezTo>
                      <a:pt x="48" y="494"/>
                      <a:pt x="52" y="510"/>
                      <a:pt x="52" y="520"/>
                    </a:cubicBezTo>
                    <a:cubicBezTo>
                      <a:pt x="52" y="526"/>
                      <a:pt x="46" y="529"/>
                      <a:pt x="46" y="535"/>
                    </a:cubicBezTo>
                    <a:cubicBezTo>
                      <a:pt x="46" y="544"/>
                      <a:pt x="54" y="550"/>
                      <a:pt x="54" y="558"/>
                    </a:cubicBezTo>
                    <a:cubicBezTo>
                      <a:pt x="54" y="563"/>
                      <a:pt x="46" y="565"/>
                      <a:pt x="44" y="568"/>
                    </a:cubicBezTo>
                    <a:cubicBezTo>
                      <a:pt x="39" y="576"/>
                      <a:pt x="37" y="583"/>
                      <a:pt x="37" y="593"/>
                    </a:cubicBezTo>
                    <a:cubicBezTo>
                      <a:pt x="37" y="606"/>
                      <a:pt x="46" y="603"/>
                      <a:pt x="56" y="603"/>
                    </a:cubicBezTo>
                    <a:cubicBezTo>
                      <a:pt x="70" y="603"/>
                      <a:pt x="77" y="597"/>
                      <a:pt x="88" y="597"/>
                    </a:cubicBezTo>
                    <a:cubicBezTo>
                      <a:pt x="99" y="597"/>
                      <a:pt x="97" y="620"/>
                      <a:pt x="108" y="620"/>
                    </a:cubicBezTo>
                    <a:cubicBezTo>
                      <a:pt x="108" y="638"/>
                      <a:pt x="108" y="638"/>
                      <a:pt x="108" y="638"/>
                    </a:cubicBezTo>
                    <a:cubicBezTo>
                      <a:pt x="108" y="640"/>
                      <a:pt x="109" y="641"/>
                      <a:pt x="110" y="641"/>
                    </a:cubicBezTo>
                    <a:cubicBezTo>
                      <a:pt x="112" y="644"/>
                      <a:pt x="112" y="644"/>
                      <a:pt x="112" y="644"/>
                    </a:cubicBezTo>
                    <a:cubicBezTo>
                      <a:pt x="114" y="644"/>
                      <a:pt x="120" y="642"/>
                      <a:pt x="123" y="641"/>
                    </a:cubicBezTo>
                    <a:cubicBezTo>
                      <a:pt x="132" y="639"/>
                      <a:pt x="133" y="627"/>
                      <a:pt x="143" y="627"/>
                    </a:cubicBezTo>
                    <a:cubicBezTo>
                      <a:pt x="151" y="627"/>
                      <a:pt x="171" y="660"/>
                      <a:pt x="177" y="660"/>
                    </a:cubicBezTo>
                    <a:cubicBezTo>
                      <a:pt x="184" y="660"/>
                      <a:pt x="205" y="651"/>
                      <a:pt x="208" y="647"/>
                    </a:cubicBezTo>
                    <a:cubicBezTo>
                      <a:pt x="207" y="647"/>
                      <a:pt x="196" y="645"/>
                      <a:pt x="196" y="645"/>
                    </a:cubicBezTo>
                    <a:cubicBezTo>
                      <a:pt x="194" y="645"/>
                      <a:pt x="189" y="644"/>
                      <a:pt x="189" y="638"/>
                    </a:cubicBezTo>
                    <a:cubicBezTo>
                      <a:pt x="189" y="635"/>
                      <a:pt x="221" y="623"/>
                      <a:pt x="233" y="619"/>
                    </a:cubicBezTo>
                    <a:cubicBezTo>
                      <a:pt x="233" y="619"/>
                      <a:pt x="227" y="625"/>
                      <a:pt x="225" y="626"/>
                    </a:cubicBezTo>
                    <a:cubicBezTo>
                      <a:pt x="226" y="629"/>
                      <a:pt x="237" y="641"/>
                      <a:pt x="211" y="647"/>
                    </a:cubicBezTo>
                    <a:cubicBezTo>
                      <a:pt x="223" y="673"/>
                      <a:pt x="273" y="669"/>
                      <a:pt x="273" y="704"/>
                    </a:cubicBezTo>
                    <a:cubicBezTo>
                      <a:pt x="275" y="703"/>
                      <a:pt x="275" y="703"/>
                      <a:pt x="275" y="703"/>
                    </a:cubicBezTo>
                    <a:cubicBezTo>
                      <a:pt x="278" y="702"/>
                      <a:pt x="280" y="701"/>
                      <a:pt x="284" y="701"/>
                    </a:cubicBezTo>
                    <a:cubicBezTo>
                      <a:pt x="298" y="701"/>
                      <a:pt x="297" y="710"/>
                      <a:pt x="302" y="719"/>
                    </a:cubicBezTo>
                    <a:cubicBezTo>
                      <a:pt x="303" y="721"/>
                      <a:pt x="312" y="726"/>
                      <a:pt x="312" y="726"/>
                    </a:cubicBezTo>
                    <a:cubicBezTo>
                      <a:pt x="320" y="729"/>
                      <a:pt x="322" y="742"/>
                      <a:pt x="335" y="742"/>
                    </a:cubicBezTo>
                    <a:cubicBezTo>
                      <a:pt x="344" y="742"/>
                      <a:pt x="344" y="734"/>
                      <a:pt x="350" y="732"/>
                    </a:cubicBezTo>
                    <a:cubicBezTo>
                      <a:pt x="354" y="731"/>
                      <a:pt x="353" y="731"/>
                      <a:pt x="357" y="731"/>
                    </a:cubicBezTo>
                    <a:cubicBezTo>
                      <a:pt x="358" y="733"/>
                      <a:pt x="358" y="737"/>
                      <a:pt x="360" y="739"/>
                    </a:cubicBezTo>
                    <a:cubicBezTo>
                      <a:pt x="359" y="739"/>
                      <a:pt x="360" y="740"/>
                      <a:pt x="360" y="741"/>
                    </a:cubicBezTo>
                    <a:cubicBezTo>
                      <a:pt x="366" y="742"/>
                      <a:pt x="366" y="742"/>
                      <a:pt x="366" y="742"/>
                    </a:cubicBezTo>
                    <a:cubicBezTo>
                      <a:pt x="371" y="735"/>
                      <a:pt x="371" y="724"/>
                      <a:pt x="378" y="721"/>
                    </a:cubicBezTo>
                    <a:cubicBezTo>
                      <a:pt x="366" y="714"/>
                      <a:pt x="348" y="688"/>
                      <a:pt x="348" y="673"/>
                    </a:cubicBezTo>
                    <a:cubicBezTo>
                      <a:pt x="348" y="668"/>
                      <a:pt x="338" y="662"/>
                      <a:pt x="338" y="655"/>
                    </a:cubicBezTo>
                    <a:cubicBezTo>
                      <a:pt x="338" y="653"/>
                      <a:pt x="347" y="637"/>
                      <a:pt x="349" y="634"/>
                    </a:cubicBezTo>
                    <a:cubicBezTo>
                      <a:pt x="351" y="635"/>
                      <a:pt x="365" y="628"/>
                      <a:pt x="366" y="627"/>
                    </a:cubicBezTo>
                    <a:cubicBezTo>
                      <a:pt x="377" y="623"/>
                      <a:pt x="384" y="620"/>
                      <a:pt x="399" y="620"/>
                    </a:cubicBezTo>
                    <a:cubicBezTo>
                      <a:pt x="423" y="620"/>
                      <a:pt x="427" y="631"/>
                      <a:pt x="436" y="645"/>
                    </a:cubicBezTo>
                    <a:cubicBezTo>
                      <a:pt x="429" y="650"/>
                      <a:pt x="420" y="645"/>
                      <a:pt x="412" y="645"/>
                    </a:cubicBezTo>
                    <a:cubicBezTo>
                      <a:pt x="400" y="645"/>
                      <a:pt x="383" y="656"/>
                      <a:pt x="381" y="656"/>
                    </a:cubicBezTo>
                    <a:cubicBezTo>
                      <a:pt x="382" y="665"/>
                      <a:pt x="389" y="664"/>
                      <a:pt x="391" y="669"/>
                    </a:cubicBezTo>
                    <a:cubicBezTo>
                      <a:pt x="400" y="684"/>
                      <a:pt x="412" y="690"/>
                      <a:pt x="412" y="707"/>
                    </a:cubicBezTo>
                    <a:cubicBezTo>
                      <a:pt x="415" y="705"/>
                      <a:pt x="424" y="701"/>
                      <a:pt x="427" y="700"/>
                    </a:cubicBezTo>
                    <a:cubicBezTo>
                      <a:pt x="427" y="707"/>
                      <a:pt x="434" y="710"/>
                      <a:pt x="434" y="717"/>
                    </a:cubicBezTo>
                    <a:cubicBezTo>
                      <a:pt x="421" y="717"/>
                      <a:pt x="421" y="717"/>
                      <a:pt x="421" y="717"/>
                    </a:cubicBezTo>
                    <a:cubicBezTo>
                      <a:pt x="417" y="717"/>
                      <a:pt x="413" y="721"/>
                      <a:pt x="412" y="728"/>
                    </a:cubicBezTo>
                    <a:cubicBezTo>
                      <a:pt x="421" y="729"/>
                      <a:pt x="428" y="738"/>
                      <a:pt x="428" y="746"/>
                    </a:cubicBezTo>
                    <a:cubicBezTo>
                      <a:pt x="428" y="751"/>
                      <a:pt x="424" y="753"/>
                      <a:pt x="424" y="757"/>
                    </a:cubicBezTo>
                    <a:cubicBezTo>
                      <a:pt x="424" y="761"/>
                      <a:pt x="428" y="765"/>
                      <a:pt x="429" y="766"/>
                    </a:cubicBezTo>
                    <a:cubicBezTo>
                      <a:pt x="429" y="762"/>
                      <a:pt x="434" y="762"/>
                      <a:pt x="438" y="761"/>
                    </a:cubicBezTo>
                    <a:cubicBezTo>
                      <a:pt x="443" y="759"/>
                      <a:pt x="442" y="757"/>
                      <a:pt x="447" y="755"/>
                    </a:cubicBezTo>
                    <a:cubicBezTo>
                      <a:pt x="455" y="752"/>
                      <a:pt x="460" y="754"/>
                      <a:pt x="466" y="749"/>
                    </a:cubicBezTo>
                    <a:cubicBezTo>
                      <a:pt x="476" y="755"/>
                      <a:pt x="482" y="755"/>
                      <a:pt x="491" y="758"/>
                    </a:cubicBezTo>
                    <a:cubicBezTo>
                      <a:pt x="502" y="762"/>
                      <a:pt x="505" y="772"/>
                      <a:pt x="518" y="772"/>
                    </a:cubicBezTo>
                    <a:cubicBezTo>
                      <a:pt x="518" y="774"/>
                      <a:pt x="521" y="775"/>
                      <a:pt x="522" y="777"/>
                    </a:cubicBezTo>
                    <a:cubicBezTo>
                      <a:pt x="523" y="781"/>
                      <a:pt x="522" y="787"/>
                      <a:pt x="524" y="793"/>
                    </a:cubicBezTo>
                    <a:cubicBezTo>
                      <a:pt x="529" y="787"/>
                      <a:pt x="533" y="795"/>
                      <a:pt x="537" y="795"/>
                    </a:cubicBezTo>
                    <a:cubicBezTo>
                      <a:pt x="542" y="795"/>
                      <a:pt x="544" y="791"/>
                      <a:pt x="547" y="788"/>
                    </a:cubicBezTo>
                    <a:cubicBezTo>
                      <a:pt x="551" y="784"/>
                      <a:pt x="556" y="784"/>
                      <a:pt x="559" y="781"/>
                    </a:cubicBezTo>
                    <a:cubicBezTo>
                      <a:pt x="567" y="773"/>
                      <a:pt x="568" y="762"/>
                      <a:pt x="579" y="762"/>
                    </a:cubicBezTo>
                    <a:cubicBezTo>
                      <a:pt x="583" y="762"/>
                      <a:pt x="582" y="764"/>
                      <a:pt x="586" y="764"/>
                    </a:cubicBezTo>
                    <a:cubicBezTo>
                      <a:pt x="587" y="769"/>
                      <a:pt x="597" y="765"/>
                      <a:pt x="600" y="765"/>
                    </a:cubicBezTo>
                    <a:cubicBezTo>
                      <a:pt x="604" y="765"/>
                      <a:pt x="605" y="770"/>
                      <a:pt x="608" y="770"/>
                    </a:cubicBezTo>
                    <a:cubicBezTo>
                      <a:pt x="617" y="770"/>
                      <a:pt x="624" y="765"/>
                      <a:pt x="627" y="759"/>
                    </a:cubicBezTo>
                    <a:cubicBezTo>
                      <a:pt x="628" y="760"/>
                      <a:pt x="629" y="759"/>
                      <a:pt x="630" y="759"/>
                    </a:cubicBezTo>
                    <a:cubicBezTo>
                      <a:pt x="634" y="759"/>
                      <a:pt x="636" y="749"/>
                      <a:pt x="645" y="749"/>
                    </a:cubicBezTo>
                    <a:cubicBezTo>
                      <a:pt x="654" y="749"/>
                      <a:pt x="644" y="772"/>
                      <a:pt x="654" y="772"/>
                    </a:cubicBezTo>
                    <a:cubicBezTo>
                      <a:pt x="664" y="772"/>
                      <a:pt x="668" y="764"/>
                      <a:pt x="677" y="764"/>
                    </a:cubicBezTo>
                    <a:cubicBezTo>
                      <a:pt x="682" y="764"/>
                      <a:pt x="686" y="764"/>
                      <a:pt x="692" y="765"/>
                    </a:cubicBezTo>
                    <a:cubicBezTo>
                      <a:pt x="692" y="763"/>
                      <a:pt x="692" y="763"/>
                      <a:pt x="692" y="763"/>
                    </a:cubicBezTo>
                    <a:cubicBezTo>
                      <a:pt x="690" y="753"/>
                      <a:pt x="688" y="750"/>
                      <a:pt x="677" y="748"/>
                    </a:cubicBezTo>
                    <a:cubicBezTo>
                      <a:pt x="678" y="739"/>
                      <a:pt x="687" y="719"/>
                      <a:pt x="694" y="719"/>
                    </a:cubicBezTo>
                    <a:cubicBezTo>
                      <a:pt x="735" y="719"/>
                      <a:pt x="763" y="698"/>
                      <a:pt x="763" y="649"/>
                    </a:cubicBezTo>
                    <a:cubicBezTo>
                      <a:pt x="785" y="645"/>
                      <a:pt x="787" y="618"/>
                      <a:pt x="800" y="620"/>
                    </a:cubicBezTo>
                    <a:cubicBezTo>
                      <a:pt x="836" y="624"/>
                      <a:pt x="822" y="600"/>
                      <a:pt x="829" y="593"/>
                    </a:cubicBezTo>
                    <a:cubicBezTo>
                      <a:pt x="847" y="578"/>
                      <a:pt x="873" y="578"/>
                      <a:pt x="895" y="565"/>
                    </a:cubicBezTo>
                    <a:cubicBezTo>
                      <a:pt x="898" y="563"/>
                      <a:pt x="906" y="554"/>
                      <a:pt x="913" y="554"/>
                    </a:cubicBezTo>
                    <a:cubicBezTo>
                      <a:pt x="924" y="554"/>
                      <a:pt x="943" y="567"/>
                      <a:pt x="961" y="567"/>
                    </a:cubicBezTo>
                    <a:cubicBezTo>
                      <a:pt x="986" y="567"/>
                      <a:pt x="981" y="534"/>
                      <a:pt x="994" y="534"/>
                    </a:cubicBezTo>
                    <a:cubicBezTo>
                      <a:pt x="1002" y="534"/>
                      <a:pt x="1029" y="538"/>
                      <a:pt x="1032" y="545"/>
                    </a:cubicBezTo>
                    <a:cubicBezTo>
                      <a:pt x="1042" y="573"/>
                      <a:pt x="1060" y="558"/>
                      <a:pt x="1072" y="558"/>
                    </a:cubicBezTo>
                    <a:cubicBezTo>
                      <a:pt x="1099" y="558"/>
                      <a:pt x="1107" y="580"/>
                      <a:pt x="1135" y="580"/>
                    </a:cubicBezTo>
                    <a:cubicBezTo>
                      <a:pt x="1160" y="580"/>
                      <a:pt x="1192" y="557"/>
                      <a:pt x="1224" y="569"/>
                    </a:cubicBezTo>
                    <a:cubicBezTo>
                      <a:pt x="1266" y="586"/>
                      <a:pt x="1245" y="512"/>
                      <a:pt x="1301" y="512"/>
                    </a:cubicBezTo>
                    <a:cubicBezTo>
                      <a:pt x="1340" y="512"/>
                      <a:pt x="1339" y="543"/>
                      <a:pt x="1354" y="567"/>
                    </a:cubicBezTo>
                    <a:cubicBezTo>
                      <a:pt x="1360" y="576"/>
                      <a:pt x="1379" y="577"/>
                      <a:pt x="1387" y="585"/>
                    </a:cubicBezTo>
                    <a:cubicBezTo>
                      <a:pt x="1393" y="590"/>
                      <a:pt x="1398" y="607"/>
                      <a:pt x="1411" y="607"/>
                    </a:cubicBezTo>
                    <a:cubicBezTo>
                      <a:pt x="1426" y="607"/>
                      <a:pt x="1428" y="593"/>
                      <a:pt x="1446" y="593"/>
                    </a:cubicBezTo>
                    <a:cubicBezTo>
                      <a:pt x="1446" y="604"/>
                      <a:pt x="1446" y="604"/>
                      <a:pt x="1446" y="604"/>
                    </a:cubicBezTo>
                    <a:cubicBezTo>
                      <a:pt x="1437" y="614"/>
                      <a:pt x="1433" y="638"/>
                      <a:pt x="1422" y="644"/>
                    </a:cubicBezTo>
                    <a:cubicBezTo>
                      <a:pt x="1412" y="650"/>
                      <a:pt x="1394" y="651"/>
                      <a:pt x="1400" y="655"/>
                    </a:cubicBezTo>
                    <a:cubicBezTo>
                      <a:pt x="1415" y="665"/>
                      <a:pt x="1398" y="684"/>
                      <a:pt x="1398" y="68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2" name="Freeform 147">
                <a:extLst>
                  <a:ext uri="{FF2B5EF4-FFF2-40B4-BE49-F238E27FC236}">
                    <a16:creationId xmlns:a16="http://schemas.microsoft.com/office/drawing/2014/main" id="{6B1C8A59-3F2C-6748-8CD7-9C60855319AD}"/>
                  </a:ext>
                </a:extLst>
              </p:cNvPr>
              <p:cNvSpPr>
                <a:spLocks/>
              </p:cNvSpPr>
              <p:nvPr/>
            </p:nvSpPr>
            <p:spPr bwMode="auto">
              <a:xfrm>
                <a:off x="5614988" y="1879600"/>
                <a:ext cx="1023938" cy="646113"/>
              </a:xfrm>
              <a:custGeom>
                <a:avLst/>
                <a:gdLst/>
                <a:ahLst/>
                <a:cxnLst>
                  <a:cxn ang="0">
                    <a:pos x="585" y="307"/>
                  </a:cxn>
                  <a:cxn ang="0">
                    <a:pos x="573" y="287"/>
                  </a:cxn>
                  <a:cxn ang="0">
                    <a:pos x="614" y="256"/>
                  </a:cxn>
                  <a:cxn ang="0">
                    <a:pos x="588" y="246"/>
                  </a:cxn>
                  <a:cxn ang="0">
                    <a:pos x="570" y="255"/>
                  </a:cxn>
                  <a:cxn ang="0">
                    <a:pos x="552" y="236"/>
                  </a:cxn>
                  <a:cxn ang="0">
                    <a:pos x="590" y="209"/>
                  </a:cxn>
                  <a:cxn ang="0">
                    <a:pos x="606" y="212"/>
                  </a:cxn>
                  <a:cxn ang="0">
                    <a:pos x="634" y="216"/>
                  </a:cxn>
                  <a:cxn ang="0">
                    <a:pos x="648" y="231"/>
                  </a:cxn>
                  <a:cxn ang="0">
                    <a:pos x="648" y="248"/>
                  </a:cxn>
                  <a:cxn ang="0">
                    <a:pos x="666" y="254"/>
                  </a:cxn>
                  <a:cxn ang="0">
                    <a:pos x="659" y="264"/>
                  </a:cxn>
                  <a:cxn ang="0">
                    <a:pos x="665" y="275"/>
                  </a:cxn>
                  <a:cxn ang="0">
                    <a:pos x="664" y="290"/>
                  </a:cxn>
                  <a:cxn ang="0">
                    <a:pos x="668" y="295"/>
                  </a:cxn>
                  <a:cxn ang="0">
                    <a:pos x="690" y="286"/>
                  </a:cxn>
                  <a:cxn ang="0">
                    <a:pos x="683" y="232"/>
                  </a:cxn>
                  <a:cxn ang="0">
                    <a:pos x="688" y="210"/>
                  </a:cxn>
                  <a:cxn ang="0">
                    <a:pos x="721" y="172"/>
                  </a:cxn>
                  <a:cxn ang="0">
                    <a:pos x="745" y="132"/>
                  </a:cxn>
                  <a:cxn ang="0">
                    <a:pos x="769" y="81"/>
                  </a:cxn>
                  <a:cxn ang="0">
                    <a:pos x="710" y="73"/>
                  </a:cxn>
                  <a:cxn ang="0">
                    <a:pos x="624" y="0"/>
                  </a:cxn>
                  <a:cxn ang="0">
                    <a:pos x="458" y="68"/>
                  </a:cxn>
                  <a:cxn ang="0">
                    <a:pos x="355" y="33"/>
                  </a:cxn>
                  <a:cxn ang="0">
                    <a:pos x="284" y="55"/>
                  </a:cxn>
                  <a:cxn ang="0">
                    <a:pos x="218" y="53"/>
                  </a:cxn>
                  <a:cxn ang="0">
                    <a:pos x="123" y="108"/>
                  </a:cxn>
                  <a:cxn ang="0">
                    <a:pos x="17" y="207"/>
                  </a:cxn>
                  <a:cxn ang="0">
                    <a:pos x="15" y="251"/>
                  </a:cxn>
                  <a:cxn ang="0">
                    <a:pos x="25" y="261"/>
                  </a:cxn>
                  <a:cxn ang="0">
                    <a:pos x="50" y="280"/>
                  </a:cxn>
                  <a:cxn ang="0">
                    <a:pos x="83" y="284"/>
                  </a:cxn>
                  <a:cxn ang="0">
                    <a:pos x="73" y="317"/>
                  </a:cxn>
                  <a:cxn ang="0">
                    <a:pos x="63" y="326"/>
                  </a:cxn>
                  <a:cxn ang="0">
                    <a:pos x="73" y="343"/>
                  </a:cxn>
                  <a:cxn ang="0">
                    <a:pos x="110" y="357"/>
                  </a:cxn>
                  <a:cxn ang="0">
                    <a:pos x="132" y="373"/>
                  </a:cxn>
                  <a:cxn ang="0">
                    <a:pos x="160" y="384"/>
                  </a:cxn>
                  <a:cxn ang="0">
                    <a:pos x="186" y="382"/>
                  </a:cxn>
                  <a:cxn ang="0">
                    <a:pos x="210" y="381"/>
                  </a:cxn>
                  <a:cxn ang="0">
                    <a:pos x="255" y="372"/>
                  </a:cxn>
                  <a:cxn ang="0">
                    <a:pos x="275" y="366"/>
                  </a:cxn>
                  <a:cxn ang="0">
                    <a:pos x="282" y="362"/>
                  </a:cxn>
                  <a:cxn ang="0">
                    <a:pos x="316" y="400"/>
                  </a:cxn>
                  <a:cxn ang="0">
                    <a:pos x="306" y="439"/>
                  </a:cxn>
                  <a:cxn ang="0">
                    <a:pos x="324" y="450"/>
                  </a:cxn>
                  <a:cxn ang="0">
                    <a:pos x="346" y="467"/>
                  </a:cxn>
                  <a:cxn ang="0">
                    <a:pos x="351" y="472"/>
                  </a:cxn>
                  <a:cxn ang="0">
                    <a:pos x="353" y="457"/>
                  </a:cxn>
                  <a:cxn ang="0">
                    <a:pos x="379" y="454"/>
                  </a:cxn>
                  <a:cxn ang="0">
                    <a:pos x="416" y="453"/>
                  </a:cxn>
                  <a:cxn ang="0">
                    <a:pos x="431" y="470"/>
                  </a:cxn>
                  <a:cxn ang="0">
                    <a:pos x="454" y="486"/>
                  </a:cxn>
                  <a:cxn ang="0">
                    <a:pos x="476" y="470"/>
                  </a:cxn>
                  <a:cxn ang="0">
                    <a:pos x="503" y="455"/>
                  </a:cxn>
                  <a:cxn ang="0">
                    <a:pos x="552" y="439"/>
                  </a:cxn>
                  <a:cxn ang="0">
                    <a:pos x="576" y="406"/>
                  </a:cxn>
                  <a:cxn ang="0">
                    <a:pos x="604" y="355"/>
                  </a:cxn>
                  <a:cxn ang="0">
                    <a:pos x="586" y="307"/>
                  </a:cxn>
                </a:cxnLst>
                <a:rect l="0" t="0" r="r" b="b"/>
                <a:pathLst>
                  <a:path w="769" h="486">
                    <a:moveTo>
                      <a:pt x="586" y="307"/>
                    </a:moveTo>
                    <a:cubicBezTo>
                      <a:pt x="585" y="307"/>
                      <a:pt x="585" y="307"/>
                      <a:pt x="585" y="307"/>
                    </a:cubicBezTo>
                    <a:cubicBezTo>
                      <a:pt x="585" y="307"/>
                      <a:pt x="585" y="300"/>
                      <a:pt x="585" y="298"/>
                    </a:cubicBezTo>
                    <a:cubicBezTo>
                      <a:pt x="582" y="298"/>
                      <a:pt x="573" y="294"/>
                      <a:pt x="573" y="287"/>
                    </a:cubicBezTo>
                    <a:cubicBezTo>
                      <a:pt x="573" y="282"/>
                      <a:pt x="581" y="282"/>
                      <a:pt x="582" y="276"/>
                    </a:cubicBezTo>
                    <a:cubicBezTo>
                      <a:pt x="586" y="264"/>
                      <a:pt x="605" y="264"/>
                      <a:pt x="614" y="256"/>
                    </a:cubicBezTo>
                    <a:cubicBezTo>
                      <a:pt x="611" y="251"/>
                      <a:pt x="604" y="256"/>
                      <a:pt x="598" y="252"/>
                    </a:cubicBezTo>
                    <a:cubicBezTo>
                      <a:pt x="595" y="250"/>
                      <a:pt x="593" y="246"/>
                      <a:pt x="588" y="246"/>
                    </a:cubicBezTo>
                    <a:cubicBezTo>
                      <a:pt x="585" y="246"/>
                      <a:pt x="585" y="256"/>
                      <a:pt x="582" y="256"/>
                    </a:cubicBezTo>
                    <a:cubicBezTo>
                      <a:pt x="578" y="256"/>
                      <a:pt x="574" y="257"/>
                      <a:pt x="570" y="255"/>
                    </a:cubicBezTo>
                    <a:cubicBezTo>
                      <a:pt x="565" y="252"/>
                      <a:pt x="567" y="247"/>
                      <a:pt x="562" y="243"/>
                    </a:cubicBezTo>
                    <a:cubicBezTo>
                      <a:pt x="560" y="242"/>
                      <a:pt x="552" y="240"/>
                      <a:pt x="552" y="236"/>
                    </a:cubicBezTo>
                    <a:cubicBezTo>
                      <a:pt x="552" y="227"/>
                      <a:pt x="565" y="230"/>
                      <a:pt x="571" y="225"/>
                    </a:cubicBezTo>
                    <a:cubicBezTo>
                      <a:pt x="577" y="221"/>
                      <a:pt x="587" y="215"/>
                      <a:pt x="590" y="209"/>
                    </a:cubicBezTo>
                    <a:cubicBezTo>
                      <a:pt x="591" y="208"/>
                      <a:pt x="593" y="203"/>
                      <a:pt x="597" y="203"/>
                    </a:cubicBezTo>
                    <a:cubicBezTo>
                      <a:pt x="601" y="203"/>
                      <a:pt x="606" y="209"/>
                      <a:pt x="606" y="212"/>
                    </a:cubicBezTo>
                    <a:cubicBezTo>
                      <a:pt x="606" y="219"/>
                      <a:pt x="597" y="222"/>
                      <a:pt x="597" y="230"/>
                    </a:cubicBezTo>
                    <a:cubicBezTo>
                      <a:pt x="610" y="230"/>
                      <a:pt x="620" y="216"/>
                      <a:pt x="634" y="216"/>
                    </a:cubicBezTo>
                    <a:cubicBezTo>
                      <a:pt x="639" y="216"/>
                      <a:pt x="641" y="221"/>
                      <a:pt x="648" y="221"/>
                    </a:cubicBezTo>
                    <a:cubicBezTo>
                      <a:pt x="646" y="226"/>
                      <a:pt x="648" y="226"/>
                      <a:pt x="648" y="231"/>
                    </a:cubicBezTo>
                    <a:cubicBezTo>
                      <a:pt x="648" y="235"/>
                      <a:pt x="643" y="235"/>
                      <a:pt x="643" y="240"/>
                    </a:cubicBezTo>
                    <a:cubicBezTo>
                      <a:pt x="643" y="242"/>
                      <a:pt x="645" y="248"/>
                      <a:pt x="648" y="248"/>
                    </a:cubicBezTo>
                    <a:cubicBezTo>
                      <a:pt x="649" y="248"/>
                      <a:pt x="651" y="245"/>
                      <a:pt x="654" y="245"/>
                    </a:cubicBezTo>
                    <a:cubicBezTo>
                      <a:pt x="659" y="245"/>
                      <a:pt x="666" y="249"/>
                      <a:pt x="666" y="254"/>
                    </a:cubicBezTo>
                    <a:cubicBezTo>
                      <a:pt x="666" y="257"/>
                      <a:pt x="662" y="260"/>
                      <a:pt x="659" y="260"/>
                    </a:cubicBezTo>
                    <a:cubicBezTo>
                      <a:pt x="659" y="264"/>
                      <a:pt x="659" y="264"/>
                      <a:pt x="659" y="264"/>
                    </a:cubicBezTo>
                    <a:cubicBezTo>
                      <a:pt x="660" y="265"/>
                      <a:pt x="660" y="267"/>
                      <a:pt x="663" y="268"/>
                    </a:cubicBezTo>
                    <a:cubicBezTo>
                      <a:pt x="663" y="270"/>
                      <a:pt x="665" y="272"/>
                      <a:pt x="665" y="275"/>
                    </a:cubicBezTo>
                    <a:cubicBezTo>
                      <a:pt x="665" y="276"/>
                      <a:pt x="661" y="282"/>
                      <a:pt x="661" y="285"/>
                    </a:cubicBezTo>
                    <a:cubicBezTo>
                      <a:pt x="661" y="287"/>
                      <a:pt x="661" y="289"/>
                      <a:pt x="664" y="290"/>
                    </a:cubicBezTo>
                    <a:cubicBezTo>
                      <a:pt x="663" y="292"/>
                      <a:pt x="661" y="293"/>
                      <a:pt x="661" y="295"/>
                    </a:cubicBezTo>
                    <a:cubicBezTo>
                      <a:pt x="668" y="295"/>
                      <a:pt x="668" y="295"/>
                      <a:pt x="668" y="295"/>
                    </a:cubicBezTo>
                    <a:cubicBezTo>
                      <a:pt x="670" y="293"/>
                      <a:pt x="671" y="293"/>
                      <a:pt x="676" y="291"/>
                    </a:cubicBezTo>
                    <a:cubicBezTo>
                      <a:pt x="676" y="287"/>
                      <a:pt x="687" y="287"/>
                      <a:pt x="690" y="286"/>
                    </a:cubicBezTo>
                    <a:cubicBezTo>
                      <a:pt x="696" y="284"/>
                      <a:pt x="699" y="279"/>
                      <a:pt x="699" y="269"/>
                    </a:cubicBezTo>
                    <a:cubicBezTo>
                      <a:pt x="699" y="252"/>
                      <a:pt x="692" y="242"/>
                      <a:pt x="683" y="232"/>
                    </a:cubicBezTo>
                    <a:cubicBezTo>
                      <a:pt x="679" y="228"/>
                      <a:pt x="674" y="224"/>
                      <a:pt x="675" y="217"/>
                    </a:cubicBezTo>
                    <a:cubicBezTo>
                      <a:pt x="680" y="217"/>
                      <a:pt x="685" y="214"/>
                      <a:pt x="688" y="210"/>
                    </a:cubicBezTo>
                    <a:cubicBezTo>
                      <a:pt x="691" y="207"/>
                      <a:pt x="699" y="203"/>
                      <a:pt x="701" y="199"/>
                    </a:cubicBezTo>
                    <a:cubicBezTo>
                      <a:pt x="707" y="187"/>
                      <a:pt x="710" y="180"/>
                      <a:pt x="721" y="172"/>
                    </a:cubicBezTo>
                    <a:cubicBezTo>
                      <a:pt x="721" y="172"/>
                      <a:pt x="738" y="153"/>
                      <a:pt x="723" y="143"/>
                    </a:cubicBezTo>
                    <a:cubicBezTo>
                      <a:pt x="717" y="139"/>
                      <a:pt x="735" y="138"/>
                      <a:pt x="745" y="132"/>
                    </a:cubicBezTo>
                    <a:cubicBezTo>
                      <a:pt x="756" y="126"/>
                      <a:pt x="760" y="102"/>
                      <a:pt x="769" y="92"/>
                    </a:cubicBezTo>
                    <a:cubicBezTo>
                      <a:pt x="769" y="81"/>
                      <a:pt x="769" y="81"/>
                      <a:pt x="769" y="81"/>
                    </a:cubicBezTo>
                    <a:cubicBezTo>
                      <a:pt x="751" y="81"/>
                      <a:pt x="749" y="95"/>
                      <a:pt x="734" y="95"/>
                    </a:cubicBezTo>
                    <a:cubicBezTo>
                      <a:pt x="721" y="95"/>
                      <a:pt x="716" y="78"/>
                      <a:pt x="710" y="73"/>
                    </a:cubicBezTo>
                    <a:cubicBezTo>
                      <a:pt x="702" y="65"/>
                      <a:pt x="683" y="64"/>
                      <a:pt x="677" y="55"/>
                    </a:cubicBezTo>
                    <a:cubicBezTo>
                      <a:pt x="662" y="31"/>
                      <a:pt x="663" y="0"/>
                      <a:pt x="624" y="0"/>
                    </a:cubicBezTo>
                    <a:cubicBezTo>
                      <a:pt x="568" y="0"/>
                      <a:pt x="589" y="74"/>
                      <a:pt x="547" y="57"/>
                    </a:cubicBezTo>
                    <a:cubicBezTo>
                      <a:pt x="515" y="45"/>
                      <a:pt x="483" y="68"/>
                      <a:pt x="458" y="68"/>
                    </a:cubicBezTo>
                    <a:cubicBezTo>
                      <a:pt x="430" y="68"/>
                      <a:pt x="422" y="46"/>
                      <a:pt x="395" y="46"/>
                    </a:cubicBezTo>
                    <a:cubicBezTo>
                      <a:pt x="383" y="46"/>
                      <a:pt x="365" y="61"/>
                      <a:pt x="355" y="33"/>
                    </a:cubicBezTo>
                    <a:cubicBezTo>
                      <a:pt x="352" y="26"/>
                      <a:pt x="325" y="22"/>
                      <a:pt x="317" y="22"/>
                    </a:cubicBezTo>
                    <a:cubicBezTo>
                      <a:pt x="304" y="22"/>
                      <a:pt x="309" y="55"/>
                      <a:pt x="284" y="55"/>
                    </a:cubicBezTo>
                    <a:cubicBezTo>
                      <a:pt x="266" y="55"/>
                      <a:pt x="247" y="42"/>
                      <a:pt x="236" y="42"/>
                    </a:cubicBezTo>
                    <a:cubicBezTo>
                      <a:pt x="229" y="42"/>
                      <a:pt x="221" y="51"/>
                      <a:pt x="218" y="53"/>
                    </a:cubicBezTo>
                    <a:cubicBezTo>
                      <a:pt x="196" y="66"/>
                      <a:pt x="170" y="66"/>
                      <a:pt x="152" y="81"/>
                    </a:cubicBezTo>
                    <a:cubicBezTo>
                      <a:pt x="145" y="88"/>
                      <a:pt x="159" y="112"/>
                      <a:pt x="123" y="108"/>
                    </a:cubicBezTo>
                    <a:cubicBezTo>
                      <a:pt x="110" y="106"/>
                      <a:pt x="108" y="133"/>
                      <a:pt x="86" y="137"/>
                    </a:cubicBezTo>
                    <a:cubicBezTo>
                      <a:pt x="86" y="186"/>
                      <a:pt x="58" y="207"/>
                      <a:pt x="17" y="207"/>
                    </a:cubicBezTo>
                    <a:cubicBezTo>
                      <a:pt x="10" y="207"/>
                      <a:pt x="1" y="227"/>
                      <a:pt x="0" y="236"/>
                    </a:cubicBezTo>
                    <a:cubicBezTo>
                      <a:pt x="11" y="238"/>
                      <a:pt x="13" y="241"/>
                      <a:pt x="15" y="251"/>
                    </a:cubicBezTo>
                    <a:cubicBezTo>
                      <a:pt x="15" y="253"/>
                      <a:pt x="15" y="253"/>
                      <a:pt x="15" y="253"/>
                    </a:cubicBezTo>
                    <a:cubicBezTo>
                      <a:pt x="15" y="261"/>
                      <a:pt x="19" y="259"/>
                      <a:pt x="25" y="261"/>
                    </a:cubicBezTo>
                    <a:cubicBezTo>
                      <a:pt x="30" y="262"/>
                      <a:pt x="28" y="268"/>
                      <a:pt x="31" y="271"/>
                    </a:cubicBezTo>
                    <a:cubicBezTo>
                      <a:pt x="37" y="277"/>
                      <a:pt x="42" y="277"/>
                      <a:pt x="50" y="280"/>
                    </a:cubicBezTo>
                    <a:cubicBezTo>
                      <a:pt x="58" y="279"/>
                      <a:pt x="61" y="272"/>
                      <a:pt x="69" y="272"/>
                    </a:cubicBezTo>
                    <a:cubicBezTo>
                      <a:pt x="73" y="272"/>
                      <a:pt x="83" y="280"/>
                      <a:pt x="83" y="284"/>
                    </a:cubicBezTo>
                    <a:cubicBezTo>
                      <a:pt x="83" y="296"/>
                      <a:pt x="66" y="294"/>
                      <a:pt x="66" y="306"/>
                    </a:cubicBezTo>
                    <a:cubicBezTo>
                      <a:pt x="66" y="311"/>
                      <a:pt x="73" y="312"/>
                      <a:pt x="73" y="317"/>
                    </a:cubicBezTo>
                    <a:cubicBezTo>
                      <a:pt x="73" y="323"/>
                      <a:pt x="68" y="322"/>
                      <a:pt x="63" y="322"/>
                    </a:cubicBezTo>
                    <a:cubicBezTo>
                      <a:pt x="63" y="326"/>
                      <a:pt x="63" y="326"/>
                      <a:pt x="63" y="326"/>
                    </a:cubicBezTo>
                    <a:cubicBezTo>
                      <a:pt x="64" y="331"/>
                      <a:pt x="64" y="335"/>
                      <a:pt x="65" y="340"/>
                    </a:cubicBezTo>
                    <a:cubicBezTo>
                      <a:pt x="66" y="343"/>
                      <a:pt x="71" y="342"/>
                      <a:pt x="73" y="343"/>
                    </a:cubicBezTo>
                    <a:cubicBezTo>
                      <a:pt x="80" y="345"/>
                      <a:pt x="83" y="351"/>
                      <a:pt x="91" y="353"/>
                    </a:cubicBezTo>
                    <a:cubicBezTo>
                      <a:pt x="100" y="355"/>
                      <a:pt x="105" y="352"/>
                      <a:pt x="110" y="357"/>
                    </a:cubicBezTo>
                    <a:cubicBezTo>
                      <a:pt x="116" y="363"/>
                      <a:pt x="120" y="361"/>
                      <a:pt x="127" y="364"/>
                    </a:cubicBezTo>
                    <a:cubicBezTo>
                      <a:pt x="130" y="366"/>
                      <a:pt x="130" y="369"/>
                      <a:pt x="132" y="373"/>
                    </a:cubicBezTo>
                    <a:cubicBezTo>
                      <a:pt x="133" y="376"/>
                      <a:pt x="137" y="372"/>
                      <a:pt x="139" y="373"/>
                    </a:cubicBezTo>
                    <a:cubicBezTo>
                      <a:pt x="146" y="378"/>
                      <a:pt x="150" y="384"/>
                      <a:pt x="160" y="384"/>
                    </a:cubicBezTo>
                    <a:cubicBezTo>
                      <a:pt x="166" y="384"/>
                      <a:pt x="172" y="384"/>
                      <a:pt x="178" y="384"/>
                    </a:cubicBezTo>
                    <a:cubicBezTo>
                      <a:pt x="182" y="384"/>
                      <a:pt x="184" y="382"/>
                      <a:pt x="186" y="382"/>
                    </a:cubicBezTo>
                    <a:cubicBezTo>
                      <a:pt x="189" y="382"/>
                      <a:pt x="190" y="389"/>
                      <a:pt x="191" y="392"/>
                    </a:cubicBezTo>
                    <a:cubicBezTo>
                      <a:pt x="197" y="389"/>
                      <a:pt x="199" y="381"/>
                      <a:pt x="210" y="381"/>
                    </a:cubicBezTo>
                    <a:cubicBezTo>
                      <a:pt x="219" y="381"/>
                      <a:pt x="224" y="386"/>
                      <a:pt x="231" y="386"/>
                    </a:cubicBezTo>
                    <a:cubicBezTo>
                      <a:pt x="238" y="386"/>
                      <a:pt x="252" y="374"/>
                      <a:pt x="255" y="372"/>
                    </a:cubicBezTo>
                    <a:cubicBezTo>
                      <a:pt x="258" y="370"/>
                      <a:pt x="259" y="369"/>
                      <a:pt x="260" y="367"/>
                    </a:cubicBezTo>
                    <a:cubicBezTo>
                      <a:pt x="264" y="363"/>
                      <a:pt x="270" y="368"/>
                      <a:pt x="275" y="366"/>
                    </a:cubicBezTo>
                    <a:cubicBezTo>
                      <a:pt x="279" y="362"/>
                      <a:pt x="279" y="362"/>
                      <a:pt x="279" y="362"/>
                    </a:cubicBezTo>
                    <a:cubicBezTo>
                      <a:pt x="282" y="362"/>
                      <a:pt x="282" y="362"/>
                      <a:pt x="282" y="362"/>
                    </a:cubicBezTo>
                    <a:cubicBezTo>
                      <a:pt x="285" y="377"/>
                      <a:pt x="294" y="376"/>
                      <a:pt x="305" y="381"/>
                    </a:cubicBezTo>
                    <a:cubicBezTo>
                      <a:pt x="309" y="388"/>
                      <a:pt x="316" y="391"/>
                      <a:pt x="316" y="400"/>
                    </a:cubicBezTo>
                    <a:cubicBezTo>
                      <a:pt x="316" y="417"/>
                      <a:pt x="304" y="418"/>
                      <a:pt x="304" y="434"/>
                    </a:cubicBezTo>
                    <a:cubicBezTo>
                      <a:pt x="304" y="436"/>
                      <a:pt x="305" y="439"/>
                      <a:pt x="306" y="439"/>
                    </a:cubicBezTo>
                    <a:cubicBezTo>
                      <a:pt x="309" y="439"/>
                      <a:pt x="312" y="436"/>
                      <a:pt x="315" y="436"/>
                    </a:cubicBezTo>
                    <a:cubicBezTo>
                      <a:pt x="319" y="436"/>
                      <a:pt x="320" y="449"/>
                      <a:pt x="324" y="450"/>
                    </a:cubicBezTo>
                    <a:cubicBezTo>
                      <a:pt x="324" y="459"/>
                      <a:pt x="330" y="468"/>
                      <a:pt x="338" y="468"/>
                    </a:cubicBezTo>
                    <a:cubicBezTo>
                      <a:pt x="342" y="468"/>
                      <a:pt x="343" y="467"/>
                      <a:pt x="346" y="467"/>
                    </a:cubicBezTo>
                    <a:cubicBezTo>
                      <a:pt x="348" y="467"/>
                      <a:pt x="348" y="467"/>
                      <a:pt x="348" y="467"/>
                    </a:cubicBezTo>
                    <a:cubicBezTo>
                      <a:pt x="348" y="471"/>
                      <a:pt x="350" y="472"/>
                      <a:pt x="351" y="472"/>
                    </a:cubicBezTo>
                    <a:cubicBezTo>
                      <a:pt x="352" y="472"/>
                      <a:pt x="353" y="470"/>
                      <a:pt x="353" y="468"/>
                    </a:cubicBezTo>
                    <a:cubicBezTo>
                      <a:pt x="353" y="464"/>
                      <a:pt x="353" y="461"/>
                      <a:pt x="353" y="457"/>
                    </a:cubicBezTo>
                    <a:cubicBezTo>
                      <a:pt x="353" y="457"/>
                      <a:pt x="363" y="454"/>
                      <a:pt x="365" y="454"/>
                    </a:cubicBezTo>
                    <a:cubicBezTo>
                      <a:pt x="379" y="454"/>
                      <a:pt x="379" y="454"/>
                      <a:pt x="379" y="454"/>
                    </a:cubicBezTo>
                    <a:cubicBezTo>
                      <a:pt x="385" y="457"/>
                      <a:pt x="390" y="448"/>
                      <a:pt x="397" y="448"/>
                    </a:cubicBezTo>
                    <a:cubicBezTo>
                      <a:pt x="404" y="448"/>
                      <a:pt x="408" y="453"/>
                      <a:pt x="416" y="453"/>
                    </a:cubicBezTo>
                    <a:cubicBezTo>
                      <a:pt x="416" y="464"/>
                      <a:pt x="424" y="468"/>
                      <a:pt x="431" y="470"/>
                    </a:cubicBezTo>
                    <a:cubicBezTo>
                      <a:pt x="431" y="470"/>
                      <a:pt x="431" y="470"/>
                      <a:pt x="431" y="470"/>
                    </a:cubicBezTo>
                    <a:cubicBezTo>
                      <a:pt x="439" y="474"/>
                      <a:pt x="444" y="471"/>
                      <a:pt x="452" y="475"/>
                    </a:cubicBezTo>
                    <a:cubicBezTo>
                      <a:pt x="452" y="477"/>
                      <a:pt x="451" y="486"/>
                      <a:pt x="454" y="486"/>
                    </a:cubicBezTo>
                    <a:cubicBezTo>
                      <a:pt x="459" y="486"/>
                      <a:pt x="457" y="480"/>
                      <a:pt x="460" y="477"/>
                    </a:cubicBezTo>
                    <a:cubicBezTo>
                      <a:pt x="463" y="474"/>
                      <a:pt x="472" y="472"/>
                      <a:pt x="476" y="470"/>
                    </a:cubicBezTo>
                    <a:cubicBezTo>
                      <a:pt x="484" y="466"/>
                      <a:pt x="492" y="468"/>
                      <a:pt x="498" y="463"/>
                    </a:cubicBezTo>
                    <a:cubicBezTo>
                      <a:pt x="498" y="463"/>
                      <a:pt x="502" y="455"/>
                      <a:pt x="503" y="455"/>
                    </a:cubicBezTo>
                    <a:cubicBezTo>
                      <a:pt x="507" y="455"/>
                      <a:pt x="510" y="458"/>
                      <a:pt x="514" y="458"/>
                    </a:cubicBezTo>
                    <a:cubicBezTo>
                      <a:pt x="534" y="458"/>
                      <a:pt x="539" y="446"/>
                      <a:pt x="552" y="439"/>
                    </a:cubicBezTo>
                    <a:cubicBezTo>
                      <a:pt x="555" y="437"/>
                      <a:pt x="557" y="435"/>
                      <a:pt x="558" y="431"/>
                    </a:cubicBezTo>
                    <a:cubicBezTo>
                      <a:pt x="569" y="431"/>
                      <a:pt x="572" y="414"/>
                      <a:pt x="576" y="406"/>
                    </a:cubicBezTo>
                    <a:cubicBezTo>
                      <a:pt x="578" y="401"/>
                      <a:pt x="590" y="383"/>
                      <a:pt x="597" y="382"/>
                    </a:cubicBezTo>
                    <a:cubicBezTo>
                      <a:pt x="597" y="372"/>
                      <a:pt x="604" y="368"/>
                      <a:pt x="604" y="355"/>
                    </a:cubicBezTo>
                    <a:cubicBezTo>
                      <a:pt x="604" y="336"/>
                      <a:pt x="599" y="329"/>
                      <a:pt x="591" y="317"/>
                    </a:cubicBezTo>
                    <a:cubicBezTo>
                      <a:pt x="590" y="315"/>
                      <a:pt x="590" y="309"/>
                      <a:pt x="586" y="30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3" name="Freeform 148">
                <a:extLst>
                  <a:ext uri="{FF2B5EF4-FFF2-40B4-BE49-F238E27FC236}">
                    <a16:creationId xmlns:a16="http://schemas.microsoft.com/office/drawing/2014/main" id="{D6B45828-0B71-0E4D-8238-73EC0D751001}"/>
                  </a:ext>
                </a:extLst>
              </p:cNvPr>
              <p:cNvSpPr>
                <a:spLocks/>
              </p:cNvSpPr>
              <p:nvPr/>
            </p:nvSpPr>
            <p:spPr bwMode="auto">
              <a:xfrm>
                <a:off x="7369175" y="1395413"/>
                <a:ext cx="58738" cy="25400"/>
              </a:xfrm>
              <a:custGeom>
                <a:avLst/>
                <a:gdLst/>
                <a:ahLst/>
                <a:cxnLst>
                  <a:cxn ang="0">
                    <a:pos x="4" y="19"/>
                  </a:cxn>
                  <a:cxn ang="0">
                    <a:pos x="0" y="14"/>
                  </a:cxn>
                  <a:cxn ang="0">
                    <a:pos x="20" y="0"/>
                  </a:cxn>
                  <a:cxn ang="0">
                    <a:pos x="44" y="11"/>
                  </a:cxn>
                  <a:cxn ang="0">
                    <a:pos x="4" y="19"/>
                  </a:cxn>
                </a:cxnLst>
                <a:rect l="0" t="0" r="r" b="b"/>
                <a:pathLst>
                  <a:path w="44" h="19">
                    <a:moveTo>
                      <a:pt x="4" y="19"/>
                    </a:moveTo>
                    <a:cubicBezTo>
                      <a:pt x="1" y="19"/>
                      <a:pt x="0" y="17"/>
                      <a:pt x="0" y="14"/>
                    </a:cubicBezTo>
                    <a:cubicBezTo>
                      <a:pt x="0" y="8"/>
                      <a:pt x="13" y="0"/>
                      <a:pt x="20" y="0"/>
                    </a:cubicBezTo>
                    <a:cubicBezTo>
                      <a:pt x="27" y="0"/>
                      <a:pt x="44" y="4"/>
                      <a:pt x="44" y="11"/>
                    </a:cubicBezTo>
                    <a:cubicBezTo>
                      <a:pt x="44" y="17"/>
                      <a:pt x="9" y="19"/>
                      <a:pt x="4" y="1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4" name="Freeform 149">
                <a:extLst>
                  <a:ext uri="{FF2B5EF4-FFF2-40B4-BE49-F238E27FC236}">
                    <a16:creationId xmlns:a16="http://schemas.microsoft.com/office/drawing/2014/main" id="{F2F7FB90-7D40-D944-977A-E8D8268AFC97}"/>
                  </a:ext>
                </a:extLst>
              </p:cNvPr>
              <p:cNvSpPr>
                <a:spLocks/>
              </p:cNvSpPr>
              <p:nvPr/>
            </p:nvSpPr>
            <p:spPr bwMode="auto">
              <a:xfrm>
                <a:off x="7191375" y="1443038"/>
                <a:ext cx="23813" cy="14288"/>
              </a:xfrm>
              <a:custGeom>
                <a:avLst/>
                <a:gdLst/>
                <a:ahLst/>
                <a:cxnLst>
                  <a:cxn ang="0">
                    <a:pos x="13" y="10"/>
                  </a:cxn>
                  <a:cxn ang="0">
                    <a:pos x="18" y="6"/>
                  </a:cxn>
                  <a:cxn ang="0">
                    <a:pos x="15" y="0"/>
                  </a:cxn>
                  <a:cxn ang="0">
                    <a:pos x="0" y="0"/>
                  </a:cxn>
                  <a:cxn ang="0">
                    <a:pos x="13" y="10"/>
                  </a:cxn>
                </a:cxnLst>
                <a:rect l="0" t="0" r="r" b="b"/>
                <a:pathLst>
                  <a:path w="18" h="10">
                    <a:moveTo>
                      <a:pt x="13" y="10"/>
                    </a:moveTo>
                    <a:cubicBezTo>
                      <a:pt x="15" y="10"/>
                      <a:pt x="18" y="8"/>
                      <a:pt x="18" y="6"/>
                    </a:cubicBezTo>
                    <a:cubicBezTo>
                      <a:pt x="18" y="3"/>
                      <a:pt x="15" y="2"/>
                      <a:pt x="15" y="0"/>
                    </a:cubicBezTo>
                    <a:cubicBezTo>
                      <a:pt x="0" y="0"/>
                      <a:pt x="0" y="0"/>
                      <a:pt x="0" y="0"/>
                    </a:cubicBezTo>
                    <a:cubicBezTo>
                      <a:pt x="3" y="6"/>
                      <a:pt x="7" y="10"/>
                      <a:pt x="13" y="1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5" name="Freeform 150">
                <a:extLst>
                  <a:ext uri="{FF2B5EF4-FFF2-40B4-BE49-F238E27FC236}">
                    <a16:creationId xmlns:a16="http://schemas.microsoft.com/office/drawing/2014/main" id="{AAFAE7AE-E977-0849-BDA0-25EC9EA1F0ED}"/>
                  </a:ext>
                </a:extLst>
              </p:cNvPr>
              <p:cNvSpPr>
                <a:spLocks/>
              </p:cNvSpPr>
              <p:nvPr/>
            </p:nvSpPr>
            <p:spPr bwMode="auto">
              <a:xfrm>
                <a:off x="6645275" y="1257300"/>
                <a:ext cx="11113" cy="12700"/>
              </a:xfrm>
              <a:custGeom>
                <a:avLst/>
                <a:gdLst/>
                <a:ahLst/>
                <a:cxnLst>
                  <a:cxn ang="0">
                    <a:pos x="8" y="5"/>
                  </a:cxn>
                  <a:cxn ang="0">
                    <a:pos x="3" y="0"/>
                  </a:cxn>
                  <a:cxn ang="0">
                    <a:pos x="0" y="7"/>
                  </a:cxn>
                  <a:cxn ang="0">
                    <a:pos x="3" y="10"/>
                  </a:cxn>
                  <a:cxn ang="0">
                    <a:pos x="8" y="4"/>
                  </a:cxn>
                  <a:cxn ang="0">
                    <a:pos x="6" y="4"/>
                  </a:cxn>
                  <a:cxn ang="0">
                    <a:pos x="8" y="5"/>
                  </a:cxn>
                </a:cxnLst>
                <a:rect l="0" t="0" r="r" b="b"/>
                <a:pathLst>
                  <a:path w="8" h="10">
                    <a:moveTo>
                      <a:pt x="8" y="5"/>
                    </a:moveTo>
                    <a:cubicBezTo>
                      <a:pt x="3" y="0"/>
                      <a:pt x="3" y="0"/>
                      <a:pt x="3" y="0"/>
                    </a:cubicBezTo>
                    <a:cubicBezTo>
                      <a:pt x="2" y="2"/>
                      <a:pt x="0" y="4"/>
                      <a:pt x="0" y="7"/>
                    </a:cubicBezTo>
                    <a:cubicBezTo>
                      <a:pt x="0" y="9"/>
                      <a:pt x="1" y="10"/>
                      <a:pt x="3" y="10"/>
                    </a:cubicBezTo>
                    <a:cubicBezTo>
                      <a:pt x="7" y="10"/>
                      <a:pt x="7" y="6"/>
                      <a:pt x="8" y="4"/>
                    </a:cubicBezTo>
                    <a:cubicBezTo>
                      <a:pt x="6" y="4"/>
                      <a:pt x="6" y="4"/>
                      <a:pt x="6" y="4"/>
                    </a:cubicBezTo>
                    <a:lnTo>
                      <a:pt x="8" y="5"/>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6" name="Freeform 151">
                <a:extLst>
                  <a:ext uri="{FF2B5EF4-FFF2-40B4-BE49-F238E27FC236}">
                    <a16:creationId xmlns:a16="http://schemas.microsoft.com/office/drawing/2014/main" id="{DB029473-71CC-EC44-9194-3B7828A60CBD}"/>
                  </a:ext>
                </a:extLst>
              </p:cNvPr>
              <p:cNvSpPr>
                <a:spLocks/>
              </p:cNvSpPr>
              <p:nvPr/>
            </p:nvSpPr>
            <p:spPr bwMode="auto">
              <a:xfrm>
                <a:off x="6249988" y="1300163"/>
                <a:ext cx="26988" cy="15875"/>
              </a:xfrm>
              <a:custGeom>
                <a:avLst/>
                <a:gdLst/>
                <a:ahLst/>
                <a:cxnLst>
                  <a:cxn ang="0">
                    <a:pos x="20" y="9"/>
                  </a:cxn>
                  <a:cxn ang="0">
                    <a:pos x="10" y="12"/>
                  </a:cxn>
                  <a:cxn ang="0">
                    <a:pos x="0" y="7"/>
                  </a:cxn>
                  <a:cxn ang="0">
                    <a:pos x="10" y="0"/>
                  </a:cxn>
                  <a:cxn ang="0">
                    <a:pos x="20" y="7"/>
                  </a:cxn>
                  <a:cxn ang="0">
                    <a:pos x="17" y="12"/>
                  </a:cxn>
                  <a:cxn ang="0">
                    <a:pos x="20" y="9"/>
                  </a:cxn>
                </a:cxnLst>
                <a:rect l="0" t="0" r="r" b="b"/>
                <a:pathLst>
                  <a:path w="20" h="12">
                    <a:moveTo>
                      <a:pt x="20" y="9"/>
                    </a:moveTo>
                    <a:cubicBezTo>
                      <a:pt x="17" y="11"/>
                      <a:pt x="14" y="12"/>
                      <a:pt x="10" y="12"/>
                    </a:cubicBezTo>
                    <a:cubicBezTo>
                      <a:pt x="5" y="12"/>
                      <a:pt x="0" y="11"/>
                      <a:pt x="0" y="7"/>
                    </a:cubicBezTo>
                    <a:cubicBezTo>
                      <a:pt x="0" y="3"/>
                      <a:pt x="6" y="0"/>
                      <a:pt x="10" y="0"/>
                    </a:cubicBezTo>
                    <a:cubicBezTo>
                      <a:pt x="16" y="0"/>
                      <a:pt x="20" y="2"/>
                      <a:pt x="20" y="7"/>
                    </a:cubicBezTo>
                    <a:cubicBezTo>
                      <a:pt x="20" y="10"/>
                      <a:pt x="18" y="11"/>
                      <a:pt x="17" y="12"/>
                    </a:cubicBezTo>
                    <a:lnTo>
                      <a:pt x="20" y="9"/>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7" name="Freeform 152">
                <a:extLst>
                  <a:ext uri="{FF2B5EF4-FFF2-40B4-BE49-F238E27FC236}">
                    <a16:creationId xmlns:a16="http://schemas.microsoft.com/office/drawing/2014/main" id="{2857D9C1-DBDF-8840-B8F9-1717A12A5312}"/>
                  </a:ext>
                </a:extLst>
              </p:cNvPr>
              <p:cNvSpPr>
                <a:spLocks/>
              </p:cNvSpPr>
              <p:nvPr/>
            </p:nvSpPr>
            <p:spPr bwMode="auto">
              <a:xfrm>
                <a:off x="6043613" y="1128713"/>
                <a:ext cx="100013" cy="57150"/>
              </a:xfrm>
              <a:custGeom>
                <a:avLst/>
                <a:gdLst/>
                <a:ahLst/>
                <a:cxnLst>
                  <a:cxn ang="0">
                    <a:pos x="6" y="43"/>
                  </a:cxn>
                  <a:cxn ang="0">
                    <a:pos x="0" y="37"/>
                  </a:cxn>
                  <a:cxn ang="0">
                    <a:pos x="8" y="27"/>
                  </a:cxn>
                  <a:cxn ang="0">
                    <a:pos x="39" y="0"/>
                  </a:cxn>
                  <a:cxn ang="0">
                    <a:pos x="45" y="0"/>
                  </a:cxn>
                  <a:cxn ang="0">
                    <a:pos x="44" y="10"/>
                  </a:cxn>
                  <a:cxn ang="0">
                    <a:pos x="52" y="6"/>
                  </a:cxn>
                  <a:cxn ang="0">
                    <a:pos x="76" y="23"/>
                  </a:cxn>
                  <a:cxn ang="0">
                    <a:pos x="45" y="34"/>
                  </a:cxn>
                  <a:cxn ang="0">
                    <a:pos x="30" y="37"/>
                  </a:cxn>
                  <a:cxn ang="0">
                    <a:pos x="6" y="43"/>
                  </a:cxn>
                </a:cxnLst>
                <a:rect l="0" t="0" r="r" b="b"/>
                <a:pathLst>
                  <a:path w="76" h="43">
                    <a:moveTo>
                      <a:pt x="6" y="43"/>
                    </a:moveTo>
                    <a:cubicBezTo>
                      <a:pt x="1" y="43"/>
                      <a:pt x="0" y="41"/>
                      <a:pt x="0" y="37"/>
                    </a:cubicBezTo>
                    <a:cubicBezTo>
                      <a:pt x="0" y="30"/>
                      <a:pt x="5" y="30"/>
                      <a:pt x="8" y="27"/>
                    </a:cubicBezTo>
                    <a:cubicBezTo>
                      <a:pt x="18" y="17"/>
                      <a:pt x="22" y="0"/>
                      <a:pt x="39" y="0"/>
                    </a:cubicBezTo>
                    <a:cubicBezTo>
                      <a:pt x="43" y="0"/>
                      <a:pt x="43" y="0"/>
                      <a:pt x="45" y="0"/>
                    </a:cubicBezTo>
                    <a:cubicBezTo>
                      <a:pt x="45" y="7"/>
                      <a:pt x="47" y="7"/>
                      <a:pt x="44" y="10"/>
                    </a:cubicBezTo>
                    <a:cubicBezTo>
                      <a:pt x="47" y="9"/>
                      <a:pt x="49" y="6"/>
                      <a:pt x="52" y="6"/>
                    </a:cubicBezTo>
                    <a:cubicBezTo>
                      <a:pt x="58" y="6"/>
                      <a:pt x="76" y="17"/>
                      <a:pt x="76" y="23"/>
                    </a:cubicBezTo>
                    <a:cubicBezTo>
                      <a:pt x="76" y="34"/>
                      <a:pt x="53" y="36"/>
                      <a:pt x="45" y="34"/>
                    </a:cubicBezTo>
                    <a:cubicBezTo>
                      <a:pt x="43" y="34"/>
                      <a:pt x="30" y="37"/>
                      <a:pt x="30" y="37"/>
                    </a:cubicBezTo>
                    <a:lnTo>
                      <a:pt x="6" y="4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8" name="Freeform 153">
                <a:extLst>
                  <a:ext uri="{FF2B5EF4-FFF2-40B4-BE49-F238E27FC236}">
                    <a16:creationId xmlns:a16="http://schemas.microsoft.com/office/drawing/2014/main" id="{2163A4B2-A667-6945-BCA7-1DE6E1E79DD2}"/>
                  </a:ext>
                </a:extLst>
              </p:cNvPr>
              <p:cNvSpPr>
                <a:spLocks/>
              </p:cNvSpPr>
              <p:nvPr/>
            </p:nvSpPr>
            <p:spPr bwMode="auto">
              <a:xfrm>
                <a:off x="5900738" y="1101725"/>
                <a:ext cx="39688" cy="20638"/>
              </a:xfrm>
              <a:custGeom>
                <a:avLst/>
                <a:gdLst/>
                <a:ahLst/>
                <a:cxnLst>
                  <a:cxn ang="0">
                    <a:pos x="12" y="0"/>
                  </a:cxn>
                  <a:cxn ang="0">
                    <a:pos x="30" y="7"/>
                  </a:cxn>
                  <a:cxn ang="0">
                    <a:pos x="9" y="16"/>
                  </a:cxn>
                  <a:cxn ang="0">
                    <a:pos x="0" y="5"/>
                  </a:cxn>
                  <a:cxn ang="0">
                    <a:pos x="12" y="0"/>
                  </a:cxn>
                </a:cxnLst>
                <a:rect l="0" t="0" r="r" b="b"/>
                <a:pathLst>
                  <a:path w="30" h="16">
                    <a:moveTo>
                      <a:pt x="12" y="0"/>
                    </a:moveTo>
                    <a:cubicBezTo>
                      <a:pt x="14" y="0"/>
                      <a:pt x="26" y="6"/>
                      <a:pt x="30" y="7"/>
                    </a:cubicBezTo>
                    <a:cubicBezTo>
                      <a:pt x="29" y="15"/>
                      <a:pt x="14" y="16"/>
                      <a:pt x="9" y="16"/>
                    </a:cubicBezTo>
                    <a:cubicBezTo>
                      <a:pt x="6" y="16"/>
                      <a:pt x="0" y="9"/>
                      <a:pt x="0" y="5"/>
                    </a:cubicBezTo>
                    <a:cubicBezTo>
                      <a:pt x="0" y="0"/>
                      <a:pt x="9" y="0"/>
                      <a:pt x="12"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59" name="Freeform 154">
                <a:extLst>
                  <a:ext uri="{FF2B5EF4-FFF2-40B4-BE49-F238E27FC236}">
                    <a16:creationId xmlns:a16="http://schemas.microsoft.com/office/drawing/2014/main" id="{3B4CC135-00EA-864A-919C-49BED5451F50}"/>
                  </a:ext>
                </a:extLst>
              </p:cNvPr>
              <p:cNvSpPr>
                <a:spLocks/>
              </p:cNvSpPr>
              <p:nvPr/>
            </p:nvSpPr>
            <p:spPr bwMode="auto">
              <a:xfrm>
                <a:off x="5913438" y="1057275"/>
                <a:ext cx="139700" cy="98425"/>
              </a:xfrm>
              <a:custGeom>
                <a:avLst/>
                <a:gdLst/>
                <a:ahLst/>
                <a:cxnLst>
                  <a:cxn ang="0">
                    <a:pos x="99" y="68"/>
                  </a:cxn>
                  <a:cxn ang="0">
                    <a:pos x="90" y="74"/>
                  </a:cxn>
                  <a:cxn ang="0">
                    <a:pos x="41" y="66"/>
                  </a:cxn>
                  <a:cxn ang="0">
                    <a:pos x="17" y="50"/>
                  </a:cxn>
                  <a:cxn ang="0">
                    <a:pos x="50" y="36"/>
                  </a:cxn>
                  <a:cxn ang="0">
                    <a:pos x="32" y="36"/>
                  </a:cxn>
                  <a:cxn ang="0">
                    <a:pos x="0" y="26"/>
                  </a:cxn>
                  <a:cxn ang="0">
                    <a:pos x="46" y="0"/>
                  </a:cxn>
                  <a:cxn ang="0">
                    <a:pos x="72" y="17"/>
                  </a:cxn>
                  <a:cxn ang="0">
                    <a:pos x="67" y="18"/>
                  </a:cxn>
                  <a:cxn ang="0">
                    <a:pos x="67" y="27"/>
                  </a:cxn>
                  <a:cxn ang="0">
                    <a:pos x="59" y="35"/>
                  </a:cxn>
                  <a:cxn ang="0">
                    <a:pos x="68" y="35"/>
                  </a:cxn>
                  <a:cxn ang="0">
                    <a:pos x="81" y="39"/>
                  </a:cxn>
                  <a:cxn ang="0">
                    <a:pos x="90" y="39"/>
                  </a:cxn>
                  <a:cxn ang="0">
                    <a:pos x="105" y="48"/>
                  </a:cxn>
                  <a:cxn ang="0">
                    <a:pos x="101" y="57"/>
                  </a:cxn>
                  <a:cxn ang="0">
                    <a:pos x="92" y="62"/>
                  </a:cxn>
                  <a:cxn ang="0">
                    <a:pos x="99" y="68"/>
                  </a:cxn>
                </a:cxnLst>
                <a:rect l="0" t="0" r="r" b="b"/>
                <a:pathLst>
                  <a:path w="105" h="74">
                    <a:moveTo>
                      <a:pt x="99" y="68"/>
                    </a:moveTo>
                    <a:cubicBezTo>
                      <a:pt x="99" y="72"/>
                      <a:pt x="94" y="74"/>
                      <a:pt x="90" y="74"/>
                    </a:cubicBezTo>
                    <a:cubicBezTo>
                      <a:pt x="71" y="74"/>
                      <a:pt x="57" y="66"/>
                      <a:pt x="41" y="66"/>
                    </a:cubicBezTo>
                    <a:cubicBezTo>
                      <a:pt x="35" y="66"/>
                      <a:pt x="24" y="54"/>
                      <a:pt x="17" y="50"/>
                    </a:cubicBezTo>
                    <a:cubicBezTo>
                      <a:pt x="32" y="46"/>
                      <a:pt x="36" y="41"/>
                      <a:pt x="50" y="36"/>
                    </a:cubicBezTo>
                    <a:cubicBezTo>
                      <a:pt x="46" y="36"/>
                      <a:pt x="35" y="36"/>
                      <a:pt x="32" y="36"/>
                    </a:cubicBezTo>
                    <a:cubicBezTo>
                      <a:pt x="20" y="36"/>
                      <a:pt x="11" y="32"/>
                      <a:pt x="0" y="26"/>
                    </a:cubicBezTo>
                    <a:cubicBezTo>
                      <a:pt x="18" y="21"/>
                      <a:pt x="25" y="0"/>
                      <a:pt x="46" y="0"/>
                    </a:cubicBezTo>
                    <a:cubicBezTo>
                      <a:pt x="58" y="0"/>
                      <a:pt x="65" y="12"/>
                      <a:pt x="72" y="17"/>
                    </a:cubicBezTo>
                    <a:cubicBezTo>
                      <a:pt x="68" y="19"/>
                      <a:pt x="69" y="18"/>
                      <a:pt x="67" y="18"/>
                    </a:cubicBezTo>
                    <a:cubicBezTo>
                      <a:pt x="68" y="23"/>
                      <a:pt x="67" y="24"/>
                      <a:pt x="67" y="27"/>
                    </a:cubicBezTo>
                    <a:cubicBezTo>
                      <a:pt x="67" y="29"/>
                      <a:pt x="62" y="33"/>
                      <a:pt x="59" y="35"/>
                    </a:cubicBezTo>
                    <a:cubicBezTo>
                      <a:pt x="63" y="33"/>
                      <a:pt x="65" y="35"/>
                      <a:pt x="68" y="35"/>
                    </a:cubicBezTo>
                    <a:cubicBezTo>
                      <a:pt x="73" y="35"/>
                      <a:pt x="76" y="39"/>
                      <a:pt x="81" y="39"/>
                    </a:cubicBezTo>
                    <a:cubicBezTo>
                      <a:pt x="84" y="39"/>
                      <a:pt x="87" y="39"/>
                      <a:pt x="90" y="39"/>
                    </a:cubicBezTo>
                    <a:cubicBezTo>
                      <a:pt x="99" y="39"/>
                      <a:pt x="99" y="42"/>
                      <a:pt x="105" y="48"/>
                    </a:cubicBezTo>
                    <a:cubicBezTo>
                      <a:pt x="100" y="51"/>
                      <a:pt x="101" y="52"/>
                      <a:pt x="101" y="57"/>
                    </a:cubicBezTo>
                    <a:cubicBezTo>
                      <a:pt x="101" y="61"/>
                      <a:pt x="95" y="62"/>
                      <a:pt x="92" y="62"/>
                    </a:cubicBezTo>
                    <a:cubicBezTo>
                      <a:pt x="95" y="63"/>
                      <a:pt x="99" y="65"/>
                      <a:pt x="99" y="68"/>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0" name="Freeform 155">
                <a:extLst>
                  <a:ext uri="{FF2B5EF4-FFF2-40B4-BE49-F238E27FC236}">
                    <a16:creationId xmlns:a16="http://schemas.microsoft.com/office/drawing/2014/main" id="{6E645AE7-8425-4B4C-A676-788434C0EDF9}"/>
                  </a:ext>
                </a:extLst>
              </p:cNvPr>
              <p:cNvSpPr>
                <a:spLocks/>
              </p:cNvSpPr>
              <p:nvPr/>
            </p:nvSpPr>
            <p:spPr bwMode="auto">
              <a:xfrm>
                <a:off x="5973763" y="1212850"/>
                <a:ext cx="17463" cy="12700"/>
              </a:xfrm>
              <a:custGeom>
                <a:avLst/>
                <a:gdLst/>
                <a:ahLst/>
                <a:cxnLst>
                  <a:cxn ang="0">
                    <a:pos x="0" y="5"/>
                  </a:cxn>
                  <a:cxn ang="0">
                    <a:pos x="7" y="0"/>
                  </a:cxn>
                  <a:cxn ang="0">
                    <a:pos x="13" y="0"/>
                  </a:cxn>
                  <a:cxn ang="0">
                    <a:pos x="5" y="9"/>
                  </a:cxn>
                  <a:cxn ang="0">
                    <a:pos x="0" y="5"/>
                  </a:cxn>
                </a:cxnLst>
                <a:rect l="0" t="0" r="r" b="b"/>
                <a:pathLst>
                  <a:path w="13" h="9">
                    <a:moveTo>
                      <a:pt x="0" y="5"/>
                    </a:moveTo>
                    <a:cubicBezTo>
                      <a:pt x="3" y="3"/>
                      <a:pt x="5" y="1"/>
                      <a:pt x="7" y="0"/>
                    </a:cubicBezTo>
                    <a:cubicBezTo>
                      <a:pt x="13" y="0"/>
                      <a:pt x="13" y="0"/>
                      <a:pt x="13" y="0"/>
                    </a:cubicBezTo>
                    <a:cubicBezTo>
                      <a:pt x="12" y="6"/>
                      <a:pt x="10" y="9"/>
                      <a:pt x="5" y="9"/>
                    </a:cubicBezTo>
                    <a:cubicBezTo>
                      <a:pt x="2" y="9"/>
                      <a:pt x="1" y="7"/>
                      <a:pt x="0" y="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1" name="Freeform 156">
                <a:extLst>
                  <a:ext uri="{FF2B5EF4-FFF2-40B4-BE49-F238E27FC236}">
                    <a16:creationId xmlns:a16="http://schemas.microsoft.com/office/drawing/2014/main" id="{34F29409-9D8C-354B-A22F-FA853F534ECB}"/>
                  </a:ext>
                </a:extLst>
              </p:cNvPr>
              <p:cNvSpPr>
                <a:spLocks/>
              </p:cNvSpPr>
              <p:nvPr/>
            </p:nvSpPr>
            <p:spPr bwMode="auto">
              <a:xfrm>
                <a:off x="5886450" y="1060450"/>
                <a:ext cx="23813" cy="7938"/>
              </a:xfrm>
              <a:custGeom>
                <a:avLst/>
                <a:gdLst/>
                <a:ahLst/>
                <a:cxnLst>
                  <a:cxn ang="0">
                    <a:pos x="18" y="4"/>
                  </a:cxn>
                  <a:cxn ang="0">
                    <a:pos x="0" y="0"/>
                  </a:cxn>
                  <a:cxn ang="0">
                    <a:pos x="16" y="0"/>
                  </a:cxn>
                  <a:cxn ang="0">
                    <a:pos x="18" y="4"/>
                  </a:cxn>
                </a:cxnLst>
                <a:rect l="0" t="0" r="r" b="b"/>
                <a:pathLst>
                  <a:path w="18" h="6">
                    <a:moveTo>
                      <a:pt x="18" y="4"/>
                    </a:moveTo>
                    <a:cubicBezTo>
                      <a:pt x="11" y="5"/>
                      <a:pt x="3" y="6"/>
                      <a:pt x="0" y="0"/>
                    </a:cubicBezTo>
                    <a:cubicBezTo>
                      <a:pt x="16" y="0"/>
                      <a:pt x="16" y="0"/>
                      <a:pt x="16" y="0"/>
                    </a:cubicBezTo>
                    <a:lnTo>
                      <a:pt x="18" y="4"/>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2" name="Freeform 157">
                <a:extLst>
                  <a:ext uri="{FF2B5EF4-FFF2-40B4-BE49-F238E27FC236}">
                    <a16:creationId xmlns:a16="http://schemas.microsoft.com/office/drawing/2014/main" id="{6E3ABCC8-E4B0-5646-B658-6A3CEA420D31}"/>
                  </a:ext>
                </a:extLst>
              </p:cNvPr>
              <p:cNvSpPr>
                <a:spLocks/>
              </p:cNvSpPr>
              <p:nvPr/>
            </p:nvSpPr>
            <p:spPr bwMode="auto">
              <a:xfrm>
                <a:off x="6162675" y="1173163"/>
                <a:ext cx="20638" cy="9525"/>
              </a:xfrm>
              <a:custGeom>
                <a:avLst/>
                <a:gdLst/>
                <a:ahLst/>
                <a:cxnLst>
                  <a:cxn ang="0">
                    <a:pos x="15" y="1"/>
                  </a:cxn>
                  <a:cxn ang="0">
                    <a:pos x="9" y="7"/>
                  </a:cxn>
                  <a:cxn ang="0">
                    <a:pos x="0" y="2"/>
                  </a:cxn>
                  <a:cxn ang="0">
                    <a:pos x="15" y="1"/>
                  </a:cxn>
                </a:cxnLst>
                <a:rect l="0" t="0" r="r" b="b"/>
                <a:pathLst>
                  <a:path w="15" h="7">
                    <a:moveTo>
                      <a:pt x="15" y="1"/>
                    </a:moveTo>
                    <a:cubicBezTo>
                      <a:pt x="14" y="4"/>
                      <a:pt x="12" y="7"/>
                      <a:pt x="9" y="7"/>
                    </a:cubicBezTo>
                    <a:cubicBezTo>
                      <a:pt x="4" y="7"/>
                      <a:pt x="1" y="4"/>
                      <a:pt x="0" y="2"/>
                    </a:cubicBezTo>
                    <a:cubicBezTo>
                      <a:pt x="9" y="0"/>
                      <a:pt x="11" y="2"/>
                      <a:pt x="15" y="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3" name="Freeform 158">
                <a:extLst>
                  <a:ext uri="{FF2B5EF4-FFF2-40B4-BE49-F238E27FC236}">
                    <a16:creationId xmlns:a16="http://schemas.microsoft.com/office/drawing/2014/main" id="{10BADD3A-FAA4-6A4B-8910-612E55AA16DE}"/>
                  </a:ext>
                </a:extLst>
              </p:cNvPr>
              <p:cNvSpPr>
                <a:spLocks/>
              </p:cNvSpPr>
              <p:nvPr/>
            </p:nvSpPr>
            <p:spPr bwMode="auto">
              <a:xfrm>
                <a:off x="5119688" y="1074738"/>
                <a:ext cx="117475" cy="36513"/>
              </a:xfrm>
              <a:custGeom>
                <a:avLst/>
                <a:gdLst/>
                <a:ahLst/>
                <a:cxnLst>
                  <a:cxn ang="0">
                    <a:pos x="76" y="14"/>
                  </a:cxn>
                  <a:cxn ang="0">
                    <a:pos x="58" y="17"/>
                  </a:cxn>
                  <a:cxn ang="0">
                    <a:pos x="49" y="27"/>
                  </a:cxn>
                  <a:cxn ang="0">
                    <a:pos x="44" y="23"/>
                  </a:cxn>
                  <a:cxn ang="0">
                    <a:pos x="44" y="23"/>
                  </a:cxn>
                  <a:cxn ang="0">
                    <a:pos x="32" y="17"/>
                  </a:cxn>
                  <a:cxn ang="0">
                    <a:pos x="41" y="14"/>
                  </a:cxn>
                  <a:cxn ang="0">
                    <a:pos x="33" y="13"/>
                  </a:cxn>
                  <a:cxn ang="0">
                    <a:pos x="40" y="9"/>
                  </a:cxn>
                  <a:cxn ang="0">
                    <a:pos x="30" y="5"/>
                  </a:cxn>
                  <a:cxn ang="0">
                    <a:pos x="10" y="11"/>
                  </a:cxn>
                  <a:cxn ang="0">
                    <a:pos x="0" y="9"/>
                  </a:cxn>
                  <a:cxn ang="0">
                    <a:pos x="34" y="0"/>
                  </a:cxn>
                  <a:cxn ang="0">
                    <a:pos x="60" y="6"/>
                  </a:cxn>
                  <a:cxn ang="0">
                    <a:pos x="76" y="0"/>
                  </a:cxn>
                  <a:cxn ang="0">
                    <a:pos x="89" y="5"/>
                  </a:cxn>
                  <a:cxn ang="0">
                    <a:pos x="78" y="13"/>
                  </a:cxn>
                  <a:cxn ang="0">
                    <a:pos x="73" y="13"/>
                  </a:cxn>
                  <a:cxn ang="0">
                    <a:pos x="73" y="17"/>
                  </a:cxn>
                  <a:cxn ang="0">
                    <a:pos x="76" y="14"/>
                  </a:cxn>
                </a:cxnLst>
                <a:rect l="0" t="0" r="r" b="b"/>
                <a:pathLst>
                  <a:path w="89" h="27">
                    <a:moveTo>
                      <a:pt x="76" y="14"/>
                    </a:moveTo>
                    <a:cubicBezTo>
                      <a:pt x="69" y="19"/>
                      <a:pt x="65" y="13"/>
                      <a:pt x="58" y="17"/>
                    </a:cubicBezTo>
                    <a:cubicBezTo>
                      <a:pt x="54" y="19"/>
                      <a:pt x="53" y="27"/>
                      <a:pt x="49" y="27"/>
                    </a:cubicBezTo>
                    <a:cubicBezTo>
                      <a:pt x="47" y="26"/>
                      <a:pt x="45" y="24"/>
                      <a:pt x="44" y="23"/>
                    </a:cubicBezTo>
                    <a:cubicBezTo>
                      <a:pt x="44" y="23"/>
                      <a:pt x="44" y="23"/>
                      <a:pt x="44" y="23"/>
                    </a:cubicBezTo>
                    <a:cubicBezTo>
                      <a:pt x="38" y="23"/>
                      <a:pt x="33" y="21"/>
                      <a:pt x="32" y="17"/>
                    </a:cubicBezTo>
                    <a:cubicBezTo>
                      <a:pt x="36" y="15"/>
                      <a:pt x="38" y="15"/>
                      <a:pt x="41" y="14"/>
                    </a:cubicBezTo>
                    <a:cubicBezTo>
                      <a:pt x="37" y="14"/>
                      <a:pt x="35" y="13"/>
                      <a:pt x="33" y="13"/>
                    </a:cubicBezTo>
                    <a:cubicBezTo>
                      <a:pt x="36" y="11"/>
                      <a:pt x="38" y="11"/>
                      <a:pt x="40" y="9"/>
                    </a:cubicBezTo>
                    <a:cubicBezTo>
                      <a:pt x="36" y="8"/>
                      <a:pt x="34" y="5"/>
                      <a:pt x="30" y="5"/>
                    </a:cubicBezTo>
                    <a:cubicBezTo>
                      <a:pt x="25" y="5"/>
                      <a:pt x="17" y="11"/>
                      <a:pt x="10" y="11"/>
                    </a:cubicBezTo>
                    <a:cubicBezTo>
                      <a:pt x="7" y="11"/>
                      <a:pt x="4" y="9"/>
                      <a:pt x="0" y="9"/>
                    </a:cubicBezTo>
                    <a:cubicBezTo>
                      <a:pt x="4" y="2"/>
                      <a:pt x="25" y="0"/>
                      <a:pt x="34" y="0"/>
                    </a:cubicBezTo>
                    <a:cubicBezTo>
                      <a:pt x="45" y="0"/>
                      <a:pt x="52" y="6"/>
                      <a:pt x="60" y="6"/>
                    </a:cubicBezTo>
                    <a:cubicBezTo>
                      <a:pt x="67" y="6"/>
                      <a:pt x="70" y="0"/>
                      <a:pt x="76" y="0"/>
                    </a:cubicBezTo>
                    <a:cubicBezTo>
                      <a:pt x="82" y="0"/>
                      <a:pt x="87" y="4"/>
                      <a:pt x="89" y="5"/>
                    </a:cubicBezTo>
                    <a:cubicBezTo>
                      <a:pt x="89" y="13"/>
                      <a:pt x="83" y="9"/>
                      <a:pt x="78" y="13"/>
                    </a:cubicBezTo>
                    <a:cubicBezTo>
                      <a:pt x="76" y="13"/>
                      <a:pt x="75" y="13"/>
                      <a:pt x="73" y="13"/>
                    </a:cubicBezTo>
                    <a:cubicBezTo>
                      <a:pt x="73" y="17"/>
                      <a:pt x="73" y="17"/>
                      <a:pt x="73" y="17"/>
                    </a:cubicBezTo>
                    <a:lnTo>
                      <a:pt x="76" y="14"/>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4" name="Freeform 159">
                <a:extLst>
                  <a:ext uri="{FF2B5EF4-FFF2-40B4-BE49-F238E27FC236}">
                    <a16:creationId xmlns:a16="http://schemas.microsoft.com/office/drawing/2014/main" id="{56397B41-1E16-8040-A7CA-4157F5BD8A8F}"/>
                  </a:ext>
                </a:extLst>
              </p:cNvPr>
              <p:cNvSpPr>
                <a:spLocks/>
              </p:cNvSpPr>
              <p:nvPr/>
            </p:nvSpPr>
            <p:spPr bwMode="auto">
              <a:xfrm>
                <a:off x="5427663" y="1052513"/>
                <a:ext cx="41275" cy="26988"/>
              </a:xfrm>
              <a:custGeom>
                <a:avLst/>
                <a:gdLst/>
                <a:ahLst/>
                <a:cxnLst>
                  <a:cxn ang="0">
                    <a:pos x="7" y="20"/>
                  </a:cxn>
                  <a:cxn ang="0">
                    <a:pos x="0" y="13"/>
                  </a:cxn>
                  <a:cxn ang="0">
                    <a:pos x="25" y="0"/>
                  </a:cxn>
                  <a:cxn ang="0">
                    <a:pos x="31" y="14"/>
                  </a:cxn>
                  <a:cxn ang="0">
                    <a:pos x="7" y="20"/>
                  </a:cxn>
                </a:cxnLst>
                <a:rect l="0" t="0" r="r" b="b"/>
                <a:pathLst>
                  <a:path w="31" h="20">
                    <a:moveTo>
                      <a:pt x="7" y="20"/>
                    </a:moveTo>
                    <a:cubicBezTo>
                      <a:pt x="2" y="20"/>
                      <a:pt x="0" y="17"/>
                      <a:pt x="0" y="13"/>
                    </a:cubicBezTo>
                    <a:cubicBezTo>
                      <a:pt x="0" y="7"/>
                      <a:pt x="18" y="0"/>
                      <a:pt x="25" y="0"/>
                    </a:cubicBezTo>
                    <a:cubicBezTo>
                      <a:pt x="31" y="14"/>
                      <a:pt x="31" y="14"/>
                      <a:pt x="31" y="14"/>
                    </a:cubicBezTo>
                    <a:cubicBezTo>
                      <a:pt x="28" y="16"/>
                      <a:pt x="11" y="20"/>
                      <a:pt x="7" y="2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5" name="Freeform 160">
                <a:extLst>
                  <a:ext uri="{FF2B5EF4-FFF2-40B4-BE49-F238E27FC236}">
                    <a16:creationId xmlns:a16="http://schemas.microsoft.com/office/drawing/2014/main" id="{6BAF01F8-618F-FB4E-AD24-00F831D7BEDB}"/>
                  </a:ext>
                </a:extLst>
              </p:cNvPr>
              <p:cNvSpPr>
                <a:spLocks/>
              </p:cNvSpPr>
              <p:nvPr/>
            </p:nvSpPr>
            <p:spPr bwMode="auto">
              <a:xfrm>
                <a:off x="5373688" y="1069975"/>
                <a:ext cx="44450" cy="25400"/>
              </a:xfrm>
              <a:custGeom>
                <a:avLst/>
                <a:gdLst/>
                <a:ahLst/>
                <a:cxnLst>
                  <a:cxn ang="0">
                    <a:pos x="33" y="4"/>
                  </a:cxn>
                  <a:cxn ang="0">
                    <a:pos x="33" y="10"/>
                  </a:cxn>
                  <a:cxn ang="0">
                    <a:pos x="22" y="12"/>
                  </a:cxn>
                  <a:cxn ang="0">
                    <a:pos x="24" y="18"/>
                  </a:cxn>
                  <a:cxn ang="0">
                    <a:pos x="0" y="18"/>
                  </a:cxn>
                  <a:cxn ang="0">
                    <a:pos x="9" y="6"/>
                  </a:cxn>
                  <a:cxn ang="0">
                    <a:pos x="9" y="0"/>
                  </a:cxn>
                  <a:cxn ang="0">
                    <a:pos x="23" y="0"/>
                  </a:cxn>
                  <a:cxn ang="0">
                    <a:pos x="19" y="4"/>
                  </a:cxn>
                  <a:cxn ang="0">
                    <a:pos x="33" y="4"/>
                  </a:cxn>
                </a:cxnLst>
                <a:rect l="0" t="0" r="r" b="b"/>
                <a:pathLst>
                  <a:path w="33" h="20">
                    <a:moveTo>
                      <a:pt x="33" y="4"/>
                    </a:moveTo>
                    <a:cubicBezTo>
                      <a:pt x="33" y="8"/>
                      <a:pt x="33" y="8"/>
                      <a:pt x="33" y="10"/>
                    </a:cubicBezTo>
                    <a:cubicBezTo>
                      <a:pt x="30" y="14"/>
                      <a:pt x="26" y="12"/>
                      <a:pt x="22" y="12"/>
                    </a:cubicBezTo>
                    <a:cubicBezTo>
                      <a:pt x="24" y="18"/>
                      <a:pt x="24" y="18"/>
                      <a:pt x="24" y="18"/>
                    </a:cubicBezTo>
                    <a:cubicBezTo>
                      <a:pt x="22" y="19"/>
                      <a:pt x="0" y="20"/>
                      <a:pt x="0" y="18"/>
                    </a:cubicBezTo>
                    <a:cubicBezTo>
                      <a:pt x="0" y="11"/>
                      <a:pt x="3" y="8"/>
                      <a:pt x="9" y="6"/>
                    </a:cubicBezTo>
                    <a:cubicBezTo>
                      <a:pt x="8" y="2"/>
                      <a:pt x="9" y="1"/>
                      <a:pt x="9" y="0"/>
                    </a:cubicBezTo>
                    <a:cubicBezTo>
                      <a:pt x="23" y="0"/>
                      <a:pt x="23" y="0"/>
                      <a:pt x="23" y="0"/>
                    </a:cubicBezTo>
                    <a:cubicBezTo>
                      <a:pt x="22" y="2"/>
                      <a:pt x="20" y="4"/>
                      <a:pt x="19" y="4"/>
                    </a:cubicBezTo>
                    <a:cubicBezTo>
                      <a:pt x="22" y="4"/>
                      <a:pt x="29" y="4"/>
                      <a:pt x="33" y="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6" name="Freeform 161">
                <a:extLst>
                  <a:ext uri="{FF2B5EF4-FFF2-40B4-BE49-F238E27FC236}">
                    <a16:creationId xmlns:a16="http://schemas.microsoft.com/office/drawing/2014/main" id="{67DD61A0-AE20-F440-A29A-501663E84BCC}"/>
                  </a:ext>
                </a:extLst>
              </p:cNvPr>
              <p:cNvSpPr>
                <a:spLocks/>
              </p:cNvSpPr>
              <p:nvPr/>
            </p:nvSpPr>
            <p:spPr bwMode="auto">
              <a:xfrm>
                <a:off x="5314950" y="1092200"/>
                <a:ext cx="44450" cy="15875"/>
              </a:xfrm>
              <a:custGeom>
                <a:avLst/>
                <a:gdLst/>
                <a:ahLst/>
                <a:cxnLst>
                  <a:cxn ang="0">
                    <a:pos x="20" y="12"/>
                  </a:cxn>
                  <a:cxn ang="0">
                    <a:pos x="11" y="7"/>
                  </a:cxn>
                  <a:cxn ang="0">
                    <a:pos x="4" y="12"/>
                  </a:cxn>
                  <a:cxn ang="0">
                    <a:pos x="0" y="9"/>
                  </a:cxn>
                  <a:cxn ang="0">
                    <a:pos x="22" y="0"/>
                  </a:cxn>
                  <a:cxn ang="0">
                    <a:pos x="34" y="5"/>
                  </a:cxn>
                  <a:cxn ang="0">
                    <a:pos x="20" y="12"/>
                  </a:cxn>
                </a:cxnLst>
                <a:rect l="0" t="0" r="r" b="b"/>
                <a:pathLst>
                  <a:path w="34" h="12">
                    <a:moveTo>
                      <a:pt x="20" y="12"/>
                    </a:moveTo>
                    <a:cubicBezTo>
                      <a:pt x="17" y="12"/>
                      <a:pt x="14" y="7"/>
                      <a:pt x="11" y="7"/>
                    </a:cubicBezTo>
                    <a:cubicBezTo>
                      <a:pt x="10" y="12"/>
                      <a:pt x="8" y="12"/>
                      <a:pt x="4" y="12"/>
                    </a:cubicBezTo>
                    <a:cubicBezTo>
                      <a:pt x="2" y="12"/>
                      <a:pt x="0" y="10"/>
                      <a:pt x="0" y="9"/>
                    </a:cubicBezTo>
                    <a:cubicBezTo>
                      <a:pt x="0" y="2"/>
                      <a:pt x="17" y="0"/>
                      <a:pt x="22" y="0"/>
                    </a:cubicBezTo>
                    <a:cubicBezTo>
                      <a:pt x="28" y="0"/>
                      <a:pt x="32" y="2"/>
                      <a:pt x="34" y="5"/>
                    </a:cubicBezTo>
                    <a:cubicBezTo>
                      <a:pt x="25" y="5"/>
                      <a:pt x="26" y="12"/>
                      <a:pt x="20" y="12"/>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7" name="Freeform 162">
                <a:extLst>
                  <a:ext uri="{FF2B5EF4-FFF2-40B4-BE49-F238E27FC236}">
                    <a16:creationId xmlns:a16="http://schemas.microsoft.com/office/drawing/2014/main" id="{DB7F8EC7-B048-3F44-8037-73A536324891}"/>
                  </a:ext>
                </a:extLst>
              </p:cNvPr>
              <p:cNvSpPr>
                <a:spLocks/>
              </p:cNvSpPr>
              <p:nvPr/>
            </p:nvSpPr>
            <p:spPr bwMode="auto">
              <a:xfrm>
                <a:off x="5287963" y="1038225"/>
                <a:ext cx="71438" cy="49213"/>
              </a:xfrm>
              <a:custGeom>
                <a:avLst/>
                <a:gdLst/>
                <a:ahLst/>
                <a:cxnLst>
                  <a:cxn ang="0">
                    <a:pos x="40" y="31"/>
                  </a:cxn>
                  <a:cxn ang="0">
                    <a:pos x="22" y="36"/>
                  </a:cxn>
                  <a:cxn ang="0">
                    <a:pos x="0" y="28"/>
                  </a:cxn>
                  <a:cxn ang="0">
                    <a:pos x="6" y="23"/>
                  </a:cxn>
                  <a:cxn ang="0">
                    <a:pos x="24" y="23"/>
                  </a:cxn>
                  <a:cxn ang="0">
                    <a:pos x="17" y="22"/>
                  </a:cxn>
                  <a:cxn ang="0">
                    <a:pos x="17" y="16"/>
                  </a:cxn>
                  <a:cxn ang="0">
                    <a:pos x="43" y="8"/>
                  </a:cxn>
                  <a:cxn ang="0">
                    <a:pos x="51" y="0"/>
                  </a:cxn>
                  <a:cxn ang="0">
                    <a:pos x="52" y="5"/>
                  </a:cxn>
                  <a:cxn ang="0">
                    <a:pos x="48" y="11"/>
                  </a:cxn>
                  <a:cxn ang="0">
                    <a:pos x="28" y="23"/>
                  </a:cxn>
                  <a:cxn ang="0">
                    <a:pos x="53" y="29"/>
                  </a:cxn>
                  <a:cxn ang="0">
                    <a:pos x="40" y="31"/>
                  </a:cxn>
                </a:cxnLst>
                <a:rect l="0" t="0" r="r" b="b"/>
                <a:pathLst>
                  <a:path w="53" h="36">
                    <a:moveTo>
                      <a:pt x="40" y="31"/>
                    </a:moveTo>
                    <a:cubicBezTo>
                      <a:pt x="34" y="31"/>
                      <a:pt x="27" y="36"/>
                      <a:pt x="22" y="36"/>
                    </a:cubicBezTo>
                    <a:cubicBezTo>
                      <a:pt x="19" y="36"/>
                      <a:pt x="1" y="28"/>
                      <a:pt x="0" y="28"/>
                    </a:cubicBezTo>
                    <a:cubicBezTo>
                      <a:pt x="3" y="26"/>
                      <a:pt x="4" y="25"/>
                      <a:pt x="6" y="23"/>
                    </a:cubicBezTo>
                    <a:cubicBezTo>
                      <a:pt x="24" y="23"/>
                      <a:pt x="24" y="23"/>
                      <a:pt x="24" y="23"/>
                    </a:cubicBezTo>
                    <a:cubicBezTo>
                      <a:pt x="19" y="21"/>
                      <a:pt x="21" y="20"/>
                      <a:pt x="17" y="22"/>
                    </a:cubicBezTo>
                    <a:cubicBezTo>
                      <a:pt x="17" y="16"/>
                      <a:pt x="17" y="16"/>
                      <a:pt x="17" y="16"/>
                    </a:cubicBezTo>
                    <a:cubicBezTo>
                      <a:pt x="30" y="16"/>
                      <a:pt x="30" y="8"/>
                      <a:pt x="43" y="8"/>
                    </a:cubicBezTo>
                    <a:cubicBezTo>
                      <a:pt x="44" y="4"/>
                      <a:pt x="47" y="0"/>
                      <a:pt x="51" y="0"/>
                    </a:cubicBezTo>
                    <a:cubicBezTo>
                      <a:pt x="52" y="0"/>
                      <a:pt x="52" y="4"/>
                      <a:pt x="52" y="5"/>
                    </a:cubicBezTo>
                    <a:cubicBezTo>
                      <a:pt x="50" y="7"/>
                      <a:pt x="48" y="9"/>
                      <a:pt x="48" y="11"/>
                    </a:cubicBezTo>
                    <a:cubicBezTo>
                      <a:pt x="41" y="16"/>
                      <a:pt x="32" y="18"/>
                      <a:pt x="28" y="23"/>
                    </a:cubicBezTo>
                    <a:cubicBezTo>
                      <a:pt x="40" y="24"/>
                      <a:pt x="43" y="25"/>
                      <a:pt x="53" y="29"/>
                    </a:cubicBezTo>
                    <a:cubicBezTo>
                      <a:pt x="49" y="32"/>
                      <a:pt x="45" y="31"/>
                      <a:pt x="40" y="3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8" name="Freeform 164">
                <a:extLst>
                  <a:ext uri="{FF2B5EF4-FFF2-40B4-BE49-F238E27FC236}">
                    <a16:creationId xmlns:a16="http://schemas.microsoft.com/office/drawing/2014/main" id="{05042E82-54C8-4441-BCCD-8C20A3C47B01}"/>
                  </a:ext>
                </a:extLst>
              </p:cNvPr>
              <p:cNvSpPr>
                <a:spLocks/>
              </p:cNvSpPr>
              <p:nvPr/>
            </p:nvSpPr>
            <p:spPr bwMode="auto">
              <a:xfrm>
                <a:off x="6675438" y="1244600"/>
                <a:ext cx="128588" cy="49213"/>
              </a:xfrm>
              <a:custGeom>
                <a:avLst/>
                <a:gdLst/>
                <a:ahLst/>
                <a:cxnLst>
                  <a:cxn ang="0">
                    <a:pos x="77" y="29"/>
                  </a:cxn>
                  <a:cxn ang="0">
                    <a:pos x="66" y="34"/>
                  </a:cxn>
                  <a:cxn ang="0">
                    <a:pos x="58" y="29"/>
                  </a:cxn>
                  <a:cxn ang="0">
                    <a:pos x="50" y="32"/>
                  </a:cxn>
                  <a:cxn ang="0">
                    <a:pos x="40" y="36"/>
                  </a:cxn>
                  <a:cxn ang="0">
                    <a:pos x="32" y="31"/>
                  </a:cxn>
                  <a:cxn ang="0">
                    <a:pos x="22" y="38"/>
                  </a:cxn>
                  <a:cxn ang="0">
                    <a:pos x="0" y="18"/>
                  </a:cxn>
                  <a:cxn ang="0">
                    <a:pos x="20" y="0"/>
                  </a:cxn>
                  <a:cxn ang="0">
                    <a:pos x="47" y="15"/>
                  </a:cxn>
                  <a:cxn ang="0">
                    <a:pos x="54" y="3"/>
                  </a:cxn>
                  <a:cxn ang="0">
                    <a:pos x="97" y="15"/>
                  </a:cxn>
                  <a:cxn ang="0">
                    <a:pos x="89" y="29"/>
                  </a:cxn>
                  <a:cxn ang="0">
                    <a:pos x="77" y="29"/>
                  </a:cxn>
                </a:cxnLst>
                <a:rect l="0" t="0" r="r" b="b"/>
                <a:pathLst>
                  <a:path w="97" h="38">
                    <a:moveTo>
                      <a:pt x="77" y="29"/>
                    </a:moveTo>
                    <a:cubicBezTo>
                      <a:pt x="74" y="29"/>
                      <a:pt x="72" y="34"/>
                      <a:pt x="66" y="34"/>
                    </a:cubicBezTo>
                    <a:cubicBezTo>
                      <a:pt x="63" y="34"/>
                      <a:pt x="62" y="29"/>
                      <a:pt x="58" y="29"/>
                    </a:cubicBezTo>
                    <a:cubicBezTo>
                      <a:pt x="55" y="29"/>
                      <a:pt x="53" y="32"/>
                      <a:pt x="50" y="32"/>
                    </a:cubicBezTo>
                    <a:cubicBezTo>
                      <a:pt x="47" y="32"/>
                      <a:pt x="44" y="36"/>
                      <a:pt x="40" y="36"/>
                    </a:cubicBezTo>
                    <a:cubicBezTo>
                      <a:pt x="36" y="36"/>
                      <a:pt x="34" y="34"/>
                      <a:pt x="32" y="31"/>
                    </a:cubicBezTo>
                    <a:cubicBezTo>
                      <a:pt x="29" y="34"/>
                      <a:pt x="27" y="38"/>
                      <a:pt x="22" y="38"/>
                    </a:cubicBezTo>
                    <a:cubicBezTo>
                      <a:pt x="11" y="38"/>
                      <a:pt x="0" y="29"/>
                      <a:pt x="0" y="18"/>
                    </a:cubicBezTo>
                    <a:cubicBezTo>
                      <a:pt x="0" y="8"/>
                      <a:pt x="11" y="0"/>
                      <a:pt x="20" y="0"/>
                    </a:cubicBezTo>
                    <a:cubicBezTo>
                      <a:pt x="34" y="0"/>
                      <a:pt x="35" y="15"/>
                      <a:pt x="47" y="15"/>
                    </a:cubicBezTo>
                    <a:cubicBezTo>
                      <a:pt x="47" y="8"/>
                      <a:pt x="49" y="3"/>
                      <a:pt x="54" y="3"/>
                    </a:cubicBezTo>
                    <a:cubicBezTo>
                      <a:pt x="62" y="3"/>
                      <a:pt x="88" y="12"/>
                      <a:pt x="97" y="15"/>
                    </a:cubicBezTo>
                    <a:cubicBezTo>
                      <a:pt x="95" y="21"/>
                      <a:pt x="89" y="26"/>
                      <a:pt x="89" y="29"/>
                    </a:cubicBezTo>
                    <a:lnTo>
                      <a:pt x="77" y="29"/>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69" name="Freeform 165">
                <a:extLst>
                  <a:ext uri="{FF2B5EF4-FFF2-40B4-BE49-F238E27FC236}">
                    <a16:creationId xmlns:a16="http://schemas.microsoft.com/office/drawing/2014/main" id="{65F67F3E-A0CE-014B-B09C-1439BB18679F}"/>
                  </a:ext>
                </a:extLst>
              </p:cNvPr>
              <p:cNvSpPr>
                <a:spLocks/>
              </p:cNvSpPr>
              <p:nvPr/>
            </p:nvSpPr>
            <p:spPr bwMode="auto">
              <a:xfrm>
                <a:off x="4924425" y="2252663"/>
                <a:ext cx="34925" cy="17463"/>
              </a:xfrm>
              <a:custGeom>
                <a:avLst/>
                <a:gdLst/>
                <a:ahLst/>
                <a:cxnLst>
                  <a:cxn ang="0">
                    <a:pos x="5" y="13"/>
                  </a:cxn>
                  <a:cxn ang="0">
                    <a:pos x="2" y="11"/>
                  </a:cxn>
                  <a:cxn ang="0">
                    <a:pos x="0" y="9"/>
                  </a:cxn>
                  <a:cxn ang="0">
                    <a:pos x="26" y="0"/>
                  </a:cxn>
                  <a:cxn ang="0">
                    <a:pos x="20" y="4"/>
                  </a:cxn>
                  <a:cxn ang="0">
                    <a:pos x="19" y="8"/>
                  </a:cxn>
                  <a:cxn ang="0">
                    <a:pos x="5" y="13"/>
                  </a:cxn>
                </a:cxnLst>
                <a:rect l="0" t="0" r="r" b="b"/>
                <a:pathLst>
                  <a:path w="26" h="13">
                    <a:moveTo>
                      <a:pt x="5" y="13"/>
                    </a:moveTo>
                    <a:cubicBezTo>
                      <a:pt x="4" y="13"/>
                      <a:pt x="2" y="12"/>
                      <a:pt x="2" y="11"/>
                    </a:cubicBezTo>
                    <a:cubicBezTo>
                      <a:pt x="1" y="11"/>
                      <a:pt x="0" y="9"/>
                      <a:pt x="0" y="9"/>
                    </a:cubicBezTo>
                    <a:cubicBezTo>
                      <a:pt x="7" y="6"/>
                      <a:pt x="18" y="1"/>
                      <a:pt x="26" y="0"/>
                    </a:cubicBezTo>
                    <a:cubicBezTo>
                      <a:pt x="25" y="4"/>
                      <a:pt x="22" y="2"/>
                      <a:pt x="20" y="4"/>
                    </a:cubicBezTo>
                    <a:cubicBezTo>
                      <a:pt x="18" y="4"/>
                      <a:pt x="19" y="7"/>
                      <a:pt x="19" y="8"/>
                    </a:cubicBezTo>
                    <a:cubicBezTo>
                      <a:pt x="18" y="11"/>
                      <a:pt x="9" y="13"/>
                      <a:pt x="5" y="13"/>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0" name="Freeform 166">
                <a:extLst>
                  <a:ext uri="{FF2B5EF4-FFF2-40B4-BE49-F238E27FC236}">
                    <a16:creationId xmlns:a16="http://schemas.microsoft.com/office/drawing/2014/main" id="{F3319833-06D1-FB46-AE32-C9CA6CBDE8FC}"/>
                  </a:ext>
                </a:extLst>
              </p:cNvPr>
              <p:cNvSpPr>
                <a:spLocks/>
              </p:cNvSpPr>
              <p:nvPr/>
            </p:nvSpPr>
            <p:spPr bwMode="auto">
              <a:xfrm>
                <a:off x="5183188" y="1463675"/>
                <a:ext cx="34925" cy="25400"/>
              </a:xfrm>
              <a:custGeom>
                <a:avLst/>
                <a:gdLst/>
                <a:ahLst/>
                <a:cxnLst>
                  <a:cxn ang="0">
                    <a:pos x="5" y="4"/>
                  </a:cxn>
                  <a:cxn ang="0">
                    <a:pos x="11" y="0"/>
                  </a:cxn>
                  <a:cxn ang="0">
                    <a:pos x="26" y="6"/>
                  </a:cxn>
                  <a:cxn ang="0">
                    <a:pos x="26" y="12"/>
                  </a:cxn>
                  <a:cxn ang="0">
                    <a:pos x="8" y="19"/>
                  </a:cxn>
                  <a:cxn ang="0">
                    <a:pos x="0" y="14"/>
                  </a:cxn>
                  <a:cxn ang="0">
                    <a:pos x="5" y="4"/>
                  </a:cxn>
                </a:cxnLst>
                <a:rect l="0" t="0" r="r" b="b"/>
                <a:pathLst>
                  <a:path w="26" h="19">
                    <a:moveTo>
                      <a:pt x="5" y="4"/>
                    </a:moveTo>
                    <a:cubicBezTo>
                      <a:pt x="8" y="4"/>
                      <a:pt x="8" y="0"/>
                      <a:pt x="11" y="0"/>
                    </a:cubicBezTo>
                    <a:cubicBezTo>
                      <a:pt x="17" y="0"/>
                      <a:pt x="20" y="5"/>
                      <a:pt x="26" y="6"/>
                    </a:cubicBezTo>
                    <a:cubicBezTo>
                      <a:pt x="26" y="12"/>
                      <a:pt x="26" y="12"/>
                      <a:pt x="26" y="12"/>
                    </a:cubicBezTo>
                    <a:cubicBezTo>
                      <a:pt x="20" y="15"/>
                      <a:pt x="15" y="19"/>
                      <a:pt x="8" y="19"/>
                    </a:cubicBezTo>
                    <a:cubicBezTo>
                      <a:pt x="2" y="19"/>
                      <a:pt x="0" y="19"/>
                      <a:pt x="0" y="14"/>
                    </a:cubicBezTo>
                    <a:cubicBezTo>
                      <a:pt x="0" y="12"/>
                      <a:pt x="4" y="4"/>
                      <a:pt x="5" y="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1" name="Freeform 167">
                <a:extLst>
                  <a:ext uri="{FF2B5EF4-FFF2-40B4-BE49-F238E27FC236}">
                    <a16:creationId xmlns:a16="http://schemas.microsoft.com/office/drawing/2014/main" id="{A7200325-6029-3F4D-9741-CF3362D6759F}"/>
                  </a:ext>
                </a:extLst>
              </p:cNvPr>
              <p:cNvSpPr>
                <a:spLocks/>
              </p:cNvSpPr>
              <p:nvPr/>
            </p:nvSpPr>
            <p:spPr bwMode="auto">
              <a:xfrm>
                <a:off x="5359400" y="1433513"/>
                <a:ext cx="26988" cy="25400"/>
              </a:xfrm>
              <a:custGeom>
                <a:avLst/>
                <a:gdLst/>
                <a:ahLst/>
                <a:cxnLst>
                  <a:cxn ang="0">
                    <a:pos x="21" y="17"/>
                  </a:cxn>
                  <a:cxn ang="0">
                    <a:pos x="15" y="19"/>
                  </a:cxn>
                  <a:cxn ang="0">
                    <a:pos x="0" y="8"/>
                  </a:cxn>
                  <a:cxn ang="0">
                    <a:pos x="21" y="17"/>
                  </a:cxn>
                </a:cxnLst>
                <a:rect l="0" t="0" r="r" b="b"/>
                <a:pathLst>
                  <a:path w="21" h="20">
                    <a:moveTo>
                      <a:pt x="21" y="17"/>
                    </a:moveTo>
                    <a:cubicBezTo>
                      <a:pt x="21" y="20"/>
                      <a:pt x="15" y="19"/>
                      <a:pt x="15" y="19"/>
                    </a:cubicBezTo>
                    <a:cubicBezTo>
                      <a:pt x="10" y="19"/>
                      <a:pt x="0" y="14"/>
                      <a:pt x="0" y="8"/>
                    </a:cubicBezTo>
                    <a:cubicBezTo>
                      <a:pt x="0" y="0"/>
                      <a:pt x="21" y="8"/>
                      <a:pt x="21" y="1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2" name="Freeform 168">
                <a:extLst>
                  <a:ext uri="{FF2B5EF4-FFF2-40B4-BE49-F238E27FC236}">
                    <a16:creationId xmlns:a16="http://schemas.microsoft.com/office/drawing/2014/main" id="{169DBAF0-DA36-0C45-A430-8D190A04D412}"/>
                  </a:ext>
                </a:extLst>
              </p:cNvPr>
              <p:cNvSpPr>
                <a:spLocks/>
              </p:cNvSpPr>
              <p:nvPr/>
            </p:nvSpPr>
            <p:spPr bwMode="auto">
              <a:xfrm>
                <a:off x="5549900" y="1338263"/>
                <a:ext cx="25400" cy="17463"/>
              </a:xfrm>
              <a:custGeom>
                <a:avLst/>
                <a:gdLst/>
                <a:ahLst/>
                <a:cxnLst>
                  <a:cxn ang="0">
                    <a:pos x="2" y="13"/>
                  </a:cxn>
                  <a:cxn ang="0">
                    <a:pos x="19" y="8"/>
                  </a:cxn>
                  <a:cxn ang="0">
                    <a:pos x="8" y="0"/>
                  </a:cxn>
                  <a:cxn ang="0">
                    <a:pos x="2" y="9"/>
                  </a:cxn>
                  <a:cxn ang="0">
                    <a:pos x="2" y="13"/>
                  </a:cxn>
                </a:cxnLst>
                <a:rect l="0" t="0" r="r" b="b"/>
                <a:pathLst>
                  <a:path w="19" h="13">
                    <a:moveTo>
                      <a:pt x="2" y="13"/>
                    </a:moveTo>
                    <a:cubicBezTo>
                      <a:pt x="7" y="13"/>
                      <a:pt x="17" y="10"/>
                      <a:pt x="19" y="8"/>
                    </a:cubicBezTo>
                    <a:cubicBezTo>
                      <a:pt x="15" y="5"/>
                      <a:pt x="13" y="0"/>
                      <a:pt x="8" y="0"/>
                    </a:cubicBezTo>
                    <a:cubicBezTo>
                      <a:pt x="4" y="0"/>
                      <a:pt x="2" y="5"/>
                      <a:pt x="2" y="9"/>
                    </a:cubicBezTo>
                    <a:cubicBezTo>
                      <a:pt x="2" y="10"/>
                      <a:pt x="0" y="13"/>
                      <a:pt x="2" y="13"/>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3" name="Freeform 169">
                <a:extLst>
                  <a:ext uri="{FF2B5EF4-FFF2-40B4-BE49-F238E27FC236}">
                    <a16:creationId xmlns:a16="http://schemas.microsoft.com/office/drawing/2014/main" id="{1E25EC8F-C042-2443-80F6-D33CEE883B4F}"/>
                  </a:ext>
                </a:extLst>
              </p:cNvPr>
              <p:cNvSpPr>
                <a:spLocks/>
              </p:cNvSpPr>
              <p:nvPr/>
            </p:nvSpPr>
            <p:spPr bwMode="auto">
              <a:xfrm>
                <a:off x="6727825" y="1320800"/>
                <a:ext cx="53975" cy="22225"/>
              </a:xfrm>
              <a:custGeom>
                <a:avLst/>
                <a:gdLst/>
                <a:ahLst/>
                <a:cxnLst>
                  <a:cxn ang="0">
                    <a:pos x="0" y="13"/>
                  </a:cxn>
                  <a:cxn ang="0">
                    <a:pos x="21" y="0"/>
                  </a:cxn>
                  <a:cxn ang="0">
                    <a:pos x="41" y="17"/>
                  </a:cxn>
                  <a:cxn ang="0">
                    <a:pos x="28" y="17"/>
                  </a:cxn>
                  <a:cxn ang="0">
                    <a:pos x="2" y="11"/>
                  </a:cxn>
                  <a:cxn ang="0">
                    <a:pos x="0" y="13"/>
                  </a:cxn>
                </a:cxnLst>
                <a:rect l="0" t="0" r="r" b="b"/>
                <a:pathLst>
                  <a:path w="41" h="17">
                    <a:moveTo>
                      <a:pt x="0" y="13"/>
                    </a:moveTo>
                    <a:cubicBezTo>
                      <a:pt x="5" y="6"/>
                      <a:pt x="11" y="0"/>
                      <a:pt x="21" y="0"/>
                    </a:cubicBezTo>
                    <a:cubicBezTo>
                      <a:pt x="32" y="0"/>
                      <a:pt x="41" y="7"/>
                      <a:pt x="41" y="17"/>
                    </a:cubicBezTo>
                    <a:cubicBezTo>
                      <a:pt x="28" y="17"/>
                      <a:pt x="28" y="17"/>
                      <a:pt x="28" y="17"/>
                    </a:cubicBezTo>
                    <a:cubicBezTo>
                      <a:pt x="20" y="13"/>
                      <a:pt x="10" y="14"/>
                      <a:pt x="2" y="11"/>
                    </a:cubicBezTo>
                    <a:lnTo>
                      <a:pt x="0" y="13"/>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4" name="Freeform 170">
                <a:extLst>
                  <a:ext uri="{FF2B5EF4-FFF2-40B4-BE49-F238E27FC236}">
                    <a16:creationId xmlns:a16="http://schemas.microsoft.com/office/drawing/2014/main" id="{9A08E342-1365-1149-BF74-5580DAD530D7}"/>
                  </a:ext>
                </a:extLst>
              </p:cNvPr>
              <p:cNvSpPr>
                <a:spLocks/>
              </p:cNvSpPr>
              <p:nvPr/>
            </p:nvSpPr>
            <p:spPr bwMode="auto">
              <a:xfrm>
                <a:off x="6832600" y="1266825"/>
                <a:ext cx="74613" cy="26988"/>
              </a:xfrm>
              <a:custGeom>
                <a:avLst/>
                <a:gdLst/>
                <a:ahLst/>
                <a:cxnLst>
                  <a:cxn ang="0">
                    <a:pos x="0" y="0"/>
                  </a:cxn>
                  <a:cxn ang="0">
                    <a:pos x="52" y="9"/>
                  </a:cxn>
                  <a:cxn ang="0">
                    <a:pos x="56" y="13"/>
                  </a:cxn>
                  <a:cxn ang="0">
                    <a:pos x="37" y="20"/>
                  </a:cxn>
                  <a:cxn ang="0">
                    <a:pos x="4" y="3"/>
                  </a:cxn>
                  <a:cxn ang="0">
                    <a:pos x="0" y="0"/>
                  </a:cxn>
                </a:cxnLst>
                <a:rect l="0" t="0" r="r" b="b"/>
                <a:pathLst>
                  <a:path w="56" h="20">
                    <a:moveTo>
                      <a:pt x="0" y="0"/>
                    </a:moveTo>
                    <a:cubicBezTo>
                      <a:pt x="4" y="3"/>
                      <a:pt x="50" y="9"/>
                      <a:pt x="52" y="9"/>
                    </a:cubicBezTo>
                    <a:cubicBezTo>
                      <a:pt x="55" y="9"/>
                      <a:pt x="56" y="11"/>
                      <a:pt x="56" y="13"/>
                    </a:cubicBezTo>
                    <a:cubicBezTo>
                      <a:pt x="56" y="18"/>
                      <a:pt x="44" y="20"/>
                      <a:pt x="37" y="20"/>
                    </a:cubicBezTo>
                    <a:cubicBezTo>
                      <a:pt x="25" y="20"/>
                      <a:pt x="4" y="14"/>
                      <a:pt x="4" y="3"/>
                    </a:cubicBezTo>
                    <a:lnTo>
                      <a:pt x="0"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75" name="Freeform 171">
                <a:extLst>
                  <a:ext uri="{FF2B5EF4-FFF2-40B4-BE49-F238E27FC236}">
                    <a16:creationId xmlns:a16="http://schemas.microsoft.com/office/drawing/2014/main" id="{4C72155C-8815-CA49-9BC3-DBA6407B12CB}"/>
                  </a:ext>
                </a:extLst>
              </p:cNvPr>
              <p:cNvSpPr>
                <a:spLocks/>
              </p:cNvSpPr>
              <p:nvPr/>
            </p:nvSpPr>
            <p:spPr bwMode="auto">
              <a:xfrm>
                <a:off x="6726238" y="1303338"/>
                <a:ext cx="15875" cy="17463"/>
              </a:xfrm>
              <a:custGeom>
                <a:avLst/>
                <a:gdLst/>
                <a:ahLst/>
                <a:cxnLst>
                  <a:cxn ang="0">
                    <a:pos x="12" y="7"/>
                  </a:cxn>
                  <a:cxn ang="0">
                    <a:pos x="5" y="13"/>
                  </a:cxn>
                  <a:cxn ang="0">
                    <a:pos x="0" y="7"/>
                  </a:cxn>
                  <a:cxn ang="0">
                    <a:pos x="12" y="7"/>
                  </a:cxn>
                </a:cxnLst>
                <a:rect l="0" t="0" r="r" b="b"/>
                <a:pathLst>
                  <a:path w="12" h="13">
                    <a:moveTo>
                      <a:pt x="12" y="7"/>
                    </a:moveTo>
                    <a:cubicBezTo>
                      <a:pt x="12" y="11"/>
                      <a:pt x="8" y="13"/>
                      <a:pt x="5" y="13"/>
                    </a:cubicBezTo>
                    <a:cubicBezTo>
                      <a:pt x="0" y="13"/>
                      <a:pt x="0" y="11"/>
                      <a:pt x="0" y="7"/>
                    </a:cubicBezTo>
                    <a:cubicBezTo>
                      <a:pt x="0" y="0"/>
                      <a:pt x="12" y="1"/>
                      <a:pt x="12" y="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nvGrpSpPr>
            <p:cNvPr id="184" name="Group 383">
              <a:extLst>
                <a:ext uri="{FF2B5EF4-FFF2-40B4-BE49-F238E27FC236}">
                  <a16:creationId xmlns:a16="http://schemas.microsoft.com/office/drawing/2014/main" id="{433B843B-BCA5-0E4E-8B8D-0CE85B44D702}"/>
                </a:ext>
              </a:extLst>
            </p:cNvPr>
            <p:cNvGrpSpPr/>
            <p:nvPr/>
          </p:nvGrpSpPr>
          <p:grpSpPr>
            <a:xfrm>
              <a:off x="835815" y="1035527"/>
              <a:ext cx="6506476" cy="5058663"/>
              <a:chOff x="4713288" y="1038225"/>
              <a:chExt cx="2847975" cy="2012950"/>
            </a:xfrm>
            <a:solidFill>
              <a:schemeClr val="accent2"/>
            </a:solidFill>
          </p:grpSpPr>
          <p:sp>
            <p:nvSpPr>
              <p:cNvPr id="185" name="Freeform 101">
                <a:extLst>
                  <a:ext uri="{FF2B5EF4-FFF2-40B4-BE49-F238E27FC236}">
                    <a16:creationId xmlns:a16="http://schemas.microsoft.com/office/drawing/2014/main" id="{E1708575-D7D2-AD47-8DC6-85E6E7776F57}"/>
                  </a:ext>
                </a:extLst>
              </p:cNvPr>
              <p:cNvSpPr>
                <a:spLocks/>
              </p:cNvSpPr>
              <p:nvPr/>
            </p:nvSpPr>
            <p:spPr bwMode="auto">
              <a:xfrm>
                <a:off x="4818063" y="2127250"/>
                <a:ext cx="622300" cy="538163"/>
              </a:xfrm>
              <a:custGeom>
                <a:avLst/>
                <a:gdLst/>
                <a:ahLst/>
                <a:cxnLst>
                  <a:cxn ang="0">
                    <a:pos x="102" y="154"/>
                  </a:cxn>
                  <a:cxn ang="0">
                    <a:pos x="113" y="126"/>
                  </a:cxn>
                  <a:cxn ang="0">
                    <a:pos x="122" y="86"/>
                  </a:cxn>
                  <a:cxn ang="0">
                    <a:pos x="125" y="77"/>
                  </a:cxn>
                  <a:cxn ang="0">
                    <a:pos x="108" y="77"/>
                  </a:cxn>
                  <a:cxn ang="0">
                    <a:pos x="64" y="77"/>
                  </a:cxn>
                  <a:cxn ang="0">
                    <a:pos x="27" y="79"/>
                  </a:cxn>
                  <a:cxn ang="0">
                    <a:pos x="26" y="77"/>
                  </a:cxn>
                  <a:cxn ang="0">
                    <a:pos x="0" y="55"/>
                  </a:cxn>
                  <a:cxn ang="0">
                    <a:pos x="9" y="37"/>
                  </a:cxn>
                  <a:cxn ang="0">
                    <a:pos x="41" y="20"/>
                  </a:cxn>
                  <a:cxn ang="0">
                    <a:pos x="48" y="13"/>
                  </a:cxn>
                  <a:cxn ang="0">
                    <a:pos x="80" y="4"/>
                  </a:cxn>
                  <a:cxn ang="0">
                    <a:pos x="127" y="7"/>
                  </a:cxn>
                  <a:cxn ang="0">
                    <a:pos x="174" y="15"/>
                  </a:cxn>
                  <a:cxn ang="0">
                    <a:pos x="223" y="21"/>
                  </a:cxn>
                  <a:cxn ang="0">
                    <a:pos x="256" y="44"/>
                  </a:cxn>
                  <a:cxn ang="0">
                    <a:pos x="278" y="33"/>
                  </a:cxn>
                  <a:cxn ang="0">
                    <a:pos x="281" y="43"/>
                  </a:cxn>
                  <a:cxn ang="0">
                    <a:pos x="289" y="65"/>
                  </a:cxn>
                  <a:cxn ang="0">
                    <a:pos x="309" y="76"/>
                  </a:cxn>
                  <a:cxn ang="0">
                    <a:pos x="350" y="76"/>
                  </a:cxn>
                  <a:cxn ang="0">
                    <a:pos x="359" y="63"/>
                  </a:cxn>
                  <a:cxn ang="0">
                    <a:pos x="387" y="51"/>
                  </a:cxn>
                  <a:cxn ang="0">
                    <a:pos x="439" y="74"/>
                  </a:cxn>
                  <a:cxn ang="0">
                    <a:pos x="445" y="96"/>
                  </a:cxn>
                  <a:cxn ang="0">
                    <a:pos x="435" y="119"/>
                  </a:cxn>
                  <a:cxn ang="0">
                    <a:pos x="436" y="138"/>
                  </a:cxn>
                  <a:cxn ang="0">
                    <a:pos x="449" y="156"/>
                  </a:cxn>
                  <a:cxn ang="0">
                    <a:pos x="445" y="179"/>
                  </a:cxn>
                  <a:cxn ang="0">
                    <a:pos x="448" y="232"/>
                  </a:cxn>
                  <a:cxn ang="0">
                    <a:pos x="448" y="240"/>
                  </a:cxn>
                  <a:cxn ang="0">
                    <a:pos x="393" y="231"/>
                  </a:cxn>
                  <a:cxn ang="0">
                    <a:pos x="370" y="220"/>
                  </a:cxn>
                  <a:cxn ang="0">
                    <a:pos x="333" y="207"/>
                  </a:cxn>
                  <a:cxn ang="0">
                    <a:pos x="313" y="192"/>
                  </a:cxn>
                  <a:cxn ang="0">
                    <a:pos x="278" y="183"/>
                  </a:cxn>
                  <a:cxn ang="0">
                    <a:pos x="304" y="224"/>
                  </a:cxn>
                  <a:cxn ang="0">
                    <a:pos x="315" y="227"/>
                  </a:cxn>
                  <a:cxn ang="0">
                    <a:pos x="313" y="246"/>
                  </a:cxn>
                  <a:cxn ang="0">
                    <a:pos x="379" y="225"/>
                  </a:cxn>
                  <a:cxn ang="0">
                    <a:pos x="406" y="260"/>
                  </a:cxn>
                  <a:cxn ang="0">
                    <a:pos x="414" y="270"/>
                  </a:cxn>
                  <a:cxn ang="0">
                    <a:pos x="410" y="302"/>
                  </a:cxn>
                  <a:cxn ang="0">
                    <a:pos x="390" y="321"/>
                  </a:cxn>
                  <a:cxn ang="0">
                    <a:pos x="365" y="347"/>
                  </a:cxn>
                  <a:cxn ang="0">
                    <a:pos x="328" y="368"/>
                  </a:cxn>
                  <a:cxn ang="0">
                    <a:pos x="265" y="395"/>
                  </a:cxn>
                  <a:cxn ang="0">
                    <a:pos x="234" y="404"/>
                  </a:cxn>
                  <a:cxn ang="0">
                    <a:pos x="217" y="399"/>
                  </a:cxn>
                  <a:cxn ang="0">
                    <a:pos x="209" y="372"/>
                  </a:cxn>
                  <a:cxn ang="0">
                    <a:pos x="198" y="340"/>
                  </a:cxn>
                  <a:cxn ang="0">
                    <a:pos x="162" y="280"/>
                  </a:cxn>
                  <a:cxn ang="0">
                    <a:pos x="154" y="259"/>
                  </a:cxn>
                  <a:cxn ang="0">
                    <a:pos x="140" y="251"/>
                  </a:cxn>
                  <a:cxn ang="0">
                    <a:pos x="131" y="229"/>
                  </a:cxn>
                  <a:cxn ang="0">
                    <a:pos x="109" y="196"/>
                  </a:cxn>
                  <a:cxn ang="0">
                    <a:pos x="112" y="177"/>
                  </a:cxn>
                </a:cxnLst>
                <a:rect l="0" t="0" r="r" b="b"/>
                <a:pathLst>
                  <a:path w="467" h="405">
                    <a:moveTo>
                      <a:pt x="112" y="177"/>
                    </a:moveTo>
                    <a:cubicBezTo>
                      <a:pt x="102" y="154"/>
                      <a:pt x="102" y="154"/>
                      <a:pt x="102" y="154"/>
                    </a:cubicBezTo>
                    <a:cubicBezTo>
                      <a:pt x="102" y="151"/>
                      <a:pt x="105" y="151"/>
                      <a:pt x="106" y="149"/>
                    </a:cubicBezTo>
                    <a:cubicBezTo>
                      <a:pt x="109" y="139"/>
                      <a:pt x="110" y="134"/>
                      <a:pt x="113" y="126"/>
                    </a:cubicBezTo>
                    <a:cubicBezTo>
                      <a:pt x="115" y="117"/>
                      <a:pt x="124" y="115"/>
                      <a:pt x="124" y="104"/>
                    </a:cubicBezTo>
                    <a:cubicBezTo>
                      <a:pt x="124" y="97"/>
                      <a:pt x="122" y="91"/>
                      <a:pt x="122" y="86"/>
                    </a:cubicBezTo>
                    <a:cubicBezTo>
                      <a:pt x="122" y="83"/>
                      <a:pt x="124" y="82"/>
                      <a:pt x="125" y="81"/>
                    </a:cubicBezTo>
                    <a:cubicBezTo>
                      <a:pt x="125" y="77"/>
                      <a:pt x="125" y="77"/>
                      <a:pt x="125" y="77"/>
                    </a:cubicBezTo>
                    <a:cubicBezTo>
                      <a:pt x="121" y="78"/>
                      <a:pt x="120" y="81"/>
                      <a:pt x="117" y="81"/>
                    </a:cubicBezTo>
                    <a:cubicBezTo>
                      <a:pt x="112" y="81"/>
                      <a:pt x="110" y="79"/>
                      <a:pt x="108" y="77"/>
                    </a:cubicBezTo>
                    <a:cubicBezTo>
                      <a:pt x="101" y="82"/>
                      <a:pt x="98" y="88"/>
                      <a:pt x="86" y="88"/>
                    </a:cubicBezTo>
                    <a:cubicBezTo>
                      <a:pt x="76" y="88"/>
                      <a:pt x="73" y="77"/>
                      <a:pt x="64" y="77"/>
                    </a:cubicBezTo>
                    <a:cubicBezTo>
                      <a:pt x="54" y="77"/>
                      <a:pt x="56" y="87"/>
                      <a:pt x="48" y="87"/>
                    </a:cubicBezTo>
                    <a:cubicBezTo>
                      <a:pt x="40" y="87"/>
                      <a:pt x="35" y="75"/>
                      <a:pt x="27" y="79"/>
                    </a:cubicBezTo>
                    <a:cubicBezTo>
                      <a:pt x="22" y="79"/>
                      <a:pt x="22" y="79"/>
                      <a:pt x="22" y="79"/>
                    </a:cubicBezTo>
                    <a:cubicBezTo>
                      <a:pt x="24" y="79"/>
                      <a:pt x="25" y="78"/>
                      <a:pt x="26" y="77"/>
                    </a:cubicBezTo>
                    <a:cubicBezTo>
                      <a:pt x="23" y="74"/>
                      <a:pt x="10" y="67"/>
                      <a:pt x="15" y="63"/>
                    </a:cubicBezTo>
                    <a:cubicBezTo>
                      <a:pt x="11" y="57"/>
                      <a:pt x="6" y="58"/>
                      <a:pt x="0" y="55"/>
                    </a:cubicBezTo>
                    <a:cubicBezTo>
                      <a:pt x="4" y="50"/>
                      <a:pt x="9" y="51"/>
                      <a:pt x="9" y="43"/>
                    </a:cubicBezTo>
                    <a:cubicBezTo>
                      <a:pt x="9" y="40"/>
                      <a:pt x="8" y="40"/>
                      <a:pt x="9" y="37"/>
                    </a:cubicBezTo>
                    <a:cubicBezTo>
                      <a:pt x="6" y="37"/>
                      <a:pt x="1" y="38"/>
                      <a:pt x="1" y="35"/>
                    </a:cubicBezTo>
                    <a:cubicBezTo>
                      <a:pt x="1" y="22"/>
                      <a:pt x="33" y="24"/>
                      <a:pt x="41" y="20"/>
                    </a:cubicBezTo>
                    <a:cubicBezTo>
                      <a:pt x="40" y="17"/>
                      <a:pt x="38" y="18"/>
                      <a:pt x="38" y="15"/>
                    </a:cubicBezTo>
                    <a:cubicBezTo>
                      <a:pt x="38" y="11"/>
                      <a:pt x="46" y="13"/>
                      <a:pt x="48" y="13"/>
                    </a:cubicBezTo>
                    <a:cubicBezTo>
                      <a:pt x="53" y="13"/>
                      <a:pt x="62" y="13"/>
                      <a:pt x="62" y="13"/>
                    </a:cubicBezTo>
                    <a:cubicBezTo>
                      <a:pt x="67" y="13"/>
                      <a:pt x="75" y="7"/>
                      <a:pt x="80" y="4"/>
                    </a:cubicBezTo>
                    <a:cubicBezTo>
                      <a:pt x="86" y="0"/>
                      <a:pt x="98" y="0"/>
                      <a:pt x="106" y="0"/>
                    </a:cubicBezTo>
                    <a:cubicBezTo>
                      <a:pt x="117" y="0"/>
                      <a:pt x="117" y="7"/>
                      <a:pt x="127" y="7"/>
                    </a:cubicBezTo>
                    <a:cubicBezTo>
                      <a:pt x="127" y="12"/>
                      <a:pt x="144" y="15"/>
                      <a:pt x="149" y="15"/>
                    </a:cubicBezTo>
                    <a:cubicBezTo>
                      <a:pt x="162" y="15"/>
                      <a:pt x="170" y="15"/>
                      <a:pt x="174" y="15"/>
                    </a:cubicBezTo>
                    <a:cubicBezTo>
                      <a:pt x="186" y="15"/>
                      <a:pt x="192" y="3"/>
                      <a:pt x="205" y="3"/>
                    </a:cubicBezTo>
                    <a:cubicBezTo>
                      <a:pt x="219" y="3"/>
                      <a:pt x="218" y="12"/>
                      <a:pt x="223" y="21"/>
                    </a:cubicBezTo>
                    <a:cubicBezTo>
                      <a:pt x="224" y="23"/>
                      <a:pt x="233" y="28"/>
                      <a:pt x="233" y="28"/>
                    </a:cubicBezTo>
                    <a:cubicBezTo>
                      <a:pt x="241" y="31"/>
                      <a:pt x="243" y="44"/>
                      <a:pt x="256" y="44"/>
                    </a:cubicBezTo>
                    <a:cubicBezTo>
                      <a:pt x="265" y="44"/>
                      <a:pt x="265" y="36"/>
                      <a:pt x="271" y="34"/>
                    </a:cubicBezTo>
                    <a:cubicBezTo>
                      <a:pt x="275" y="33"/>
                      <a:pt x="274" y="33"/>
                      <a:pt x="278" y="33"/>
                    </a:cubicBezTo>
                    <a:cubicBezTo>
                      <a:pt x="279" y="35"/>
                      <a:pt x="279" y="39"/>
                      <a:pt x="281" y="41"/>
                    </a:cubicBezTo>
                    <a:cubicBezTo>
                      <a:pt x="280" y="41"/>
                      <a:pt x="281" y="42"/>
                      <a:pt x="281" y="43"/>
                    </a:cubicBezTo>
                    <a:cubicBezTo>
                      <a:pt x="281" y="48"/>
                      <a:pt x="284" y="47"/>
                      <a:pt x="286" y="51"/>
                    </a:cubicBezTo>
                    <a:cubicBezTo>
                      <a:pt x="290" y="56"/>
                      <a:pt x="286" y="59"/>
                      <a:pt x="289" y="65"/>
                    </a:cubicBezTo>
                    <a:cubicBezTo>
                      <a:pt x="291" y="70"/>
                      <a:pt x="297" y="67"/>
                      <a:pt x="301" y="68"/>
                    </a:cubicBezTo>
                    <a:cubicBezTo>
                      <a:pt x="305" y="69"/>
                      <a:pt x="306" y="73"/>
                      <a:pt x="309" y="76"/>
                    </a:cubicBezTo>
                    <a:cubicBezTo>
                      <a:pt x="312" y="79"/>
                      <a:pt x="323" y="78"/>
                      <a:pt x="329" y="78"/>
                    </a:cubicBezTo>
                    <a:cubicBezTo>
                      <a:pt x="337" y="78"/>
                      <a:pt x="345" y="77"/>
                      <a:pt x="350" y="76"/>
                    </a:cubicBezTo>
                    <a:cubicBezTo>
                      <a:pt x="350" y="72"/>
                      <a:pt x="350" y="71"/>
                      <a:pt x="350" y="68"/>
                    </a:cubicBezTo>
                    <a:cubicBezTo>
                      <a:pt x="350" y="64"/>
                      <a:pt x="355" y="64"/>
                      <a:pt x="359" y="63"/>
                    </a:cubicBezTo>
                    <a:cubicBezTo>
                      <a:pt x="364" y="61"/>
                      <a:pt x="363" y="59"/>
                      <a:pt x="368" y="57"/>
                    </a:cubicBezTo>
                    <a:cubicBezTo>
                      <a:pt x="376" y="54"/>
                      <a:pt x="381" y="56"/>
                      <a:pt x="387" y="51"/>
                    </a:cubicBezTo>
                    <a:cubicBezTo>
                      <a:pt x="397" y="57"/>
                      <a:pt x="403" y="57"/>
                      <a:pt x="412" y="60"/>
                    </a:cubicBezTo>
                    <a:cubicBezTo>
                      <a:pt x="423" y="64"/>
                      <a:pt x="426" y="74"/>
                      <a:pt x="439" y="74"/>
                    </a:cubicBezTo>
                    <a:cubicBezTo>
                      <a:pt x="439" y="76"/>
                      <a:pt x="442" y="77"/>
                      <a:pt x="443" y="79"/>
                    </a:cubicBezTo>
                    <a:cubicBezTo>
                      <a:pt x="445" y="86"/>
                      <a:pt x="442" y="92"/>
                      <a:pt x="445" y="96"/>
                    </a:cubicBezTo>
                    <a:cubicBezTo>
                      <a:pt x="442" y="98"/>
                      <a:pt x="435" y="114"/>
                      <a:pt x="435" y="115"/>
                    </a:cubicBezTo>
                    <a:cubicBezTo>
                      <a:pt x="435" y="116"/>
                      <a:pt x="436" y="118"/>
                      <a:pt x="435" y="119"/>
                    </a:cubicBezTo>
                    <a:cubicBezTo>
                      <a:pt x="436" y="121"/>
                      <a:pt x="435" y="122"/>
                      <a:pt x="436" y="124"/>
                    </a:cubicBezTo>
                    <a:cubicBezTo>
                      <a:pt x="436" y="138"/>
                      <a:pt x="436" y="138"/>
                      <a:pt x="436" y="138"/>
                    </a:cubicBezTo>
                    <a:cubicBezTo>
                      <a:pt x="438" y="142"/>
                      <a:pt x="437" y="145"/>
                      <a:pt x="439" y="149"/>
                    </a:cubicBezTo>
                    <a:cubicBezTo>
                      <a:pt x="440" y="153"/>
                      <a:pt x="449" y="149"/>
                      <a:pt x="449" y="156"/>
                    </a:cubicBezTo>
                    <a:cubicBezTo>
                      <a:pt x="449" y="165"/>
                      <a:pt x="439" y="164"/>
                      <a:pt x="439" y="171"/>
                    </a:cubicBezTo>
                    <a:cubicBezTo>
                      <a:pt x="439" y="177"/>
                      <a:pt x="443" y="177"/>
                      <a:pt x="445" y="179"/>
                    </a:cubicBezTo>
                    <a:cubicBezTo>
                      <a:pt x="452" y="194"/>
                      <a:pt x="467" y="196"/>
                      <a:pt x="467" y="215"/>
                    </a:cubicBezTo>
                    <a:cubicBezTo>
                      <a:pt x="456" y="218"/>
                      <a:pt x="448" y="220"/>
                      <a:pt x="448" y="232"/>
                    </a:cubicBezTo>
                    <a:cubicBezTo>
                      <a:pt x="448" y="235"/>
                      <a:pt x="450" y="238"/>
                      <a:pt x="450" y="240"/>
                    </a:cubicBezTo>
                    <a:cubicBezTo>
                      <a:pt x="450" y="240"/>
                      <a:pt x="448" y="240"/>
                      <a:pt x="448" y="240"/>
                    </a:cubicBezTo>
                    <a:cubicBezTo>
                      <a:pt x="439" y="240"/>
                      <a:pt x="420" y="235"/>
                      <a:pt x="408" y="235"/>
                    </a:cubicBezTo>
                    <a:cubicBezTo>
                      <a:pt x="406" y="235"/>
                      <a:pt x="393" y="231"/>
                      <a:pt x="393" y="231"/>
                    </a:cubicBezTo>
                    <a:cubicBezTo>
                      <a:pt x="388" y="226"/>
                      <a:pt x="388" y="213"/>
                      <a:pt x="379" y="213"/>
                    </a:cubicBezTo>
                    <a:cubicBezTo>
                      <a:pt x="374" y="213"/>
                      <a:pt x="372" y="217"/>
                      <a:pt x="370" y="220"/>
                    </a:cubicBezTo>
                    <a:cubicBezTo>
                      <a:pt x="348" y="220"/>
                      <a:pt x="348" y="220"/>
                      <a:pt x="348" y="220"/>
                    </a:cubicBezTo>
                    <a:cubicBezTo>
                      <a:pt x="341" y="217"/>
                      <a:pt x="337" y="212"/>
                      <a:pt x="333" y="207"/>
                    </a:cubicBezTo>
                    <a:cubicBezTo>
                      <a:pt x="327" y="202"/>
                      <a:pt x="320" y="205"/>
                      <a:pt x="315" y="200"/>
                    </a:cubicBezTo>
                    <a:cubicBezTo>
                      <a:pt x="313" y="197"/>
                      <a:pt x="314" y="194"/>
                      <a:pt x="313" y="192"/>
                    </a:cubicBezTo>
                    <a:cubicBezTo>
                      <a:pt x="308" y="182"/>
                      <a:pt x="299" y="168"/>
                      <a:pt x="286" y="168"/>
                    </a:cubicBezTo>
                    <a:cubicBezTo>
                      <a:pt x="280" y="168"/>
                      <a:pt x="278" y="176"/>
                      <a:pt x="278" y="183"/>
                    </a:cubicBezTo>
                    <a:cubicBezTo>
                      <a:pt x="278" y="187"/>
                      <a:pt x="278" y="189"/>
                      <a:pt x="278" y="193"/>
                    </a:cubicBezTo>
                    <a:cubicBezTo>
                      <a:pt x="281" y="203"/>
                      <a:pt x="293" y="222"/>
                      <a:pt x="304" y="224"/>
                    </a:cubicBezTo>
                    <a:cubicBezTo>
                      <a:pt x="304" y="229"/>
                      <a:pt x="306" y="231"/>
                      <a:pt x="307" y="235"/>
                    </a:cubicBezTo>
                    <a:cubicBezTo>
                      <a:pt x="312" y="233"/>
                      <a:pt x="311" y="228"/>
                      <a:pt x="315" y="227"/>
                    </a:cubicBezTo>
                    <a:cubicBezTo>
                      <a:pt x="316" y="228"/>
                      <a:pt x="316" y="230"/>
                      <a:pt x="316" y="231"/>
                    </a:cubicBezTo>
                    <a:cubicBezTo>
                      <a:pt x="316" y="237"/>
                      <a:pt x="313" y="240"/>
                      <a:pt x="313" y="246"/>
                    </a:cubicBezTo>
                    <a:cubicBezTo>
                      <a:pt x="313" y="252"/>
                      <a:pt x="324" y="255"/>
                      <a:pt x="331" y="255"/>
                    </a:cubicBezTo>
                    <a:cubicBezTo>
                      <a:pt x="360" y="255"/>
                      <a:pt x="363" y="237"/>
                      <a:pt x="379" y="225"/>
                    </a:cubicBezTo>
                    <a:cubicBezTo>
                      <a:pt x="379" y="241"/>
                      <a:pt x="379" y="241"/>
                      <a:pt x="379" y="241"/>
                    </a:cubicBezTo>
                    <a:cubicBezTo>
                      <a:pt x="385" y="254"/>
                      <a:pt x="393" y="256"/>
                      <a:pt x="406" y="260"/>
                    </a:cubicBezTo>
                    <a:cubicBezTo>
                      <a:pt x="411" y="261"/>
                      <a:pt x="411" y="269"/>
                      <a:pt x="414" y="271"/>
                    </a:cubicBezTo>
                    <a:cubicBezTo>
                      <a:pt x="414" y="270"/>
                      <a:pt x="414" y="270"/>
                      <a:pt x="414" y="270"/>
                    </a:cubicBezTo>
                    <a:cubicBezTo>
                      <a:pt x="416" y="274"/>
                      <a:pt x="423" y="273"/>
                      <a:pt x="423" y="277"/>
                    </a:cubicBezTo>
                    <a:cubicBezTo>
                      <a:pt x="423" y="288"/>
                      <a:pt x="410" y="291"/>
                      <a:pt x="410" y="302"/>
                    </a:cubicBezTo>
                    <a:cubicBezTo>
                      <a:pt x="403" y="302"/>
                      <a:pt x="399" y="303"/>
                      <a:pt x="397" y="309"/>
                    </a:cubicBezTo>
                    <a:cubicBezTo>
                      <a:pt x="395" y="314"/>
                      <a:pt x="396" y="321"/>
                      <a:pt x="390" y="321"/>
                    </a:cubicBezTo>
                    <a:cubicBezTo>
                      <a:pt x="384" y="321"/>
                      <a:pt x="384" y="334"/>
                      <a:pt x="378" y="334"/>
                    </a:cubicBezTo>
                    <a:cubicBezTo>
                      <a:pt x="374" y="334"/>
                      <a:pt x="365" y="342"/>
                      <a:pt x="365" y="347"/>
                    </a:cubicBezTo>
                    <a:cubicBezTo>
                      <a:pt x="353" y="349"/>
                      <a:pt x="327" y="354"/>
                      <a:pt x="327" y="364"/>
                    </a:cubicBezTo>
                    <a:cubicBezTo>
                      <a:pt x="327" y="365"/>
                      <a:pt x="327" y="367"/>
                      <a:pt x="328" y="368"/>
                    </a:cubicBezTo>
                    <a:cubicBezTo>
                      <a:pt x="318" y="373"/>
                      <a:pt x="304" y="376"/>
                      <a:pt x="294" y="378"/>
                    </a:cubicBezTo>
                    <a:cubicBezTo>
                      <a:pt x="289" y="380"/>
                      <a:pt x="271" y="392"/>
                      <a:pt x="265" y="395"/>
                    </a:cubicBezTo>
                    <a:cubicBezTo>
                      <a:pt x="252" y="395"/>
                      <a:pt x="252" y="395"/>
                      <a:pt x="252" y="395"/>
                    </a:cubicBezTo>
                    <a:cubicBezTo>
                      <a:pt x="244" y="400"/>
                      <a:pt x="243" y="404"/>
                      <a:pt x="234" y="404"/>
                    </a:cubicBezTo>
                    <a:cubicBezTo>
                      <a:pt x="231" y="405"/>
                      <a:pt x="231" y="405"/>
                      <a:pt x="231" y="405"/>
                    </a:cubicBezTo>
                    <a:cubicBezTo>
                      <a:pt x="229" y="405"/>
                      <a:pt x="218" y="400"/>
                      <a:pt x="217" y="399"/>
                    </a:cubicBezTo>
                    <a:cubicBezTo>
                      <a:pt x="216" y="399"/>
                      <a:pt x="219" y="399"/>
                      <a:pt x="217" y="394"/>
                    </a:cubicBezTo>
                    <a:cubicBezTo>
                      <a:pt x="212" y="387"/>
                      <a:pt x="209" y="380"/>
                      <a:pt x="209" y="372"/>
                    </a:cubicBezTo>
                    <a:cubicBezTo>
                      <a:pt x="204" y="371"/>
                      <a:pt x="207" y="363"/>
                      <a:pt x="208" y="359"/>
                    </a:cubicBezTo>
                    <a:cubicBezTo>
                      <a:pt x="210" y="349"/>
                      <a:pt x="203" y="345"/>
                      <a:pt x="198" y="340"/>
                    </a:cubicBezTo>
                    <a:cubicBezTo>
                      <a:pt x="193" y="335"/>
                      <a:pt x="181" y="320"/>
                      <a:pt x="181" y="309"/>
                    </a:cubicBezTo>
                    <a:cubicBezTo>
                      <a:pt x="165" y="306"/>
                      <a:pt x="162" y="297"/>
                      <a:pt x="162" y="280"/>
                    </a:cubicBezTo>
                    <a:cubicBezTo>
                      <a:pt x="162" y="270"/>
                      <a:pt x="156" y="268"/>
                      <a:pt x="154" y="259"/>
                    </a:cubicBezTo>
                    <a:cubicBezTo>
                      <a:pt x="154" y="259"/>
                      <a:pt x="154" y="259"/>
                      <a:pt x="154" y="259"/>
                    </a:cubicBezTo>
                    <a:cubicBezTo>
                      <a:pt x="152" y="258"/>
                      <a:pt x="150" y="255"/>
                      <a:pt x="148" y="254"/>
                    </a:cubicBezTo>
                    <a:cubicBezTo>
                      <a:pt x="147" y="252"/>
                      <a:pt x="141" y="253"/>
                      <a:pt x="140" y="251"/>
                    </a:cubicBezTo>
                    <a:cubicBezTo>
                      <a:pt x="137" y="249"/>
                      <a:pt x="138" y="242"/>
                      <a:pt x="137" y="239"/>
                    </a:cubicBezTo>
                    <a:cubicBezTo>
                      <a:pt x="136" y="235"/>
                      <a:pt x="132" y="231"/>
                      <a:pt x="131" y="229"/>
                    </a:cubicBezTo>
                    <a:cubicBezTo>
                      <a:pt x="125" y="221"/>
                      <a:pt x="121" y="214"/>
                      <a:pt x="116" y="207"/>
                    </a:cubicBezTo>
                    <a:cubicBezTo>
                      <a:pt x="115" y="205"/>
                      <a:pt x="109" y="198"/>
                      <a:pt x="109" y="196"/>
                    </a:cubicBezTo>
                    <a:cubicBezTo>
                      <a:pt x="109" y="192"/>
                      <a:pt x="112" y="182"/>
                      <a:pt x="112" y="175"/>
                    </a:cubicBezTo>
                    <a:lnTo>
                      <a:pt x="112" y="1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6" name="Freeform 102">
                <a:extLst>
                  <a:ext uri="{FF2B5EF4-FFF2-40B4-BE49-F238E27FC236}">
                    <a16:creationId xmlns:a16="http://schemas.microsoft.com/office/drawing/2014/main" id="{F74992AC-8259-8345-9BE3-5F8E93F1EF8F}"/>
                  </a:ext>
                </a:extLst>
              </p:cNvPr>
              <p:cNvSpPr>
                <a:spLocks/>
              </p:cNvSpPr>
              <p:nvPr/>
            </p:nvSpPr>
            <p:spPr bwMode="auto">
              <a:xfrm>
                <a:off x="5713413" y="2714625"/>
                <a:ext cx="33338" cy="63500"/>
              </a:xfrm>
              <a:custGeom>
                <a:avLst/>
                <a:gdLst/>
                <a:ahLst/>
                <a:cxnLst>
                  <a:cxn ang="0">
                    <a:pos x="25" y="30"/>
                  </a:cxn>
                  <a:cxn ang="0">
                    <a:pos x="11" y="48"/>
                  </a:cxn>
                  <a:cxn ang="0">
                    <a:pos x="0" y="35"/>
                  </a:cxn>
                  <a:cxn ang="0">
                    <a:pos x="6" y="0"/>
                  </a:cxn>
                  <a:cxn ang="0">
                    <a:pos x="25" y="30"/>
                  </a:cxn>
                </a:cxnLst>
                <a:rect l="0" t="0" r="r" b="b"/>
                <a:pathLst>
                  <a:path w="25" h="48">
                    <a:moveTo>
                      <a:pt x="25" y="30"/>
                    </a:moveTo>
                    <a:cubicBezTo>
                      <a:pt x="25" y="37"/>
                      <a:pt x="20" y="48"/>
                      <a:pt x="11" y="48"/>
                    </a:cubicBezTo>
                    <a:cubicBezTo>
                      <a:pt x="5" y="48"/>
                      <a:pt x="0" y="41"/>
                      <a:pt x="0" y="35"/>
                    </a:cubicBezTo>
                    <a:cubicBezTo>
                      <a:pt x="0" y="22"/>
                      <a:pt x="6" y="13"/>
                      <a:pt x="6" y="0"/>
                    </a:cubicBezTo>
                    <a:cubicBezTo>
                      <a:pt x="13" y="10"/>
                      <a:pt x="25" y="15"/>
                      <a:pt x="25" y="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7" name="Freeform 103">
                <a:extLst>
                  <a:ext uri="{FF2B5EF4-FFF2-40B4-BE49-F238E27FC236}">
                    <a16:creationId xmlns:a16="http://schemas.microsoft.com/office/drawing/2014/main" id="{408243D8-EC5E-0548-9998-36DF8E494850}"/>
                  </a:ext>
                </a:extLst>
              </p:cNvPr>
              <p:cNvSpPr>
                <a:spLocks/>
              </p:cNvSpPr>
              <p:nvPr/>
            </p:nvSpPr>
            <p:spPr bwMode="auto">
              <a:xfrm>
                <a:off x="5397500" y="2195513"/>
                <a:ext cx="677863" cy="544513"/>
              </a:xfrm>
              <a:custGeom>
                <a:avLst/>
                <a:gdLst/>
                <a:ahLst/>
                <a:cxnLst>
                  <a:cxn ang="0">
                    <a:pos x="148" y="270"/>
                  </a:cxn>
                  <a:cxn ang="0">
                    <a:pos x="174" y="340"/>
                  </a:cxn>
                  <a:cxn ang="0">
                    <a:pos x="200" y="401"/>
                  </a:cxn>
                  <a:cxn ang="0">
                    <a:pos x="216" y="401"/>
                  </a:cxn>
                  <a:cxn ang="0">
                    <a:pos x="237" y="379"/>
                  </a:cxn>
                  <a:cxn ang="0">
                    <a:pos x="243" y="341"/>
                  </a:cxn>
                  <a:cxn ang="0">
                    <a:pos x="268" y="298"/>
                  </a:cxn>
                  <a:cxn ang="0">
                    <a:pos x="326" y="240"/>
                  </a:cxn>
                  <a:cxn ang="0">
                    <a:pos x="374" y="218"/>
                  </a:cxn>
                  <a:cxn ang="0">
                    <a:pos x="409" y="259"/>
                  </a:cxn>
                  <a:cxn ang="0">
                    <a:pos x="423" y="302"/>
                  </a:cxn>
                  <a:cxn ang="0">
                    <a:pos x="457" y="300"/>
                  </a:cxn>
                  <a:cxn ang="0">
                    <a:pos x="476" y="367"/>
                  </a:cxn>
                  <a:cxn ang="0">
                    <a:pos x="489" y="358"/>
                  </a:cxn>
                  <a:cxn ang="0">
                    <a:pos x="472" y="316"/>
                  </a:cxn>
                  <a:cxn ang="0">
                    <a:pos x="473" y="288"/>
                  </a:cxn>
                  <a:cxn ang="0">
                    <a:pos x="483" y="254"/>
                  </a:cxn>
                  <a:cxn ang="0">
                    <a:pos x="487" y="213"/>
                  </a:cxn>
                  <a:cxn ang="0">
                    <a:pos x="467" y="197"/>
                  </a:cxn>
                  <a:cxn ang="0">
                    <a:pos x="445" y="125"/>
                  </a:cxn>
                  <a:cxn ang="0">
                    <a:pos x="423" y="130"/>
                  </a:cxn>
                  <a:cxn ang="0">
                    <a:pos x="373" y="144"/>
                  </a:cxn>
                  <a:cxn ang="0">
                    <a:pos x="341" y="147"/>
                  </a:cxn>
                  <a:cxn ang="0">
                    <a:pos x="295" y="136"/>
                  </a:cxn>
                  <a:cxn ang="0">
                    <a:pos x="254" y="116"/>
                  </a:cxn>
                  <a:cxn ang="0">
                    <a:pos x="226" y="89"/>
                  </a:cxn>
                  <a:cxn ang="0">
                    <a:pos x="229" y="69"/>
                  </a:cxn>
                  <a:cxn ang="0">
                    <a:pos x="213" y="43"/>
                  </a:cxn>
                  <a:cxn ang="0">
                    <a:pos x="178" y="16"/>
                  </a:cxn>
                  <a:cxn ang="0">
                    <a:pos x="131" y="0"/>
                  </a:cxn>
                  <a:cxn ang="0">
                    <a:pos x="94" y="21"/>
                  </a:cxn>
                  <a:cxn ang="0">
                    <a:pos x="65" y="13"/>
                  </a:cxn>
                  <a:cxn ang="0">
                    <a:pos x="23" y="46"/>
                  </a:cxn>
                  <a:cxn ang="0">
                    <a:pos x="0" y="64"/>
                  </a:cxn>
                  <a:cxn ang="0">
                    <a:pos x="1" y="87"/>
                  </a:cxn>
                  <a:cxn ang="0">
                    <a:pos x="4" y="120"/>
                  </a:cxn>
                  <a:cxn ang="0">
                    <a:pos x="13" y="181"/>
                  </a:cxn>
                  <a:cxn ang="0">
                    <a:pos x="34" y="185"/>
                  </a:cxn>
                  <a:cxn ang="0">
                    <a:pos x="70" y="185"/>
                  </a:cxn>
                  <a:cxn ang="0">
                    <a:pos x="118" y="219"/>
                  </a:cxn>
                  <a:cxn ang="0">
                    <a:pos x="127" y="248"/>
                  </a:cxn>
                  <a:cxn ang="0">
                    <a:pos x="145" y="233"/>
                  </a:cxn>
                  <a:cxn ang="0">
                    <a:pos x="149" y="265"/>
                  </a:cxn>
                </a:cxnLst>
                <a:rect l="0" t="0" r="r" b="b"/>
                <a:pathLst>
                  <a:path w="509" h="410">
                    <a:moveTo>
                      <a:pt x="149" y="265"/>
                    </a:moveTo>
                    <a:cubicBezTo>
                      <a:pt x="147" y="263"/>
                      <a:pt x="147" y="263"/>
                      <a:pt x="147" y="263"/>
                    </a:cubicBezTo>
                    <a:cubicBezTo>
                      <a:pt x="147" y="265"/>
                      <a:pt x="148" y="268"/>
                      <a:pt x="148" y="270"/>
                    </a:cubicBezTo>
                    <a:cubicBezTo>
                      <a:pt x="148" y="278"/>
                      <a:pt x="153" y="286"/>
                      <a:pt x="155" y="295"/>
                    </a:cubicBezTo>
                    <a:cubicBezTo>
                      <a:pt x="158" y="305"/>
                      <a:pt x="166" y="319"/>
                      <a:pt x="168" y="326"/>
                    </a:cubicBezTo>
                    <a:cubicBezTo>
                      <a:pt x="170" y="332"/>
                      <a:pt x="170" y="334"/>
                      <a:pt x="174" y="340"/>
                    </a:cubicBezTo>
                    <a:cubicBezTo>
                      <a:pt x="177" y="345"/>
                      <a:pt x="175" y="351"/>
                      <a:pt x="179" y="358"/>
                    </a:cubicBezTo>
                    <a:cubicBezTo>
                      <a:pt x="180" y="362"/>
                      <a:pt x="187" y="366"/>
                      <a:pt x="188" y="372"/>
                    </a:cubicBezTo>
                    <a:cubicBezTo>
                      <a:pt x="191" y="382"/>
                      <a:pt x="196" y="390"/>
                      <a:pt x="200" y="401"/>
                    </a:cubicBezTo>
                    <a:cubicBezTo>
                      <a:pt x="200" y="402"/>
                      <a:pt x="202" y="405"/>
                      <a:pt x="204" y="405"/>
                    </a:cubicBezTo>
                    <a:cubicBezTo>
                      <a:pt x="204" y="409"/>
                      <a:pt x="207" y="410"/>
                      <a:pt x="210" y="410"/>
                    </a:cubicBezTo>
                    <a:cubicBezTo>
                      <a:pt x="214" y="410"/>
                      <a:pt x="214" y="405"/>
                      <a:pt x="216" y="401"/>
                    </a:cubicBezTo>
                    <a:cubicBezTo>
                      <a:pt x="218" y="397"/>
                      <a:pt x="219" y="398"/>
                      <a:pt x="224" y="396"/>
                    </a:cubicBezTo>
                    <a:cubicBezTo>
                      <a:pt x="228" y="394"/>
                      <a:pt x="227" y="382"/>
                      <a:pt x="233" y="381"/>
                    </a:cubicBezTo>
                    <a:cubicBezTo>
                      <a:pt x="234" y="380"/>
                      <a:pt x="237" y="380"/>
                      <a:pt x="237" y="379"/>
                    </a:cubicBezTo>
                    <a:cubicBezTo>
                      <a:pt x="240" y="379"/>
                      <a:pt x="240" y="379"/>
                      <a:pt x="240" y="379"/>
                    </a:cubicBezTo>
                    <a:cubicBezTo>
                      <a:pt x="237" y="367"/>
                      <a:pt x="237" y="367"/>
                      <a:pt x="237" y="367"/>
                    </a:cubicBezTo>
                    <a:cubicBezTo>
                      <a:pt x="237" y="359"/>
                      <a:pt x="243" y="352"/>
                      <a:pt x="243" y="341"/>
                    </a:cubicBezTo>
                    <a:cubicBezTo>
                      <a:pt x="243" y="334"/>
                      <a:pt x="240" y="329"/>
                      <a:pt x="240" y="321"/>
                    </a:cubicBezTo>
                    <a:cubicBezTo>
                      <a:pt x="240" y="312"/>
                      <a:pt x="249" y="311"/>
                      <a:pt x="257" y="308"/>
                    </a:cubicBezTo>
                    <a:cubicBezTo>
                      <a:pt x="260" y="307"/>
                      <a:pt x="265" y="302"/>
                      <a:pt x="268" y="298"/>
                    </a:cubicBezTo>
                    <a:cubicBezTo>
                      <a:pt x="277" y="290"/>
                      <a:pt x="284" y="281"/>
                      <a:pt x="293" y="272"/>
                    </a:cubicBezTo>
                    <a:cubicBezTo>
                      <a:pt x="300" y="265"/>
                      <a:pt x="313" y="263"/>
                      <a:pt x="321" y="255"/>
                    </a:cubicBezTo>
                    <a:cubicBezTo>
                      <a:pt x="325" y="251"/>
                      <a:pt x="325" y="246"/>
                      <a:pt x="326" y="240"/>
                    </a:cubicBezTo>
                    <a:cubicBezTo>
                      <a:pt x="328" y="236"/>
                      <a:pt x="337" y="236"/>
                      <a:pt x="340" y="229"/>
                    </a:cubicBezTo>
                    <a:cubicBezTo>
                      <a:pt x="344" y="231"/>
                      <a:pt x="344" y="233"/>
                      <a:pt x="351" y="233"/>
                    </a:cubicBezTo>
                    <a:cubicBezTo>
                      <a:pt x="362" y="233"/>
                      <a:pt x="374" y="231"/>
                      <a:pt x="374" y="218"/>
                    </a:cubicBezTo>
                    <a:cubicBezTo>
                      <a:pt x="381" y="219"/>
                      <a:pt x="389" y="222"/>
                      <a:pt x="390" y="228"/>
                    </a:cubicBezTo>
                    <a:cubicBezTo>
                      <a:pt x="392" y="233"/>
                      <a:pt x="391" y="240"/>
                      <a:pt x="395" y="245"/>
                    </a:cubicBezTo>
                    <a:cubicBezTo>
                      <a:pt x="398" y="251"/>
                      <a:pt x="403" y="255"/>
                      <a:pt x="409" y="259"/>
                    </a:cubicBezTo>
                    <a:cubicBezTo>
                      <a:pt x="414" y="267"/>
                      <a:pt x="419" y="274"/>
                      <a:pt x="422" y="283"/>
                    </a:cubicBezTo>
                    <a:cubicBezTo>
                      <a:pt x="423" y="285"/>
                      <a:pt x="425" y="286"/>
                      <a:pt x="425" y="289"/>
                    </a:cubicBezTo>
                    <a:cubicBezTo>
                      <a:pt x="425" y="293"/>
                      <a:pt x="423" y="296"/>
                      <a:pt x="423" y="302"/>
                    </a:cubicBezTo>
                    <a:cubicBezTo>
                      <a:pt x="423" y="307"/>
                      <a:pt x="423" y="313"/>
                      <a:pt x="430" y="313"/>
                    </a:cubicBezTo>
                    <a:cubicBezTo>
                      <a:pt x="442" y="313"/>
                      <a:pt x="445" y="300"/>
                      <a:pt x="453" y="293"/>
                    </a:cubicBezTo>
                    <a:cubicBezTo>
                      <a:pt x="455" y="295"/>
                      <a:pt x="454" y="297"/>
                      <a:pt x="457" y="300"/>
                    </a:cubicBezTo>
                    <a:cubicBezTo>
                      <a:pt x="457" y="300"/>
                      <a:pt x="461" y="300"/>
                      <a:pt x="462" y="302"/>
                    </a:cubicBezTo>
                    <a:cubicBezTo>
                      <a:pt x="467" y="308"/>
                      <a:pt x="459" y="322"/>
                      <a:pt x="465" y="322"/>
                    </a:cubicBezTo>
                    <a:cubicBezTo>
                      <a:pt x="465" y="336"/>
                      <a:pt x="476" y="347"/>
                      <a:pt x="476" y="367"/>
                    </a:cubicBezTo>
                    <a:cubicBezTo>
                      <a:pt x="476" y="371"/>
                      <a:pt x="473" y="382"/>
                      <a:pt x="476" y="383"/>
                    </a:cubicBezTo>
                    <a:cubicBezTo>
                      <a:pt x="480" y="376"/>
                      <a:pt x="481" y="371"/>
                      <a:pt x="485" y="363"/>
                    </a:cubicBezTo>
                    <a:cubicBezTo>
                      <a:pt x="486" y="361"/>
                      <a:pt x="489" y="360"/>
                      <a:pt x="489" y="358"/>
                    </a:cubicBezTo>
                    <a:cubicBezTo>
                      <a:pt x="489" y="354"/>
                      <a:pt x="483" y="334"/>
                      <a:pt x="479" y="330"/>
                    </a:cubicBezTo>
                    <a:cubicBezTo>
                      <a:pt x="476" y="327"/>
                      <a:pt x="472" y="325"/>
                      <a:pt x="472" y="320"/>
                    </a:cubicBezTo>
                    <a:cubicBezTo>
                      <a:pt x="472" y="319"/>
                      <a:pt x="472" y="318"/>
                      <a:pt x="472" y="316"/>
                    </a:cubicBezTo>
                    <a:cubicBezTo>
                      <a:pt x="472" y="317"/>
                      <a:pt x="472" y="317"/>
                      <a:pt x="472" y="317"/>
                    </a:cubicBezTo>
                    <a:cubicBezTo>
                      <a:pt x="473" y="316"/>
                      <a:pt x="476" y="311"/>
                      <a:pt x="476" y="307"/>
                    </a:cubicBezTo>
                    <a:cubicBezTo>
                      <a:pt x="476" y="302"/>
                      <a:pt x="476" y="293"/>
                      <a:pt x="473" y="288"/>
                    </a:cubicBezTo>
                    <a:cubicBezTo>
                      <a:pt x="470" y="284"/>
                      <a:pt x="464" y="284"/>
                      <a:pt x="464" y="276"/>
                    </a:cubicBezTo>
                    <a:cubicBezTo>
                      <a:pt x="464" y="268"/>
                      <a:pt x="467" y="262"/>
                      <a:pt x="472" y="258"/>
                    </a:cubicBezTo>
                    <a:cubicBezTo>
                      <a:pt x="474" y="255"/>
                      <a:pt x="479" y="256"/>
                      <a:pt x="483" y="254"/>
                    </a:cubicBezTo>
                    <a:cubicBezTo>
                      <a:pt x="493" y="247"/>
                      <a:pt x="500" y="244"/>
                      <a:pt x="509" y="230"/>
                    </a:cubicBezTo>
                    <a:cubicBezTo>
                      <a:pt x="506" y="230"/>
                      <a:pt x="505" y="231"/>
                      <a:pt x="501" y="231"/>
                    </a:cubicBezTo>
                    <a:cubicBezTo>
                      <a:pt x="493" y="231"/>
                      <a:pt x="487" y="222"/>
                      <a:pt x="487" y="213"/>
                    </a:cubicBezTo>
                    <a:cubicBezTo>
                      <a:pt x="483" y="212"/>
                      <a:pt x="482" y="199"/>
                      <a:pt x="478" y="199"/>
                    </a:cubicBezTo>
                    <a:cubicBezTo>
                      <a:pt x="475" y="199"/>
                      <a:pt x="472" y="202"/>
                      <a:pt x="469" y="202"/>
                    </a:cubicBezTo>
                    <a:cubicBezTo>
                      <a:pt x="468" y="202"/>
                      <a:pt x="467" y="199"/>
                      <a:pt x="467" y="197"/>
                    </a:cubicBezTo>
                    <a:cubicBezTo>
                      <a:pt x="467" y="181"/>
                      <a:pt x="479" y="180"/>
                      <a:pt x="479" y="163"/>
                    </a:cubicBezTo>
                    <a:cubicBezTo>
                      <a:pt x="479" y="154"/>
                      <a:pt x="472" y="151"/>
                      <a:pt x="468" y="144"/>
                    </a:cubicBezTo>
                    <a:cubicBezTo>
                      <a:pt x="457" y="139"/>
                      <a:pt x="448" y="140"/>
                      <a:pt x="445" y="125"/>
                    </a:cubicBezTo>
                    <a:cubicBezTo>
                      <a:pt x="442" y="125"/>
                      <a:pt x="442" y="125"/>
                      <a:pt x="442" y="125"/>
                    </a:cubicBezTo>
                    <a:cubicBezTo>
                      <a:pt x="438" y="129"/>
                      <a:pt x="438" y="129"/>
                      <a:pt x="438" y="129"/>
                    </a:cubicBezTo>
                    <a:cubicBezTo>
                      <a:pt x="433" y="131"/>
                      <a:pt x="427" y="126"/>
                      <a:pt x="423" y="130"/>
                    </a:cubicBezTo>
                    <a:cubicBezTo>
                      <a:pt x="422" y="132"/>
                      <a:pt x="421" y="133"/>
                      <a:pt x="418" y="135"/>
                    </a:cubicBezTo>
                    <a:cubicBezTo>
                      <a:pt x="415" y="137"/>
                      <a:pt x="401" y="149"/>
                      <a:pt x="394" y="149"/>
                    </a:cubicBezTo>
                    <a:cubicBezTo>
                      <a:pt x="387" y="149"/>
                      <a:pt x="382" y="144"/>
                      <a:pt x="373" y="144"/>
                    </a:cubicBezTo>
                    <a:cubicBezTo>
                      <a:pt x="362" y="144"/>
                      <a:pt x="360" y="152"/>
                      <a:pt x="354" y="155"/>
                    </a:cubicBezTo>
                    <a:cubicBezTo>
                      <a:pt x="353" y="152"/>
                      <a:pt x="352" y="145"/>
                      <a:pt x="349" y="145"/>
                    </a:cubicBezTo>
                    <a:cubicBezTo>
                      <a:pt x="347" y="145"/>
                      <a:pt x="345" y="147"/>
                      <a:pt x="341" y="147"/>
                    </a:cubicBezTo>
                    <a:cubicBezTo>
                      <a:pt x="335" y="147"/>
                      <a:pt x="329" y="147"/>
                      <a:pt x="323" y="147"/>
                    </a:cubicBezTo>
                    <a:cubicBezTo>
                      <a:pt x="313" y="147"/>
                      <a:pt x="309" y="141"/>
                      <a:pt x="302" y="136"/>
                    </a:cubicBezTo>
                    <a:cubicBezTo>
                      <a:pt x="300" y="135"/>
                      <a:pt x="296" y="139"/>
                      <a:pt x="295" y="136"/>
                    </a:cubicBezTo>
                    <a:cubicBezTo>
                      <a:pt x="293" y="132"/>
                      <a:pt x="293" y="129"/>
                      <a:pt x="290" y="127"/>
                    </a:cubicBezTo>
                    <a:cubicBezTo>
                      <a:pt x="283" y="124"/>
                      <a:pt x="279" y="126"/>
                      <a:pt x="273" y="120"/>
                    </a:cubicBezTo>
                    <a:cubicBezTo>
                      <a:pt x="268" y="115"/>
                      <a:pt x="263" y="118"/>
                      <a:pt x="254" y="116"/>
                    </a:cubicBezTo>
                    <a:cubicBezTo>
                      <a:pt x="246" y="114"/>
                      <a:pt x="243" y="108"/>
                      <a:pt x="236" y="106"/>
                    </a:cubicBezTo>
                    <a:cubicBezTo>
                      <a:pt x="234" y="105"/>
                      <a:pt x="229" y="106"/>
                      <a:pt x="228" y="103"/>
                    </a:cubicBezTo>
                    <a:cubicBezTo>
                      <a:pt x="227" y="98"/>
                      <a:pt x="227" y="94"/>
                      <a:pt x="226" y="89"/>
                    </a:cubicBezTo>
                    <a:cubicBezTo>
                      <a:pt x="226" y="85"/>
                      <a:pt x="226" y="85"/>
                      <a:pt x="226" y="85"/>
                    </a:cubicBezTo>
                    <a:cubicBezTo>
                      <a:pt x="231" y="85"/>
                      <a:pt x="236" y="86"/>
                      <a:pt x="236" y="80"/>
                    </a:cubicBezTo>
                    <a:cubicBezTo>
                      <a:pt x="236" y="75"/>
                      <a:pt x="229" y="74"/>
                      <a:pt x="229" y="69"/>
                    </a:cubicBezTo>
                    <a:cubicBezTo>
                      <a:pt x="229" y="57"/>
                      <a:pt x="246" y="59"/>
                      <a:pt x="246" y="47"/>
                    </a:cubicBezTo>
                    <a:cubicBezTo>
                      <a:pt x="246" y="43"/>
                      <a:pt x="236" y="35"/>
                      <a:pt x="232" y="35"/>
                    </a:cubicBezTo>
                    <a:cubicBezTo>
                      <a:pt x="224" y="35"/>
                      <a:pt x="221" y="42"/>
                      <a:pt x="213" y="43"/>
                    </a:cubicBezTo>
                    <a:cubicBezTo>
                      <a:pt x="205" y="40"/>
                      <a:pt x="200" y="40"/>
                      <a:pt x="194" y="34"/>
                    </a:cubicBezTo>
                    <a:cubicBezTo>
                      <a:pt x="191" y="31"/>
                      <a:pt x="193" y="25"/>
                      <a:pt x="188" y="24"/>
                    </a:cubicBezTo>
                    <a:cubicBezTo>
                      <a:pt x="182" y="22"/>
                      <a:pt x="178" y="24"/>
                      <a:pt x="178" y="16"/>
                    </a:cubicBezTo>
                    <a:cubicBezTo>
                      <a:pt x="172" y="15"/>
                      <a:pt x="168" y="15"/>
                      <a:pt x="163" y="15"/>
                    </a:cubicBezTo>
                    <a:cubicBezTo>
                      <a:pt x="154" y="15"/>
                      <a:pt x="150" y="23"/>
                      <a:pt x="140" y="23"/>
                    </a:cubicBezTo>
                    <a:cubicBezTo>
                      <a:pt x="130" y="23"/>
                      <a:pt x="140" y="0"/>
                      <a:pt x="131" y="0"/>
                    </a:cubicBezTo>
                    <a:cubicBezTo>
                      <a:pt x="122" y="0"/>
                      <a:pt x="120" y="10"/>
                      <a:pt x="116" y="10"/>
                    </a:cubicBezTo>
                    <a:cubicBezTo>
                      <a:pt x="115" y="10"/>
                      <a:pt x="114" y="11"/>
                      <a:pt x="113" y="10"/>
                    </a:cubicBezTo>
                    <a:cubicBezTo>
                      <a:pt x="110" y="16"/>
                      <a:pt x="103" y="21"/>
                      <a:pt x="94" y="21"/>
                    </a:cubicBezTo>
                    <a:cubicBezTo>
                      <a:pt x="91" y="21"/>
                      <a:pt x="90" y="16"/>
                      <a:pt x="86" y="16"/>
                    </a:cubicBezTo>
                    <a:cubicBezTo>
                      <a:pt x="83" y="16"/>
                      <a:pt x="73" y="20"/>
                      <a:pt x="72" y="15"/>
                    </a:cubicBezTo>
                    <a:cubicBezTo>
                      <a:pt x="68" y="15"/>
                      <a:pt x="69" y="13"/>
                      <a:pt x="65" y="13"/>
                    </a:cubicBezTo>
                    <a:cubicBezTo>
                      <a:pt x="54" y="13"/>
                      <a:pt x="53" y="24"/>
                      <a:pt x="45" y="32"/>
                    </a:cubicBezTo>
                    <a:cubicBezTo>
                      <a:pt x="42" y="35"/>
                      <a:pt x="37" y="35"/>
                      <a:pt x="33" y="39"/>
                    </a:cubicBezTo>
                    <a:cubicBezTo>
                      <a:pt x="30" y="42"/>
                      <a:pt x="28" y="46"/>
                      <a:pt x="23" y="46"/>
                    </a:cubicBezTo>
                    <a:cubicBezTo>
                      <a:pt x="19" y="46"/>
                      <a:pt x="16" y="42"/>
                      <a:pt x="12" y="42"/>
                    </a:cubicBezTo>
                    <a:cubicBezTo>
                      <a:pt x="11" y="42"/>
                      <a:pt x="11" y="45"/>
                      <a:pt x="10" y="45"/>
                    </a:cubicBezTo>
                    <a:cubicBezTo>
                      <a:pt x="7" y="47"/>
                      <a:pt x="0" y="63"/>
                      <a:pt x="0" y="64"/>
                    </a:cubicBezTo>
                    <a:cubicBezTo>
                      <a:pt x="0" y="65"/>
                      <a:pt x="1" y="67"/>
                      <a:pt x="0" y="68"/>
                    </a:cubicBezTo>
                    <a:cubicBezTo>
                      <a:pt x="1" y="70"/>
                      <a:pt x="0" y="71"/>
                      <a:pt x="1" y="73"/>
                    </a:cubicBezTo>
                    <a:cubicBezTo>
                      <a:pt x="1" y="87"/>
                      <a:pt x="1" y="87"/>
                      <a:pt x="1" y="87"/>
                    </a:cubicBezTo>
                    <a:cubicBezTo>
                      <a:pt x="3" y="91"/>
                      <a:pt x="2" y="94"/>
                      <a:pt x="4" y="98"/>
                    </a:cubicBezTo>
                    <a:cubicBezTo>
                      <a:pt x="5" y="102"/>
                      <a:pt x="14" y="98"/>
                      <a:pt x="14" y="105"/>
                    </a:cubicBezTo>
                    <a:cubicBezTo>
                      <a:pt x="14" y="114"/>
                      <a:pt x="4" y="113"/>
                      <a:pt x="4" y="120"/>
                    </a:cubicBezTo>
                    <a:cubicBezTo>
                      <a:pt x="4" y="126"/>
                      <a:pt x="8" y="126"/>
                      <a:pt x="10" y="128"/>
                    </a:cubicBezTo>
                    <a:cubicBezTo>
                      <a:pt x="17" y="143"/>
                      <a:pt x="32" y="145"/>
                      <a:pt x="32" y="164"/>
                    </a:cubicBezTo>
                    <a:cubicBezTo>
                      <a:pt x="21" y="167"/>
                      <a:pt x="13" y="169"/>
                      <a:pt x="13" y="181"/>
                    </a:cubicBezTo>
                    <a:cubicBezTo>
                      <a:pt x="13" y="184"/>
                      <a:pt x="15" y="187"/>
                      <a:pt x="15" y="189"/>
                    </a:cubicBezTo>
                    <a:cubicBezTo>
                      <a:pt x="30" y="188"/>
                      <a:pt x="30" y="188"/>
                      <a:pt x="30" y="188"/>
                    </a:cubicBezTo>
                    <a:cubicBezTo>
                      <a:pt x="31" y="187"/>
                      <a:pt x="33" y="186"/>
                      <a:pt x="34" y="185"/>
                    </a:cubicBezTo>
                    <a:cubicBezTo>
                      <a:pt x="46" y="188"/>
                      <a:pt x="46" y="188"/>
                      <a:pt x="46" y="188"/>
                    </a:cubicBezTo>
                    <a:cubicBezTo>
                      <a:pt x="50" y="188"/>
                      <a:pt x="52" y="184"/>
                      <a:pt x="57" y="184"/>
                    </a:cubicBezTo>
                    <a:cubicBezTo>
                      <a:pt x="62" y="184"/>
                      <a:pt x="65" y="184"/>
                      <a:pt x="70" y="185"/>
                    </a:cubicBezTo>
                    <a:cubicBezTo>
                      <a:pt x="75" y="187"/>
                      <a:pt x="78" y="197"/>
                      <a:pt x="82" y="203"/>
                    </a:cubicBezTo>
                    <a:cubicBezTo>
                      <a:pt x="86" y="209"/>
                      <a:pt x="99" y="218"/>
                      <a:pt x="108" y="218"/>
                    </a:cubicBezTo>
                    <a:cubicBezTo>
                      <a:pt x="111" y="218"/>
                      <a:pt x="114" y="218"/>
                      <a:pt x="118" y="219"/>
                    </a:cubicBezTo>
                    <a:cubicBezTo>
                      <a:pt x="116" y="221"/>
                      <a:pt x="116" y="225"/>
                      <a:pt x="112" y="225"/>
                    </a:cubicBezTo>
                    <a:cubicBezTo>
                      <a:pt x="108" y="227"/>
                      <a:pt x="105" y="225"/>
                      <a:pt x="101" y="227"/>
                    </a:cubicBezTo>
                    <a:cubicBezTo>
                      <a:pt x="108" y="234"/>
                      <a:pt x="113" y="248"/>
                      <a:pt x="127" y="248"/>
                    </a:cubicBezTo>
                    <a:cubicBezTo>
                      <a:pt x="138" y="248"/>
                      <a:pt x="139" y="233"/>
                      <a:pt x="144" y="227"/>
                    </a:cubicBezTo>
                    <a:cubicBezTo>
                      <a:pt x="148" y="227"/>
                      <a:pt x="148" y="227"/>
                      <a:pt x="148" y="227"/>
                    </a:cubicBezTo>
                    <a:cubicBezTo>
                      <a:pt x="148" y="229"/>
                      <a:pt x="145" y="232"/>
                      <a:pt x="145" y="233"/>
                    </a:cubicBezTo>
                    <a:cubicBezTo>
                      <a:pt x="145" y="239"/>
                      <a:pt x="150" y="244"/>
                      <a:pt x="150" y="251"/>
                    </a:cubicBezTo>
                    <a:cubicBezTo>
                      <a:pt x="150" y="257"/>
                      <a:pt x="147" y="258"/>
                      <a:pt x="147" y="264"/>
                    </a:cubicBezTo>
                    <a:lnTo>
                      <a:pt x="149" y="26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9" name="Freeform 104">
                <a:extLst>
                  <a:ext uri="{FF2B5EF4-FFF2-40B4-BE49-F238E27FC236}">
                    <a16:creationId xmlns:a16="http://schemas.microsoft.com/office/drawing/2014/main" id="{FFC65B11-0636-2244-BAC9-311393C5D58B}"/>
                  </a:ext>
                </a:extLst>
              </p:cNvPr>
              <p:cNvSpPr>
                <a:spLocks/>
              </p:cNvSpPr>
              <p:nvPr/>
            </p:nvSpPr>
            <p:spPr bwMode="auto">
              <a:xfrm>
                <a:off x="5975350" y="2781300"/>
                <a:ext cx="177800" cy="192088"/>
              </a:xfrm>
              <a:custGeom>
                <a:avLst/>
                <a:gdLst/>
                <a:ahLst/>
                <a:cxnLst>
                  <a:cxn ang="0">
                    <a:pos x="59" y="74"/>
                  </a:cxn>
                  <a:cxn ang="0">
                    <a:pos x="58" y="70"/>
                  </a:cxn>
                  <a:cxn ang="0">
                    <a:pos x="51" y="68"/>
                  </a:cxn>
                  <a:cxn ang="0">
                    <a:pos x="45" y="53"/>
                  </a:cxn>
                  <a:cxn ang="0">
                    <a:pos x="28" y="38"/>
                  </a:cxn>
                  <a:cxn ang="0">
                    <a:pos x="22" y="25"/>
                  </a:cxn>
                  <a:cxn ang="0">
                    <a:pos x="11" y="21"/>
                  </a:cxn>
                  <a:cxn ang="0">
                    <a:pos x="0" y="3"/>
                  </a:cxn>
                  <a:cxn ang="0">
                    <a:pos x="0" y="0"/>
                  </a:cxn>
                  <a:cxn ang="0">
                    <a:pos x="2" y="0"/>
                  </a:cxn>
                  <a:cxn ang="0">
                    <a:pos x="11" y="4"/>
                  </a:cxn>
                  <a:cxn ang="0">
                    <a:pos x="26" y="4"/>
                  </a:cxn>
                  <a:cxn ang="0">
                    <a:pos x="42" y="20"/>
                  </a:cxn>
                  <a:cxn ang="0">
                    <a:pos x="47" y="23"/>
                  </a:cxn>
                  <a:cxn ang="0">
                    <a:pos x="61" y="35"/>
                  </a:cxn>
                  <a:cxn ang="0">
                    <a:pos x="86" y="53"/>
                  </a:cxn>
                  <a:cxn ang="0">
                    <a:pos x="101" y="64"/>
                  </a:cxn>
                  <a:cxn ang="0">
                    <a:pos x="100" y="66"/>
                  </a:cxn>
                  <a:cxn ang="0">
                    <a:pos x="103" y="66"/>
                  </a:cxn>
                  <a:cxn ang="0">
                    <a:pos x="107" y="70"/>
                  </a:cxn>
                  <a:cxn ang="0">
                    <a:pos x="105" y="74"/>
                  </a:cxn>
                  <a:cxn ang="0">
                    <a:pos x="114" y="81"/>
                  </a:cxn>
                  <a:cxn ang="0">
                    <a:pos x="124" y="98"/>
                  </a:cxn>
                  <a:cxn ang="0">
                    <a:pos x="133" y="106"/>
                  </a:cxn>
                  <a:cxn ang="0">
                    <a:pos x="133" y="125"/>
                  </a:cxn>
                  <a:cxn ang="0">
                    <a:pos x="131" y="138"/>
                  </a:cxn>
                  <a:cxn ang="0">
                    <a:pos x="119" y="144"/>
                  </a:cxn>
                  <a:cxn ang="0">
                    <a:pos x="108" y="132"/>
                  </a:cxn>
                  <a:cxn ang="0">
                    <a:pos x="84" y="112"/>
                  </a:cxn>
                  <a:cxn ang="0">
                    <a:pos x="67" y="85"/>
                  </a:cxn>
                  <a:cxn ang="0">
                    <a:pos x="59" y="74"/>
                  </a:cxn>
                </a:cxnLst>
                <a:rect l="0" t="0" r="r" b="b"/>
                <a:pathLst>
                  <a:path w="133" h="144">
                    <a:moveTo>
                      <a:pt x="59" y="74"/>
                    </a:moveTo>
                    <a:cubicBezTo>
                      <a:pt x="58" y="74"/>
                      <a:pt x="59" y="72"/>
                      <a:pt x="58" y="70"/>
                    </a:cubicBezTo>
                    <a:cubicBezTo>
                      <a:pt x="57" y="69"/>
                      <a:pt x="52" y="69"/>
                      <a:pt x="51" y="68"/>
                    </a:cubicBezTo>
                    <a:cubicBezTo>
                      <a:pt x="49" y="67"/>
                      <a:pt x="45" y="56"/>
                      <a:pt x="45" y="53"/>
                    </a:cubicBezTo>
                    <a:cubicBezTo>
                      <a:pt x="41" y="43"/>
                      <a:pt x="31" y="44"/>
                      <a:pt x="28" y="38"/>
                    </a:cubicBezTo>
                    <a:cubicBezTo>
                      <a:pt x="26" y="33"/>
                      <a:pt x="24" y="30"/>
                      <a:pt x="22" y="25"/>
                    </a:cubicBezTo>
                    <a:cubicBezTo>
                      <a:pt x="20" y="21"/>
                      <a:pt x="15" y="22"/>
                      <a:pt x="11" y="21"/>
                    </a:cubicBezTo>
                    <a:cubicBezTo>
                      <a:pt x="8" y="20"/>
                      <a:pt x="1" y="8"/>
                      <a:pt x="0" y="3"/>
                    </a:cubicBezTo>
                    <a:cubicBezTo>
                      <a:pt x="0" y="0"/>
                      <a:pt x="0" y="0"/>
                      <a:pt x="0" y="0"/>
                    </a:cubicBezTo>
                    <a:cubicBezTo>
                      <a:pt x="0" y="0"/>
                      <a:pt x="1" y="0"/>
                      <a:pt x="2" y="0"/>
                    </a:cubicBezTo>
                    <a:cubicBezTo>
                      <a:pt x="7" y="0"/>
                      <a:pt x="8" y="2"/>
                      <a:pt x="11" y="4"/>
                    </a:cubicBezTo>
                    <a:cubicBezTo>
                      <a:pt x="26" y="4"/>
                      <a:pt x="26" y="4"/>
                      <a:pt x="26" y="4"/>
                    </a:cubicBezTo>
                    <a:cubicBezTo>
                      <a:pt x="35" y="7"/>
                      <a:pt x="38" y="13"/>
                      <a:pt x="42" y="20"/>
                    </a:cubicBezTo>
                    <a:cubicBezTo>
                      <a:pt x="43" y="23"/>
                      <a:pt x="45" y="22"/>
                      <a:pt x="47" y="23"/>
                    </a:cubicBezTo>
                    <a:cubicBezTo>
                      <a:pt x="53" y="25"/>
                      <a:pt x="56" y="30"/>
                      <a:pt x="61" y="35"/>
                    </a:cubicBezTo>
                    <a:cubicBezTo>
                      <a:pt x="69" y="43"/>
                      <a:pt x="74" y="49"/>
                      <a:pt x="86" y="53"/>
                    </a:cubicBezTo>
                    <a:cubicBezTo>
                      <a:pt x="93" y="55"/>
                      <a:pt x="101" y="57"/>
                      <a:pt x="101" y="64"/>
                    </a:cubicBezTo>
                    <a:cubicBezTo>
                      <a:pt x="101" y="64"/>
                      <a:pt x="100" y="65"/>
                      <a:pt x="100" y="66"/>
                    </a:cubicBezTo>
                    <a:cubicBezTo>
                      <a:pt x="101" y="66"/>
                      <a:pt x="102" y="66"/>
                      <a:pt x="103" y="66"/>
                    </a:cubicBezTo>
                    <a:cubicBezTo>
                      <a:pt x="105" y="66"/>
                      <a:pt x="106" y="68"/>
                      <a:pt x="107" y="70"/>
                    </a:cubicBezTo>
                    <a:cubicBezTo>
                      <a:pt x="105" y="74"/>
                      <a:pt x="105" y="74"/>
                      <a:pt x="105" y="74"/>
                    </a:cubicBezTo>
                    <a:cubicBezTo>
                      <a:pt x="105" y="80"/>
                      <a:pt x="109" y="81"/>
                      <a:pt x="114" y="81"/>
                    </a:cubicBezTo>
                    <a:cubicBezTo>
                      <a:pt x="114" y="91"/>
                      <a:pt x="119" y="93"/>
                      <a:pt x="124" y="98"/>
                    </a:cubicBezTo>
                    <a:cubicBezTo>
                      <a:pt x="127" y="101"/>
                      <a:pt x="133" y="102"/>
                      <a:pt x="133" y="106"/>
                    </a:cubicBezTo>
                    <a:cubicBezTo>
                      <a:pt x="133" y="112"/>
                      <a:pt x="133" y="116"/>
                      <a:pt x="133" y="125"/>
                    </a:cubicBezTo>
                    <a:cubicBezTo>
                      <a:pt x="128" y="127"/>
                      <a:pt x="131" y="133"/>
                      <a:pt x="131" y="138"/>
                    </a:cubicBezTo>
                    <a:cubicBezTo>
                      <a:pt x="131" y="143"/>
                      <a:pt x="122" y="144"/>
                      <a:pt x="119" y="144"/>
                    </a:cubicBezTo>
                    <a:cubicBezTo>
                      <a:pt x="116" y="144"/>
                      <a:pt x="109" y="132"/>
                      <a:pt x="108" y="132"/>
                    </a:cubicBezTo>
                    <a:cubicBezTo>
                      <a:pt x="100" y="124"/>
                      <a:pt x="92" y="120"/>
                      <a:pt x="84" y="112"/>
                    </a:cubicBezTo>
                    <a:cubicBezTo>
                      <a:pt x="75" y="103"/>
                      <a:pt x="71" y="95"/>
                      <a:pt x="67" y="85"/>
                    </a:cubicBezTo>
                    <a:cubicBezTo>
                      <a:pt x="66" y="83"/>
                      <a:pt x="60" y="74"/>
                      <a:pt x="59" y="7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105">
                <a:extLst>
                  <a:ext uri="{FF2B5EF4-FFF2-40B4-BE49-F238E27FC236}">
                    <a16:creationId xmlns:a16="http://schemas.microsoft.com/office/drawing/2014/main" id="{626F0B8F-C9A0-C94E-8DF2-98F1B5E4C490}"/>
                  </a:ext>
                </a:extLst>
              </p:cNvPr>
              <p:cNvSpPr>
                <a:spLocks/>
              </p:cNvSpPr>
              <p:nvPr/>
            </p:nvSpPr>
            <p:spPr bwMode="auto">
              <a:xfrm>
                <a:off x="6203950" y="2757488"/>
                <a:ext cx="169863" cy="188913"/>
              </a:xfrm>
              <a:custGeom>
                <a:avLst/>
                <a:gdLst/>
                <a:ahLst/>
                <a:cxnLst>
                  <a:cxn ang="0">
                    <a:pos x="37" y="130"/>
                  </a:cxn>
                  <a:cxn ang="0">
                    <a:pos x="36" y="124"/>
                  </a:cxn>
                  <a:cxn ang="0">
                    <a:pos x="27" y="126"/>
                  </a:cxn>
                  <a:cxn ang="0">
                    <a:pos x="11" y="102"/>
                  </a:cxn>
                  <a:cxn ang="0">
                    <a:pos x="12" y="99"/>
                  </a:cxn>
                  <a:cxn ang="0">
                    <a:pos x="6" y="97"/>
                  </a:cxn>
                  <a:cxn ang="0">
                    <a:pos x="0" y="78"/>
                  </a:cxn>
                  <a:cxn ang="0">
                    <a:pos x="15" y="74"/>
                  </a:cxn>
                  <a:cxn ang="0">
                    <a:pos x="33" y="54"/>
                  </a:cxn>
                  <a:cxn ang="0">
                    <a:pos x="45" y="50"/>
                  </a:cxn>
                  <a:cxn ang="0">
                    <a:pos x="56" y="41"/>
                  </a:cxn>
                  <a:cxn ang="0">
                    <a:pos x="59" y="35"/>
                  </a:cxn>
                  <a:cxn ang="0">
                    <a:pos x="63" y="32"/>
                  </a:cxn>
                  <a:cxn ang="0">
                    <a:pos x="66" y="29"/>
                  </a:cxn>
                  <a:cxn ang="0">
                    <a:pos x="82" y="23"/>
                  </a:cxn>
                  <a:cxn ang="0">
                    <a:pos x="102" y="0"/>
                  </a:cxn>
                  <a:cxn ang="0">
                    <a:pos x="109" y="11"/>
                  </a:cxn>
                  <a:cxn ang="0">
                    <a:pos x="127" y="23"/>
                  </a:cxn>
                  <a:cxn ang="0">
                    <a:pos x="117" y="29"/>
                  </a:cxn>
                  <a:cxn ang="0">
                    <a:pos x="119" y="31"/>
                  </a:cxn>
                  <a:cxn ang="0">
                    <a:pos x="106" y="37"/>
                  </a:cxn>
                  <a:cxn ang="0">
                    <a:pos x="108" y="41"/>
                  </a:cxn>
                  <a:cxn ang="0">
                    <a:pos x="105" y="44"/>
                  </a:cxn>
                  <a:cxn ang="0">
                    <a:pos x="125" y="73"/>
                  </a:cxn>
                  <a:cxn ang="0">
                    <a:pos x="115" y="77"/>
                  </a:cxn>
                  <a:cxn ang="0">
                    <a:pos x="111" y="78"/>
                  </a:cxn>
                  <a:cxn ang="0">
                    <a:pos x="109" y="83"/>
                  </a:cxn>
                  <a:cxn ang="0">
                    <a:pos x="103" y="102"/>
                  </a:cxn>
                  <a:cxn ang="0">
                    <a:pos x="93" y="113"/>
                  </a:cxn>
                  <a:cxn ang="0">
                    <a:pos x="95" y="119"/>
                  </a:cxn>
                  <a:cxn ang="0">
                    <a:pos x="90" y="134"/>
                  </a:cxn>
                  <a:cxn ang="0">
                    <a:pos x="76" y="141"/>
                  </a:cxn>
                  <a:cxn ang="0">
                    <a:pos x="71" y="135"/>
                  </a:cxn>
                  <a:cxn ang="0">
                    <a:pos x="51" y="128"/>
                  </a:cxn>
                  <a:cxn ang="0">
                    <a:pos x="40" y="132"/>
                  </a:cxn>
                  <a:cxn ang="0">
                    <a:pos x="37" y="130"/>
                  </a:cxn>
                </a:cxnLst>
                <a:rect l="0" t="0" r="r" b="b"/>
                <a:pathLst>
                  <a:path w="127" h="141">
                    <a:moveTo>
                      <a:pt x="37" y="130"/>
                    </a:moveTo>
                    <a:cubicBezTo>
                      <a:pt x="36" y="130"/>
                      <a:pt x="36" y="125"/>
                      <a:pt x="36" y="124"/>
                    </a:cubicBezTo>
                    <a:cubicBezTo>
                      <a:pt x="32" y="123"/>
                      <a:pt x="30" y="126"/>
                      <a:pt x="27" y="126"/>
                    </a:cubicBezTo>
                    <a:cubicBezTo>
                      <a:pt x="10" y="126"/>
                      <a:pt x="17" y="110"/>
                      <a:pt x="11" y="102"/>
                    </a:cubicBezTo>
                    <a:cubicBezTo>
                      <a:pt x="11" y="101"/>
                      <a:pt x="12" y="100"/>
                      <a:pt x="12" y="99"/>
                    </a:cubicBezTo>
                    <a:cubicBezTo>
                      <a:pt x="11" y="97"/>
                      <a:pt x="8" y="97"/>
                      <a:pt x="6" y="97"/>
                    </a:cubicBezTo>
                    <a:cubicBezTo>
                      <a:pt x="4" y="96"/>
                      <a:pt x="0" y="80"/>
                      <a:pt x="0" y="78"/>
                    </a:cubicBezTo>
                    <a:cubicBezTo>
                      <a:pt x="0" y="71"/>
                      <a:pt x="9" y="74"/>
                      <a:pt x="15" y="74"/>
                    </a:cubicBezTo>
                    <a:cubicBezTo>
                      <a:pt x="29" y="74"/>
                      <a:pt x="27" y="60"/>
                      <a:pt x="33" y="54"/>
                    </a:cubicBezTo>
                    <a:cubicBezTo>
                      <a:pt x="36" y="51"/>
                      <a:pt x="41" y="51"/>
                      <a:pt x="45" y="50"/>
                    </a:cubicBezTo>
                    <a:cubicBezTo>
                      <a:pt x="52" y="49"/>
                      <a:pt x="52" y="44"/>
                      <a:pt x="56" y="41"/>
                    </a:cubicBezTo>
                    <a:cubicBezTo>
                      <a:pt x="54" y="39"/>
                      <a:pt x="59" y="35"/>
                      <a:pt x="59" y="35"/>
                    </a:cubicBezTo>
                    <a:cubicBezTo>
                      <a:pt x="61" y="34"/>
                      <a:pt x="61" y="33"/>
                      <a:pt x="63" y="32"/>
                    </a:cubicBezTo>
                    <a:cubicBezTo>
                      <a:pt x="64" y="32"/>
                      <a:pt x="65" y="30"/>
                      <a:pt x="66" y="29"/>
                    </a:cubicBezTo>
                    <a:cubicBezTo>
                      <a:pt x="70" y="25"/>
                      <a:pt x="80" y="27"/>
                      <a:pt x="82" y="23"/>
                    </a:cubicBezTo>
                    <a:cubicBezTo>
                      <a:pt x="85" y="16"/>
                      <a:pt x="95" y="0"/>
                      <a:pt x="102" y="0"/>
                    </a:cubicBezTo>
                    <a:cubicBezTo>
                      <a:pt x="109" y="0"/>
                      <a:pt x="109" y="4"/>
                      <a:pt x="109" y="11"/>
                    </a:cubicBezTo>
                    <a:cubicBezTo>
                      <a:pt x="109" y="20"/>
                      <a:pt x="127" y="15"/>
                      <a:pt x="127" y="23"/>
                    </a:cubicBezTo>
                    <a:cubicBezTo>
                      <a:pt x="127" y="27"/>
                      <a:pt x="117" y="25"/>
                      <a:pt x="117" y="29"/>
                    </a:cubicBezTo>
                    <a:cubicBezTo>
                      <a:pt x="117" y="30"/>
                      <a:pt x="118" y="31"/>
                      <a:pt x="119" y="31"/>
                    </a:cubicBezTo>
                    <a:cubicBezTo>
                      <a:pt x="118" y="32"/>
                      <a:pt x="106" y="37"/>
                      <a:pt x="106" y="37"/>
                    </a:cubicBezTo>
                    <a:cubicBezTo>
                      <a:pt x="107" y="38"/>
                      <a:pt x="108" y="40"/>
                      <a:pt x="108" y="41"/>
                    </a:cubicBezTo>
                    <a:cubicBezTo>
                      <a:pt x="107" y="42"/>
                      <a:pt x="105" y="43"/>
                      <a:pt x="105" y="44"/>
                    </a:cubicBezTo>
                    <a:cubicBezTo>
                      <a:pt x="105" y="51"/>
                      <a:pt x="117" y="73"/>
                      <a:pt x="125" y="73"/>
                    </a:cubicBezTo>
                    <a:cubicBezTo>
                      <a:pt x="124" y="79"/>
                      <a:pt x="120" y="77"/>
                      <a:pt x="115" y="77"/>
                    </a:cubicBezTo>
                    <a:cubicBezTo>
                      <a:pt x="114" y="77"/>
                      <a:pt x="112" y="78"/>
                      <a:pt x="111" y="78"/>
                    </a:cubicBezTo>
                    <a:cubicBezTo>
                      <a:pt x="109" y="83"/>
                      <a:pt x="109" y="83"/>
                      <a:pt x="109" y="83"/>
                    </a:cubicBezTo>
                    <a:cubicBezTo>
                      <a:pt x="106" y="92"/>
                      <a:pt x="103" y="95"/>
                      <a:pt x="103" y="102"/>
                    </a:cubicBezTo>
                    <a:cubicBezTo>
                      <a:pt x="98" y="103"/>
                      <a:pt x="93" y="110"/>
                      <a:pt x="93" y="113"/>
                    </a:cubicBezTo>
                    <a:cubicBezTo>
                      <a:pt x="93" y="116"/>
                      <a:pt x="95" y="117"/>
                      <a:pt x="95" y="119"/>
                    </a:cubicBezTo>
                    <a:cubicBezTo>
                      <a:pt x="95" y="122"/>
                      <a:pt x="90" y="129"/>
                      <a:pt x="90" y="134"/>
                    </a:cubicBezTo>
                    <a:cubicBezTo>
                      <a:pt x="83" y="135"/>
                      <a:pt x="82" y="141"/>
                      <a:pt x="76" y="141"/>
                    </a:cubicBezTo>
                    <a:cubicBezTo>
                      <a:pt x="72" y="141"/>
                      <a:pt x="71" y="137"/>
                      <a:pt x="71" y="135"/>
                    </a:cubicBezTo>
                    <a:cubicBezTo>
                      <a:pt x="64" y="133"/>
                      <a:pt x="59" y="128"/>
                      <a:pt x="51" y="128"/>
                    </a:cubicBezTo>
                    <a:cubicBezTo>
                      <a:pt x="48" y="128"/>
                      <a:pt x="45" y="132"/>
                      <a:pt x="40" y="132"/>
                    </a:cubicBezTo>
                    <a:cubicBezTo>
                      <a:pt x="39" y="132"/>
                      <a:pt x="38" y="130"/>
                      <a:pt x="37" y="1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1" name="Freeform 106">
                <a:extLst>
                  <a:ext uri="{FF2B5EF4-FFF2-40B4-BE49-F238E27FC236}">
                    <a16:creationId xmlns:a16="http://schemas.microsoft.com/office/drawing/2014/main" id="{856E915E-1F47-AB4F-BA32-6C965CAE2B93}"/>
                  </a:ext>
                </a:extLst>
              </p:cNvPr>
              <p:cNvSpPr>
                <a:spLocks/>
              </p:cNvSpPr>
              <p:nvPr/>
            </p:nvSpPr>
            <p:spPr bwMode="auto">
              <a:xfrm>
                <a:off x="6367463" y="2847975"/>
                <a:ext cx="106363" cy="123825"/>
              </a:xfrm>
              <a:custGeom>
                <a:avLst/>
                <a:gdLst/>
                <a:ahLst/>
                <a:cxnLst>
                  <a:cxn ang="0">
                    <a:pos x="31" y="34"/>
                  </a:cxn>
                  <a:cxn ang="0">
                    <a:pos x="27" y="38"/>
                  </a:cxn>
                  <a:cxn ang="0">
                    <a:pos x="17" y="24"/>
                  </a:cxn>
                  <a:cxn ang="0">
                    <a:pos x="32" y="16"/>
                  </a:cxn>
                  <a:cxn ang="0">
                    <a:pos x="49" y="15"/>
                  </a:cxn>
                  <a:cxn ang="0">
                    <a:pos x="64" y="18"/>
                  </a:cxn>
                  <a:cxn ang="0">
                    <a:pos x="77" y="4"/>
                  </a:cxn>
                  <a:cxn ang="0">
                    <a:pos x="79" y="0"/>
                  </a:cxn>
                  <a:cxn ang="0">
                    <a:pos x="77" y="0"/>
                  </a:cxn>
                  <a:cxn ang="0">
                    <a:pos x="63" y="10"/>
                  </a:cxn>
                  <a:cxn ang="0">
                    <a:pos x="59" y="10"/>
                  </a:cxn>
                  <a:cxn ang="0">
                    <a:pos x="28" y="5"/>
                  </a:cxn>
                  <a:cxn ang="0">
                    <a:pos x="12" y="30"/>
                  </a:cxn>
                  <a:cxn ang="0">
                    <a:pos x="8" y="37"/>
                  </a:cxn>
                  <a:cxn ang="0">
                    <a:pos x="0" y="61"/>
                  </a:cxn>
                  <a:cxn ang="0">
                    <a:pos x="8" y="66"/>
                  </a:cxn>
                  <a:cxn ang="0">
                    <a:pos x="8" y="87"/>
                  </a:cxn>
                  <a:cxn ang="0">
                    <a:pos x="16" y="93"/>
                  </a:cxn>
                  <a:cxn ang="0">
                    <a:pos x="22" y="76"/>
                  </a:cxn>
                  <a:cxn ang="0">
                    <a:pos x="18" y="61"/>
                  </a:cxn>
                  <a:cxn ang="0">
                    <a:pos x="25" y="56"/>
                  </a:cxn>
                  <a:cxn ang="0">
                    <a:pos x="28" y="56"/>
                  </a:cxn>
                  <a:cxn ang="0">
                    <a:pos x="27" y="65"/>
                  </a:cxn>
                  <a:cxn ang="0">
                    <a:pos x="34" y="79"/>
                  </a:cxn>
                  <a:cxn ang="0">
                    <a:pos x="34" y="83"/>
                  </a:cxn>
                  <a:cxn ang="0">
                    <a:pos x="39" y="83"/>
                  </a:cxn>
                  <a:cxn ang="0">
                    <a:pos x="49" y="73"/>
                  </a:cxn>
                  <a:cxn ang="0">
                    <a:pos x="43" y="65"/>
                  </a:cxn>
                  <a:cxn ang="0">
                    <a:pos x="45" y="63"/>
                  </a:cxn>
                  <a:cxn ang="0">
                    <a:pos x="34" y="44"/>
                  </a:cxn>
                  <a:cxn ang="0">
                    <a:pos x="57" y="31"/>
                  </a:cxn>
                  <a:cxn ang="0">
                    <a:pos x="57" y="28"/>
                  </a:cxn>
                  <a:cxn ang="0">
                    <a:pos x="31" y="36"/>
                  </a:cxn>
                  <a:cxn ang="0">
                    <a:pos x="31" y="34"/>
                  </a:cxn>
                </a:cxnLst>
                <a:rect l="0" t="0" r="r" b="b"/>
                <a:pathLst>
                  <a:path w="79" h="93">
                    <a:moveTo>
                      <a:pt x="31" y="34"/>
                    </a:moveTo>
                    <a:cubicBezTo>
                      <a:pt x="30" y="36"/>
                      <a:pt x="29" y="38"/>
                      <a:pt x="27" y="38"/>
                    </a:cubicBezTo>
                    <a:cubicBezTo>
                      <a:pt x="20" y="38"/>
                      <a:pt x="17" y="30"/>
                      <a:pt x="17" y="24"/>
                    </a:cubicBezTo>
                    <a:cubicBezTo>
                      <a:pt x="17" y="15"/>
                      <a:pt x="24" y="16"/>
                      <a:pt x="32" y="16"/>
                    </a:cubicBezTo>
                    <a:cubicBezTo>
                      <a:pt x="39" y="16"/>
                      <a:pt x="42" y="15"/>
                      <a:pt x="49" y="15"/>
                    </a:cubicBezTo>
                    <a:cubicBezTo>
                      <a:pt x="54" y="15"/>
                      <a:pt x="58" y="18"/>
                      <a:pt x="64" y="18"/>
                    </a:cubicBezTo>
                    <a:cubicBezTo>
                      <a:pt x="73" y="18"/>
                      <a:pt x="76" y="10"/>
                      <a:pt x="77" y="4"/>
                    </a:cubicBezTo>
                    <a:cubicBezTo>
                      <a:pt x="79" y="4"/>
                      <a:pt x="79" y="1"/>
                      <a:pt x="79" y="0"/>
                    </a:cubicBezTo>
                    <a:cubicBezTo>
                      <a:pt x="77" y="0"/>
                      <a:pt x="77" y="0"/>
                      <a:pt x="77" y="0"/>
                    </a:cubicBezTo>
                    <a:cubicBezTo>
                      <a:pt x="72" y="4"/>
                      <a:pt x="65" y="8"/>
                      <a:pt x="63" y="10"/>
                    </a:cubicBezTo>
                    <a:cubicBezTo>
                      <a:pt x="59" y="10"/>
                      <a:pt x="59" y="10"/>
                      <a:pt x="59" y="10"/>
                    </a:cubicBezTo>
                    <a:cubicBezTo>
                      <a:pt x="28" y="5"/>
                      <a:pt x="28" y="5"/>
                      <a:pt x="28" y="5"/>
                    </a:cubicBezTo>
                    <a:cubicBezTo>
                      <a:pt x="17" y="5"/>
                      <a:pt x="12" y="20"/>
                      <a:pt x="12" y="30"/>
                    </a:cubicBezTo>
                    <a:cubicBezTo>
                      <a:pt x="12" y="33"/>
                      <a:pt x="8" y="35"/>
                      <a:pt x="8" y="37"/>
                    </a:cubicBezTo>
                    <a:cubicBezTo>
                      <a:pt x="4" y="47"/>
                      <a:pt x="0" y="51"/>
                      <a:pt x="0" y="61"/>
                    </a:cubicBezTo>
                    <a:cubicBezTo>
                      <a:pt x="0" y="66"/>
                      <a:pt x="6" y="66"/>
                      <a:pt x="8" y="66"/>
                    </a:cubicBezTo>
                    <a:cubicBezTo>
                      <a:pt x="8" y="73"/>
                      <a:pt x="8" y="83"/>
                      <a:pt x="8" y="87"/>
                    </a:cubicBezTo>
                    <a:cubicBezTo>
                      <a:pt x="8" y="90"/>
                      <a:pt x="12" y="93"/>
                      <a:pt x="16" y="93"/>
                    </a:cubicBezTo>
                    <a:cubicBezTo>
                      <a:pt x="20" y="93"/>
                      <a:pt x="22" y="78"/>
                      <a:pt x="22" y="76"/>
                    </a:cubicBezTo>
                    <a:cubicBezTo>
                      <a:pt x="22" y="70"/>
                      <a:pt x="18" y="67"/>
                      <a:pt x="18" y="61"/>
                    </a:cubicBezTo>
                    <a:cubicBezTo>
                      <a:pt x="18" y="58"/>
                      <a:pt x="22" y="56"/>
                      <a:pt x="25" y="56"/>
                    </a:cubicBezTo>
                    <a:cubicBezTo>
                      <a:pt x="26" y="56"/>
                      <a:pt x="27" y="56"/>
                      <a:pt x="28" y="56"/>
                    </a:cubicBezTo>
                    <a:cubicBezTo>
                      <a:pt x="27" y="65"/>
                      <a:pt x="27" y="65"/>
                      <a:pt x="27" y="65"/>
                    </a:cubicBezTo>
                    <a:cubicBezTo>
                      <a:pt x="27" y="71"/>
                      <a:pt x="34" y="73"/>
                      <a:pt x="34" y="79"/>
                    </a:cubicBezTo>
                    <a:cubicBezTo>
                      <a:pt x="34" y="80"/>
                      <a:pt x="34" y="81"/>
                      <a:pt x="34" y="83"/>
                    </a:cubicBezTo>
                    <a:cubicBezTo>
                      <a:pt x="39" y="83"/>
                      <a:pt x="39" y="83"/>
                      <a:pt x="39" y="83"/>
                    </a:cubicBezTo>
                    <a:cubicBezTo>
                      <a:pt x="39" y="78"/>
                      <a:pt x="49" y="78"/>
                      <a:pt x="49" y="73"/>
                    </a:cubicBezTo>
                    <a:cubicBezTo>
                      <a:pt x="47" y="73"/>
                      <a:pt x="43" y="68"/>
                      <a:pt x="43" y="65"/>
                    </a:cubicBezTo>
                    <a:cubicBezTo>
                      <a:pt x="43" y="65"/>
                      <a:pt x="44" y="64"/>
                      <a:pt x="45" y="63"/>
                    </a:cubicBezTo>
                    <a:cubicBezTo>
                      <a:pt x="42" y="61"/>
                      <a:pt x="34" y="46"/>
                      <a:pt x="34" y="44"/>
                    </a:cubicBezTo>
                    <a:cubicBezTo>
                      <a:pt x="46" y="44"/>
                      <a:pt x="47" y="35"/>
                      <a:pt x="57" y="31"/>
                    </a:cubicBezTo>
                    <a:cubicBezTo>
                      <a:pt x="57" y="28"/>
                      <a:pt x="57" y="28"/>
                      <a:pt x="57" y="28"/>
                    </a:cubicBezTo>
                    <a:cubicBezTo>
                      <a:pt x="54" y="27"/>
                      <a:pt x="31" y="35"/>
                      <a:pt x="31" y="36"/>
                    </a:cubicBezTo>
                    <a:lnTo>
                      <a:pt x="31" y="3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2" name="Freeform 107">
                <a:extLst>
                  <a:ext uri="{FF2B5EF4-FFF2-40B4-BE49-F238E27FC236}">
                    <a16:creationId xmlns:a16="http://schemas.microsoft.com/office/drawing/2014/main" id="{855E8A4A-0EAB-CF4A-8569-9FAA02A9EC39}"/>
                  </a:ext>
                </a:extLst>
              </p:cNvPr>
              <p:cNvSpPr>
                <a:spLocks/>
              </p:cNvSpPr>
              <p:nvPr/>
            </p:nvSpPr>
            <p:spPr bwMode="auto">
              <a:xfrm>
                <a:off x="6145213" y="2973388"/>
                <a:ext cx="171450" cy="49213"/>
              </a:xfrm>
              <a:custGeom>
                <a:avLst/>
                <a:gdLst/>
                <a:ahLst/>
                <a:cxnLst>
                  <a:cxn ang="0">
                    <a:pos x="123" y="36"/>
                  </a:cxn>
                  <a:cxn ang="0">
                    <a:pos x="114" y="33"/>
                  </a:cxn>
                  <a:cxn ang="0">
                    <a:pos x="114" y="37"/>
                  </a:cxn>
                  <a:cxn ang="0">
                    <a:pos x="67" y="31"/>
                  </a:cxn>
                  <a:cxn ang="0">
                    <a:pos x="56" y="25"/>
                  </a:cxn>
                  <a:cxn ang="0">
                    <a:pos x="32" y="22"/>
                  </a:cxn>
                  <a:cxn ang="0">
                    <a:pos x="14" y="20"/>
                  </a:cxn>
                  <a:cxn ang="0">
                    <a:pos x="0" y="10"/>
                  </a:cxn>
                  <a:cxn ang="0">
                    <a:pos x="11" y="1"/>
                  </a:cxn>
                  <a:cxn ang="0">
                    <a:pos x="14" y="3"/>
                  </a:cxn>
                  <a:cxn ang="0">
                    <a:pos x="22" y="0"/>
                  </a:cxn>
                  <a:cxn ang="0">
                    <a:pos x="55" y="14"/>
                  </a:cxn>
                  <a:cxn ang="0">
                    <a:pos x="68" y="7"/>
                  </a:cxn>
                  <a:cxn ang="0">
                    <a:pos x="88" y="15"/>
                  </a:cxn>
                  <a:cxn ang="0">
                    <a:pos x="101" y="14"/>
                  </a:cxn>
                  <a:cxn ang="0">
                    <a:pos x="105" y="14"/>
                  </a:cxn>
                  <a:cxn ang="0">
                    <a:pos x="89" y="17"/>
                  </a:cxn>
                  <a:cxn ang="0">
                    <a:pos x="107" y="22"/>
                  </a:cxn>
                  <a:cxn ang="0">
                    <a:pos x="111" y="26"/>
                  </a:cxn>
                  <a:cxn ang="0">
                    <a:pos x="121" y="27"/>
                  </a:cxn>
                  <a:cxn ang="0">
                    <a:pos x="128" y="31"/>
                  </a:cxn>
                  <a:cxn ang="0">
                    <a:pos x="123" y="36"/>
                  </a:cxn>
                </a:cxnLst>
                <a:rect l="0" t="0" r="r" b="b"/>
                <a:pathLst>
                  <a:path w="128" h="37">
                    <a:moveTo>
                      <a:pt x="123" y="36"/>
                    </a:moveTo>
                    <a:cubicBezTo>
                      <a:pt x="119" y="36"/>
                      <a:pt x="119" y="33"/>
                      <a:pt x="114" y="33"/>
                    </a:cubicBezTo>
                    <a:cubicBezTo>
                      <a:pt x="113" y="33"/>
                      <a:pt x="114" y="36"/>
                      <a:pt x="114" y="37"/>
                    </a:cubicBezTo>
                    <a:cubicBezTo>
                      <a:pt x="100" y="32"/>
                      <a:pt x="85" y="31"/>
                      <a:pt x="67" y="31"/>
                    </a:cubicBezTo>
                    <a:cubicBezTo>
                      <a:pt x="62" y="31"/>
                      <a:pt x="61" y="25"/>
                      <a:pt x="56" y="25"/>
                    </a:cubicBezTo>
                    <a:cubicBezTo>
                      <a:pt x="48" y="25"/>
                      <a:pt x="41" y="25"/>
                      <a:pt x="32" y="22"/>
                    </a:cubicBezTo>
                    <a:cubicBezTo>
                      <a:pt x="25" y="20"/>
                      <a:pt x="19" y="24"/>
                      <a:pt x="14" y="20"/>
                    </a:cubicBezTo>
                    <a:cubicBezTo>
                      <a:pt x="10" y="15"/>
                      <a:pt x="7" y="10"/>
                      <a:pt x="0" y="10"/>
                    </a:cubicBezTo>
                    <a:cubicBezTo>
                      <a:pt x="0" y="9"/>
                      <a:pt x="8" y="1"/>
                      <a:pt x="11" y="1"/>
                    </a:cubicBezTo>
                    <a:cubicBezTo>
                      <a:pt x="12" y="1"/>
                      <a:pt x="13" y="3"/>
                      <a:pt x="14" y="3"/>
                    </a:cubicBezTo>
                    <a:cubicBezTo>
                      <a:pt x="17" y="3"/>
                      <a:pt x="19" y="0"/>
                      <a:pt x="22" y="0"/>
                    </a:cubicBezTo>
                    <a:cubicBezTo>
                      <a:pt x="35" y="0"/>
                      <a:pt x="41" y="14"/>
                      <a:pt x="55" y="14"/>
                    </a:cubicBezTo>
                    <a:cubicBezTo>
                      <a:pt x="62" y="14"/>
                      <a:pt x="63" y="7"/>
                      <a:pt x="68" y="7"/>
                    </a:cubicBezTo>
                    <a:cubicBezTo>
                      <a:pt x="77" y="7"/>
                      <a:pt x="80" y="15"/>
                      <a:pt x="88" y="15"/>
                    </a:cubicBezTo>
                    <a:cubicBezTo>
                      <a:pt x="101" y="14"/>
                      <a:pt x="101" y="14"/>
                      <a:pt x="101" y="14"/>
                    </a:cubicBezTo>
                    <a:cubicBezTo>
                      <a:pt x="105" y="14"/>
                      <a:pt x="105" y="14"/>
                      <a:pt x="105" y="14"/>
                    </a:cubicBezTo>
                    <a:cubicBezTo>
                      <a:pt x="104" y="16"/>
                      <a:pt x="89" y="17"/>
                      <a:pt x="89" y="17"/>
                    </a:cubicBezTo>
                    <a:cubicBezTo>
                      <a:pt x="93" y="22"/>
                      <a:pt x="99" y="22"/>
                      <a:pt x="107" y="22"/>
                    </a:cubicBezTo>
                    <a:cubicBezTo>
                      <a:pt x="110" y="22"/>
                      <a:pt x="110" y="26"/>
                      <a:pt x="111" y="26"/>
                    </a:cubicBezTo>
                    <a:cubicBezTo>
                      <a:pt x="114" y="30"/>
                      <a:pt x="117" y="26"/>
                      <a:pt x="121" y="27"/>
                    </a:cubicBezTo>
                    <a:cubicBezTo>
                      <a:pt x="125" y="29"/>
                      <a:pt x="125" y="30"/>
                      <a:pt x="128" y="31"/>
                    </a:cubicBezTo>
                    <a:cubicBezTo>
                      <a:pt x="127" y="33"/>
                      <a:pt x="124" y="36"/>
                      <a:pt x="123" y="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3" name="Freeform 108">
                <a:extLst>
                  <a:ext uri="{FF2B5EF4-FFF2-40B4-BE49-F238E27FC236}">
                    <a16:creationId xmlns:a16="http://schemas.microsoft.com/office/drawing/2014/main" id="{1802287F-63F6-3742-9FDD-1946E1E00FA4}"/>
                  </a:ext>
                </a:extLst>
              </p:cNvPr>
              <p:cNvSpPr>
                <a:spLocks/>
              </p:cNvSpPr>
              <p:nvPr/>
            </p:nvSpPr>
            <p:spPr bwMode="auto">
              <a:xfrm>
                <a:off x="6386513" y="3013075"/>
                <a:ext cx="52388" cy="12700"/>
              </a:xfrm>
              <a:custGeom>
                <a:avLst/>
                <a:gdLst/>
                <a:ahLst/>
                <a:cxnLst>
                  <a:cxn ang="0">
                    <a:pos x="26" y="9"/>
                  </a:cxn>
                  <a:cxn ang="0">
                    <a:pos x="10" y="9"/>
                  </a:cxn>
                  <a:cxn ang="0">
                    <a:pos x="0" y="4"/>
                  </a:cxn>
                  <a:cxn ang="0">
                    <a:pos x="8" y="1"/>
                  </a:cxn>
                  <a:cxn ang="0">
                    <a:pos x="26" y="4"/>
                  </a:cxn>
                  <a:cxn ang="0">
                    <a:pos x="39" y="0"/>
                  </a:cxn>
                  <a:cxn ang="0">
                    <a:pos x="26" y="9"/>
                  </a:cxn>
                </a:cxnLst>
                <a:rect l="0" t="0" r="r" b="b"/>
                <a:pathLst>
                  <a:path w="39" h="9">
                    <a:moveTo>
                      <a:pt x="26" y="9"/>
                    </a:moveTo>
                    <a:cubicBezTo>
                      <a:pt x="20" y="9"/>
                      <a:pt x="13" y="9"/>
                      <a:pt x="10" y="9"/>
                    </a:cubicBezTo>
                    <a:cubicBezTo>
                      <a:pt x="7" y="9"/>
                      <a:pt x="0" y="9"/>
                      <a:pt x="0" y="4"/>
                    </a:cubicBezTo>
                    <a:cubicBezTo>
                      <a:pt x="0" y="1"/>
                      <a:pt x="5" y="1"/>
                      <a:pt x="8" y="1"/>
                    </a:cubicBezTo>
                    <a:cubicBezTo>
                      <a:pt x="16" y="1"/>
                      <a:pt x="19" y="4"/>
                      <a:pt x="26" y="4"/>
                    </a:cubicBezTo>
                    <a:cubicBezTo>
                      <a:pt x="32" y="4"/>
                      <a:pt x="35" y="2"/>
                      <a:pt x="39" y="0"/>
                    </a:cubicBezTo>
                    <a:cubicBezTo>
                      <a:pt x="35" y="6"/>
                      <a:pt x="32" y="7"/>
                      <a:pt x="26"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4" name="Freeform 109">
                <a:extLst>
                  <a:ext uri="{FF2B5EF4-FFF2-40B4-BE49-F238E27FC236}">
                    <a16:creationId xmlns:a16="http://schemas.microsoft.com/office/drawing/2014/main" id="{D5081755-C288-7541-B86C-EE3E377C6565}"/>
                  </a:ext>
                </a:extLst>
              </p:cNvPr>
              <p:cNvSpPr>
                <a:spLocks/>
              </p:cNvSpPr>
              <p:nvPr/>
            </p:nvSpPr>
            <p:spPr bwMode="auto">
              <a:xfrm>
                <a:off x="6335713" y="3016250"/>
                <a:ext cx="36513" cy="12700"/>
              </a:xfrm>
              <a:custGeom>
                <a:avLst/>
                <a:gdLst/>
                <a:ahLst/>
                <a:cxnLst>
                  <a:cxn ang="0">
                    <a:pos x="27" y="6"/>
                  </a:cxn>
                  <a:cxn ang="0">
                    <a:pos x="23" y="6"/>
                  </a:cxn>
                  <a:cxn ang="0">
                    <a:pos x="19" y="5"/>
                  </a:cxn>
                  <a:cxn ang="0">
                    <a:pos x="9" y="9"/>
                  </a:cxn>
                  <a:cxn ang="0">
                    <a:pos x="0" y="6"/>
                  </a:cxn>
                  <a:cxn ang="0">
                    <a:pos x="7" y="1"/>
                  </a:cxn>
                  <a:cxn ang="0">
                    <a:pos x="16" y="3"/>
                  </a:cxn>
                  <a:cxn ang="0">
                    <a:pos x="16" y="0"/>
                  </a:cxn>
                  <a:cxn ang="0">
                    <a:pos x="27" y="0"/>
                  </a:cxn>
                  <a:cxn ang="0">
                    <a:pos x="27" y="6"/>
                  </a:cxn>
                </a:cxnLst>
                <a:rect l="0" t="0" r="r" b="b"/>
                <a:pathLst>
                  <a:path w="27" h="9">
                    <a:moveTo>
                      <a:pt x="27" y="6"/>
                    </a:moveTo>
                    <a:cubicBezTo>
                      <a:pt x="23" y="6"/>
                      <a:pt x="23" y="6"/>
                      <a:pt x="23" y="6"/>
                    </a:cubicBezTo>
                    <a:cubicBezTo>
                      <a:pt x="19" y="5"/>
                      <a:pt x="19" y="5"/>
                      <a:pt x="19" y="5"/>
                    </a:cubicBezTo>
                    <a:cubicBezTo>
                      <a:pt x="15" y="6"/>
                      <a:pt x="13" y="9"/>
                      <a:pt x="9" y="9"/>
                    </a:cubicBezTo>
                    <a:cubicBezTo>
                      <a:pt x="5" y="9"/>
                      <a:pt x="0" y="8"/>
                      <a:pt x="0" y="6"/>
                    </a:cubicBezTo>
                    <a:cubicBezTo>
                      <a:pt x="0" y="1"/>
                      <a:pt x="3" y="1"/>
                      <a:pt x="7" y="1"/>
                    </a:cubicBezTo>
                    <a:cubicBezTo>
                      <a:pt x="11" y="1"/>
                      <a:pt x="13" y="2"/>
                      <a:pt x="16" y="3"/>
                    </a:cubicBezTo>
                    <a:cubicBezTo>
                      <a:pt x="16" y="2"/>
                      <a:pt x="16" y="1"/>
                      <a:pt x="16" y="0"/>
                    </a:cubicBezTo>
                    <a:cubicBezTo>
                      <a:pt x="27" y="0"/>
                      <a:pt x="27" y="0"/>
                      <a:pt x="27" y="0"/>
                    </a:cubicBezTo>
                    <a:cubicBezTo>
                      <a:pt x="27" y="3"/>
                      <a:pt x="26" y="5"/>
                      <a:pt x="27"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5" name="Freeform 110">
                <a:extLst>
                  <a:ext uri="{FF2B5EF4-FFF2-40B4-BE49-F238E27FC236}">
                    <a16:creationId xmlns:a16="http://schemas.microsoft.com/office/drawing/2014/main" id="{CAC475FD-CB7B-8141-8DC8-440F35C8C3B4}"/>
                  </a:ext>
                </a:extLst>
              </p:cNvPr>
              <p:cNvSpPr>
                <a:spLocks/>
              </p:cNvSpPr>
              <p:nvPr/>
            </p:nvSpPr>
            <p:spPr bwMode="auto">
              <a:xfrm>
                <a:off x="6373813" y="3030538"/>
                <a:ext cx="26988" cy="19050"/>
              </a:xfrm>
              <a:custGeom>
                <a:avLst/>
                <a:gdLst/>
                <a:ahLst/>
                <a:cxnLst>
                  <a:cxn ang="0">
                    <a:pos x="15" y="14"/>
                  </a:cxn>
                  <a:cxn ang="0">
                    <a:pos x="12" y="9"/>
                  </a:cxn>
                  <a:cxn ang="0">
                    <a:pos x="0" y="4"/>
                  </a:cxn>
                  <a:cxn ang="0">
                    <a:pos x="9" y="1"/>
                  </a:cxn>
                  <a:cxn ang="0">
                    <a:pos x="13" y="1"/>
                  </a:cxn>
                  <a:cxn ang="0">
                    <a:pos x="20" y="11"/>
                  </a:cxn>
                  <a:cxn ang="0">
                    <a:pos x="16" y="14"/>
                  </a:cxn>
                  <a:cxn ang="0">
                    <a:pos x="15" y="14"/>
                  </a:cxn>
                </a:cxnLst>
                <a:rect l="0" t="0" r="r" b="b"/>
                <a:pathLst>
                  <a:path w="20" h="14">
                    <a:moveTo>
                      <a:pt x="15" y="14"/>
                    </a:moveTo>
                    <a:cubicBezTo>
                      <a:pt x="12" y="14"/>
                      <a:pt x="12" y="10"/>
                      <a:pt x="12" y="9"/>
                    </a:cubicBezTo>
                    <a:cubicBezTo>
                      <a:pt x="8" y="9"/>
                      <a:pt x="0" y="8"/>
                      <a:pt x="0" y="4"/>
                    </a:cubicBezTo>
                    <a:cubicBezTo>
                      <a:pt x="0" y="0"/>
                      <a:pt x="6" y="1"/>
                      <a:pt x="9" y="1"/>
                    </a:cubicBezTo>
                    <a:cubicBezTo>
                      <a:pt x="10" y="1"/>
                      <a:pt x="12" y="1"/>
                      <a:pt x="13" y="1"/>
                    </a:cubicBezTo>
                    <a:cubicBezTo>
                      <a:pt x="13" y="7"/>
                      <a:pt x="20" y="6"/>
                      <a:pt x="20" y="11"/>
                    </a:cubicBezTo>
                    <a:cubicBezTo>
                      <a:pt x="20" y="13"/>
                      <a:pt x="18" y="14"/>
                      <a:pt x="16" y="14"/>
                    </a:cubicBezTo>
                    <a:cubicBezTo>
                      <a:pt x="16" y="14"/>
                      <a:pt x="15" y="14"/>
                      <a:pt x="15" y="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6" name="Freeform 111">
                <a:extLst>
                  <a:ext uri="{FF2B5EF4-FFF2-40B4-BE49-F238E27FC236}">
                    <a16:creationId xmlns:a16="http://schemas.microsoft.com/office/drawing/2014/main" id="{C9F52B23-179B-F544-BDAB-1EEEF103346C}"/>
                  </a:ext>
                </a:extLst>
              </p:cNvPr>
              <p:cNvSpPr>
                <a:spLocks/>
              </p:cNvSpPr>
              <p:nvPr/>
            </p:nvSpPr>
            <p:spPr bwMode="auto">
              <a:xfrm>
                <a:off x="6323013" y="3014663"/>
                <a:ext cx="11113" cy="11113"/>
              </a:xfrm>
              <a:custGeom>
                <a:avLst/>
                <a:gdLst/>
                <a:ahLst/>
                <a:cxnLst>
                  <a:cxn ang="0">
                    <a:pos x="0" y="0"/>
                  </a:cxn>
                  <a:cxn ang="0">
                    <a:pos x="4" y="0"/>
                  </a:cxn>
                  <a:cxn ang="0">
                    <a:pos x="8" y="3"/>
                  </a:cxn>
                  <a:cxn ang="0">
                    <a:pos x="3" y="8"/>
                  </a:cxn>
                  <a:cxn ang="0">
                    <a:pos x="0" y="5"/>
                  </a:cxn>
                  <a:cxn ang="0">
                    <a:pos x="0" y="0"/>
                  </a:cxn>
                </a:cxnLst>
                <a:rect l="0" t="0" r="r" b="b"/>
                <a:pathLst>
                  <a:path w="8" h="8">
                    <a:moveTo>
                      <a:pt x="0" y="0"/>
                    </a:moveTo>
                    <a:cubicBezTo>
                      <a:pt x="1" y="0"/>
                      <a:pt x="2" y="0"/>
                      <a:pt x="4" y="0"/>
                    </a:cubicBezTo>
                    <a:cubicBezTo>
                      <a:pt x="6" y="0"/>
                      <a:pt x="6" y="2"/>
                      <a:pt x="8" y="3"/>
                    </a:cubicBezTo>
                    <a:cubicBezTo>
                      <a:pt x="7" y="6"/>
                      <a:pt x="5" y="8"/>
                      <a:pt x="3" y="8"/>
                    </a:cubicBezTo>
                    <a:cubicBezTo>
                      <a:pt x="2" y="8"/>
                      <a:pt x="0" y="6"/>
                      <a:pt x="0" y="5"/>
                    </a:cubicBezTo>
                    <a:cubicBezTo>
                      <a:pt x="0" y="3"/>
                      <a:pt x="0" y="2"/>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7" name="Freeform 112">
                <a:extLst>
                  <a:ext uri="{FF2B5EF4-FFF2-40B4-BE49-F238E27FC236}">
                    <a16:creationId xmlns:a16="http://schemas.microsoft.com/office/drawing/2014/main" id="{0A7907ED-CEF1-9343-9E90-24592E0BE5A4}"/>
                  </a:ext>
                </a:extLst>
              </p:cNvPr>
              <p:cNvSpPr>
                <a:spLocks/>
              </p:cNvSpPr>
              <p:nvPr/>
            </p:nvSpPr>
            <p:spPr bwMode="auto">
              <a:xfrm>
                <a:off x="6448425" y="3016250"/>
                <a:ext cx="58738" cy="34925"/>
              </a:xfrm>
              <a:custGeom>
                <a:avLst/>
                <a:gdLst/>
                <a:ahLst/>
                <a:cxnLst>
                  <a:cxn ang="0">
                    <a:pos x="19" y="13"/>
                  </a:cxn>
                  <a:cxn ang="0">
                    <a:pos x="17" y="19"/>
                  </a:cxn>
                  <a:cxn ang="0">
                    <a:pos x="3" y="26"/>
                  </a:cxn>
                  <a:cxn ang="0">
                    <a:pos x="0" y="22"/>
                  </a:cxn>
                  <a:cxn ang="0">
                    <a:pos x="15" y="10"/>
                  </a:cxn>
                  <a:cxn ang="0">
                    <a:pos x="17" y="6"/>
                  </a:cxn>
                  <a:cxn ang="0">
                    <a:pos x="45" y="3"/>
                  </a:cxn>
                  <a:cxn ang="0">
                    <a:pos x="19" y="13"/>
                  </a:cxn>
                </a:cxnLst>
                <a:rect l="0" t="0" r="r" b="b"/>
                <a:pathLst>
                  <a:path w="45" h="26">
                    <a:moveTo>
                      <a:pt x="19" y="13"/>
                    </a:moveTo>
                    <a:cubicBezTo>
                      <a:pt x="16" y="13"/>
                      <a:pt x="19" y="17"/>
                      <a:pt x="17" y="19"/>
                    </a:cubicBezTo>
                    <a:cubicBezTo>
                      <a:pt x="15" y="21"/>
                      <a:pt x="8" y="26"/>
                      <a:pt x="3" y="26"/>
                    </a:cubicBezTo>
                    <a:cubicBezTo>
                      <a:pt x="1" y="26"/>
                      <a:pt x="0" y="24"/>
                      <a:pt x="0" y="22"/>
                    </a:cubicBezTo>
                    <a:cubicBezTo>
                      <a:pt x="0" y="12"/>
                      <a:pt x="8" y="12"/>
                      <a:pt x="15" y="10"/>
                    </a:cubicBezTo>
                    <a:cubicBezTo>
                      <a:pt x="16" y="10"/>
                      <a:pt x="16" y="7"/>
                      <a:pt x="17" y="6"/>
                    </a:cubicBezTo>
                    <a:cubicBezTo>
                      <a:pt x="21" y="2"/>
                      <a:pt x="41" y="0"/>
                      <a:pt x="45" y="3"/>
                    </a:cubicBezTo>
                    <a:cubicBezTo>
                      <a:pt x="40" y="9"/>
                      <a:pt x="26" y="13"/>
                      <a:pt x="19"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8" name="Freeform 113">
                <a:extLst>
                  <a:ext uri="{FF2B5EF4-FFF2-40B4-BE49-F238E27FC236}">
                    <a16:creationId xmlns:a16="http://schemas.microsoft.com/office/drawing/2014/main" id="{1F4A2427-2600-1242-8C2A-811D209EFBBC}"/>
                  </a:ext>
                </a:extLst>
              </p:cNvPr>
              <p:cNvSpPr>
                <a:spLocks/>
              </p:cNvSpPr>
              <p:nvPr/>
            </p:nvSpPr>
            <p:spPr bwMode="auto">
              <a:xfrm>
                <a:off x="6489700" y="2922588"/>
                <a:ext cx="17463" cy="19050"/>
              </a:xfrm>
              <a:custGeom>
                <a:avLst/>
                <a:gdLst/>
                <a:ahLst/>
                <a:cxnLst>
                  <a:cxn ang="0">
                    <a:pos x="13" y="8"/>
                  </a:cxn>
                  <a:cxn ang="0">
                    <a:pos x="8" y="14"/>
                  </a:cxn>
                  <a:cxn ang="0">
                    <a:pos x="0" y="5"/>
                  </a:cxn>
                  <a:cxn ang="0">
                    <a:pos x="13" y="8"/>
                  </a:cxn>
                </a:cxnLst>
                <a:rect l="0" t="0" r="r" b="b"/>
                <a:pathLst>
                  <a:path w="13" h="14">
                    <a:moveTo>
                      <a:pt x="13" y="8"/>
                    </a:moveTo>
                    <a:cubicBezTo>
                      <a:pt x="13" y="9"/>
                      <a:pt x="10" y="14"/>
                      <a:pt x="8" y="14"/>
                    </a:cubicBezTo>
                    <a:cubicBezTo>
                      <a:pt x="6" y="14"/>
                      <a:pt x="0" y="9"/>
                      <a:pt x="0" y="5"/>
                    </a:cubicBezTo>
                    <a:cubicBezTo>
                      <a:pt x="0" y="0"/>
                      <a:pt x="13" y="4"/>
                      <a:pt x="13"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9" name="Freeform 114">
                <a:extLst>
                  <a:ext uri="{FF2B5EF4-FFF2-40B4-BE49-F238E27FC236}">
                    <a16:creationId xmlns:a16="http://schemas.microsoft.com/office/drawing/2014/main" id="{2763F17A-DB05-9440-80E8-7D56D58ED957}"/>
                  </a:ext>
                </a:extLst>
              </p:cNvPr>
              <p:cNvSpPr>
                <a:spLocks/>
              </p:cNvSpPr>
              <p:nvPr/>
            </p:nvSpPr>
            <p:spPr bwMode="auto">
              <a:xfrm>
                <a:off x="6519863" y="2924175"/>
                <a:ext cx="47625" cy="14288"/>
              </a:xfrm>
              <a:custGeom>
                <a:avLst/>
                <a:gdLst/>
                <a:ahLst/>
                <a:cxnLst>
                  <a:cxn ang="0">
                    <a:pos x="31" y="2"/>
                  </a:cxn>
                  <a:cxn ang="0">
                    <a:pos x="36" y="10"/>
                  </a:cxn>
                  <a:cxn ang="0">
                    <a:pos x="34" y="10"/>
                  </a:cxn>
                  <a:cxn ang="0">
                    <a:pos x="18" y="6"/>
                  </a:cxn>
                  <a:cxn ang="0">
                    <a:pos x="8" y="6"/>
                  </a:cxn>
                  <a:cxn ang="0">
                    <a:pos x="0" y="4"/>
                  </a:cxn>
                  <a:cxn ang="0">
                    <a:pos x="3" y="0"/>
                  </a:cxn>
                  <a:cxn ang="0">
                    <a:pos x="23" y="0"/>
                  </a:cxn>
                  <a:cxn ang="0">
                    <a:pos x="30" y="2"/>
                  </a:cxn>
                  <a:cxn ang="0">
                    <a:pos x="31" y="2"/>
                  </a:cxn>
                </a:cxnLst>
                <a:rect l="0" t="0" r="r" b="b"/>
                <a:pathLst>
                  <a:path w="36" h="10">
                    <a:moveTo>
                      <a:pt x="31" y="2"/>
                    </a:moveTo>
                    <a:cubicBezTo>
                      <a:pt x="32" y="5"/>
                      <a:pt x="36" y="6"/>
                      <a:pt x="36" y="10"/>
                    </a:cubicBezTo>
                    <a:cubicBezTo>
                      <a:pt x="36" y="10"/>
                      <a:pt x="35" y="10"/>
                      <a:pt x="34" y="10"/>
                    </a:cubicBezTo>
                    <a:cubicBezTo>
                      <a:pt x="28" y="10"/>
                      <a:pt x="25" y="6"/>
                      <a:pt x="18" y="6"/>
                    </a:cubicBezTo>
                    <a:cubicBezTo>
                      <a:pt x="14" y="6"/>
                      <a:pt x="12" y="6"/>
                      <a:pt x="8" y="6"/>
                    </a:cubicBezTo>
                    <a:cubicBezTo>
                      <a:pt x="6" y="6"/>
                      <a:pt x="0" y="4"/>
                      <a:pt x="0" y="4"/>
                    </a:cubicBezTo>
                    <a:cubicBezTo>
                      <a:pt x="0" y="2"/>
                      <a:pt x="3" y="1"/>
                      <a:pt x="3" y="0"/>
                    </a:cubicBezTo>
                    <a:cubicBezTo>
                      <a:pt x="23" y="0"/>
                      <a:pt x="23" y="0"/>
                      <a:pt x="23" y="0"/>
                    </a:cubicBezTo>
                    <a:cubicBezTo>
                      <a:pt x="24" y="3"/>
                      <a:pt x="27" y="2"/>
                      <a:pt x="30" y="2"/>
                    </a:cubicBezTo>
                    <a:lnTo>
                      <a:pt x="31" y="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0" name="Freeform 115">
                <a:extLst>
                  <a:ext uri="{FF2B5EF4-FFF2-40B4-BE49-F238E27FC236}">
                    <a16:creationId xmlns:a16="http://schemas.microsoft.com/office/drawing/2014/main" id="{EED15D78-024D-8047-9DC6-E0AFB338F1E7}"/>
                  </a:ext>
                </a:extLst>
              </p:cNvPr>
              <p:cNvSpPr>
                <a:spLocks/>
              </p:cNvSpPr>
              <p:nvPr/>
            </p:nvSpPr>
            <p:spPr bwMode="auto">
              <a:xfrm>
                <a:off x="6513513" y="2836863"/>
                <a:ext cx="19050" cy="46038"/>
              </a:xfrm>
              <a:custGeom>
                <a:avLst/>
                <a:gdLst/>
                <a:ahLst/>
                <a:cxnLst>
                  <a:cxn ang="0">
                    <a:pos x="4" y="28"/>
                  </a:cxn>
                  <a:cxn ang="0">
                    <a:pos x="4" y="25"/>
                  </a:cxn>
                  <a:cxn ang="0">
                    <a:pos x="14" y="24"/>
                  </a:cxn>
                  <a:cxn ang="0">
                    <a:pos x="11" y="17"/>
                  </a:cxn>
                  <a:cxn ang="0">
                    <a:pos x="15" y="12"/>
                  </a:cxn>
                  <a:cxn ang="0">
                    <a:pos x="4" y="0"/>
                  </a:cxn>
                  <a:cxn ang="0">
                    <a:pos x="0" y="9"/>
                  </a:cxn>
                  <a:cxn ang="0">
                    <a:pos x="3" y="21"/>
                  </a:cxn>
                  <a:cxn ang="0">
                    <a:pos x="3" y="27"/>
                  </a:cxn>
                  <a:cxn ang="0">
                    <a:pos x="9" y="35"/>
                  </a:cxn>
                  <a:cxn ang="0">
                    <a:pos x="4" y="28"/>
                  </a:cxn>
                </a:cxnLst>
                <a:rect l="0" t="0" r="r" b="b"/>
                <a:pathLst>
                  <a:path w="15" h="35">
                    <a:moveTo>
                      <a:pt x="4" y="28"/>
                    </a:moveTo>
                    <a:cubicBezTo>
                      <a:pt x="4" y="25"/>
                      <a:pt x="4" y="25"/>
                      <a:pt x="4" y="25"/>
                    </a:cubicBezTo>
                    <a:cubicBezTo>
                      <a:pt x="8" y="25"/>
                      <a:pt x="12" y="24"/>
                      <a:pt x="14" y="24"/>
                    </a:cubicBezTo>
                    <a:cubicBezTo>
                      <a:pt x="14" y="20"/>
                      <a:pt x="11" y="20"/>
                      <a:pt x="11" y="17"/>
                    </a:cubicBezTo>
                    <a:cubicBezTo>
                      <a:pt x="11" y="15"/>
                      <a:pt x="15" y="14"/>
                      <a:pt x="15" y="12"/>
                    </a:cubicBezTo>
                    <a:cubicBezTo>
                      <a:pt x="8" y="10"/>
                      <a:pt x="4" y="6"/>
                      <a:pt x="4" y="0"/>
                    </a:cubicBezTo>
                    <a:cubicBezTo>
                      <a:pt x="0" y="2"/>
                      <a:pt x="0" y="5"/>
                      <a:pt x="0" y="9"/>
                    </a:cubicBezTo>
                    <a:cubicBezTo>
                      <a:pt x="0" y="15"/>
                      <a:pt x="3" y="16"/>
                      <a:pt x="3" y="21"/>
                    </a:cubicBezTo>
                    <a:cubicBezTo>
                      <a:pt x="3" y="26"/>
                      <a:pt x="3" y="24"/>
                      <a:pt x="3" y="27"/>
                    </a:cubicBezTo>
                    <a:cubicBezTo>
                      <a:pt x="3" y="30"/>
                      <a:pt x="4" y="35"/>
                      <a:pt x="9" y="35"/>
                    </a:cubicBezTo>
                    <a:cubicBezTo>
                      <a:pt x="7" y="32"/>
                      <a:pt x="6" y="31"/>
                      <a:pt x="4"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1" name="Freeform 119">
                <a:extLst>
                  <a:ext uri="{FF2B5EF4-FFF2-40B4-BE49-F238E27FC236}">
                    <a16:creationId xmlns:a16="http://schemas.microsoft.com/office/drawing/2014/main" id="{6E5E58AF-5BE0-EA4A-8C61-B8B5E2629DBE}"/>
                  </a:ext>
                </a:extLst>
              </p:cNvPr>
              <p:cNvSpPr>
                <a:spLocks/>
              </p:cNvSpPr>
              <p:nvPr/>
            </p:nvSpPr>
            <p:spPr bwMode="auto">
              <a:xfrm>
                <a:off x="6424613" y="2709863"/>
                <a:ext cx="76200" cy="71438"/>
              </a:xfrm>
              <a:custGeom>
                <a:avLst/>
                <a:gdLst/>
                <a:ahLst/>
                <a:cxnLst>
                  <a:cxn ang="0">
                    <a:pos x="48" y="38"/>
                  </a:cxn>
                  <a:cxn ang="0">
                    <a:pos x="46" y="35"/>
                  </a:cxn>
                  <a:cxn ang="0">
                    <a:pos x="42" y="40"/>
                  </a:cxn>
                  <a:cxn ang="0">
                    <a:pos x="47" y="48"/>
                  </a:cxn>
                  <a:cxn ang="0">
                    <a:pos x="42" y="53"/>
                  </a:cxn>
                  <a:cxn ang="0">
                    <a:pos x="40" y="50"/>
                  </a:cxn>
                  <a:cxn ang="0">
                    <a:pos x="36" y="51"/>
                  </a:cxn>
                  <a:cxn ang="0">
                    <a:pos x="26" y="37"/>
                  </a:cxn>
                  <a:cxn ang="0">
                    <a:pos x="28" y="32"/>
                  </a:cxn>
                  <a:cxn ang="0">
                    <a:pos x="27" y="29"/>
                  </a:cxn>
                  <a:cxn ang="0">
                    <a:pos x="21" y="28"/>
                  </a:cxn>
                  <a:cxn ang="0">
                    <a:pos x="21" y="32"/>
                  </a:cxn>
                  <a:cxn ang="0">
                    <a:pos x="17" y="30"/>
                  </a:cxn>
                  <a:cxn ang="0">
                    <a:pos x="16" y="32"/>
                  </a:cxn>
                  <a:cxn ang="0">
                    <a:pos x="12" y="28"/>
                  </a:cxn>
                  <a:cxn ang="0">
                    <a:pos x="4" y="45"/>
                  </a:cxn>
                  <a:cxn ang="0">
                    <a:pos x="4" y="36"/>
                  </a:cxn>
                  <a:cxn ang="0">
                    <a:pos x="2" y="32"/>
                  </a:cxn>
                  <a:cxn ang="0">
                    <a:pos x="5" y="22"/>
                  </a:cxn>
                  <a:cxn ang="0">
                    <a:pos x="19" y="14"/>
                  </a:cxn>
                  <a:cxn ang="0">
                    <a:pos x="26" y="20"/>
                  </a:cxn>
                  <a:cxn ang="0">
                    <a:pos x="28" y="20"/>
                  </a:cxn>
                  <a:cxn ang="0">
                    <a:pos x="32" y="15"/>
                  </a:cxn>
                  <a:cxn ang="0">
                    <a:pos x="41" y="9"/>
                  </a:cxn>
                  <a:cxn ang="0">
                    <a:pos x="42" y="0"/>
                  </a:cxn>
                  <a:cxn ang="0">
                    <a:pos x="48" y="4"/>
                  </a:cxn>
                  <a:cxn ang="0">
                    <a:pos x="58" y="33"/>
                  </a:cxn>
                  <a:cxn ang="0">
                    <a:pos x="53" y="46"/>
                  </a:cxn>
                  <a:cxn ang="0">
                    <a:pos x="48" y="36"/>
                  </a:cxn>
                  <a:cxn ang="0">
                    <a:pos x="48" y="38"/>
                  </a:cxn>
                </a:cxnLst>
                <a:rect l="0" t="0" r="r" b="b"/>
                <a:pathLst>
                  <a:path w="58" h="53">
                    <a:moveTo>
                      <a:pt x="48" y="38"/>
                    </a:moveTo>
                    <a:cubicBezTo>
                      <a:pt x="48" y="37"/>
                      <a:pt x="47" y="36"/>
                      <a:pt x="46" y="35"/>
                    </a:cubicBezTo>
                    <a:cubicBezTo>
                      <a:pt x="44" y="37"/>
                      <a:pt x="42" y="38"/>
                      <a:pt x="42" y="40"/>
                    </a:cubicBezTo>
                    <a:cubicBezTo>
                      <a:pt x="42" y="43"/>
                      <a:pt x="47" y="44"/>
                      <a:pt x="47" y="48"/>
                    </a:cubicBezTo>
                    <a:cubicBezTo>
                      <a:pt x="47" y="51"/>
                      <a:pt x="45" y="53"/>
                      <a:pt x="42" y="53"/>
                    </a:cubicBezTo>
                    <a:cubicBezTo>
                      <a:pt x="41" y="53"/>
                      <a:pt x="40" y="51"/>
                      <a:pt x="40" y="50"/>
                    </a:cubicBezTo>
                    <a:cubicBezTo>
                      <a:pt x="39" y="51"/>
                      <a:pt x="37" y="51"/>
                      <a:pt x="36" y="51"/>
                    </a:cubicBezTo>
                    <a:cubicBezTo>
                      <a:pt x="31" y="51"/>
                      <a:pt x="26" y="44"/>
                      <a:pt x="26" y="37"/>
                    </a:cubicBezTo>
                    <a:cubicBezTo>
                      <a:pt x="26" y="34"/>
                      <a:pt x="27" y="33"/>
                      <a:pt x="28" y="32"/>
                    </a:cubicBezTo>
                    <a:cubicBezTo>
                      <a:pt x="28" y="31"/>
                      <a:pt x="27" y="30"/>
                      <a:pt x="27" y="29"/>
                    </a:cubicBezTo>
                    <a:cubicBezTo>
                      <a:pt x="21" y="28"/>
                      <a:pt x="21" y="28"/>
                      <a:pt x="21" y="28"/>
                    </a:cubicBezTo>
                    <a:cubicBezTo>
                      <a:pt x="21" y="30"/>
                      <a:pt x="20" y="31"/>
                      <a:pt x="21" y="32"/>
                    </a:cubicBezTo>
                    <a:cubicBezTo>
                      <a:pt x="18" y="32"/>
                      <a:pt x="18" y="31"/>
                      <a:pt x="17" y="30"/>
                    </a:cubicBezTo>
                    <a:cubicBezTo>
                      <a:pt x="17" y="30"/>
                      <a:pt x="16" y="31"/>
                      <a:pt x="16" y="32"/>
                    </a:cubicBezTo>
                    <a:cubicBezTo>
                      <a:pt x="14" y="31"/>
                      <a:pt x="12" y="28"/>
                      <a:pt x="12" y="28"/>
                    </a:cubicBezTo>
                    <a:cubicBezTo>
                      <a:pt x="8" y="32"/>
                      <a:pt x="8" y="45"/>
                      <a:pt x="4" y="45"/>
                    </a:cubicBezTo>
                    <a:cubicBezTo>
                      <a:pt x="0" y="45"/>
                      <a:pt x="4" y="37"/>
                      <a:pt x="4" y="36"/>
                    </a:cubicBezTo>
                    <a:cubicBezTo>
                      <a:pt x="4" y="35"/>
                      <a:pt x="2" y="33"/>
                      <a:pt x="2" y="32"/>
                    </a:cubicBezTo>
                    <a:cubicBezTo>
                      <a:pt x="2" y="28"/>
                      <a:pt x="4" y="26"/>
                      <a:pt x="5" y="22"/>
                    </a:cubicBezTo>
                    <a:cubicBezTo>
                      <a:pt x="13" y="22"/>
                      <a:pt x="11" y="14"/>
                      <a:pt x="19" y="14"/>
                    </a:cubicBezTo>
                    <a:cubicBezTo>
                      <a:pt x="24" y="14"/>
                      <a:pt x="23" y="20"/>
                      <a:pt x="26" y="20"/>
                    </a:cubicBezTo>
                    <a:cubicBezTo>
                      <a:pt x="27" y="20"/>
                      <a:pt x="27" y="20"/>
                      <a:pt x="28" y="20"/>
                    </a:cubicBezTo>
                    <a:cubicBezTo>
                      <a:pt x="28" y="18"/>
                      <a:pt x="30" y="16"/>
                      <a:pt x="32" y="15"/>
                    </a:cubicBezTo>
                    <a:cubicBezTo>
                      <a:pt x="32" y="10"/>
                      <a:pt x="39" y="12"/>
                      <a:pt x="41" y="9"/>
                    </a:cubicBezTo>
                    <a:cubicBezTo>
                      <a:pt x="42" y="7"/>
                      <a:pt x="42" y="1"/>
                      <a:pt x="42" y="0"/>
                    </a:cubicBezTo>
                    <a:cubicBezTo>
                      <a:pt x="45" y="0"/>
                      <a:pt x="47" y="2"/>
                      <a:pt x="48" y="4"/>
                    </a:cubicBezTo>
                    <a:cubicBezTo>
                      <a:pt x="51" y="7"/>
                      <a:pt x="58" y="30"/>
                      <a:pt x="58" y="33"/>
                    </a:cubicBezTo>
                    <a:cubicBezTo>
                      <a:pt x="58" y="37"/>
                      <a:pt x="53" y="39"/>
                      <a:pt x="53" y="46"/>
                    </a:cubicBezTo>
                    <a:cubicBezTo>
                      <a:pt x="51" y="46"/>
                      <a:pt x="48" y="37"/>
                      <a:pt x="48" y="36"/>
                    </a:cubicBezTo>
                    <a:lnTo>
                      <a:pt x="48" y="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2" name="Freeform 120">
                <a:extLst>
                  <a:ext uri="{FF2B5EF4-FFF2-40B4-BE49-F238E27FC236}">
                    <a16:creationId xmlns:a16="http://schemas.microsoft.com/office/drawing/2014/main" id="{3245E0D4-7081-3E41-810E-F39F6F95F6C3}"/>
                  </a:ext>
                </a:extLst>
              </p:cNvPr>
              <p:cNvSpPr>
                <a:spLocks/>
              </p:cNvSpPr>
              <p:nvPr/>
            </p:nvSpPr>
            <p:spPr bwMode="auto">
              <a:xfrm>
                <a:off x="6354763" y="2690813"/>
                <a:ext cx="36513" cy="39688"/>
              </a:xfrm>
              <a:custGeom>
                <a:avLst/>
                <a:gdLst/>
                <a:ahLst/>
                <a:cxnLst>
                  <a:cxn ang="0">
                    <a:pos x="3" y="29"/>
                  </a:cxn>
                  <a:cxn ang="0">
                    <a:pos x="0" y="29"/>
                  </a:cxn>
                  <a:cxn ang="0">
                    <a:pos x="22" y="5"/>
                  </a:cxn>
                  <a:cxn ang="0">
                    <a:pos x="25" y="0"/>
                  </a:cxn>
                  <a:cxn ang="0">
                    <a:pos x="28" y="6"/>
                  </a:cxn>
                  <a:cxn ang="0">
                    <a:pos x="24" y="9"/>
                  </a:cxn>
                  <a:cxn ang="0">
                    <a:pos x="17" y="13"/>
                  </a:cxn>
                  <a:cxn ang="0">
                    <a:pos x="3" y="29"/>
                  </a:cxn>
                </a:cxnLst>
                <a:rect l="0" t="0" r="r" b="b"/>
                <a:pathLst>
                  <a:path w="28" h="29">
                    <a:moveTo>
                      <a:pt x="3" y="29"/>
                    </a:moveTo>
                    <a:cubicBezTo>
                      <a:pt x="0" y="29"/>
                      <a:pt x="0" y="29"/>
                      <a:pt x="0" y="29"/>
                    </a:cubicBezTo>
                    <a:cubicBezTo>
                      <a:pt x="4" y="18"/>
                      <a:pt x="18" y="13"/>
                      <a:pt x="22" y="5"/>
                    </a:cubicBezTo>
                    <a:cubicBezTo>
                      <a:pt x="23" y="3"/>
                      <a:pt x="23" y="1"/>
                      <a:pt x="25" y="0"/>
                    </a:cubicBezTo>
                    <a:cubicBezTo>
                      <a:pt x="24" y="4"/>
                      <a:pt x="26" y="5"/>
                      <a:pt x="28" y="6"/>
                    </a:cubicBezTo>
                    <a:cubicBezTo>
                      <a:pt x="26" y="8"/>
                      <a:pt x="26" y="9"/>
                      <a:pt x="24" y="9"/>
                    </a:cubicBezTo>
                    <a:cubicBezTo>
                      <a:pt x="23" y="12"/>
                      <a:pt x="20" y="13"/>
                      <a:pt x="17" y="13"/>
                    </a:cubicBezTo>
                    <a:cubicBezTo>
                      <a:pt x="15" y="22"/>
                      <a:pt x="8" y="26"/>
                      <a:pt x="3" y="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3" name="Freeform 121">
                <a:extLst>
                  <a:ext uri="{FF2B5EF4-FFF2-40B4-BE49-F238E27FC236}">
                    <a16:creationId xmlns:a16="http://schemas.microsoft.com/office/drawing/2014/main" id="{BCF41A5C-3F69-8A4F-B170-D275C343E2C0}"/>
                  </a:ext>
                </a:extLst>
              </p:cNvPr>
              <p:cNvSpPr>
                <a:spLocks/>
              </p:cNvSpPr>
              <p:nvPr/>
            </p:nvSpPr>
            <p:spPr bwMode="auto">
              <a:xfrm>
                <a:off x="6383338" y="2563813"/>
                <a:ext cx="71438" cy="101600"/>
              </a:xfrm>
              <a:custGeom>
                <a:avLst/>
                <a:gdLst/>
                <a:ahLst/>
                <a:cxnLst>
                  <a:cxn ang="0">
                    <a:pos x="4" y="31"/>
                  </a:cxn>
                  <a:cxn ang="0">
                    <a:pos x="6" y="20"/>
                  </a:cxn>
                  <a:cxn ang="0">
                    <a:pos x="5" y="7"/>
                  </a:cxn>
                  <a:cxn ang="0">
                    <a:pos x="9" y="0"/>
                  </a:cxn>
                  <a:cxn ang="0">
                    <a:pos x="16" y="7"/>
                  </a:cxn>
                  <a:cxn ang="0">
                    <a:pos x="21" y="3"/>
                  </a:cxn>
                  <a:cxn ang="0">
                    <a:pos x="22" y="5"/>
                  </a:cxn>
                  <a:cxn ang="0">
                    <a:pos x="23" y="8"/>
                  </a:cxn>
                  <a:cxn ang="0">
                    <a:pos x="28" y="25"/>
                  </a:cxn>
                  <a:cxn ang="0">
                    <a:pos x="20" y="42"/>
                  </a:cxn>
                  <a:cxn ang="0">
                    <a:pos x="30" y="59"/>
                  </a:cxn>
                  <a:cxn ang="0">
                    <a:pos x="30" y="58"/>
                  </a:cxn>
                  <a:cxn ang="0">
                    <a:pos x="34" y="55"/>
                  </a:cxn>
                  <a:cxn ang="0">
                    <a:pos x="43" y="64"/>
                  </a:cxn>
                  <a:cxn ang="0">
                    <a:pos x="46" y="61"/>
                  </a:cxn>
                  <a:cxn ang="0">
                    <a:pos x="49" y="62"/>
                  </a:cxn>
                  <a:cxn ang="0">
                    <a:pos x="46" y="66"/>
                  </a:cxn>
                  <a:cxn ang="0">
                    <a:pos x="49" y="66"/>
                  </a:cxn>
                  <a:cxn ang="0">
                    <a:pos x="54" y="71"/>
                  </a:cxn>
                  <a:cxn ang="0">
                    <a:pos x="54" y="74"/>
                  </a:cxn>
                  <a:cxn ang="0">
                    <a:pos x="53" y="76"/>
                  </a:cxn>
                  <a:cxn ang="0">
                    <a:pos x="51" y="73"/>
                  </a:cxn>
                  <a:cxn ang="0">
                    <a:pos x="36" y="61"/>
                  </a:cxn>
                  <a:cxn ang="0">
                    <a:pos x="37" y="69"/>
                  </a:cxn>
                  <a:cxn ang="0">
                    <a:pos x="25" y="60"/>
                  </a:cxn>
                  <a:cxn ang="0">
                    <a:pos x="19" y="62"/>
                  </a:cxn>
                  <a:cxn ang="0">
                    <a:pos x="13" y="57"/>
                  </a:cxn>
                  <a:cxn ang="0">
                    <a:pos x="15" y="53"/>
                  </a:cxn>
                  <a:cxn ang="0">
                    <a:pos x="15" y="49"/>
                  </a:cxn>
                  <a:cxn ang="0">
                    <a:pos x="13" y="49"/>
                  </a:cxn>
                  <a:cxn ang="0">
                    <a:pos x="10" y="51"/>
                  </a:cxn>
                  <a:cxn ang="0">
                    <a:pos x="1" y="44"/>
                  </a:cxn>
                  <a:cxn ang="0">
                    <a:pos x="4" y="31"/>
                  </a:cxn>
                </a:cxnLst>
                <a:rect l="0" t="0" r="r" b="b"/>
                <a:pathLst>
                  <a:path w="54" h="76">
                    <a:moveTo>
                      <a:pt x="4" y="31"/>
                    </a:moveTo>
                    <a:cubicBezTo>
                      <a:pt x="6" y="28"/>
                      <a:pt x="6" y="23"/>
                      <a:pt x="6" y="20"/>
                    </a:cubicBezTo>
                    <a:cubicBezTo>
                      <a:pt x="7" y="15"/>
                      <a:pt x="5" y="12"/>
                      <a:pt x="5" y="7"/>
                    </a:cubicBezTo>
                    <a:cubicBezTo>
                      <a:pt x="5" y="3"/>
                      <a:pt x="6" y="0"/>
                      <a:pt x="9" y="0"/>
                    </a:cubicBezTo>
                    <a:cubicBezTo>
                      <a:pt x="13" y="0"/>
                      <a:pt x="12" y="7"/>
                      <a:pt x="16" y="7"/>
                    </a:cubicBezTo>
                    <a:cubicBezTo>
                      <a:pt x="18" y="7"/>
                      <a:pt x="20" y="4"/>
                      <a:pt x="21" y="3"/>
                    </a:cubicBezTo>
                    <a:cubicBezTo>
                      <a:pt x="21" y="3"/>
                      <a:pt x="22" y="4"/>
                      <a:pt x="22" y="5"/>
                    </a:cubicBezTo>
                    <a:cubicBezTo>
                      <a:pt x="22" y="6"/>
                      <a:pt x="23" y="7"/>
                      <a:pt x="23" y="8"/>
                    </a:cubicBezTo>
                    <a:cubicBezTo>
                      <a:pt x="23" y="13"/>
                      <a:pt x="28" y="18"/>
                      <a:pt x="28" y="25"/>
                    </a:cubicBezTo>
                    <a:cubicBezTo>
                      <a:pt x="28" y="33"/>
                      <a:pt x="20" y="34"/>
                      <a:pt x="20" y="42"/>
                    </a:cubicBezTo>
                    <a:cubicBezTo>
                      <a:pt x="20" y="48"/>
                      <a:pt x="26" y="57"/>
                      <a:pt x="30" y="59"/>
                    </a:cubicBezTo>
                    <a:cubicBezTo>
                      <a:pt x="30" y="59"/>
                      <a:pt x="30" y="58"/>
                      <a:pt x="30" y="58"/>
                    </a:cubicBezTo>
                    <a:cubicBezTo>
                      <a:pt x="30" y="56"/>
                      <a:pt x="32" y="54"/>
                      <a:pt x="34" y="55"/>
                    </a:cubicBezTo>
                    <a:cubicBezTo>
                      <a:pt x="39" y="55"/>
                      <a:pt x="40" y="63"/>
                      <a:pt x="43" y="64"/>
                    </a:cubicBezTo>
                    <a:cubicBezTo>
                      <a:pt x="44" y="64"/>
                      <a:pt x="45" y="61"/>
                      <a:pt x="46" y="61"/>
                    </a:cubicBezTo>
                    <a:cubicBezTo>
                      <a:pt x="47" y="61"/>
                      <a:pt x="48" y="62"/>
                      <a:pt x="49" y="62"/>
                    </a:cubicBezTo>
                    <a:cubicBezTo>
                      <a:pt x="48" y="64"/>
                      <a:pt x="46" y="64"/>
                      <a:pt x="46" y="66"/>
                    </a:cubicBezTo>
                    <a:cubicBezTo>
                      <a:pt x="46" y="67"/>
                      <a:pt x="48" y="67"/>
                      <a:pt x="49" y="66"/>
                    </a:cubicBezTo>
                    <a:cubicBezTo>
                      <a:pt x="49" y="69"/>
                      <a:pt x="51" y="71"/>
                      <a:pt x="54" y="71"/>
                    </a:cubicBezTo>
                    <a:cubicBezTo>
                      <a:pt x="54" y="72"/>
                      <a:pt x="54" y="73"/>
                      <a:pt x="54" y="74"/>
                    </a:cubicBezTo>
                    <a:cubicBezTo>
                      <a:pt x="54" y="75"/>
                      <a:pt x="53" y="76"/>
                      <a:pt x="53" y="76"/>
                    </a:cubicBezTo>
                    <a:cubicBezTo>
                      <a:pt x="51" y="76"/>
                      <a:pt x="51" y="74"/>
                      <a:pt x="51" y="73"/>
                    </a:cubicBezTo>
                    <a:cubicBezTo>
                      <a:pt x="48" y="69"/>
                      <a:pt x="39" y="65"/>
                      <a:pt x="36" y="61"/>
                    </a:cubicBezTo>
                    <a:cubicBezTo>
                      <a:pt x="34" y="64"/>
                      <a:pt x="35" y="66"/>
                      <a:pt x="37" y="69"/>
                    </a:cubicBezTo>
                    <a:cubicBezTo>
                      <a:pt x="31" y="69"/>
                      <a:pt x="31" y="60"/>
                      <a:pt x="25" y="60"/>
                    </a:cubicBezTo>
                    <a:cubicBezTo>
                      <a:pt x="23" y="60"/>
                      <a:pt x="21" y="62"/>
                      <a:pt x="19" y="62"/>
                    </a:cubicBezTo>
                    <a:cubicBezTo>
                      <a:pt x="16" y="62"/>
                      <a:pt x="13" y="59"/>
                      <a:pt x="13" y="57"/>
                    </a:cubicBezTo>
                    <a:cubicBezTo>
                      <a:pt x="13" y="55"/>
                      <a:pt x="14" y="53"/>
                      <a:pt x="15" y="53"/>
                    </a:cubicBezTo>
                    <a:cubicBezTo>
                      <a:pt x="15" y="49"/>
                      <a:pt x="15" y="49"/>
                      <a:pt x="15" y="49"/>
                    </a:cubicBezTo>
                    <a:cubicBezTo>
                      <a:pt x="13" y="49"/>
                      <a:pt x="13" y="49"/>
                      <a:pt x="13" y="49"/>
                    </a:cubicBezTo>
                    <a:cubicBezTo>
                      <a:pt x="12" y="50"/>
                      <a:pt x="11" y="51"/>
                      <a:pt x="10" y="51"/>
                    </a:cubicBezTo>
                    <a:cubicBezTo>
                      <a:pt x="8" y="51"/>
                      <a:pt x="1" y="47"/>
                      <a:pt x="1" y="44"/>
                    </a:cubicBezTo>
                    <a:cubicBezTo>
                      <a:pt x="1" y="38"/>
                      <a:pt x="0" y="30"/>
                      <a:pt x="4" y="3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4" name="Freeform 122">
                <a:extLst>
                  <a:ext uri="{FF2B5EF4-FFF2-40B4-BE49-F238E27FC236}">
                    <a16:creationId xmlns:a16="http://schemas.microsoft.com/office/drawing/2014/main" id="{599F6FB8-AA38-9444-BB23-80E8DE99BFE5}"/>
                  </a:ext>
                </a:extLst>
              </p:cNvPr>
              <p:cNvSpPr>
                <a:spLocks/>
              </p:cNvSpPr>
              <p:nvPr/>
            </p:nvSpPr>
            <p:spPr bwMode="auto">
              <a:xfrm>
                <a:off x="6457950" y="2665413"/>
                <a:ext cx="23813" cy="41275"/>
              </a:xfrm>
              <a:custGeom>
                <a:avLst/>
                <a:gdLst/>
                <a:ahLst/>
                <a:cxnLst>
                  <a:cxn ang="0">
                    <a:pos x="16" y="20"/>
                  </a:cxn>
                  <a:cxn ang="0">
                    <a:pos x="10" y="20"/>
                  </a:cxn>
                  <a:cxn ang="0">
                    <a:pos x="14" y="28"/>
                  </a:cxn>
                  <a:cxn ang="0">
                    <a:pos x="14" y="30"/>
                  </a:cxn>
                  <a:cxn ang="0">
                    <a:pos x="10" y="30"/>
                  </a:cxn>
                  <a:cxn ang="0">
                    <a:pos x="8" y="25"/>
                  </a:cxn>
                  <a:cxn ang="0">
                    <a:pos x="8" y="23"/>
                  </a:cxn>
                  <a:cxn ang="0">
                    <a:pos x="2" y="17"/>
                  </a:cxn>
                  <a:cxn ang="0">
                    <a:pos x="2" y="15"/>
                  </a:cxn>
                  <a:cxn ang="0">
                    <a:pos x="8" y="15"/>
                  </a:cxn>
                  <a:cxn ang="0">
                    <a:pos x="10" y="13"/>
                  </a:cxn>
                  <a:cxn ang="0">
                    <a:pos x="0" y="2"/>
                  </a:cxn>
                  <a:cxn ang="0">
                    <a:pos x="4" y="0"/>
                  </a:cxn>
                  <a:cxn ang="0">
                    <a:pos x="13" y="2"/>
                  </a:cxn>
                  <a:cxn ang="0">
                    <a:pos x="13" y="6"/>
                  </a:cxn>
                  <a:cxn ang="0">
                    <a:pos x="15" y="6"/>
                  </a:cxn>
                  <a:cxn ang="0">
                    <a:pos x="15" y="12"/>
                  </a:cxn>
                  <a:cxn ang="0">
                    <a:pos x="18" y="15"/>
                  </a:cxn>
                  <a:cxn ang="0">
                    <a:pos x="16" y="20"/>
                  </a:cxn>
                </a:cxnLst>
                <a:rect l="0" t="0" r="r" b="b"/>
                <a:pathLst>
                  <a:path w="18" h="30">
                    <a:moveTo>
                      <a:pt x="16" y="20"/>
                    </a:moveTo>
                    <a:cubicBezTo>
                      <a:pt x="10" y="20"/>
                      <a:pt x="10" y="20"/>
                      <a:pt x="10" y="20"/>
                    </a:cubicBezTo>
                    <a:cubicBezTo>
                      <a:pt x="11" y="23"/>
                      <a:pt x="12" y="27"/>
                      <a:pt x="14" y="28"/>
                    </a:cubicBezTo>
                    <a:cubicBezTo>
                      <a:pt x="14" y="30"/>
                      <a:pt x="14" y="30"/>
                      <a:pt x="14" y="30"/>
                    </a:cubicBezTo>
                    <a:cubicBezTo>
                      <a:pt x="13" y="30"/>
                      <a:pt x="11" y="30"/>
                      <a:pt x="10" y="30"/>
                    </a:cubicBezTo>
                    <a:cubicBezTo>
                      <a:pt x="7" y="30"/>
                      <a:pt x="7" y="27"/>
                      <a:pt x="8" y="25"/>
                    </a:cubicBezTo>
                    <a:cubicBezTo>
                      <a:pt x="8" y="23"/>
                      <a:pt x="8" y="23"/>
                      <a:pt x="8" y="23"/>
                    </a:cubicBezTo>
                    <a:cubicBezTo>
                      <a:pt x="5" y="23"/>
                      <a:pt x="3" y="19"/>
                      <a:pt x="2" y="17"/>
                    </a:cubicBezTo>
                    <a:cubicBezTo>
                      <a:pt x="2" y="15"/>
                      <a:pt x="2" y="15"/>
                      <a:pt x="2" y="15"/>
                    </a:cubicBezTo>
                    <a:cubicBezTo>
                      <a:pt x="4" y="15"/>
                      <a:pt x="7" y="15"/>
                      <a:pt x="8" y="15"/>
                    </a:cubicBezTo>
                    <a:cubicBezTo>
                      <a:pt x="8" y="15"/>
                      <a:pt x="10" y="14"/>
                      <a:pt x="10" y="13"/>
                    </a:cubicBezTo>
                    <a:cubicBezTo>
                      <a:pt x="10" y="8"/>
                      <a:pt x="1" y="5"/>
                      <a:pt x="0" y="2"/>
                    </a:cubicBezTo>
                    <a:cubicBezTo>
                      <a:pt x="1" y="1"/>
                      <a:pt x="3" y="0"/>
                      <a:pt x="4" y="0"/>
                    </a:cubicBezTo>
                    <a:cubicBezTo>
                      <a:pt x="7" y="0"/>
                      <a:pt x="9" y="2"/>
                      <a:pt x="13" y="2"/>
                    </a:cubicBezTo>
                    <a:cubicBezTo>
                      <a:pt x="13" y="3"/>
                      <a:pt x="13" y="5"/>
                      <a:pt x="13" y="6"/>
                    </a:cubicBezTo>
                    <a:cubicBezTo>
                      <a:pt x="13" y="6"/>
                      <a:pt x="14" y="6"/>
                      <a:pt x="15" y="6"/>
                    </a:cubicBezTo>
                    <a:cubicBezTo>
                      <a:pt x="15" y="8"/>
                      <a:pt x="15" y="12"/>
                      <a:pt x="15" y="12"/>
                    </a:cubicBezTo>
                    <a:cubicBezTo>
                      <a:pt x="15" y="12"/>
                      <a:pt x="18" y="15"/>
                      <a:pt x="18" y="15"/>
                    </a:cubicBezTo>
                    <a:cubicBezTo>
                      <a:pt x="18" y="18"/>
                      <a:pt x="17" y="19"/>
                      <a:pt x="16" y="2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5" name="Freeform 123">
                <a:extLst>
                  <a:ext uri="{FF2B5EF4-FFF2-40B4-BE49-F238E27FC236}">
                    <a16:creationId xmlns:a16="http://schemas.microsoft.com/office/drawing/2014/main" id="{41763C90-3E29-2842-9131-0549A183F1E5}"/>
                  </a:ext>
                </a:extLst>
              </p:cNvPr>
              <p:cNvSpPr>
                <a:spLocks/>
              </p:cNvSpPr>
              <p:nvPr/>
            </p:nvSpPr>
            <p:spPr bwMode="auto">
              <a:xfrm>
                <a:off x="6423025" y="2676525"/>
                <a:ext cx="19050" cy="25400"/>
              </a:xfrm>
              <a:custGeom>
                <a:avLst/>
                <a:gdLst/>
                <a:ahLst/>
                <a:cxnLst>
                  <a:cxn ang="0">
                    <a:pos x="3" y="1"/>
                  </a:cxn>
                  <a:cxn ang="0">
                    <a:pos x="14" y="7"/>
                  </a:cxn>
                  <a:cxn ang="0">
                    <a:pos x="1" y="19"/>
                  </a:cxn>
                  <a:cxn ang="0">
                    <a:pos x="0" y="2"/>
                  </a:cxn>
                  <a:cxn ang="0">
                    <a:pos x="2" y="0"/>
                  </a:cxn>
                  <a:cxn ang="0">
                    <a:pos x="5" y="2"/>
                  </a:cxn>
                  <a:cxn ang="0">
                    <a:pos x="3" y="1"/>
                  </a:cxn>
                </a:cxnLst>
                <a:rect l="0" t="0" r="r" b="b"/>
                <a:pathLst>
                  <a:path w="14" h="19">
                    <a:moveTo>
                      <a:pt x="3" y="1"/>
                    </a:moveTo>
                    <a:cubicBezTo>
                      <a:pt x="4" y="3"/>
                      <a:pt x="14" y="4"/>
                      <a:pt x="14" y="7"/>
                    </a:cubicBezTo>
                    <a:cubicBezTo>
                      <a:pt x="14" y="14"/>
                      <a:pt x="5" y="17"/>
                      <a:pt x="1" y="19"/>
                    </a:cubicBezTo>
                    <a:cubicBezTo>
                      <a:pt x="1" y="13"/>
                      <a:pt x="0" y="6"/>
                      <a:pt x="0" y="2"/>
                    </a:cubicBezTo>
                    <a:cubicBezTo>
                      <a:pt x="0" y="1"/>
                      <a:pt x="2" y="0"/>
                      <a:pt x="2" y="0"/>
                    </a:cubicBezTo>
                    <a:cubicBezTo>
                      <a:pt x="3" y="0"/>
                      <a:pt x="4" y="2"/>
                      <a:pt x="5" y="2"/>
                    </a:cubicBezTo>
                    <a:lnTo>
                      <a:pt x="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6" name="Freeform 124">
                <a:extLst>
                  <a:ext uri="{FF2B5EF4-FFF2-40B4-BE49-F238E27FC236}">
                    <a16:creationId xmlns:a16="http://schemas.microsoft.com/office/drawing/2014/main" id="{7E29CB7C-2F98-7546-AA8F-C2A1C1D9C246}"/>
                  </a:ext>
                </a:extLst>
              </p:cNvPr>
              <p:cNvSpPr>
                <a:spLocks/>
              </p:cNvSpPr>
              <p:nvPr/>
            </p:nvSpPr>
            <p:spPr bwMode="auto">
              <a:xfrm>
                <a:off x="6432550" y="2692400"/>
                <a:ext cx="19050" cy="31750"/>
              </a:xfrm>
              <a:custGeom>
                <a:avLst/>
                <a:gdLst/>
                <a:ahLst/>
                <a:cxnLst>
                  <a:cxn ang="0">
                    <a:pos x="14" y="5"/>
                  </a:cxn>
                  <a:cxn ang="0">
                    <a:pos x="9" y="17"/>
                  </a:cxn>
                  <a:cxn ang="0">
                    <a:pos x="11" y="22"/>
                  </a:cxn>
                  <a:cxn ang="0">
                    <a:pos x="9" y="24"/>
                  </a:cxn>
                  <a:cxn ang="0">
                    <a:pos x="0" y="14"/>
                  </a:cxn>
                  <a:cxn ang="0">
                    <a:pos x="4" y="12"/>
                  </a:cxn>
                  <a:cxn ang="0">
                    <a:pos x="8" y="1"/>
                  </a:cxn>
                  <a:cxn ang="0">
                    <a:pos x="14" y="5"/>
                  </a:cxn>
                </a:cxnLst>
                <a:rect l="0" t="0" r="r" b="b"/>
                <a:pathLst>
                  <a:path w="14" h="24">
                    <a:moveTo>
                      <a:pt x="14" y="5"/>
                    </a:moveTo>
                    <a:cubicBezTo>
                      <a:pt x="14" y="10"/>
                      <a:pt x="10" y="13"/>
                      <a:pt x="9" y="17"/>
                    </a:cubicBezTo>
                    <a:cubicBezTo>
                      <a:pt x="9" y="21"/>
                      <a:pt x="11" y="20"/>
                      <a:pt x="11" y="22"/>
                    </a:cubicBezTo>
                    <a:cubicBezTo>
                      <a:pt x="11" y="23"/>
                      <a:pt x="10" y="24"/>
                      <a:pt x="9" y="24"/>
                    </a:cubicBezTo>
                    <a:cubicBezTo>
                      <a:pt x="7" y="24"/>
                      <a:pt x="0" y="17"/>
                      <a:pt x="0" y="14"/>
                    </a:cubicBezTo>
                    <a:cubicBezTo>
                      <a:pt x="0" y="13"/>
                      <a:pt x="3" y="12"/>
                      <a:pt x="4" y="12"/>
                    </a:cubicBezTo>
                    <a:cubicBezTo>
                      <a:pt x="4" y="11"/>
                      <a:pt x="6" y="1"/>
                      <a:pt x="8" y="1"/>
                    </a:cubicBezTo>
                    <a:cubicBezTo>
                      <a:pt x="12" y="0"/>
                      <a:pt x="14" y="3"/>
                      <a:pt x="14"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7" name="Freeform 125">
                <a:extLst>
                  <a:ext uri="{FF2B5EF4-FFF2-40B4-BE49-F238E27FC236}">
                    <a16:creationId xmlns:a16="http://schemas.microsoft.com/office/drawing/2014/main" id="{3AA8493C-4977-6544-975B-E9F856F8A78F}"/>
                  </a:ext>
                </a:extLst>
              </p:cNvPr>
              <p:cNvSpPr>
                <a:spLocks/>
              </p:cNvSpPr>
              <p:nvPr/>
            </p:nvSpPr>
            <p:spPr bwMode="auto">
              <a:xfrm>
                <a:off x="6450013" y="2693988"/>
                <a:ext cx="7938" cy="20638"/>
              </a:xfrm>
              <a:custGeom>
                <a:avLst/>
                <a:gdLst/>
                <a:ahLst/>
                <a:cxnLst>
                  <a:cxn ang="0">
                    <a:pos x="7" y="0"/>
                  </a:cxn>
                  <a:cxn ang="0">
                    <a:pos x="2" y="15"/>
                  </a:cxn>
                  <a:cxn ang="0">
                    <a:pos x="0" y="15"/>
                  </a:cxn>
                  <a:cxn ang="0">
                    <a:pos x="4" y="0"/>
                  </a:cxn>
                  <a:cxn ang="0">
                    <a:pos x="7" y="0"/>
                  </a:cxn>
                </a:cxnLst>
                <a:rect l="0" t="0" r="r" b="b"/>
                <a:pathLst>
                  <a:path w="7" h="15">
                    <a:moveTo>
                      <a:pt x="7" y="0"/>
                    </a:moveTo>
                    <a:cubicBezTo>
                      <a:pt x="7" y="7"/>
                      <a:pt x="2" y="9"/>
                      <a:pt x="2" y="15"/>
                    </a:cubicBezTo>
                    <a:cubicBezTo>
                      <a:pt x="2" y="15"/>
                      <a:pt x="0" y="15"/>
                      <a:pt x="0" y="15"/>
                    </a:cubicBezTo>
                    <a:cubicBezTo>
                      <a:pt x="1" y="10"/>
                      <a:pt x="4" y="7"/>
                      <a:pt x="4" y="0"/>
                    </a:cubicBezTo>
                    <a:cubicBezTo>
                      <a:pt x="5" y="0"/>
                      <a:pt x="6"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8" name="Freeform 126">
                <a:extLst>
                  <a:ext uri="{FF2B5EF4-FFF2-40B4-BE49-F238E27FC236}">
                    <a16:creationId xmlns:a16="http://schemas.microsoft.com/office/drawing/2014/main" id="{4ECBC52D-B5FE-0D47-8439-325250A614DC}"/>
                  </a:ext>
                </a:extLst>
              </p:cNvPr>
              <p:cNvSpPr>
                <a:spLocks/>
              </p:cNvSpPr>
              <p:nvPr/>
            </p:nvSpPr>
            <p:spPr bwMode="auto">
              <a:xfrm>
                <a:off x="6454775" y="2706688"/>
                <a:ext cx="11113" cy="11113"/>
              </a:xfrm>
              <a:custGeom>
                <a:avLst/>
                <a:gdLst/>
                <a:ahLst/>
                <a:cxnLst>
                  <a:cxn ang="0">
                    <a:pos x="8" y="0"/>
                  </a:cxn>
                  <a:cxn ang="0">
                    <a:pos x="2" y="8"/>
                  </a:cxn>
                  <a:cxn ang="0">
                    <a:pos x="0" y="6"/>
                  </a:cxn>
                  <a:cxn ang="0">
                    <a:pos x="3" y="0"/>
                  </a:cxn>
                  <a:cxn ang="0">
                    <a:pos x="8" y="0"/>
                  </a:cxn>
                </a:cxnLst>
                <a:rect l="0" t="0" r="r" b="b"/>
                <a:pathLst>
                  <a:path w="8" h="8">
                    <a:moveTo>
                      <a:pt x="8" y="0"/>
                    </a:moveTo>
                    <a:cubicBezTo>
                      <a:pt x="8" y="4"/>
                      <a:pt x="6" y="8"/>
                      <a:pt x="2" y="8"/>
                    </a:cubicBezTo>
                    <a:cubicBezTo>
                      <a:pt x="1" y="8"/>
                      <a:pt x="0" y="6"/>
                      <a:pt x="0" y="6"/>
                    </a:cubicBezTo>
                    <a:cubicBezTo>
                      <a:pt x="0" y="3"/>
                      <a:pt x="2" y="2"/>
                      <a:pt x="3" y="0"/>
                    </a:cubicBezTo>
                    <a:cubicBezTo>
                      <a:pt x="5" y="1"/>
                      <a:pt x="7" y="1"/>
                      <a:pt x="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9" name="Freeform 127">
                <a:extLst>
                  <a:ext uri="{FF2B5EF4-FFF2-40B4-BE49-F238E27FC236}">
                    <a16:creationId xmlns:a16="http://schemas.microsoft.com/office/drawing/2014/main" id="{839E59E6-EB69-C345-8D5E-BABBE82FBF44}"/>
                  </a:ext>
                </a:extLst>
              </p:cNvPr>
              <p:cNvSpPr>
                <a:spLocks/>
              </p:cNvSpPr>
              <p:nvPr/>
            </p:nvSpPr>
            <p:spPr bwMode="auto">
              <a:xfrm>
                <a:off x="6442075" y="2665413"/>
                <a:ext cx="12700" cy="17463"/>
              </a:xfrm>
              <a:custGeom>
                <a:avLst/>
                <a:gdLst/>
                <a:ahLst/>
                <a:cxnLst>
                  <a:cxn ang="0">
                    <a:pos x="0" y="6"/>
                  </a:cxn>
                  <a:cxn ang="0">
                    <a:pos x="0" y="0"/>
                  </a:cxn>
                  <a:cxn ang="0">
                    <a:pos x="4" y="0"/>
                  </a:cxn>
                  <a:cxn ang="0">
                    <a:pos x="10" y="10"/>
                  </a:cxn>
                  <a:cxn ang="0">
                    <a:pos x="6" y="6"/>
                  </a:cxn>
                  <a:cxn ang="0">
                    <a:pos x="0" y="6"/>
                  </a:cxn>
                </a:cxnLst>
                <a:rect l="0" t="0" r="r" b="b"/>
                <a:pathLst>
                  <a:path w="10" h="12">
                    <a:moveTo>
                      <a:pt x="0" y="6"/>
                    </a:moveTo>
                    <a:cubicBezTo>
                      <a:pt x="0" y="3"/>
                      <a:pt x="0" y="2"/>
                      <a:pt x="0" y="0"/>
                    </a:cubicBezTo>
                    <a:cubicBezTo>
                      <a:pt x="4" y="0"/>
                      <a:pt x="4" y="0"/>
                      <a:pt x="4" y="0"/>
                    </a:cubicBezTo>
                    <a:cubicBezTo>
                      <a:pt x="5" y="4"/>
                      <a:pt x="10" y="5"/>
                      <a:pt x="10" y="10"/>
                    </a:cubicBezTo>
                    <a:cubicBezTo>
                      <a:pt x="10" y="12"/>
                      <a:pt x="6" y="8"/>
                      <a:pt x="6" y="6"/>
                    </a:cubicBezTo>
                    <a:cubicBezTo>
                      <a:pt x="4" y="5"/>
                      <a:pt x="2" y="6"/>
                      <a:pt x="0"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0" name="Freeform 128">
                <a:extLst>
                  <a:ext uri="{FF2B5EF4-FFF2-40B4-BE49-F238E27FC236}">
                    <a16:creationId xmlns:a16="http://schemas.microsoft.com/office/drawing/2014/main" id="{0E7D9678-563C-EC48-9FAA-779F209EB9B2}"/>
                  </a:ext>
                </a:extLst>
              </p:cNvPr>
              <p:cNvSpPr>
                <a:spLocks/>
              </p:cNvSpPr>
              <p:nvPr/>
            </p:nvSpPr>
            <p:spPr bwMode="auto">
              <a:xfrm>
                <a:off x="6397625" y="2649538"/>
                <a:ext cx="19050" cy="20638"/>
              </a:xfrm>
              <a:custGeom>
                <a:avLst/>
                <a:gdLst/>
                <a:ahLst/>
                <a:cxnLst>
                  <a:cxn ang="0">
                    <a:pos x="11" y="15"/>
                  </a:cxn>
                  <a:cxn ang="0">
                    <a:pos x="0" y="0"/>
                  </a:cxn>
                  <a:cxn ang="0">
                    <a:pos x="4" y="0"/>
                  </a:cxn>
                  <a:cxn ang="0">
                    <a:pos x="14" y="7"/>
                  </a:cxn>
                  <a:cxn ang="0">
                    <a:pos x="11" y="15"/>
                  </a:cxn>
                </a:cxnLst>
                <a:rect l="0" t="0" r="r" b="b"/>
                <a:pathLst>
                  <a:path w="15" h="15">
                    <a:moveTo>
                      <a:pt x="11" y="15"/>
                    </a:moveTo>
                    <a:cubicBezTo>
                      <a:pt x="9" y="15"/>
                      <a:pt x="0" y="0"/>
                      <a:pt x="0" y="0"/>
                    </a:cubicBezTo>
                    <a:cubicBezTo>
                      <a:pt x="4" y="0"/>
                      <a:pt x="4" y="0"/>
                      <a:pt x="4" y="0"/>
                    </a:cubicBezTo>
                    <a:cubicBezTo>
                      <a:pt x="8" y="3"/>
                      <a:pt x="13" y="2"/>
                      <a:pt x="14" y="7"/>
                    </a:cubicBezTo>
                    <a:cubicBezTo>
                      <a:pt x="15" y="10"/>
                      <a:pt x="13" y="15"/>
                      <a:pt x="11"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1" name="Freeform 129">
                <a:extLst>
                  <a:ext uri="{FF2B5EF4-FFF2-40B4-BE49-F238E27FC236}">
                    <a16:creationId xmlns:a16="http://schemas.microsoft.com/office/drawing/2014/main" id="{1E67244D-C21D-284C-BDE4-D77927B545DF}"/>
                  </a:ext>
                </a:extLst>
              </p:cNvPr>
              <p:cNvSpPr>
                <a:spLocks/>
              </p:cNvSpPr>
              <p:nvPr/>
            </p:nvSpPr>
            <p:spPr bwMode="auto">
              <a:xfrm>
                <a:off x="6416675" y="2652713"/>
                <a:ext cx="6350" cy="1588"/>
              </a:xfrm>
              <a:custGeom>
                <a:avLst/>
                <a:gdLst/>
                <a:ahLst/>
                <a:cxnLst>
                  <a:cxn ang="0">
                    <a:pos x="0" y="0"/>
                  </a:cxn>
                  <a:cxn ang="0">
                    <a:pos x="4" y="1"/>
                  </a:cxn>
                  <a:cxn ang="0">
                    <a:pos x="0" y="0"/>
                  </a:cxn>
                </a:cxnLst>
                <a:rect l="0" t="0" r="r" b="b"/>
                <a:pathLst>
                  <a:path w="4" h="1">
                    <a:moveTo>
                      <a:pt x="0" y="0"/>
                    </a:moveTo>
                    <a:cubicBezTo>
                      <a:pt x="1" y="1"/>
                      <a:pt x="3" y="1"/>
                      <a:pt x="4" y="1"/>
                    </a:cubicBezTo>
                    <a:cubicBezTo>
                      <a:pt x="3" y="0"/>
                      <a:pt x="1" y="0"/>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2" name="Freeform 130">
                <a:extLst>
                  <a:ext uri="{FF2B5EF4-FFF2-40B4-BE49-F238E27FC236}">
                    <a16:creationId xmlns:a16="http://schemas.microsoft.com/office/drawing/2014/main" id="{23091527-AA7F-7346-8B27-F9E4B6F8FD22}"/>
                  </a:ext>
                </a:extLst>
              </p:cNvPr>
              <p:cNvSpPr>
                <a:spLocks/>
              </p:cNvSpPr>
              <p:nvPr/>
            </p:nvSpPr>
            <p:spPr bwMode="auto">
              <a:xfrm>
                <a:off x="6388100" y="2441575"/>
                <a:ext cx="36513" cy="50800"/>
              </a:xfrm>
              <a:custGeom>
                <a:avLst/>
                <a:gdLst/>
                <a:ahLst/>
                <a:cxnLst>
                  <a:cxn ang="0">
                    <a:pos x="8" y="39"/>
                  </a:cxn>
                  <a:cxn ang="0">
                    <a:pos x="1" y="26"/>
                  </a:cxn>
                  <a:cxn ang="0">
                    <a:pos x="16" y="0"/>
                  </a:cxn>
                  <a:cxn ang="0">
                    <a:pos x="8" y="39"/>
                  </a:cxn>
                </a:cxnLst>
                <a:rect l="0" t="0" r="r" b="b"/>
                <a:pathLst>
                  <a:path w="27" h="39">
                    <a:moveTo>
                      <a:pt x="8" y="39"/>
                    </a:moveTo>
                    <a:cubicBezTo>
                      <a:pt x="0" y="39"/>
                      <a:pt x="1" y="33"/>
                      <a:pt x="1" y="26"/>
                    </a:cubicBezTo>
                    <a:cubicBezTo>
                      <a:pt x="1" y="17"/>
                      <a:pt x="10" y="0"/>
                      <a:pt x="16" y="0"/>
                    </a:cubicBezTo>
                    <a:cubicBezTo>
                      <a:pt x="27" y="0"/>
                      <a:pt x="18" y="39"/>
                      <a:pt x="8" y="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3" name="Freeform 131">
                <a:extLst>
                  <a:ext uri="{FF2B5EF4-FFF2-40B4-BE49-F238E27FC236}">
                    <a16:creationId xmlns:a16="http://schemas.microsoft.com/office/drawing/2014/main" id="{78F691CA-1EE5-544B-8023-0CB70C96F252}"/>
                  </a:ext>
                </a:extLst>
              </p:cNvPr>
              <p:cNvSpPr>
                <a:spLocks/>
              </p:cNvSpPr>
              <p:nvPr/>
            </p:nvSpPr>
            <p:spPr bwMode="auto">
              <a:xfrm>
                <a:off x="6194425" y="2532063"/>
                <a:ext cx="41275" cy="34925"/>
              </a:xfrm>
              <a:custGeom>
                <a:avLst/>
                <a:gdLst/>
                <a:ahLst/>
                <a:cxnLst>
                  <a:cxn ang="0">
                    <a:pos x="2" y="11"/>
                  </a:cxn>
                  <a:cxn ang="0">
                    <a:pos x="26" y="0"/>
                  </a:cxn>
                  <a:cxn ang="0">
                    <a:pos x="31" y="7"/>
                  </a:cxn>
                  <a:cxn ang="0">
                    <a:pos x="11" y="27"/>
                  </a:cxn>
                  <a:cxn ang="0">
                    <a:pos x="2" y="18"/>
                  </a:cxn>
                  <a:cxn ang="0">
                    <a:pos x="2" y="11"/>
                  </a:cxn>
                </a:cxnLst>
                <a:rect l="0" t="0" r="r" b="b"/>
                <a:pathLst>
                  <a:path w="31" h="27">
                    <a:moveTo>
                      <a:pt x="2" y="11"/>
                    </a:moveTo>
                    <a:cubicBezTo>
                      <a:pt x="5" y="11"/>
                      <a:pt x="20" y="0"/>
                      <a:pt x="26" y="0"/>
                    </a:cubicBezTo>
                    <a:cubicBezTo>
                      <a:pt x="28" y="0"/>
                      <a:pt x="31" y="4"/>
                      <a:pt x="31" y="7"/>
                    </a:cubicBezTo>
                    <a:cubicBezTo>
                      <a:pt x="31" y="13"/>
                      <a:pt x="18" y="27"/>
                      <a:pt x="11" y="27"/>
                    </a:cubicBezTo>
                    <a:cubicBezTo>
                      <a:pt x="5" y="27"/>
                      <a:pt x="2" y="24"/>
                      <a:pt x="2" y="18"/>
                    </a:cubicBezTo>
                    <a:cubicBezTo>
                      <a:pt x="2" y="15"/>
                      <a:pt x="0" y="11"/>
                      <a:pt x="2" y="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4" name="Freeform 132">
                <a:extLst>
                  <a:ext uri="{FF2B5EF4-FFF2-40B4-BE49-F238E27FC236}">
                    <a16:creationId xmlns:a16="http://schemas.microsoft.com/office/drawing/2014/main" id="{72D1D78D-6189-9D40-A971-804D670DA3A2}"/>
                  </a:ext>
                </a:extLst>
              </p:cNvPr>
              <p:cNvSpPr>
                <a:spLocks/>
              </p:cNvSpPr>
              <p:nvPr/>
            </p:nvSpPr>
            <p:spPr bwMode="auto">
              <a:xfrm>
                <a:off x="6015038" y="2476500"/>
                <a:ext cx="195263" cy="374650"/>
              </a:xfrm>
              <a:custGeom>
                <a:avLst/>
                <a:gdLst/>
                <a:ahLst/>
                <a:cxnLst>
                  <a:cxn ang="0">
                    <a:pos x="12" y="172"/>
                  </a:cxn>
                  <a:cxn ang="0">
                    <a:pos x="21" y="152"/>
                  </a:cxn>
                  <a:cxn ang="0">
                    <a:pos x="25" y="147"/>
                  </a:cxn>
                  <a:cxn ang="0">
                    <a:pos x="15" y="119"/>
                  </a:cxn>
                  <a:cxn ang="0">
                    <a:pos x="8" y="109"/>
                  </a:cxn>
                  <a:cxn ang="0">
                    <a:pos x="8" y="105"/>
                  </a:cxn>
                  <a:cxn ang="0">
                    <a:pos x="8" y="106"/>
                  </a:cxn>
                  <a:cxn ang="0">
                    <a:pos x="12" y="96"/>
                  </a:cxn>
                  <a:cxn ang="0">
                    <a:pos x="9" y="77"/>
                  </a:cxn>
                  <a:cxn ang="0">
                    <a:pos x="0" y="65"/>
                  </a:cxn>
                  <a:cxn ang="0">
                    <a:pos x="8" y="47"/>
                  </a:cxn>
                  <a:cxn ang="0">
                    <a:pos x="19" y="43"/>
                  </a:cxn>
                  <a:cxn ang="0">
                    <a:pos x="45" y="19"/>
                  </a:cxn>
                  <a:cxn ang="0">
                    <a:pos x="47" y="19"/>
                  </a:cxn>
                  <a:cxn ang="0">
                    <a:pos x="50" y="24"/>
                  </a:cxn>
                  <a:cxn ang="0">
                    <a:pos x="52" y="20"/>
                  </a:cxn>
                  <a:cxn ang="0">
                    <a:pos x="52" y="9"/>
                  </a:cxn>
                  <a:cxn ang="0">
                    <a:pos x="64" y="6"/>
                  </a:cxn>
                  <a:cxn ang="0">
                    <a:pos x="78" y="6"/>
                  </a:cxn>
                  <a:cxn ang="0">
                    <a:pos x="96" y="0"/>
                  </a:cxn>
                  <a:cxn ang="0">
                    <a:pos x="115" y="5"/>
                  </a:cxn>
                  <a:cxn ang="0">
                    <a:pos x="130" y="22"/>
                  </a:cxn>
                  <a:cxn ang="0">
                    <a:pos x="100" y="58"/>
                  </a:cxn>
                  <a:cxn ang="0">
                    <a:pos x="104" y="64"/>
                  </a:cxn>
                  <a:cxn ang="0">
                    <a:pos x="129" y="93"/>
                  </a:cxn>
                  <a:cxn ang="0">
                    <a:pos x="147" y="134"/>
                  </a:cxn>
                  <a:cxn ang="0">
                    <a:pos x="142" y="156"/>
                  </a:cxn>
                  <a:cxn ang="0">
                    <a:pos x="115" y="170"/>
                  </a:cxn>
                  <a:cxn ang="0">
                    <a:pos x="105" y="180"/>
                  </a:cxn>
                  <a:cxn ang="0">
                    <a:pos x="104" y="176"/>
                  </a:cxn>
                  <a:cxn ang="0">
                    <a:pos x="104" y="181"/>
                  </a:cxn>
                  <a:cxn ang="0">
                    <a:pos x="93" y="192"/>
                  </a:cxn>
                  <a:cxn ang="0">
                    <a:pos x="90" y="183"/>
                  </a:cxn>
                  <a:cxn ang="0">
                    <a:pos x="91" y="177"/>
                  </a:cxn>
                  <a:cxn ang="0">
                    <a:pos x="88" y="170"/>
                  </a:cxn>
                  <a:cxn ang="0">
                    <a:pos x="73" y="161"/>
                  </a:cxn>
                  <a:cxn ang="0">
                    <a:pos x="63" y="149"/>
                  </a:cxn>
                  <a:cxn ang="0">
                    <a:pos x="43" y="141"/>
                  </a:cxn>
                  <a:cxn ang="0">
                    <a:pos x="41" y="135"/>
                  </a:cxn>
                  <a:cxn ang="0">
                    <a:pos x="30" y="129"/>
                  </a:cxn>
                  <a:cxn ang="0">
                    <a:pos x="27" y="134"/>
                  </a:cxn>
                  <a:cxn ang="0">
                    <a:pos x="29" y="142"/>
                  </a:cxn>
                  <a:cxn ang="0">
                    <a:pos x="16" y="171"/>
                  </a:cxn>
                  <a:cxn ang="0">
                    <a:pos x="31" y="192"/>
                  </a:cxn>
                  <a:cxn ang="0">
                    <a:pos x="30" y="192"/>
                  </a:cxn>
                  <a:cxn ang="0">
                    <a:pos x="35" y="206"/>
                  </a:cxn>
                  <a:cxn ang="0">
                    <a:pos x="73" y="243"/>
                  </a:cxn>
                  <a:cxn ang="0">
                    <a:pos x="71" y="251"/>
                  </a:cxn>
                  <a:cxn ang="0">
                    <a:pos x="80" y="267"/>
                  </a:cxn>
                  <a:cxn ang="0">
                    <a:pos x="84" y="280"/>
                  </a:cxn>
                  <a:cxn ang="0">
                    <a:pos x="78" y="280"/>
                  </a:cxn>
                  <a:cxn ang="0">
                    <a:pos x="75" y="282"/>
                  </a:cxn>
                  <a:cxn ang="0">
                    <a:pos x="68" y="278"/>
                  </a:cxn>
                  <a:cxn ang="0">
                    <a:pos x="37" y="246"/>
                  </a:cxn>
                  <a:cxn ang="0">
                    <a:pos x="27" y="214"/>
                  </a:cxn>
                  <a:cxn ang="0">
                    <a:pos x="14" y="192"/>
                  </a:cxn>
                  <a:cxn ang="0">
                    <a:pos x="8" y="192"/>
                  </a:cxn>
                  <a:cxn ang="0">
                    <a:pos x="8" y="189"/>
                  </a:cxn>
                  <a:cxn ang="0">
                    <a:pos x="10" y="172"/>
                  </a:cxn>
                  <a:cxn ang="0">
                    <a:pos x="11" y="172"/>
                  </a:cxn>
                  <a:cxn ang="0">
                    <a:pos x="12" y="172"/>
                  </a:cxn>
                </a:cxnLst>
                <a:rect l="0" t="0" r="r" b="b"/>
                <a:pathLst>
                  <a:path w="147" h="282">
                    <a:moveTo>
                      <a:pt x="12" y="172"/>
                    </a:moveTo>
                    <a:cubicBezTo>
                      <a:pt x="16" y="165"/>
                      <a:pt x="17" y="160"/>
                      <a:pt x="21" y="152"/>
                    </a:cubicBezTo>
                    <a:cubicBezTo>
                      <a:pt x="22" y="150"/>
                      <a:pt x="25" y="149"/>
                      <a:pt x="25" y="147"/>
                    </a:cubicBezTo>
                    <a:cubicBezTo>
                      <a:pt x="25" y="143"/>
                      <a:pt x="19" y="123"/>
                      <a:pt x="15" y="119"/>
                    </a:cubicBezTo>
                    <a:cubicBezTo>
                      <a:pt x="12" y="116"/>
                      <a:pt x="8" y="114"/>
                      <a:pt x="8" y="109"/>
                    </a:cubicBezTo>
                    <a:cubicBezTo>
                      <a:pt x="8" y="108"/>
                      <a:pt x="8" y="107"/>
                      <a:pt x="8" y="105"/>
                    </a:cubicBezTo>
                    <a:cubicBezTo>
                      <a:pt x="8" y="106"/>
                      <a:pt x="8" y="106"/>
                      <a:pt x="8" y="106"/>
                    </a:cubicBezTo>
                    <a:cubicBezTo>
                      <a:pt x="9" y="105"/>
                      <a:pt x="12" y="100"/>
                      <a:pt x="12" y="96"/>
                    </a:cubicBezTo>
                    <a:cubicBezTo>
                      <a:pt x="12" y="91"/>
                      <a:pt x="12" y="82"/>
                      <a:pt x="9" y="77"/>
                    </a:cubicBezTo>
                    <a:cubicBezTo>
                      <a:pt x="6" y="73"/>
                      <a:pt x="0" y="73"/>
                      <a:pt x="0" y="65"/>
                    </a:cubicBezTo>
                    <a:cubicBezTo>
                      <a:pt x="0" y="57"/>
                      <a:pt x="3" y="51"/>
                      <a:pt x="8" y="47"/>
                    </a:cubicBezTo>
                    <a:cubicBezTo>
                      <a:pt x="10" y="44"/>
                      <a:pt x="15" y="45"/>
                      <a:pt x="19" y="43"/>
                    </a:cubicBezTo>
                    <a:cubicBezTo>
                      <a:pt x="29" y="36"/>
                      <a:pt x="36" y="33"/>
                      <a:pt x="45" y="19"/>
                    </a:cubicBezTo>
                    <a:cubicBezTo>
                      <a:pt x="47" y="19"/>
                      <a:pt x="47" y="19"/>
                      <a:pt x="47" y="19"/>
                    </a:cubicBezTo>
                    <a:cubicBezTo>
                      <a:pt x="47" y="23"/>
                      <a:pt x="49" y="24"/>
                      <a:pt x="50" y="24"/>
                    </a:cubicBezTo>
                    <a:cubicBezTo>
                      <a:pt x="51" y="24"/>
                      <a:pt x="52" y="22"/>
                      <a:pt x="52" y="20"/>
                    </a:cubicBezTo>
                    <a:cubicBezTo>
                      <a:pt x="52" y="16"/>
                      <a:pt x="52" y="13"/>
                      <a:pt x="52" y="9"/>
                    </a:cubicBezTo>
                    <a:cubicBezTo>
                      <a:pt x="52" y="9"/>
                      <a:pt x="62" y="6"/>
                      <a:pt x="64" y="6"/>
                    </a:cubicBezTo>
                    <a:cubicBezTo>
                      <a:pt x="78" y="6"/>
                      <a:pt x="78" y="6"/>
                      <a:pt x="78" y="6"/>
                    </a:cubicBezTo>
                    <a:cubicBezTo>
                      <a:pt x="84" y="9"/>
                      <a:pt x="89" y="0"/>
                      <a:pt x="96" y="0"/>
                    </a:cubicBezTo>
                    <a:cubicBezTo>
                      <a:pt x="103" y="0"/>
                      <a:pt x="107" y="5"/>
                      <a:pt x="115" y="5"/>
                    </a:cubicBezTo>
                    <a:cubicBezTo>
                      <a:pt x="115" y="16"/>
                      <a:pt x="123" y="20"/>
                      <a:pt x="130" y="22"/>
                    </a:cubicBezTo>
                    <a:cubicBezTo>
                      <a:pt x="121" y="36"/>
                      <a:pt x="100" y="39"/>
                      <a:pt x="100" y="58"/>
                    </a:cubicBezTo>
                    <a:cubicBezTo>
                      <a:pt x="100" y="62"/>
                      <a:pt x="102" y="63"/>
                      <a:pt x="104" y="64"/>
                    </a:cubicBezTo>
                    <a:cubicBezTo>
                      <a:pt x="114" y="74"/>
                      <a:pt x="118" y="86"/>
                      <a:pt x="129" y="93"/>
                    </a:cubicBezTo>
                    <a:cubicBezTo>
                      <a:pt x="140" y="100"/>
                      <a:pt x="147" y="119"/>
                      <a:pt x="147" y="134"/>
                    </a:cubicBezTo>
                    <a:cubicBezTo>
                      <a:pt x="147" y="144"/>
                      <a:pt x="142" y="148"/>
                      <a:pt x="142" y="156"/>
                    </a:cubicBezTo>
                    <a:cubicBezTo>
                      <a:pt x="127" y="160"/>
                      <a:pt x="126" y="164"/>
                      <a:pt x="115" y="170"/>
                    </a:cubicBezTo>
                    <a:cubicBezTo>
                      <a:pt x="109" y="173"/>
                      <a:pt x="110" y="180"/>
                      <a:pt x="105" y="180"/>
                    </a:cubicBezTo>
                    <a:cubicBezTo>
                      <a:pt x="104" y="180"/>
                      <a:pt x="104" y="177"/>
                      <a:pt x="104" y="176"/>
                    </a:cubicBezTo>
                    <a:cubicBezTo>
                      <a:pt x="104" y="179"/>
                      <a:pt x="104" y="180"/>
                      <a:pt x="104" y="181"/>
                    </a:cubicBezTo>
                    <a:cubicBezTo>
                      <a:pt x="104" y="185"/>
                      <a:pt x="95" y="192"/>
                      <a:pt x="93" y="192"/>
                    </a:cubicBezTo>
                    <a:cubicBezTo>
                      <a:pt x="91" y="192"/>
                      <a:pt x="90" y="186"/>
                      <a:pt x="90" y="183"/>
                    </a:cubicBezTo>
                    <a:cubicBezTo>
                      <a:pt x="90" y="179"/>
                      <a:pt x="90" y="178"/>
                      <a:pt x="91" y="177"/>
                    </a:cubicBezTo>
                    <a:cubicBezTo>
                      <a:pt x="90" y="176"/>
                      <a:pt x="89" y="172"/>
                      <a:pt x="88" y="170"/>
                    </a:cubicBezTo>
                    <a:cubicBezTo>
                      <a:pt x="82" y="170"/>
                      <a:pt x="73" y="168"/>
                      <a:pt x="73" y="161"/>
                    </a:cubicBezTo>
                    <a:cubicBezTo>
                      <a:pt x="63" y="161"/>
                      <a:pt x="68" y="155"/>
                      <a:pt x="63" y="149"/>
                    </a:cubicBezTo>
                    <a:cubicBezTo>
                      <a:pt x="56" y="143"/>
                      <a:pt x="50" y="143"/>
                      <a:pt x="43" y="141"/>
                    </a:cubicBezTo>
                    <a:cubicBezTo>
                      <a:pt x="42" y="141"/>
                      <a:pt x="41" y="135"/>
                      <a:pt x="41" y="135"/>
                    </a:cubicBezTo>
                    <a:cubicBezTo>
                      <a:pt x="40" y="130"/>
                      <a:pt x="34" y="129"/>
                      <a:pt x="30" y="129"/>
                    </a:cubicBezTo>
                    <a:cubicBezTo>
                      <a:pt x="26" y="129"/>
                      <a:pt x="27" y="132"/>
                      <a:pt x="27" y="134"/>
                    </a:cubicBezTo>
                    <a:cubicBezTo>
                      <a:pt x="27" y="138"/>
                      <a:pt x="29" y="139"/>
                      <a:pt x="29" y="142"/>
                    </a:cubicBezTo>
                    <a:cubicBezTo>
                      <a:pt x="29" y="156"/>
                      <a:pt x="16" y="159"/>
                      <a:pt x="16" y="171"/>
                    </a:cubicBezTo>
                    <a:cubicBezTo>
                      <a:pt x="16" y="185"/>
                      <a:pt x="31" y="179"/>
                      <a:pt x="31" y="192"/>
                    </a:cubicBezTo>
                    <a:cubicBezTo>
                      <a:pt x="30" y="192"/>
                      <a:pt x="30" y="192"/>
                      <a:pt x="30" y="192"/>
                    </a:cubicBezTo>
                    <a:cubicBezTo>
                      <a:pt x="32" y="195"/>
                      <a:pt x="32" y="203"/>
                      <a:pt x="35" y="206"/>
                    </a:cubicBezTo>
                    <a:cubicBezTo>
                      <a:pt x="47" y="218"/>
                      <a:pt x="73" y="221"/>
                      <a:pt x="73" y="243"/>
                    </a:cubicBezTo>
                    <a:cubicBezTo>
                      <a:pt x="73" y="247"/>
                      <a:pt x="71" y="247"/>
                      <a:pt x="71" y="251"/>
                    </a:cubicBezTo>
                    <a:cubicBezTo>
                      <a:pt x="71" y="259"/>
                      <a:pt x="78" y="262"/>
                      <a:pt x="80" y="267"/>
                    </a:cubicBezTo>
                    <a:cubicBezTo>
                      <a:pt x="82" y="273"/>
                      <a:pt x="82" y="275"/>
                      <a:pt x="84" y="280"/>
                    </a:cubicBezTo>
                    <a:cubicBezTo>
                      <a:pt x="80" y="280"/>
                      <a:pt x="80" y="280"/>
                      <a:pt x="78" y="280"/>
                    </a:cubicBezTo>
                    <a:cubicBezTo>
                      <a:pt x="77" y="280"/>
                      <a:pt x="76" y="282"/>
                      <a:pt x="75" y="282"/>
                    </a:cubicBezTo>
                    <a:cubicBezTo>
                      <a:pt x="71" y="282"/>
                      <a:pt x="70" y="279"/>
                      <a:pt x="68" y="278"/>
                    </a:cubicBezTo>
                    <a:cubicBezTo>
                      <a:pt x="54" y="274"/>
                      <a:pt x="41" y="261"/>
                      <a:pt x="37" y="246"/>
                    </a:cubicBezTo>
                    <a:cubicBezTo>
                      <a:pt x="33" y="233"/>
                      <a:pt x="32" y="224"/>
                      <a:pt x="27" y="214"/>
                    </a:cubicBezTo>
                    <a:cubicBezTo>
                      <a:pt x="24" y="208"/>
                      <a:pt x="21" y="192"/>
                      <a:pt x="14" y="192"/>
                    </a:cubicBezTo>
                    <a:cubicBezTo>
                      <a:pt x="9" y="192"/>
                      <a:pt x="12" y="194"/>
                      <a:pt x="8" y="192"/>
                    </a:cubicBezTo>
                    <a:cubicBezTo>
                      <a:pt x="7" y="192"/>
                      <a:pt x="8" y="190"/>
                      <a:pt x="8" y="189"/>
                    </a:cubicBezTo>
                    <a:cubicBezTo>
                      <a:pt x="8" y="183"/>
                      <a:pt x="9" y="179"/>
                      <a:pt x="10" y="172"/>
                    </a:cubicBezTo>
                    <a:cubicBezTo>
                      <a:pt x="11" y="172"/>
                      <a:pt x="11" y="172"/>
                      <a:pt x="11" y="172"/>
                    </a:cubicBezTo>
                    <a:lnTo>
                      <a:pt x="12" y="17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5" name="Freeform 133">
                <a:extLst>
                  <a:ext uri="{FF2B5EF4-FFF2-40B4-BE49-F238E27FC236}">
                    <a16:creationId xmlns:a16="http://schemas.microsoft.com/office/drawing/2014/main" id="{48CC7730-2821-5A44-B74F-E2A8EE8BAD31}"/>
                  </a:ext>
                </a:extLst>
              </p:cNvPr>
              <p:cNvSpPr>
                <a:spLocks/>
              </p:cNvSpPr>
              <p:nvPr/>
            </p:nvSpPr>
            <p:spPr bwMode="auto">
              <a:xfrm>
                <a:off x="6142038" y="2898775"/>
                <a:ext cx="26988" cy="25400"/>
              </a:xfrm>
              <a:custGeom>
                <a:avLst/>
                <a:gdLst/>
                <a:ahLst/>
                <a:cxnLst>
                  <a:cxn ang="0">
                    <a:pos x="12" y="17"/>
                  </a:cxn>
                  <a:cxn ang="0">
                    <a:pos x="9" y="11"/>
                  </a:cxn>
                  <a:cxn ang="0">
                    <a:pos x="0" y="6"/>
                  </a:cxn>
                  <a:cxn ang="0">
                    <a:pos x="9" y="0"/>
                  </a:cxn>
                  <a:cxn ang="0">
                    <a:pos x="20" y="15"/>
                  </a:cxn>
                  <a:cxn ang="0">
                    <a:pos x="21" y="19"/>
                  </a:cxn>
                  <a:cxn ang="0">
                    <a:pos x="17" y="19"/>
                  </a:cxn>
                  <a:cxn ang="0">
                    <a:pos x="12" y="17"/>
                  </a:cxn>
                </a:cxnLst>
                <a:rect l="0" t="0" r="r" b="b"/>
                <a:pathLst>
                  <a:path w="21" h="19">
                    <a:moveTo>
                      <a:pt x="12" y="17"/>
                    </a:moveTo>
                    <a:cubicBezTo>
                      <a:pt x="11" y="17"/>
                      <a:pt x="9" y="12"/>
                      <a:pt x="9" y="11"/>
                    </a:cubicBezTo>
                    <a:cubicBezTo>
                      <a:pt x="7" y="7"/>
                      <a:pt x="0" y="9"/>
                      <a:pt x="0" y="6"/>
                    </a:cubicBezTo>
                    <a:cubicBezTo>
                      <a:pt x="0" y="3"/>
                      <a:pt x="6" y="0"/>
                      <a:pt x="9" y="0"/>
                    </a:cubicBezTo>
                    <a:cubicBezTo>
                      <a:pt x="11" y="7"/>
                      <a:pt x="14" y="15"/>
                      <a:pt x="20" y="15"/>
                    </a:cubicBezTo>
                    <a:cubicBezTo>
                      <a:pt x="20" y="16"/>
                      <a:pt x="20" y="18"/>
                      <a:pt x="21" y="19"/>
                    </a:cubicBezTo>
                    <a:cubicBezTo>
                      <a:pt x="20" y="19"/>
                      <a:pt x="18" y="19"/>
                      <a:pt x="17" y="19"/>
                    </a:cubicBezTo>
                    <a:cubicBezTo>
                      <a:pt x="15" y="19"/>
                      <a:pt x="14" y="17"/>
                      <a:pt x="12"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6" name="Freeform 134">
                <a:extLst>
                  <a:ext uri="{FF2B5EF4-FFF2-40B4-BE49-F238E27FC236}">
                    <a16:creationId xmlns:a16="http://schemas.microsoft.com/office/drawing/2014/main" id="{953F67EA-8065-2345-A08C-92DA83F0810C}"/>
                  </a:ext>
                </a:extLst>
              </p:cNvPr>
              <p:cNvSpPr>
                <a:spLocks/>
              </p:cNvSpPr>
              <p:nvPr/>
            </p:nvSpPr>
            <p:spPr bwMode="auto">
              <a:xfrm>
                <a:off x="6183313" y="2917825"/>
                <a:ext cx="11113" cy="11113"/>
              </a:xfrm>
              <a:custGeom>
                <a:avLst/>
                <a:gdLst/>
                <a:ahLst/>
                <a:cxnLst>
                  <a:cxn ang="0">
                    <a:pos x="1" y="0"/>
                  </a:cxn>
                  <a:cxn ang="0">
                    <a:pos x="5" y="0"/>
                  </a:cxn>
                  <a:cxn ang="0">
                    <a:pos x="9" y="3"/>
                  </a:cxn>
                  <a:cxn ang="0">
                    <a:pos x="4" y="8"/>
                  </a:cxn>
                  <a:cxn ang="0">
                    <a:pos x="1" y="3"/>
                  </a:cxn>
                  <a:cxn ang="0">
                    <a:pos x="1" y="0"/>
                  </a:cxn>
                </a:cxnLst>
                <a:rect l="0" t="0" r="r" b="b"/>
                <a:pathLst>
                  <a:path w="9" h="8">
                    <a:moveTo>
                      <a:pt x="1" y="0"/>
                    </a:moveTo>
                    <a:cubicBezTo>
                      <a:pt x="2" y="0"/>
                      <a:pt x="4" y="0"/>
                      <a:pt x="5" y="0"/>
                    </a:cubicBezTo>
                    <a:cubicBezTo>
                      <a:pt x="6" y="0"/>
                      <a:pt x="8" y="2"/>
                      <a:pt x="9" y="3"/>
                    </a:cubicBezTo>
                    <a:cubicBezTo>
                      <a:pt x="9" y="5"/>
                      <a:pt x="7" y="8"/>
                      <a:pt x="4" y="8"/>
                    </a:cubicBezTo>
                    <a:cubicBezTo>
                      <a:pt x="1" y="8"/>
                      <a:pt x="1" y="5"/>
                      <a:pt x="1" y="3"/>
                    </a:cubicBezTo>
                    <a:cubicBezTo>
                      <a:pt x="1" y="2"/>
                      <a:pt x="0"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7" name="Freeform 135">
                <a:extLst>
                  <a:ext uri="{FF2B5EF4-FFF2-40B4-BE49-F238E27FC236}">
                    <a16:creationId xmlns:a16="http://schemas.microsoft.com/office/drawing/2014/main" id="{CB8A72F1-E653-FA48-BC09-866E7C4AF754}"/>
                  </a:ext>
                </a:extLst>
              </p:cNvPr>
              <p:cNvSpPr>
                <a:spLocks/>
              </p:cNvSpPr>
              <p:nvPr/>
            </p:nvSpPr>
            <p:spPr bwMode="auto">
              <a:xfrm>
                <a:off x="6035675" y="2892425"/>
                <a:ext cx="9525" cy="15875"/>
              </a:xfrm>
              <a:custGeom>
                <a:avLst/>
                <a:gdLst/>
                <a:ahLst/>
                <a:cxnLst>
                  <a:cxn ang="0">
                    <a:pos x="1" y="0"/>
                  </a:cxn>
                  <a:cxn ang="0">
                    <a:pos x="8" y="12"/>
                  </a:cxn>
                  <a:cxn ang="0">
                    <a:pos x="0" y="2"/>
                  </a:cxn>
                  <a:cxn ang="0">
                    <a:pos x="0" y="0"/>
                  </a:cxn>
                  <a:cxn ang="0">
                    <a:pos x="3" y="0"/>
                  </a:cxn>
                  <a:cxn ang="0">
                    <a:pos x="3" y="2"/>
                  </a:cxn>
                  <a:cxn ang="0">
                    <a:pos x="1" y="0"/>
                  </a:cxn>
                </a:cxnLst>
                <a:rect l="0" t="0" r="r" b="b"/>
                <a:pathLst>
                  <a:path w="8" h="12">
                    <a:moveTo>
                      <a:pt x="1" y="0"/>
                    </a:moveTo>
                    <a:cubicBezTo>
                      <a:pt x="5" y="4"/>
                      <a:pt x="8" y="7"/>
                      <a:pt x="8" y="12"/>
                    </a:cubicBezTo>
                    <a:cubicBezTo>
                      <a:pt x="5" y="12"/>
                      <a:pt x="0" y="5"/>
                      <a:pt x="0" y="2"/>
                    </a:cubicBezTo>
                    <a:cubicBezTo>
                      <a:pt x="0" y="1"/>
                      <a:pt x="0" y="1"/>
                      <a:pt x="0" y="0"/>
                    </a:cubicBezTo>
                    <a:cubicBezTo>
                      <a:pt x="3" y="0"/>
                      <a:pt x="3" y="0"/>
                      <a:pt x="3" y="0"/>
                    </a:cubicBezTo>
                    <a:cubicBezTo>
                      <a:pt x="3" y="1"/>
                      <a:pt x="3" y="2"/>
                      <a:pt x="3" y="2"/>
                    </a:cubicBezTo>
                    <a:lnTo>
                      <a:pt x="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8" name="Freeform 136">
                <a:extLst>
                  <a:ext uri="{FF2B5EF4-FFF2-40B4-BE49-F238E27FC236}">
                    <a16:creationId xmlns:a16="http://schemas.microsoft.com/office/drawing/2014/main" id="{64794C82-6358-9745-BE70-25121C6C16EB}"/>
                  </a:ext>
                </a:extLst>
              </p:cNvPr>
              <p:cNvSpPr>
                <a:spLocks/>
              </p:cNvSpPr>
              <p:nvPr/>
            </p:nvSpPr>
            <p:spPr bwMode="auto">
              <a:xfrm>
                <a:off x="6013450" y="2855913"/>
                <a:ext cx="15875" cy="15875"/>
              </a:xfrm>
              <a:custGeom>
                <a:avLst/>
                <a:gdLst/>
                <a:ahLst/>
                <a:cxnLst>
                  <a:cxn ang="0">
                    <a:pos x="2" y="0"/>
                  </a:cxn>
                  <a:cxn ang="0">
                    <a:pos x="8" y="11"/>
                  </a:cxn>
                  <a:cxn ang="0">
                    <a:pos x="0" y="1"/>
                  </a:cxn>
                  <a:cxn ang="0">
                    <a:pos x="0" y="1"/>
                  </a:cxn>
                  <a:cxn ang="0">
                    <a:pos x="2" y="0"/>
                  </a:cxn>
                </a:cxnLst>
                <a:rect l="0" t="0" r="r" b="b"/>
                <a:pathLst>
                  <a:path w="12" h="11">
                    <a:moveTo>
                      <a:pt x="2" y="0"/>
                    </a:moveTo>
                    <a:cubicBezTo>
                      <a:pt x="5" y="2"/>
                      <a:pt x="12" y="11"/>
                      <a:pt x="8" y="11"/>
                    </a:cubicBezTo>
                    <a:cubicBezTo>
                      <a:pt x="6" y="11"/>
                      <a:pt x="1" y="4"/>
                      <a:pt x="0" y="1"/>
                    </a:cubicBezTo>
                    <a:cubicBezTo>
                      <a:pt x="0" y="1"/>
                      <a:pt x="0" y="1"/>
                      <a:pt x="0" y="1"/>
                    </a:cubicBezTo>
                    <a:lnTo>
                      <a:pt x="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19" name="Freeform 137">
                <a:extLst>
                  <a:ext uri="{FF2B5EF4-FFF2-40B4-BE49-F238E27FC236}">
                    <a16:creationId xmlns:a16="http://schemas.microsoft.com/office/drawing/2014/main" id="{CD2CAF36-DE6B-E141-B1E7-A494CA83F7B8}"/>
                  </a:ext>
                </a:extLst>
              </p:cNvPr>
              <p:cNvSpPr>
                <a:spLocks/>
              </p:cNvSpPr>
              <p:nvPr/>
            </p:nvSpPr>
            <p:spPr bwMode="auto">
              <a:xfrm>
                <a:off x="6548438" y="2284413"/>
                <a:ext cx="41275" cy="49213"/>
              </a:xfrm>
              <a:custGeom>
                <a:avLst/>
                <a:gdLst/>
                <a:ahLst/>
                <a:cxnLst>
                  <a:cxn ang="0">
                    <a:pos x="12" y="22"/>
                  </a:cxn>
                  <a:cxn ang="0">
                    <a:pos x="14" y="16"/>
                  </a:cxn>
                  <a:cxn ang="0">
                    <a:pos x="10" y="10"/>
                  </a:cxn>
                  <a:cxn ang="0">
                    <a:pos x="10" y="14"/>
                  </a:cxn>
                  <a:cxn ang="0">
                    <a:pos x="5" y="16"/>
                  </a:cxn>
                  <a:cxn ang="0">
                    <a:pos x="0" y="11"/>
                  </a:cxn>
                  <a:cxn ang="0">
                    <a:pos x="14" y="0"/>
                  </a:cxn>
                  <a:cxn ang="0">
                    <a:pos x="26" y="3"/>
                  </a:cxn>
                  <a:cxn ang="0">
                    <a:pos x="26" y="8"/>
                  </a:cxn>
                  <a:cxn ang="0">
                    <a:pos x="30" y="11"/>
                  </a:cxn>
                  <a:cxn ang="0">
                    <a:pos x="30" y="16"/>
                  </a:cxn>
                  <a:cxn ang="0">
                    <a:pos x="26" y="16"/>
                  </a:cxn>
                  <a:cxn ang="0">
                    <a:pos x="15" y="37"/>
                  </a:cxn>
                  <a:cxn ang="0">
                    <a:pos x="14" y="33"/>
                  </a:cxn>
                  <a:cxn ang="0">
                    <a:pos x="14" y="36"/>
                  </a:cxn>
                  <a:cxn ang="0">
                    <a:pos x="7" y="29"/>
                  </a:cxn>
                  <a:cxn ang="0">
                    <a:pos x="12" y="22"/>
                  </a:cxn>
                </a:cxnLst>
                <a:rect l="0" t="0" r="r" b="b"/>
                <a:pathLst>
                  <a:path w="30" h="37">
                    <a:moveTo>
                      <a:pt x="12" y="22"/>
                    </a:moveTo>
                    <a:cubicBezTo>
                      <a:pt x="14" y="16"/>
                      <a:pt x="14" y="16"/>
                      <a:pt x="14" y="16"/>
                    </a:cubicBezTo>
                    <a:cubicBezTo>
                      <a:pt x="11" y="15"/>
                      <a:pt x="11" y="12"/>
                      <a:pt x="10" y="10"/>
                    </a:cubicBezTo>
                    <a:cubicBezTo>
                      <a:pt x="10" y="11"/>
                      <a:pt x="9" y="13"/>
                      <a:pt x="10" y="14"/>
                    </a:cubicBezTo>
                    <a:cubicBezTo>
                      <a:pt x="8" y="14"/>
                      <a:pt x="6" y="16"/>
                      <a:pt x="5" y="16"/>
                    </a:cubicBezTo>
                    <a:cubicBezTo>
                      <a:pt x="3" y="16"/>
                      <a:pt x="0" y="13"/>
                      <a:pt x="0" y="11"/>
                    </a:cubicBezTo>
                    <a:cubicBezTo>
                      <a:pt x="0" y="8"/>
                      <a:pt x="13" y="0"/>
                      <a:pt x="14" y="0"/>
                    </a:cubicBezTo>
                    <a:cubicBezTo>
                      <a:pt x="18" y="0"/>
                      <a:pt x="20" y="3"/>
                      <a:pt x="26" y="3"/>
                    </a:cubicBezTo>
                    <a:cubicBezTo>
                      <a:pt x="26" y="5"/>
                      <a:pt x="25" y="8"/>
                      <a:pt x="26" y="8"/>
                    </a:cubicBezTo>
                    <a:cubicBezTo>
                      <a:pt x="30" y="11"/>
                      <a:pt x="30" y="11"/>
                      <a:pt x="30" y="11"/>
                    </a:cubicBezTo>
                    <a:cubicBezTo>
                      <a:pt x="30" y="13"/>
                      <a:pt x="29" y="14"/>
                      <a:pt x="30" y="16"/>
                    </a:cubicBezTo>
                    <a:cubicBezTo>
                      <a:pt x="29" y="16"/>
                      <a:pt x="27" y="16"/>
                      <a:pt x="26" y="16"/>
                    </a:cubicBezTo>
                    <a:cubicBezTo>
                      <a:pt x="25" y="24"/>
                      <a:pt x="21" y="37"/>
                      <a:pt x="15" y="37"/>
                    </a:cubicBezTo>
                    <a:cubicBezTo>
                      <a:pt x="14" y="37"/>
                      <a:pt x="14" y="35"/>
                      <a:pt x="14" y="33"/>
                    </a:cubicBezTo>
                    <a:cubicBezTo>
                      <a:pt x="14" y="36"/>
                      <a:pt x="14" y="36"/>
                      <a:pt x="14" y="36"/>
                    </a:cubicBezTo>
                    <a:cubicBezTo>
                      <a:pt x="10" y="36"/>
                      <a:pt x="7" y="31"/>
                      <a:pt x="7" y="29"/>
                    </a:cubicBezTo>
                    <a:cubicBezTo>
                      <a:pt x="7" y="28"/>
                      <a:pt x="12" y="22"/>
                      <a:pt x="12" y="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0" name="Freeform 138">
                <a:extLst>
                  <a:ext uri="{FF2B5EF4-FFF2-40B4-BE49-F238E27FC236}">
                    <a16:creationId xmlns:a16="http://schemas.microsoft.com/office/drawing/2014/main" id="{4F53FB6A-320E-9542-8574-77E2903CF966}"/>
                  </a:ext>
                </a:extLst>
              </p:cNvPr>
              <p:cNvSpPr>
                <a:spLocks/>
              </p:cNvSpPr>
              <p:nvPr/>
            </p:nvSpPr>
            <p:spPr bwMode="auto">
              <a:xfrm>
                <a:off x="6596063" y="2271713"/>
                <a:ext cx="42863" cy="30163"/>
              </a:xfrm>
              <a:custGeom>
                <a:avLst/>
                <a:gdLst/>
                <a:ahLst/>
                <a:cxnLst>
                  <a:cxn ang="0">
                    <a:pos x="23" y="15"/>
                  </a:cxn>
                  <a:cxn ang="0">
                    <a:pos x="17" y="12"/>
                  </a:cxn>
                  <a:cxn ang="0">
                    <a:pos x="6" y="23"/>
                  </a:cxn>
                  <a:cxn ang="0">
                    <a:pos x="3" y="17"/>
                  </a:cxn>
                  <a:cxn ang="0">
                    <a:pos x="0" y="12"/>
                  </a:cxn>
                  <a:cxn ang="0">
                    <a:pos x="8" y="5"/>
                  </a:cxn>
                  <a:cxn ang="0">
                    <a:pos x="23" y="0"/>
                  </a:cxn>
                  <a:cxn ang="0">
                    <a:pos x="23" y="15"/>
                  </a:cxn>
                </a:cxnLst>
                <a:rect l="0" t="0" r="r" b="b"/>
                <a:pathLst>
                  <a:path w="33" h="23">
                    <a:moveTo>
                      <a:pt x="23" y="15"/>
                    </a:moveTo>
                    <a:cubicBezTo>
                      <a:pt x="20" y="15"/>
                      <a:pt x="18" y="13"/>
                      <a:pt x="17" y="12"/>
                    </a:cubicBezTo>
                    <a:cubicBezTo>
                      <a:pt x="13" y="16"/>
                      <a:pt x="12" y="23"/>
                      <a:pt x="6" y="23"/>
                    </a:cubicBezTo>
                    <a:cubicBezTo>
                      <a:pt x="4" y="23"/>
                      <a:pt x="3" y="19"/>
                      <a:pt x="3" y="17"/>
                    </a:cubicBezTo>
                    <a:cubicBezTo>
                      <a:pt x="1" y="15"/>
                      <a:pt x="0" y="14"/>
                      <a:pt x="0" y="12"/>
                    </a:cubicBezTo>
                    <a:cubicBezTo>
                      <a:pt x="0" y="12"/>
                      <a:pt x="8" y="6"/>
                      <a:pt x="8" y="5"/>
                    </a:cubicBezTo>
                    <a:cubicBezTo>
                      <a:pt x="16" y="7"/>
                      <a:pt x="17" y="0"/>
                      <a:pt x="23" y="0"/>
                    </a:cubicBezTo>
                    <a:cubicBezTo>
                      <a:pt x="33" y="0"/>
                      <a:pt x="28" y="15"/>
                      <a:pt x="23"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1" name="Freeform 139">
                <a:extLst>
                  <a:ext uri="{FF2B5EF4-FFF2-40B4-BE49-F238E27FC236}">
                    <a16:creationId xmlns:a16="http://schemas.microsoft.com/office/drawing/2014/main" id="{58B16F56-778E-8E4C-A53F-9F9166D71296}"/>
                  </a:ext>
                </a:extLst>
              </p:cNvPr>
              <p:cNvSpPr>
                <a:spLocks/>
              </p:cNvSpPr>
              <p:nvPr/>
            </p:nvSpPr>
            <p:spPr bwMode="auto">
              <a:xfrm>
                <a:off x="6572250" y="2136775"/>
                <a:ext cx="185738" cy="153988"/>
              </a:xfrm>
              <a:custGeom>
                <a:avLst/>
                <a:gdLst/>
                <a:ahLst/>
                <a:cxnLst>
                  <a:cxn ang="0">
                    <a:pos x="55" y="110"/>
                  </a:cxn>
                  <a:cxn ang="0">
                    <a:pos x="55" y="107"/>
                  </a:cxn>
                  <a:cxn ang="0">
                    <a:pos x="56" y="99"/>
                  </a:cxn>
                  <a:cxn ang="0">
                    <a:pos x="43" y="95"/>
                  </a:cxn>
                  <a:cxn ang="0">
                    <a:pos x="39" y="99"/>
                  </a:cxn>
                  <a:cxn ang="0">
                    <a:pos x="29" y="100"/>
                  </a:cxn>
                  <a:cxn ang="0">
                    <a:pos x="6" y="106"/>
                  </a:cxn>
                  <a:cxn ang="0">
                    <a:pos x="0" y="104"/>
                  </a:cxn>
                  <a:cxn ang="0">
                    <a:pos x="5" y="101"/>
                  </a:cxn>
                  <a:cxn ang="0">
                    <a:pos x="30" y="84"/>
                  </a:cxn>
                  <a:cxn ang="0">
                    <a:pos x="57" y="84"/>
                  </a:cxn>
                  <a:cxn ang="0">
                    <a:pos x="72" y="70"/>
                  </a:cxn>
                  <a:cxn ang="0">
                    <a:pos x="79" y="59"/>
                  </a:cxn>
                  <a:cxn ang="0">
                    <a:pos x="77" y="64"/>
                  </a:cxn>
                  <a:cxn ang="0">
                    <a:pos x="79" y="66"/>
                  </a:cxn>
                  <a:cxn ang="0">
                    <a:pos x="92" y="60"/>
                  </a:cxn>
                  <a:cxn ang="0">
                    <a:pos x="116" y="25"/>
                  </a:cxn>
                  <a:cxn ang="0">
                    <a:pos x="114" y="19"/>
                  </a:cxn>
                  <a:cxn ang="0">
                    <a:pos x="125" y="3"/>
                  </a:cxn>
                  <a:cxn ang="0">
                    <a:pos x="130" y="4"/>
                  </a:cxn>
                  <a:cxn ang="0">
                    <a:pos x="129" y="4"/>
                  </a:cxn>
                  <a:cxn ang="0">
                    <a:pos x="128" y="0"/>
                  </a:cxn>
                  <a:cxn ang="0">
                    <a:pos x="133" y="2"/>
                  </a:cxn>
                  <a:cxn ang="0">
                    <a:pos x="134" y="11"/>
                  </a:cxn>
                  <a:cxn ang="0">
                    <a:pos x="140" y="26"/>
                  </a:cxn>
                  <a:cxn ang="0">
                    <a:pos x="134" y="40"/>
                  </a:cxn>
                  <a:cxn ang="0">
                    <a:pos x="134" y="43"/>
                  </a:cxn>
                  <a:cxn ang="0">
                    <a:pos x="130" y="44"/>
                  </a:cxn>
                  <a:cxn ang="0">
                    <a:pos x="127" y="63"/>
                  </a:cxn>
                  <a:cxn ang="0">
                    <a:pos x="122" y="76"/>
                  </a:cxn>
                  <a:cxn ang="0">
                    <a:pos x="125" y="84"/>
                  </a:cxn>
                  <a:cxn ang="0">
                    <a:pos x="114" y="93"/>
                  </a:cxn>
                  <a:cxn ang="0">
                    <a:pos x="114" y="86"/>
                  </a:cxn>
                  <a:cxn ang="0">
                    <a:pos x="102" y="96"/>
                  </a:cxn>
                  <a:cxn ang="0">
                    <a:pos x="100" y="94"/>
                  </a:cxn>
                  <a:cxn ang="0">
                    <a:pos x="96" y="94"/>
                  </a:cxn>
                  <a:cxn ang="0">
                    <a:pos x="87" y="100"/>
                  </a:cxn>
                  <a:cxn ang="0">
                    <a:pos x="74" y="92"/>
                  </a:cxn>
                  <a:cxn ang="0">
                    <a:pos x="72" y="96"/>
                  </a:cxn>
                  <a:cxn ang="0">
                    <a:pos x="76" y="103"/>
                  </a:cxn>
                  <a:cxn ang="0">
                    <a:pos x="72" y="103"/>
                  </a:cxn>
                  <a:cxn ang="0">
                    <a:pos x="61" y="115"/>
                  </a:cxn>
                  <a:cxn ang="0">
                    <a:pos x="55" y="110"/>
                  </a:cxn>
                </a:cxnLst>
                <a:rect l="0" t="0" r="r" b="b"/>
                <a:pathLst>
                  <a:path w="140" h="115">
                    <a:moveTo>
                      <a:pt x="55" y="110"/>
                    </a:moveTo>
                    <a:cubicBezTo>
                      <a:pt x="53" y="110"/>
                      <a:pt x="55" y="108"/>
                      <a:pt x="55" y="107"/>
                    </a:cubicBezTo>
                    <a:cubicBezTo>
                      <a:pt x="55" y="104"/>
                      <a:pt x="56" y="101"/>
                      <a:pt x="56" y="99"/>
                    </a:cubicBezTo>
                    <a:cubicBezTo>
                      <a:pt x="51" y="98"/>
                      <a:pt x="48" y="95"/>
                      <a:pt x="43" y="95"/>
                    </a:cubicBezTo>
                    <a:cubicBezTo>
                      <a:pt x="40" y="95"/>
                      <a:pt x="40" y="98"/>
                      <a:pt x="39" y="99"/>
                    </a:cubicBezTo>
                    <a:cubicBezTo>
                      <a:pt x="35" y="100"/>
                      <a:pt x="32" y="98"/>
                      <a:pt x="29" y="100"/>
                    </a:cubicBezTo>
                    <a:cubicBezTo>
                      <a:pt x="23" y="103"/>
                      <a:pt x="15" y="106"/>
                      <a:pt x="6" y="106"/>
                    </a:cubicBezTo>
                    <a:cubicBezTo>
                      <a:pt x="3" y="106"/>
                      <a:pt x="0" y="106"/>
                      <a:pt x="0" y="104"/>
                    </a:cubicBezTo>
                    <a:cubicBezTo>
                      <a:pt x="0" y="103"/>
                      <a:pt x="4" y="102"/>
                      <a:pt x="5" y="101"/>
                    </a:cubicBezTo>
                    <a:cubicBezTo>
                      <a:pt x="15" y="95"/>
                      <a:pt x="19" y="84"/>
                      <a:pt x="30" y="84"/>
                    </a:cubicBezTo>
                    <a:cubicBezTo>
                      <a:pt x="43" y="84"/>
                      <a:pt x="47" y="84"/>
                      <a:pt x="57" y="84"/>
                    </a:cubicBezTo>
                    <a:cubicBezTo>
                      <a:pt x="65" y="84"/>
                      <a:pt x="68" y="70"/>
                      <a:pt x="72" y="70"/>
                    </a:cubicBezTo>
                    <a:cubicBezTo>
                      <a:pt x="72" y="70"/>
                      <a:pt x="78" y="60"/>
                      <a:pt x="79" y="59"/>
                    </a:cubicBezTo>
                    <a:cubicBezTo>
                      <a:pt x="78" y="61"/>
                      <a:pt x="77" y="62"/>
                      <a:pt x="77" y="64"/>
                    </a:cubicBezTo>
                    <a:cubicBezTo>
                      <a:pt x="77" y="65"/>
                      <a:pt x="78" y="66"/>
                      <a:pt x="79" y="66"/>
                    </a:cubicBezTo>
                    <a:cubicBezTo>
                      <a:pt x="86" y="66"/>
                      <a:pt x="87" y="62"/>
                      <a:pt x="92" y="60"/>
                    </a:cubicBezTo>
                    <a:cubicBezTo>
                      <a:pt x="101" y="57"/>
                      <a:pt x="116" y="39"/>
                      <a:pt x="116" y="25"/>
                    </a:cubicBezTo>
                    <a:cubicBezTo>
                      <a:pt x="116" y="22"/>
                      <a:pt x="114" y="22"/>
                      <a:pt x="114" y="19"/>
                    </a:cubicBezTo>
                    <a:cubicBezTo>
                      <a:pt x="114" y="14"/>
                      <a:pt x="119" y="3"/>
                      <a:pt x="125" y="3"/>
                    </a:cubicBezTo>
                    <a:cubicBezTo>
                      <a:pt x="125" y="3"/>
                      <a:pt x="125" y="9"/>
                      <a:pt x="130" y="4"/>
                    </a:cubicBezTo>
                    <a:cubicBezTo>
                      <a:pt x="130" y="4"/>
                      <a:pt x="129" y="4"/>
                      <a:pt x="129" y="4"/>
                    </a:cubicBezTo>
                    <a:cubicBezTo>
                      <a:pt x="128" y="4"/>
                      <a:pt x="127" y="0"/>
                      <a:pt x="128" y="0"/>
                    </a:cubicBezTo>
                    <a:cubicBezTo>
                      <a:pt x="131" y="0"/>
                      <a:pt x="133" y="1"/>
                      <a:pt x="133" y="2"/>
                    </a:cubicBezTo>
                    <a:cubicBezTo>
                      <a:pt x="135" y="5"/>
                      <a:pt x="134" y="8"/>
                      <a:pt x="134" y="11"/>
                    </a:cubicBezTo>
                    <a:cubicBezTo>
                      <a:pt x="134" y="17"/>
                      <a:pt x="140" y="20"/>
                      <a:pt x="140" y="26"/>
                    </a:cubicBezTo>
                    <a:cubicBezTo>
                      <a:pt x="140" y="33"/>
                      <a:pt x="134" y="34"/>
                      <a:pt x="134" y="40"/>
                    </a:cubicBezTo>
                    <a:cubicBezTo>
                      <a:pt x="134" y="41"/>
                      <a:pt x="134" y="42"/>
                      <a:pt x="134" y="43"/>
                    </a:cubicBezTo>
                    <a:cubicBezTo>
                      <a:pt x="133" y="44"/>
                      <a:pt x="132" y="43"/>
                      <a:pt x="130" y="44"/>
                    </a:cubicBezTo>
                    <a:cubicBezTo>
                      <a:pt x="126" y="45"/>
                      <a:pt x="127" y="59"/>
                      <a:pt x="127" y="63"/>
                    </a:cubicBezTo>
                    <a:cubicBezTo>
                      <a:pt x="127" y="67"/>
                      <a:pt x="122" y="70"/>
                      <a:pt x="122" y="76"/>
                    </a:cubicBezTo>
                    <a:cubicBezTo>
                      <a:pt x="122" y="80"/>
                      <a:pt x="124" y="81"/>
                      <a:pt x="125" y="84"/>
                    </a:cubicBezTo>
                    <a:cubicBezTo>
                      <a:pt x="119" y="87"/>
                      <a:pt x="119" y="91"/>
                      <a:pt x="114" y="93"/>
                    </a:cubicBezTo>
                    <a:cubicBezTo>
                      <a:pt x="112" y="89"/>
                      <a:pt x="114" y="89"/>
                      <a:pt x="114" y="86"/>
                    </a:cubicBezTo>
                    <a:cubicBezTo>
                      <a:pt x="108" y="90"/>
                      <a:pt x="104" y="90"/>
                      <a:pt x="102" y="96"/>
                    </a:cubicBezTo>
                    <a:cubicBezTo>
                      <a:pt x="102" y="96"/>
                      <a:pt x="100" y="95"/>
                      <a:pt x="100" y="94"/>
                    </a:cubicBezTo>
                    <a:cubicBezTo>
                      <a:pt x="96" y="94"/>
                      <a:pt x="96" y="94"/>
                      <a:pt x="96" y="94"/>
                    </a:cubicBezTo>
                    <a:cubicBezTo>
                      <a:pt x="93" y="97"/>
                      <a:pt x="91" y="100"/>
                      <a:pt x="87" y="100"/>
                    </a:cubicBezTo>
                    <a:cubicBezTo>
                      <a:pt x="78" y="100"/>
                      <a:pt x="78" y="92"/>
                      <a:pt x="74" y="92"/>
                    </a:cubicBezTo>
                    <a:cubicBezTo>
                      <a:pt x="73" y="92"/>
                      <a:pt x="72" y="94"/>
                      <a:pt x="72" y="96"/>
                    </a:cubicBezTo>
                    <a:cubicBezTo>
                      <a:pt x="72" y="97"/>
                      <a:pt x="76" y="103"/>
                      <a:pt x="76" y="103"/>
                    </a:cubicBezTo>
                    <a:cubicBezTo>
                      <a:pt x="75" y="103"/>
                      <a:pt x="73" y="103"/>
                      <a:pt x="72" y="103"/>
                    </a:cubicBezTo>
                    <a:cubicBezTo>
                      <a:pt x="68" y="103"/>
                      <a:pt x="63" y="110"/>
                      <a:pt x="61" y="115"/>
                    </a:cubicBezTo>
                    <a:cubicBezTo>
                      <a:pt x="57" y="114"/>
                      <a:pt x="58" y="110"/>
                      <a:pt x="55" y="1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2" name="Freeform 140">
                <a:extLst>
                  <a:ext uri="{FF2B5EF4-FFF2-40B4-BE49-F238E27FC236}">
                    <a16:creationId xmlns:a16="http://schemas.microsoft.com/office/drawing/2014/main" id="{0DADCF29-E7B9-CD48-976A-67A37B853FF3}"/>
                  </a:ext>
                </a:extLst>
              </p:cNvPr>
              <p:cNvSpPr>
                <a:spLocks/>
              </p:cNvSpPr>
              <p:nvPr/>
            </p:nvSpPr>
            <p:spPr bwMode="auto">
              <a:xfrm>
                <a:off x="6721475" y="2054225"/>
                <a:ext cx="96838" cy="80963"/>
              </a:xfrm>
              <a:custGeom>
                <a:avLst/>
                <a:gdLst/>
                <a:ahLst/>
                <a:cxnLst>
                  <a:cxn ang="0">
                    <a:pos x="11" y="33"/>
                  </a:cxn>
                  <a:cxn ang="0">
                    <a:pos x="15" y="33"/>
                  </a:cxn>
                  <a:cxn ang="0">
                    <a:pos x="26" y="10"/>
                  </a:cxn>
                  <a:cxn ang="0">
                    <a:pos x="23" y="6"/>
                  </a:cxn>
                  <a:cxn ang="0">
                    <a:pos x="26" y="0"/>
                  </a:cxn>
                  <a:cxn ang="0">
                    <a:pos x="60" y="22"/>
                  </a:cxn>
                  <a:cxn ang="0">
                    <a:pos x="70" y="21"/>
                  </a:cxn>
                  <a:cxn ang="0">
                    <a:pos x="67" y="26"/>
                  </a:cxn>
                  <a:cxn ang="0">
                    <a:pos x="72" y="32"/>
                  </a:cxn>
                  <a:cxn ang="0">
                    <a:pos x="59" y="36"/>
                  </a:cxn>
                  <a:cxn ang="0">
                    <a:pos x="43" y="51"/>
                  </a:cxn>
                  <a:cxn ang="0">
                    <a:pos x="24" y="41"/>
                  </a:cxn>
                  <a:cxn ang="0">
                    <a:pos x="21" y="45"/>
                  </a:cxn>
                  <a:cxn ang="0">
                    <a:pos x="8" y="48"/>
                  </a:cxn>
                  <a:cxn ang="0">
                    <a:pos x="16" y="54"/>
                  </a:cxn>
                  <a:cxn ang="0">
                    <a:pos x="5" y="61"/>
                  </a:cxn>
                  <a:cxn ang="0">
                    <a:pos x="3" y="61"/>
                  </a:cxn>
                  <a:cxn ang="0">
                    <a:pos x="3" y="51"/>
                  </a:cxn>
                  <a:cxn ang="0">
                    <a:pos x="0" y="46"/>
                  </a:cxn>
                  <a:cxn ang="0">
                    <a:pos x="8" y="35"/>
                  </a:cxn>
                  <a:cxn ang="0">
                    <a:pos x="8" y="32"/>
                  </a:cxn>
                  <a:cxn ang="0">
                    <a:pos x="12" y="34"/>
                  </a:cxn>
                  <a:cxn ang="0">
                    <a:pos x="11" y="33"/>
                  </a:cxn>
                </a:cxnLst>
                <a:rect l="0" t="0" r="r" b="b"/>
                <a:pathLst>
                  <a:path w="72" h="61">
                    <a:moveTo>
                      <a:pt x="11" y="33"/>
                    </a:moveTo>
                    <a:cubicBezTo>
                      <a:pt x="12" y="33"/>
                      <a:pt x="14" y="33"/>
                      <a:pt x="15" y="33"/>
                    </a:cubicBezTo>
                    <a:cubicBezTo>
                      <a:pt x="23" y="33"/>
                      <a:pt x="26" y="16"/>
                      <a:pt x="26" y="10"/>
                    </a:cubicBezTo>
                    <a:cubicBezTo>
                      <a:pt x="26" y="8"/>
                      <a:pt x="23" y="7"/>
                      <a:pt x="23" y="6"/>
                    </a:cubicBezTo>
                    <a:cubicBezTo>
                      <a:pt x="23" y="2"/>
                      <a:pt x="25" y="1"/>
                      <a:pt x="26" y="0"/>
                    </a:cubicBezTo>
                    <a:cubicBezTo>
                      <a:pt x="38" y="8"/>
                      <a:pt x="43" y="22"/>
                      <a:pt x="60" y="22"/>
                    </a:cubicBezTo>
                    <a:cubicBezTo>
                      <a:pt x="64" y="22"/>
                      <a:pt x="67" y="19"/>
                      <a:pt x="70" y="21"/>
                    </a:cubicBezTo>
                    <a:cubicBezTo>
                      <a:pt x="69" y="23"/>
                      <a:pt x="67" y="24"/>
                      <a:pt x="67" y="26"/>
                    </a:cubicBezTo>
                    <a:cubicBezTo>
                      <a:pt x="67" y="29"/>
                      <a:pt x="71" y="32"/>
                      <a:pt x="72" y="32"/>
                    </a:cubicBezTo>
                    <a:cubicBezTo>
                      <a:pt x="68" y="35"/>
                      <a:pt x="65" y="36"/>
                      <a:pt x="59" y="36"/>
                    </a:cubicBezTo>
                    <a:cubicBezTo>
                      <a:pt x="49" y="36"/>
                      <a:pt x="46" y="46"/>
                      <a:pt x="43" y="51"/>
                    </a:cubicBezTo>
                    <a:cubicBezTo>
                      <a:pt x="36" y="47"/>
                      <a:pt x="31" y="46"/>
                      <a:pt x="24" y="41"/>
                    </a:cubicBezTo>
                    <a:cubicBezTo>
                      <a:pt x="23" y="42"/>
                      <a:pt x="21" y="43"/>
                      <a:pt x="21" y="45"/>
                    </a:cubicBezTo>
                    <a:cubicBezTo>
                      <a:pt x="15" y="45"/>
                      <a:pt x="8" y="40"/>
                      <a:pt x="8" y="48"/>
                    </a:cubicBezTo>
                    <a:cubicBezTo>
                      <a:pt x="8" y="52"/>
                      <a:pt x="14" y="52"/>
                      <a:pt x="16" y="54"/>
                    </a:cubicBezTo>
                    <a:cubicBezTo>
                      <a:pt x="12" y="59"/>
                      <a:pt x="9" y="57"/>
                      <a:pt x="5" y="61"/>
                    </a:cubicBezTo>
                    <a:cubicBezTo>
                      <a:pt x="3" y="61"/>
                      <a:pt x="3" y="61"/>
                      <a:pt x="3" y="61"/>
                    </a:cubicBezTo>
                    <a:cubicBezTo>
                      <a:pt x="3" y="58"/>
                      <a:pt x="3" y="51"/>
                      <a:pt x="3" y="51"/>
                    </a:cubicBezTo>
                    <a:cubicBezTo>
                      <a:pt x="3" y="49"/>
                      <a:pt x="0" y="48"/>
                      <a:pt x="0" y="46"/>
                    </a:cubicBezTo>
                    <a:cubicBezTo>
                      <a:pt x="0" y="41"/>
                      <a:pt x="8" y="38"/>
                      <a:pt x="8" y="35"/>
                    </a:cubicBezTo>
                    <a:cubicBezTo>
                      <a:pt x="8" y="32"/>
                      <a:pt x="8" y="32"/>
                      <a:pt x="8" y="32"/>
                    </a:cubicBezTo>
                    <a:cubicBezTo>
                      <a:pt x="9" y="32"/>
                      <a:pt x="10" y="33"/>
                      <a:pt x="12" y="34"/>
                    </a:cubicBezTo>
                    <a:lnTo>
                      <a:pt x="11" y="3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3" name="Freeform 141">
                <a:extLst>
                  <a:ext uri="{FF2B5EF4-FFF2-40B4-BE49-F238E27FC236}">
                    <a16:creationId xmlns:a16="http://schemas.microsoft.com/office/drawing/2014/main" id="{E7C3749E-CCD5-2E4F-A578-0209B13E639D}"/>
                  </a:ext>
                </a:extLst>
              </p:cNvPr>
              <p:cNvSpPr>
                <a:spLocks/>
              </p:cNvSpPr>
              <p:nvPr/>
            </p:nvSpPr>
            <p:spPr bwMode="auto">
              <a:xfrm>
                <a:off x="6816725" y="2073275"/>
                <a:ext cx="15875" cy="14288"/>
              </a:xfrm>
              <a:custGeom>
                <a:avLst/>
                <a:gdLst/>
                <a:ahLst/>
                <a:cxnLst>
                  <a:cxn ang="0">
                    <a:pos x="10" y="0"/>
                  </a:cxn>
                  <a:cxn ang="0">
                    <a:pos x="12" y="2"/>
                  </a:cxn>
                  <a:cxn ang="0">
                    <a:pos x="1" y="11"/>
                  </a:cxn>
                  <a:cxn ang="0">
                    <a:pos x="1" y="7"/>
                  </a:cxn>
                  <a:cxn ang="0">
                    <a:pos x="11" y="0"/>
                  </a:cxn>
                  <a:cxn ang="0">
                    <a:pos x="10" y="0"/>
                  </a:cxn>
                </a:cxnLst>
                <a:rect l="0" t="0" r="r" b="b"/>
                <a:pathLst>
                  <a:path w="12" h="11">
                    <a:moveTo>
                      <a:pt x="10" y="0"/>
                    </a:moveTo>
                    <a:cubicBezTo>
                      <a:pt x="12" y="2"/>
                      <a:pt x="12" y="2"/>
                      <a:pt x="12" y="2"/>
                    </a:cubicBezTo>
                    <a:cubicBezTo>
                      <a:pt x="10" y="4"/>
                      <a:pt x="5" y="11"/>
                      <a:pt x="1" y="11"/>
                    </a:cubicBezTo>
                    <a:cubicBezTo>
                      <a:pt x="0" y="11"/>
                      <a:pt x="0" y="8"/>
                      <a:pt x="1" y="7"/>
                    </a:cubicBezTo>
                    <a:cubicBezTo>
                      <a:pt x="3" y="4"/>
                      <a:pt x="8" y="0"/>
                      <a:pt x="11" y="0"/>
                    </a:cubicBezTo>
                    <a:lnTo>
                      <a:pt x="1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4" name="Freeform 142">
                <a:extLst>
                  <a:ext uri="{FF2B5EF4-FFF2-40B4-BE49-F238E27FC236}">
                    <a16:creationId xmlns:a16="http://schemas.microsoft.com/office/drawing/2014/main" id="{DC72813E-3C28-DE4F-8DAB-F05B44F1174D}"/>
                  </a:ext>
                </a:extLst>
              </p:cNvPr>
              <p:cNvSpPr>
                <a:spLocks/>
              </p:cNvSpPr>
              <p:nvPr/>
            </p:nvSpPr>
            <p:spPr bwMode="auto">
              <a:xfrm>
                <a:off x="6848475" y="2052638"/>
                <a:ext cx="22225" cy="15875"/>
              </a:xfrm>
              <a:custGeom>
                <a:avLst/>
                <a:gdLst/>
                <a:ahLst/>
                <a:cxnLst>
                  <a:cxn ang="0">
                    <a:pos x="17" y="3"/>
                  </a:cxn>
                  <a:cxn ang="0">
                    <a:pos x="1" y="12"/>
                  </a:cxn>
                  <a:cxn ang="0">
                    <a:pos x="1" y="10"/>
                  </a:cxn>
                  <a:cxn ang="0">
                    <a:pos x="10" y="0"/>
                  </a:cxn>
                  <a:cxn ang="0">
                    <a:pos x="17" y="0"/>
                  </a:cxn>
                  <a:cxn ang="0">
                    <a:pos x="17" y="3"/>
                  </a:cxn>
                </a:cxnLst>
                <a:rect l="0" t="0" r="r" b="b"/>
                <a:pathLst>
                  <a:path w="17" h="12">
                    <a:moveTo>
                      <a:pt x="17" y="3"/>
                    </a:moveTo>
                    <a:cubicBezTo>
                      <a:pt x="7" y="3"/>
                      <a:pt x="7" y="12"/>
                      <a:pt x="1" y="12"/>
                    </a:cubicBezTo>
                    <a:cubicBezTo>
                      <a:pt x="0" y="12"/>
                      <a:pt x="1" y="10"/>
                      <a:pt x="1" y="10"/>
                    </a:cubicBezTo>
                    <a:cubicBezTo>
                      <a:pt x="1" y="10"/>
                      <a:pt x="5" y="0"/>
                      <a:pt x="10" y="0"/>
                    </a:cubicBezTo>
                    <a:cubicBezTo>
                      <a:pt x="13" y="0"/>
                      <a:pt x="15" y="0"/>
                      <a:pt x="17" y="0"/>
                    </a:cubicBezTo>
                    <a:lnTo>
                      <a:pt x="17" y="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5" name="Freeform 143">
                <a:extLst>
                  <a:ext uri="{FF2B5EF4-FFF2-40B4-BE49-F238E27FC236}">
                    <a16:creationId xmlns:a16="http://schemas.microsoft.com/office/drawing/2014/main" id="{B7E2EE09-2212-1D48-AAFC-64DB1459F11C}"/>
                  </a:ext>
                </a:extLst>
              </p:cNvPr>
              <p:cNvSpPr>
                <a:spLocks/>
              </p:cNvSpPr>
              <p:nvPr/>
            </p:nvSpPr>
            <p:spPr bwMode="auto">
              <a:xfrm>
                <a:off x="6888163" y="2035175"/>
                <a:ext cx="12700" cy="11113"/>
              </a:xfrm>
              <a:custGeom>
                <a:avLst/>
                <a:gdLst/>
                <a:ahLst/>
                <a:cxnLst>
                  <a:cxn ang="0">
                    <a:pos x="1" y="6"/>
                  </a:cxn>
                  <a:cxn ang="0">
                    <a:pos x="2" y="3"/>
                  </a:cxn>
                  <a:cxn ang="0">
                    <a:pos x="9" y="0"/>
                  </a:cxn>
                  <a:cxn ang="0">
                    <a:pos x="1" y="9"/>
                  </a:cxn>
                  <a:cxn ang="0">
                    <a:pos x="1" y="6"/>
                  </a:cxn>
                </a:cxnLst>
                <a:rect l="0" t="0" r="r" b="b"/>
                <a:pathLst>
                  <a:path w="9" h="9">
                    <a:moveTo>
                      <a:pt x="1" y="6"/>
                    </a:moveTo>
                    <a:cubicBezTo>
                      <a:pt x="3" y="6"/>
                      <a:pt x="1" y="4"/>
                      <a:pt x="2" y="3"/>
                    </a:cubicBezTo>
                    <a:cubicBezTo>
                      <a:pt x="3" y="0"/>
                      <a:pt x="8" y="0"/>
                      <a:pt x="9" y="0"/>
                    </a:cubicBezTo>
                    <a:cubicBezTo>
                      <a:pt x="8" y="3"/>
                      <a:pt x="5" y="9"/>
                      <a:pt x="1" y="9"/>
                    </a:cubicBezTo>
                    <a:cubicBezTo>
                      <a:pt x="0" y="9"/>
                      <a:pt x="0" y="6"/>
                      <a:pt x="1"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6" name="Freeform 144">
                <a:extLst>
                  <a:ext uri="{FF2B5EF4-FFF2-40B4-BE49-F238E27FC236}">
                    <a16:creationId xmlns:a16="http://schemas.microsoft.com/office/drawing/2014/main" id="{141E09FD-B104-8440-AEB2-E5C9A7641DCF}"/>
                  </a:ext>
                </a:extLst>
              </p:cNvPr>
              <p:cNvSpPr>
                <a:spLocks/>
              </p:cNvSpPr>
              <p:nvPr/>
            </p:nvSpPr>
            <p:spPr bwMode="auto">
              <a:xfrm>
                <a:off x="6753225" y="1855788"/>
                <a:ext cx="47625" cy="184150"/>
              </a:xfrm>
              <a:custGeom>
                <a:avLst/>
                <a:gdLst/>
                <a:ahLst/>
                <a:cxnLst>
                  <a:cxn ang="0">
                    <a:pos x="26" y="84"/>
                  </a:cxn>
                  <a:cxn ang="0">
                    <a:pos x="13" y="109"/>
                  </a:cxn>
                  <a:cxn ang="0">
                    <a:pos x="26" y="132"/>
                  </a:cxn>
                  <a:cxn ang="0">
                    <a:pos x="25" y="132"/>
                  </a:cxn>
                  <a:cxn ang="0">
                    <a:pos x="20" y="128"/>
                  </a:cxn>
                  <a:cxn ang="0">
                    <a:pos x="16" y="128"/>
                  </a:cxn>
                  <a:cxn ang="0">
                    <a:pos x="5" y="138"/>
                  </a:cxn>
                  <a:cxn ang="0">
                    <a:pos x="5" y="125"/>
                  </a:cxn>
                  <a:cxn ang="0">
                    <a:pos x="7" y="105"/>
                  </a:cxn>
                  <a:cxn ang="0">
                    <a:pos x="4" y="93"/>
                  </a:cxn>
                  <a:cxn ang="0">
                    <a:pos x="7" y="79"/>
                  </a:cxn>
                  <a:cxn ang="0">
                    <a:pos x="7" y="53"/>
                  </a:cxn>
                  <a:cxn ang="0">
                    <a:pos x="0" y="37"/>
                  </a:cxn>
                  <a:cxn ang="0">
                    <a:pos x="9" y="15"/>
                  </a:cxn>
                  <a:cxn ang="0">
                    <a:pos x="11" y="9"/>
                  </a:cxn>
                  <a:cxn ang="0">
                    <a:pos x="11" y="0"/>
                  </a:cxn>
                  <a:cxn ang="0">
                    <a:pos x="14" y="0"/>
                  </a:cxn>
                  <a:cxn ang="0">
                    <a:pos x="19" y="20"/>
                  </a:cxn>
                  <a:cxn ang="0">
                    <a:pos x="21" y="37"/>
                  </a:cxn>
                  <a:cxn ang="0">
                    <a:pos x="21" y="47"/>
                  </a:cxn>
                  <a:cxn ang="0">
                    <a:pos x="24" y="59"/>
                  </a:cxn>
                  <a:cxn ang="0">
                    <a:pos x="36" y="90"/>
                  </a:cxn>
                  <a:cxn ang="0">
                    <a:pos x="26" y="84"/>
                  </a:cxn>
                </a:cxnLst>
                <a:rect l="0" t="0" r="r" b="b"/>
                <a:pathLst>
                  <a:path w="36" h="138">
                    <a:moveTo>
                      <a:pt x="26" y="84"/>
                    </a:moveTo>
                    <a:cubicBezTo>
                      <a:pt x="15" y="84"/>
                      <a:pt x="13" y="98"/>
                      <a:pt x="13" y="109"/>
                    </a:cubicBezTo>
                    <a:cubicBezTo>
                      <a:pt x="13" y="120"/>
                      <a:pt x="22" y="124"/>
                      <a:pt x="26" y="132"/>
                    </a:cubicBezTo>
                    <a:cubicBezTo>
                      <a:pt x="26" y="132"/>
                      <a:pt x="25" y="132"/>
                      <a:pt x="25" y="132"/>
                    </a:cubicBezTo>
                    <a:cubicBezTo>
                      <a:pt x="23" y="133"/>
                      <a:pt x="21" y="130"/>
                      <a:pt x="20" y="128"/>
                    </a:cubicBezTo>
                    <a:cubicBezTo>
                      <a:pt x="19" y="128"/>
                      <a:pt x="17" y="128"/>
                      <a:pt x="16" y="128"/>
                    </a:cubicBezTo>
                    <a:cubicBezTo>
                      <a:pt x="11" y="128"/>
                      <a:pt x="11" y="138"/>
                      <a:pt x="5" y="138"/>
                    </a:cubicBezTo>
                    <a:cubicBezTo>
                      <a:pt x="4" y="138"/>
                      <a:pt x="5" y="127"/>
                      <a:pt x="5" y="125"/>
                    </a:cubicBezTo>
                    <a:cubicBezTo>
                      <a:pt x="5" y="117"/>
                      <a:pt x="7" y="112"/>
                      <a:pt x="7" y="105"/>
                    </a:cubicBezTo>
                    <a:cubicBezTo>
                      <a:pt x="7" y="99"/>
                      <a:pt x="4" y="98"/>
                      <a:pt x="4" y="93"/>
                    </a:cubicBezTo>
                    <a:cubicBezTo>
                      <a:pt x="4" y="86"/>
                      <a:pt x="7" y="84"/>
                      <a:pt x="7" y="79"/>
                    </a:cubicBezTo>
                    <a:cubicBezTo>
                      <a:pt x="7" y="68"/>
                      <a:pt x="7" y="64"/>
                      <a:pt x="7" y="53"/>
                    </a:cubicBezTo>
                    <a:cubicBezTo>
                      <a:pt x="7" y="46"/>
                      <a:pt x="0" y="44"/>
                      <a:pt x="0" y="37"/>
                    </a:cubicBezTo>
                    <a:cubicBezTo>
                      <a:pt x="0" y="28"/>
                      <a:pt x="3" y="16"/>
                      <a:pt x="9" y="15"/>
                    </a:cubicBezTo>
                    <a:cubicBezTo>
                      <a:pt x="9" y="12"/>
                      <a:pt x="11" y="11"/>
                      <a:pt x="11" y="9"/>
                    </a:cubicBezTo>
                    <a:cubicBezTo>
                      <a:pt x="11" y="4"/>
                      <a:pt x="11" y="3"/>
                      <a:pt x="11" y="0"/>
                    </a:cubicBezTo>
                    <a:cubicBezTo>
                      <a:pt x="12" y="0"/>
                      <a:pt x="13" y="0"/>
                      <a:pt x="14" y="0"/>
                    </a:cubicBezTo>
                    <a:cubicBezTo>
                      <a:pt x="14" y="8"/>
                      <a:pt x="18" y="14"/>
                      <a:pt x="19" y="20"/>
                    </a:cubicBezTo>
                    <a:cubicBezTo>
                      <a:pt x="21" y="26"/>
                      <a:pt x="18" y="30"/>
                      <a:pt x="21" y="37"/>
                    </a:cubicBezTo>
                    <a:cubicBezTo>
                      <a:pt x="21" y="47"/>
                      <a:pt x="21" y="47"/>
                      <a:pt x="21" y="47"/>
                    </a:cubicBezTo>
                    <a:cubicBezTo>
                      <a:pt x="20" y="52"/>
                      <a:pt x="23" y="57"/>
                      <a:pt x="24" y="59"/>
                    </a:cubicBezTo>
                    <a:cubicBezTo>
                      <a:pt x="27" y="70"/>
                      <a:pt x="33" y="79"/>
                      <a:pt x="36" y="90"/>
                    </a:cubicBezTo>
                    <a:cubicBezTo>
                      <a:pt x="34" y="86"/>
                      <a:pt x="30" y="84"/>
                      <a:pt x="26" y="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7" name="Freeform 145">
                <a:extLst>
                  <a:ext uri="{FF2B5EF4-FFF2-40B4-BE49-F238E27FC236}">
                    <a16:creationId xmlns:a16="http://schemas.microsoft.com/office/drawing/2014/main" id="{F61CB015-CAF8-B544-950B-68CA13D95419}"/>
                  </a:ext>
                </a:extLst>
              </p:cNvPr>
              <p:cNvSpPr>
                <a:spLocks/>
              </p:cNvSpPr>
              <p:nvPr/>
            </p:nvSpPr>
            <p:spPr bwMode="auto">
              <a:xfrm>
                <a:off x="5241925" y="1219200"/>
                <a:ext cx="292100" cy="214313"/>
              </a:xfrm>
              <a:custGeom>
                <a:avLst/>
                <a:gdLst/>
                <a:ahLst/>
                <a:cxnLst>
                  <a:cxn ang="0">
                    <a:pos x="76" y="161"/>
                  </a:cxn>
                  <a:cxn ang="0">
                    <a:pos x="50" y="131"/>
                  </a:cxn>
                  <a:cxn ang="0">
                    <a:pos x="103" y="67"/>
                  </a:cxn>
                  <a:cxn ang="0">
                    <a:pos x="125" y="55"/>
                  </a:cxn>
                  <a:cxn ang="0">
                    <a:pos x="134" y="45"/>
                  </a:cxn>
                  <a:cxn ang="0">
                    <a:pos x="175" y="34"/>
                  </a:cxn>
                  <a:cxn ang="0">
                    <a:pos x="220" y="11"/>
                  </a:cxn>
                  <a:cxn ang="0">
                    <a:pos x="203" y="0"/>
                  </a:cxn>
                  <a:cxn ang="0">
                    <a:pos x="136" y="25"/>
                  </a:cxn>
                  <a:cxn ang="0">
                    <a:pos x="123" y="19"/>
                  </a:cxn>
                  <a:cxn ang="0">
                    <a:pos x="109" y="25"/>
                  </a:cxn>
                  <a:cxn ang="0">
                    <a:pos x="69" y="46"/>
                  </a:cxn>
                  <a:cxn ang="0">
                    <a:pos x="52" y="49"/>
                  </a:cxn>
                  <a:cxn ang="0">
                    <a:pos x="47" y="53"/>
                  </a:cxn>
                  <a:cxn ang="0">
                    <a:pos x="50" y="61"/>
                  </a:cxn>
                  <a:cxn ang="0">
                    <a:pos x="27" y="88"/>
                  </a:cxn>
                  <a:cxn ang="0">
                    <a:pos x="34" y="98"/>
                  </a:cxn>
                  <a:cxn ang="0">
                    <a:pos x="13" y="110"/>
                  </a:cxn>
                  <a:cxn ang="0">
                    <a:pos x="13" y="117"/>
                  </a:cxn>
                  <a:cxn ang="0">
                    <a:pos x="0" y="134"/>
                  </a:cxn>
                  <a:cxn ang="0">
                    <a:pos x="8" y="143"/>
                  </a:cxn>
                  <a:cxn ang="0">
                    <a:pos x="21" y="143"/>
                  </a:cxn>
                  <a:cxn ang="0">
                    <a:pos x="27" y="158"/>
                  </a:cxn>
                  <a:cxn ang="0">
                    <a:pos x="39" y="158"/>
                  </a:cxn>
                  <a:cxn ang="0">
                    <a:pos x="42" y="161"/>
                  </a:cxn>
                  <a:cxn ang="0">
                    <a:pos x="76" y="161"/>
                  </a:cxn>
                  <a:cxn ang="0">
                    <a:pos x="72" y="156"/>
                  </a:cxn>
                  <a:cxn ang="0">
                    <a:pos x="76" y="161"/>
                  </a:cxn>
                </a:cxnLst>
                <a:rect l="0" t="0" r="r" b="b"/>
                <a:pathLst>
                  <a:path w="220" h="161">
                    <a:moveTo>
                      <a:pt x="76" y="161"/>
                    </a:moveTo>
                    <a:cubicBezTo>
                      <a:pt x="66" y="151"/>
                      <a:pt x="50" y="147"/>
                      <a:pt x="50" y="131"/>
                    </a:cubicBezTo>
                    <a:cubicBezTo>
                      <a:pt x="50" y="102"/>
                      <a:pt x="81" y="73"/>
                      <a:pt x="103" y="67"/>
                    </a:cubicBezTo>
                    <a:cubicBezTo>
                      <a:pt x="111" y="64"/>
                      <a:pt x="113" y="55"/>
                      <a:pt x="125" y="55"/>
                    </a:cubicBezTo>
                    <a:cubicBezTo>
                      <a:pt x="130" y="55"/>
                      <a:pt x="132" y="46"/>
                      <a:pt x="134" y="45"/>
                    </a:cubicBezTo>
                    <a:cubicBezTo>
                      <a:pt x="149" y="38"/>
                      <a:pt x="160" y="41"/>
                      <a:pt x="175" y="34"/>
                    </a:cubicBezTo>
                    <a:cubicBezTo>
                      <a:pt x="186" y="28"/>
                      <a:pt x="220" y="26"/>
                      <a:pt x="220" y="11"/>
                    </a:cubicBezTo>
                    <a:cubicBezTo>
                      <a:pt x="220" y="6"/>
                      <a:pt x="208" y="0"/>
                      <a:pt x="203" y="0"/>
                    </a:cubicBezTo>
                    <a:cubicBezTo>
                      <a:pt x="181" y="0"/>
                      <a:pt x="160" y="25"/>
                      <a:pt x="136" y="25"/>
                    </a:cubicBezTo>
                    <a:cubicBezTo>
                      <a:pt x="131" y="25"/>
                      <a:pt x="128" y="19"/>
                      <a:pt x="123" y="19"/>
                    </a:cubicBezTo>
                    <a:cubicBezTo>
                      <a:pt x="115" y="19"/>
                      <a:pt x="115" y="25"/>
                      <a:pt x="109" y="25"/>
                    </a:cubicBezTo>
                    <a:cubicBezTo>
                      <a:pt x="93" y="25"/>
                      <a:pt x="80" y="46"/>
                      <a:pt x="69" y="46"/>
                    </a:cubicBezTo>
                    <a:cubicBezTo>
                      <a:pt x="63" y="46"/>
                      <a:pt x="58" y="49"/>
                      <a:pt x="52" y="49"/>
                    </a:cubicBezTo>
                    <a:cubicBezTo>
                      <a:pt x="49" y="49"/>
                      <a:pt x="47" y="52"/>
                      <a:pt x="47" y="53"/>
                    </a:cubicBezTo>
                    <a:cubicBezTo>
                      <a:pt x="47" y="56"/>
                      <a:pt x="50" y="58"/>
                      <a:pt x="50" y="61"/>
                    </a:cubicBezTo>
                    <a:cubicBezTo>
                      <a:pt x="50" y="74"/>
                      <a:pt x="27" y="80"/>
                      <a:pt x="27" y="88"/>
                    </a:cubicBezTo>
                    <a:cubicBezTo>
                      <a:pt x="27" y="91"/>
                      <a:pt x="34" y="92"/>
                      <a:pt x="34" y="98"/>
                    </a:cubicBezTo>
                    <a:cubicBezTo>
                      <a:pt x="27" y="99"/>
                      <a:pt x="13" y="102"/>
                      <a:pt x="13" y="110"/>
                    </a:cubicBezTo>
                    <a:cubicBezTo>
                      <a:pt x="13" y="115"/>
                      <a:pt x="13" y="117"/>
                      <a:pt x="13" y="117"/>
                    </a:cubicBezTo>
                    <a:cubicBezTo>
                      <a:pt x="13" y="124"/>
                      <a:pt x="0" y="124"/>
                      <a:pt x="0" y="134"/>
                    </a:cubicBezTo>
                    <a:cubicBezTo>
                      <a:pt x="0" y="139"/>
                      <a:pt x="8" y="143"/>
                      <a:pt x="8" y="143"/>
                    </a:cubicBezTo>
                    <a:cubicBezTo>
                      <a:pt x="8" y="143"/>
                      <a:pt x="20" y="143"/>
                      <a:pt x="21" y="143"/>
                    </a:cubicBezTo>
                    <a:cubicBezTo>
                      <a:pt x="28" y="145"/>
                      <a:pt x="24" y="152"/>
                      <a:pt x="27" y="158"/>
                    </a:cubicBezTo>
                    <a:cubicBezTo>
                      <a:pt x="28" y="161"/>
                      <a:pt x="35" y="158"/>
                      <a:pt x="39" y="158"/>
                    </a:cubicBezTo>
                    <a:cubicBezTo>
                      <a:pt x="40" y="158"/>
                      <a:pt x="41" y="161"/>
                      <a:pt x="42" y="161"/>
                    </a:cubicBezTo>
                    <a:cubicBezTo>
                      <a:pt x="76" y="161"/>
                      <a:pt x="76" y="161"/>
                      <a:pt x="76" y="161"/>
                    </a:cubicBezTo>
                    <a:cubicBezTo>
                      <a:pt x="75" y="159"/>
                      <a:pt x="73" y="157"/>
                      <a:pt x="72" y="156"/>
                    </a:cubicBezTo>
                    <a:lnTo>
                      <a:pt x="76" y="16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8" name="Freeform 146">
                <a:extLst>
                  <a:ext uri="{FF2B5EF4-FFF2-40B4-BE49-F238E27FC236}">
                    <a16:creationId xmlns:a16="http://schemas.microsoft.com/office/drawing/2014/main" id="{1034995F-FE3C-EE4B-A95B-0AF61E23F79E}"/>
                  </a:ext>
                </a:extLst>
              </p:cNvPr>
              <p:cNvSpPr>
                <a:spLocks/>
              </p:cNvSpPr>
              <p:nvPr/>
            </p:nvSpPr>
            <p:spPr bwMode="auto">
              <a:xfrm>
                <a:off x="4713288" y="1196975"/>
                <a:ext cx="2847975" cy="1058863"/>
              </a:xfrm>
              <a:custGeom>
                <a:avLst/>
                <a:gdLst/>
                <a:ahLst/>
                <a:cxnLst>
                  <a:cxn ang="0">
                    <a:pos x="1515" y="585"/>
                  </a:cxn>
                  <a:cxn ang="0">
                    <a:pos x="1460" y="485"/>
                  </a:cxn>
                  <a:cxn ang="0">
                    <a:pos x="1665" y="408"/>
                  </a:cxn>
                  <a:cxn ang="0">
                    <a:pos x="1804" y="346"/>
                  </a:cxn>
                  <a:cxn ang="0">
                    <a:pos x="1709" y="465"/>
                  </a:cxn>
                  <a:cxn ang="0">
                    <a:pos x="1793" y="452"/>
                  </a:cxn>
                  <a:cxn ang="0">
                    <a:pos x="1989" y="313"/>
                  </a:cxn>
                  <a:cxn ang="0">
                    <a:pos x="2112" y="287"/>
                  </a:cxn>
                  <a:cxn ang="0">
                    <a:pos x="1892" y="194"/>
                  </a:cxn>
                  <a:cxn ang="0">
                    <a:pos x="1660" y="159"/>
                  </a:cxn>
                  <a:cxn ang="0">
                    <a:pos x="1435" y="157"/>
                  </a:cxn>
                  <a:cxn ang="0">
                    <a:pos x="1314" y="97"/>
                  </a:cxn>
                  <a:cxn ang="0">
                    <a:pos x="1102" y="104"/>
                  </a:cxn>
                  <a:cxn ang="0">
                    <a:pos x="1016" y="27"/>
                  </a:cxn>
                  <a:cxn ang="0">
                    <a:pos x="758" y="117"/>
                  </a:cxn>
                  <a:cxn ang="0">
                    <a:pos x="668" y="148"/>
                  </a:cxn>
                  <a:cxn ang="0">
                    <a:pos x="644" y="121"/>
                  </a:cxn>
                  <a:cxn ang="0">
                    <a:pos x="511" y="207"/>
                  </a:cxn>
                  <a:cxn ang="0">
                    <a:pos x="322" y="247"/>
                  </a:cxn>
                  <a:cxn ang="0">
                    <a:pos x="214" y="296"/>
                  </a:cxn>
                  <a:cxn ang="0">
                    <a:pos x="229" y="227"/>
                  </a:cxn>
                  <a:cxn ang="0">
                    <a:pos x="127" y="236"/>
                  </a:cxn>
                  <a:cxn ang="0">
                    <a:pos x="136" y="312"/>
                  </a:cxn>
                  <a:cxn ang="0">
                    <a:pos x="117" y="395"/>
                  </a:cxn>
                  <a:cxn ang="0">
                    <a:pos x="50" y="446"/>
                  </a:cxn>
                  <a:cxn ang="0">
                    <a:pos x="16" y="495"/>
                  </a:cxn>
                  <a:cxn ang="0">
                    <a:pos x="54" y="558"/>
                  </a:cxn>
                  <a:cxn ang="0">
                    <a:pos x="88" y="597"/>
                  </a:cxn>
                  <a:cxn ang="0">
                    <a:pos x="112" y="644"/>
                  </a:cxn>
                  <a:cxn ang="0">
                    <a:pos x="208" y="647"/>
                  </a:cxn>
                  <a:cxn ang="0">
                    <a:pos x="225" y="626"/>
                  </a:cxn>
                  <a:cxn ang="0">
                    <a:pos x="284" y="701"/>
                  </a:cxn>
                  <a:cxn ang="0">
                    <a:pos x="350" y="732"/>
                  </a:cxn>
                  <a:cxn ang="0">
                    <a:pos x="366" y="742"/>
                  </a:cxn>
                  <a:cxn ang="0">
                    <a:pos x="349" y="634"/>
                  </a:cxn>
                  <a:cxn ang="0">
                    <a:pos x="412" y="645"/>
                  </a:cxn>
                  <a:cxn ang="0">
                    <a:pos x="427" y="700"/>
                  </a:cxn>
                  <a:cxn ang="0">
                    <a:pos x="428" y="746"/>
                  </a:cxn>
                  <a:cxn ang="0">
                    <a:pos x="447" y="755"/>
                  </a:cxn>
                  <a:cxn ang="0">
                    <a:pos x="522" y="777"/>
                  </a:cxn>
                  <a:cxn ang="0">
                    <a:pos x="559" y="781"/>
                  </a:cxn>
                  <a:cxn ang="0">
                    <a:pos x="608" y="770"/>
                  </a:cxn>
                  <a:cxn ang="0">
                    <a:pos x="654" y="772"/>
                  </a:cxn>
                  <a:cxn ang="0">
                    <a:pos x="677" y="748"/>
                  </a:cxn>
                  <a:cxn ang="0">
                    <a:pos x="829" y="593"/>
                  </a:cxn>
                  <a:cxn ang="0">
                    <a:pos x="994" y="534"/>
                  </a:cxn>
                  <a:cxn ang="0">
                    <a:pos x="1224" y="569"/>
                  </a:cxn>
                  <a:cxn ang="0">
                    <a:pos x="1411" y="607"/>
                  </a:cxn>
                  <a:cxn ang="0">
                    <a:pos x="1400" y="655"/>
                  </a:cxn>
                </a:cxnLst>
                <a:rect l="0" t="0" r="r" b="b"/>
                <a:pathLst>
                  <a:path w="2139" h="795">
                    <a:moveTo>
                      <a:pt x="1398" y="684"/>
                    </a:moveTo>
                    <a:cubicBezTo>
                      <a:pt x="1398" y="684"/>
                      <a:pt x="1415" y="688"/>
                      <a:pt x="1429" y="688"/>
                    </a:cubicBezTo>
                    <a:cubicBezTo>
                      <a:pt x="1454" y="688"/>
                      <a:pt x="1478" y="635"/>
                      <a:pt x="1495" y="618"/>
                    </a:cubicBezTo>
                    <a:cubicBezTo>
                      <a:pt x="1502" y="610"/>
                      <a:pt x="1512" y="596"/>
                      <a:pt x="1515" y="585"/>
                    </a:cubicBezTo>
                    <a:cubicBezTo>
                      <a:pt x="1518" y="572"/>
                      <a:pt x="1513" y="564"/>
                      <a:pt x="1520" y="551"/>
                    </a:cubicBezTo>
                    <a:cubicBezTo>
                      <a:pt x="1522" y="547"/>
                      <a:pt x="1527" y="537"/>
                      <a:pt x="1527" y="527"/>
                    </a:cubicBezTo>
                    <a:cubicBezTo>
                      <a:pt x="1527" y="515"/>
                      <a:pt x="1508" y="492"/>
                      <a:pt x="1499" y="499"/>
                    </a:cubicBezTo>
                    <a:cubicBezTo>
                      <a:pt x="1473" y="518"/>
                      <a:pt x="1460" y="488"/>
                      <a:pt x="1460" y="485"/>
                    </a:cubicBezTo>
                    <a:cubicBezTo>
                      <a:pt x="1460" y="473"/>
                      <a:pt x="1483" y="459"/>
                      <a:pt x="1493" y="450"/>
                    </a:cubicBezTo>
                    <a:cubicBezTo>
                      <a:pt x="1506" y="436"/>
                      <a:pt x="1524" y="413"/>
                      <a:pt x="1543" y="408"/>
                    </a:cubicBezTo>
                    <a:cubicBezTo>
                      <a:pt x="1560" y="404"/>
                      <a:pt x="1613" y="399"/>
                      <a:pt x="1627" y="399"/>
                    </a:cubicBezTo>
                    <a:cubicBezTo>
                      <a:pt x="1645" y="399"/>
                      <a:pt x="1654" y="408"/>
                      <a:pt x="1665" y="408"/>
                    </a:cubicBezTo>
                    <a:cubicBezTo>
                      <a:pt x="1671" y="408"/>
                      <a:pt x="1675" y="408"/>
                      <a:pt x="1689" y="408"/>
                    </a:cubicBezTo>
                    <a:cubicBezTo>
                      <a:pt x="1696" y="379"/>
                      <a:pt x="1709" y="362"/>
                      <a:pt x="1740" y="362"/>
                    </a:cubicBezTo>
                    <a:cubicBezTo>
                      <a:pt x="1748" y="362"/>
                      <a:pt x="1751" y="360"/>
                      <a:pt x="1766" y="362"/>
                    </a:cubicBezTo>
                    <a:cubicBezTo>
                      <a:pt x="1759" y="368"/>
                      <a:pt x="1756" y="406"/>
                      <a:pt x="1804" y="346"/>
                    </a:cubicBezTo>
                    <a:cubicBezTo>
                      <a:pt x="1809" y="346"/>
                      <a:pt x="1832" y="355"/>
                      <a:pt x="1797" y="377"/>
                    </a:cubicBezTo>
                    <a:cubicBezTo>
                      <a:pt x="1785" y="385"/>
                      <a:pt x="1774" y="381"/>
                      <a:pt x="1766" y="393"/>
                    </a:cubicBezTo>
                    <a:cubicBezTo>
                      <a:pt x="1757" y="406"/>
                      <a:pt x="1749" y="423"/>
                      <a:pt x="1735" y="430"/>
                    </a:cubicBezTo>
                    <a:cubicBezTo>
                      <a:pt x="1724" y="436"/>
                      <a:pt x="1709" y="447"/>
                      <a:pt x="1709" y="465"/>
                    </a:cubicBezTo>
                    <a:cubicBezTo>
                      <a:pt x="1709" y="482"/>
                      <a:pt x="1714" y="535"/>
                      <a:pt x="1726" y="545"/>
                    </a:cubicBezTo>
                    <a:cubicBezTo>
                      <a:pt x="1735" y="532"/>
                      <a:pt x="1741" y="507"/>
                      <a:pt x="1760" y="503"/>
                    </a:cubicBezTo>
                    <a:cubicBezTo>
                      <a:pt x="1757" y="491"/>
                      <a:pt x="1777" y="488"/>
                      <a:pt x="1777" y="479"/>
                    </a:cubicBezTo>
                    <a:cubicBezTo>
                      <a:pt x="1777" y="464"/>
                      <a:pt x="1793" y="460"/>
                      <a:pt x="1793" y="452"/>
                    </a:cubicBezTo>
                    <a:cubicBezTo>
                      <a:pt x="1793" y="447"/>
                      <a:pt x="1788" y="442"/>
                      <a:pt x="1793" y="432"/>
                    </a:cubicBezTo>
                    <a:cubicBezTo>
                      <a:pt x="1828" y="356"/>
                      <a:pt x="1861" y="397"/>
                      <a:pt x="1874" y="397"/>
                    </a:cubicBezTo>
                    <a:cubicBezTo>
                      <a:pt x="1914" y="397"/>
                      <a:pt x="1941" y="347"/>
                      <a:pt x="1976" y="346"/>
                    </a:cubicBezTo>
                    <a:cubicBezTo>
                      <a:pt x="2041" y="345"/>
                      <a:pt x="1989" y="320"/>
                      <a:pt x="1989" y="313"/>
                    </a:cubicBezTo>
                    <a:cubicBezTo>
                      <a:pt x="1989" y="294"/>
                      <a:pt x="2015" y="297"/>
                      <a:pt x="2020" y="287"/>
                    </a:cubicBezTo>
                    <a:cubicBezTo>
                      <a:pt x="2022" y="282"/>
                      <a:pt x="2018" y="271"/>
                      <a:pt x="2026" y="271"/>
                    </a:cubicBezTo>
                    <a:cubicBezTo>
                      <a:pt x="2054" y="271"/>
                      <a:pt x="2077" y="309"/>
                      <a:pt x="2097" y="309"/>
                    </a:cubicBezTo>
                    <a:cubicBezTo>
                      <a:pt x="2106" y="309"/>
                      <a:pt x="2108" y="293"/>
                      <a:pt x="2112" y="287"/>
                    </a:cubicBezTo>
                    <a:cubicBezTo>
                      <a:pt x="2120" y="278"/>
                      <a:pt x="2127" y="279"/>
                      <a:pt x="2139" y="275"/>
                    </a:cubicBezTo>
                    <a:cubicBezTo>
                      <a:pt x="2123" y="254"/>
                      <a:pt x="2071" y="242"/>
                      <a:pt x="2046" y="227"/>
                    </a:cubicBezTo>
                    <a:cubicBezTo>
                      <a:pt x="2011" y="207"/>
                      <a:pt x="1965" y="185"/>
                      <a:pt x="1914" y="185"/>
                    </a:cubicBezTo>
                    <a:cubicBezTo>
                      <a:pt x="1900" y="185"/>
                      <a:pt x="1890" y="188"/>
                      <a:pt x="1892" y="194"/>
                    </a:cubicBezTo>
                    <a:cubicBezTo>
                      <a:pt x="1906" y="237"/>
                      <a:pt x="1872" y="194"/>
                      <a:pt x="1863" y="194"/>
                    </a:cubicBezTo>
                    <a:cubicBezTo>
                      <a:pt x="1762" y="192"/>
                      <a:pt x="1762" y="192"/>
                      <a:pt x="1762" y="192"/>
                    </a:cubicBezTo>
                    <a:cubicBezTo>
                      <a:pt x="1756" y="169"/>
                      <a:pt x="1741" y="161"/>
                      <a:pt x="1711" y="161"/>
                    </a:cubicBezTo>
                    <a:cubicBezTo>
                      <a:pt x="1695" y="161"/>
                      <a:pt x="1670" y="167"/>
                      <a:pt x="1660" y="159"/>
                    </a:cubicBezTo>
                    <a:cubicBezTo>
                      <a:pt x="1652" y="151"/>
                      <a:pt x="1651" y="141"/>
                      <a:pt x="1638" y="137"/>
                    </a:cubicBezTo>
                    <a:cubicBezTo>
                      <a:pt x="1611" y="128"/>
                      <a:pt x="1582" y="121"/>
                      <a:pt x="1548" y="121"/>
                    </a:cubicBezTo>
                    <a:cubicBezTo>
                      <a:pt x="1513" y="121"/>
                      <a:pt x="1509" y="140"/>
                      <a:pt x="1506" y="157"/>
                    </a:cubicBezTo>
                    <a:cubicBezTo>
                      <a:pt x="1473" y="157"/>
                      <a:pt x="1457" y="157"/>
                      <a:pt x="1435" y="157"/>
                    </a:cubicBezTo>
                    <a:cubicBezTo>
                      <a:pt x="1423" y="157"/>
                      <a:pt x="1421" y="147"/>
                      <a:pt x="1407" y="146"/>
                    </a:cubicBezTo>
                    <a:cubicBezTo>
                      <a:pt x="1405" y="152"/>
                      <a:pt x="1403" y="166"/>
                      <a:pt x="1396" y="166"/>
                    </a:cubicBezTo>
                    <a:cubicBezTo>
                      <a:pt x="1377" y="166"/>
                      <a:pt x="1369" y="143"/>
                      <a:pt x="1369" y="130"/>
                    </a:cubicBezTo>
                    <a:cubicBezTo>
                      <a:pt x="1369" y="127"/>
                      <a:pt x="1405" y="105"/>
                      <a:pt x="1314" y="97"/>
                    </a:cubicBezTo>
                    <a:cubicBezTo>
                      <a:pt x="1303" y="96"/>
                      <a:pt x="1296" y="101"/>
                      <a:pt x="1296" y="115"/>
                    </a:cubicBezTo>
                    <a:cubicBezTo>
                      <a:pt x="1248" y="115"/>
                      <a:pt x="1248" y="115"/>
                      <a:pt x="1248" y="115"/>
                    </a:cubicBezTo>
                    <a:cubicBezTo>
                      <a:pt x="1233" y="111"/>
                      <a:pt x="1157" y="102"/>
                      <a:pt x="1147" y="86"/>
                    </a:cubicBezTo>
                    <a:cubicBezTo>
                      <a:pt x="1089" y="133"/>
                      <a:pt x="1102" y="104"/>
                      <a:pt x="1102" y="104"/>
                    </a:cubicBezTo>
                    <a:cubicBezTo>
                      <a:pt x="1116" y="87"/>
                      <a:pt x="1249" y="51"/>
                      <a:pt x="1140" y="24"/>
                    </a:cubicBezTo>
                    <a:cubicBezTo>
                      <a:pt x="1094" y="24"/>
                      <a:pt x="1094" y="24"/>
                      <a:pt x="1094" y="24"/>
                    </a:cubicBezTo>
                    <a:cubicBezTo>
                      <a:pt x="1089" y="12"/>
                      <a:pt x="1079" y="0"/>
                      <a:pt x="1060" y="0"/>
                    </a:cubicBezTo>
                    <a:cubicBezTo>
                      <a:pt x="1038" y="0"/>
                      <a:pt x="1028" y="17"/>
                      <a:pt x="1016" y="27"/>
                    </a:cubicBezTo>
                    <a:cubicBezTo>
                      <a:pt x="1008" y="33"/>
                      <a:pt x="951" y="56"/>
                      <a:pt x="956" y="35"/>
                    </a:cubicBezTo>
                    <a:cubicBezTo>
                      <a:pt x="941" y="40"/>
                      <a:pt x="879" y="44"/>
                      <a:pt x="847" y="73"/>
                    </a:cubicBezTo>
                    <a:cubicBezTo>
                      <a:pt x="840" y="79"/>
                      <a:pt x="838" y="97"/>
                      <a:pt x="828" y="97"/>
                    </a:cubicBezTo>
                    <a:cubicBezTo>
                      <a:pt x="813" y="97"/>
                      <a:pt x="758" y="92"/>
                      <a:pt x="758" y="117"/>
                    </a:cubicBezTo>
                    <a:cubicBezTo>
                      <a:pt x="758" y="122"/>
                      <a:pt x="763" y="128"/>
                      <a:pt x="765" y="135"/>
                    </a:cubicBezTo>
                    <a:cubicBezTo>
                      <a:pt x="755" y="141"/>
                      <a:pt x="752" y="135"/>
                      <a:pt x="721" y="135"/>
                    </a:cubicBezTo>
                    <a:cubicBezTo>
                      <a:pt x="695" y="170"/>
                      <a:pt x="697" y="129"/>
                      <a:pt x="691" y="121"/>
                    </a:cubicBezTo>
                    <a:cubicBezTo>
                      <a:pt x="689" y="136"/>
                      <a:pt x="679" y="142"/>
                      <a:pt x="668" y="148"/>
                    </a:cubicBezTo>
                    <a:cubicBezTo>
                      <a:pt x="671" y="160"/>
                      <a:pt x="690" y="173"/>
                      <a:pt x="677" y="188"/>
                    </a:cubicBezTo>
                    <a:cubicBezTo>
                      <a:pt x="667" y="198"/>
                      <a:pt x="695" y="230"/>
                      <a:pt x="680" y="230"/>
                    </a:cubicBezTo>
                    <a:cubicBezTo>
                      <a:pt x="662" y="230"/>
                      <a:pt x="657" y="164"/>
                      <a:pt x="657" y="150"/>
                    </a:cubicBezTo>
                    <a:cubicBezTo>
                      <a:pt x="657" y="135"/>
                      <a:pt x="681" y="129"/>
                      <a:pt x="644" y="121"/>
                    </a:cubicBezTo>
                    <a:cubicBezTo>
                      <a:pt x="625" y="118"/>
                      <a:pt x="589" y="149"/>
                      <a:pt x="589" y="166"/>
                    </a:cubicBezTo>
                    <a:cubicBezTo>
                      <a:pt x="589" y="186"/>
                      <a:pt x="598" y="199"/>
                      <a:pt x="608" y="210"/>
                    </a:cubicBezTo>
                    <a:cubicBezTo>
                      <a:pt x="633" y="248"/>
                      <a:pt x="574" y="205"/>
                      <a:pt x="552" y="200"/>
                    </a:cubicBezTo>
                    <a:cubicBezTo>
                      <a:pt x="492" y="184"/>
                      <a:pt x="512" y="204"/>
                      <a:pt x="511" y="207"/>
                    </a:cubicBezTo>
                    <a:cubicBezTo>
                      <a:pt x="509" y="241"/>
                      <a:pt x="495" y="214"/>
                      <a:pt x="487" y="214"/>
                    </a:cubicBezTo>
                    <a:cubicBezTo>
                      <a:pt x="473" y="214"/>
                      <a:pt x="445" y="233"/>
                      <a:pt x="425" y="223"/>
                    </a:cubicBezTo>
                    <a:cubicBezTo>
                      <a:pt x="415" y="197"/>
                      <a:pt x="349" y="256"/>
                      <a:pt x="333" y="256"/>
                    </a:cubicBezTo>
                    <a:cubicBezTo>
                      <a:pt x="327" y="256"/>
                      <a:pt x="320" y="252"/>
                      <a:pt x="322" y="247"/>
                    </a:cubicBezTo>
                    <a:cubicBezTo>
                      <a:pt x="329" y="229"/>
                      <a:pt x="319" y="191"/>
                      <a:pt x="300" y="249"/>
                    </a:cubicBezTo>
                    <a:cubicBezTo>
                      <a:pt x="298" y="253"/>
                      <a:pt x="306" y="255"/>
                      <a:pt x="306" y="263"/>
                    </a:cubicBezTo>
                    <a:cubicBezTo>
                      <a:pt x="306" y="278"/>
                      <a:pt x="283" y="267"/>
                      <a:pt x="271" y="271"/>
                    </a:cubicBezTo>
                    <a:cubicBezTo>
                      <a:pt x="259" y="275"/>
                      <a:pt x="265" y="318"/>
                      <a:pt x="214" y="296"/>
                    </a:cubicBezTo>
                    <a:cubicBezTo>
                      <a:pt x="214" y="313"/>
                      <a:pt x="214" y="313"/>
                      <a:pt x="214" y="313"/>
                    </a:cubicBezTo>
                    <a:cubicBezTo>
                      <a:pt x="189" y="311"/>
                      <a:pt x="192" y="284"/>
                      <a:pt x="183" y="271"/>
                    </a:cubicBezTo>
                    <a:cubicBezTo>
                      <a:pt x="202" y="271"/>
                      <a:pt x="212" y="271"/>
                      <a:pt x="230" y="276"/>
                    </a:cubicBezTo>
                    <a:cubicBezTo>
                      <a:pt x="255" y="282"/>
                      <a:pt x="304" y="251"/>
                      <a:pt x="229" y="227"/>
                    </a:cubicBezTo>
                    <a:cubicBezTo>
                      <a:pt x="208" y="220"/>
                      <a:pt x="160" y="196"/>
                      <a:pt x="145" y="196"/>
                    </a:cubicBezTo>
                    <a:cubicBezTo>
                      <a:pt x="144" y="196"/>
                      <a:pt x="144" y="195"/>
                      <a:pt x="133" y="196"/>
                    </a:cubicBezTo>
                    <a:cubicBezTo>
                      <a:pt x="127" y="200"/>
                      <a:pt x="111" y="208"/>
                      <a:pt x="111" y="219"/>
                    </a:cubicBezTo>
                    <a:cubicBezTo>
                      <a:pt x="111" y="227"/>
                      <a:pt x="127" y="226"/>
                      <a:pt x="127" y="236"/>
                    </a:cubicBezTo>
                    <a:cubicBezTo>
                      <a:pt x="127" y="244"/>
                      <a:pt x="119" y="247"/>
                      <a:pt x="119" y="255"/>
                    </a:cubicBezTo>
                    <a:cubicBezTo>
                      <a:pt x="119" y="263"/>
                      <a:pt x="128" y="268"/>
                      <a:pt x="128" y="277"/>
                    </a:cubicBezTo>
                    <a:cubicBezTo>
                      <a:pt x="128" y="282"/>
                      <a:pt x="123" y="285"/>
                      <a:pt x="123" y="290"/>
                    </a:cubicBezTo>
                    <a:cubicBezTo>
                      <a:pt x="123" y="300"/>
                      <a:pt x="136" y="302"/>
                      <a:pt x="136" y="312"/>
                    </a:cubicBezTo>
                    <a:cubicBezTo>
                      <a:pt x="136" y="315"/>
                      <a:pt x="132" y="317"/>
                      <a:pt x="131" y="318"/>
                    </a:cubicBezTo>
                    <a:cubicBezTo>
                      <a:pt x="135" y="325"/>
                      <a:pt x="145" y="327"/>
                      <a:pt x="145" y="336"/>
                    </a:cubicBezTo>
                    <a:cubicBezTo>
                      <a:pt x="145" y="351"/>
                      <a:pt x="115" y="367"/>
                      <a:pt x="106" y="379"/>
                    </a:cubicBezTo>
                    <a:cubicBezTo>
                      <a:pt x="109" y="384"/>
                      <a:pt x="114" y="387"/>
                      <a:pt x="117" y="395"/>
                    </a:cubicBezTo>
                    <a:cubicBezTo>
                      <a:pt x="111" y="398"/>
                      <a:pt x="98" y="405"/>
                      <a:pt x="92" y="405"/>
                    </a:cubicBezTo>
                    <a:cubicBezTo>
                      <a:pt x="85" y="405"/>
                      <a:pt x="80" y="402"/>
                      <a:pt x="70" y="402"/>
                    </a:cubicBezTo>
                    <a:cubicBezTo>
                      <a:pt x="61" y="402"/>
                      <a:pt x="38" y="410"/>
                      <a:pt x="45" y="417"/>
                    </a:cubicBezTo>
                    <a:cubicBezTo>
                      <a:pt x="67" y="438"/>
                      <a:pt x="56" y="446"/>
                      <a:pt x="50" y="446"/>
                    </a:cubicBezTo>
                    <a:cubicBezTo>
                      <a:pt x="42" y="446"/>
                      <a:pt x="40" y="435"/>
                      <a:pt x="33" y="435"/>
                    </a:cubicBezTo>
                    <a:cubicBezTo>
                      <a:pt x="25" y="435"/>
                      <a:pt x="15" y="455"/>
                      <a:pt x="15" y="465"/>
                    </a:cubicBezTo>
                    <a:cubicBezTo>
                      <a:pt x="15" y="483"/>
                      <a:pt x="1" y="480"/>
                      <a:pt x="0" y="496"/>
                    </a:cubicBezTo>
                    <a:cubicBezTo>
                      <a:pt x="6" y="495"/>
                      <a:pt x="11" y="495"/>
                      <a:pt x="16" y="495"/>
                    </a:cubicBezTo>
                    <a:cubicBezTo>
                      <a:pt x="24" y="495"/>
                      <a:pt x="30" y="494"/>
                      <a:pt x="39" y="494"/>
                    </a:cubicBezTo>
                    <a:cubicBezTo>
                      <a:pt x="48" y="494"/>
                      <a:pt x="52" y="510"/>
                      <a:pt x="52" y="520"/>
                    </a:cubicBezTo>
                    <a:cubicBezTo>
                      <a:pt x="52" y="526"/>
                      <a:pt x="46" y="529"/>
                      <a:pt x="46" y="535"/>
                    </a:cubicBezTo>
                    <a:cubicBezTo>
                      <a:pt x="46" y="544"/>
                      <a:pt x="54" y="550"/>
                      <a:pt x="54" y="558"/>
                    </a:cubicBezTo>
                    <a:cubicBezTo>
                      <a:pt x="54" y="563"/>
                      <a:pt x="46" y="565"/>
                      <a:pt x="44" y="568"/>
                    </a:cubicBezTo>
                    <a:cubicBezTo>
                      <a:pt x="39" y="576"/>
                      <a:pt x="37" y="583"/>
                      <a:pt x="37" y="593"/>
                    </a:cubicBezTo>
                    <a:cubicBezTo>
                      <a:pt x="37" y="606"/>
                      <a:pt x="46" y="603"/>
                      <a:pt x="56" y="603"/>
                    </a:cubicBezTo>
                    <a:cubicBezTo>
                      <a:pt x="70" y="603"/>
                      <a:pt x="77" y="597"/>
                      <a:pt x="88" y="597"/>
                    </a:cubicBezTo>
                    <a:cubicBezTo>
                      <a:pt x="99" y="597"/>
                      <a:pt x="97" y="620"/>
                      <a:pt x="108" y="620"/>
                    </a:cubicBezTo>
                    <a:cubicBezTo>
                      <a:pt x="108" y="638"/>
                      <a:pt x="108" y="638"/>
                      <a:pt x="108" y="638"/>
                    </a:cubicBezTo>
                    <a:cubicBezTo>
                      <a:pt x="108" y="640"/>
                      <a:pt x="109" y="641"/>
                      <a:pt x="110" y="641"/>
                    </a:cubicBezTo>
                    <a:cubicBezTo>
                      <a:pt x="112" y="644"/>
                      <a:pt x="112" y="644"/>
                      <a:pt x="112" y="644"/>
                    </a:cubicBezTo>
                    <a:cubicBezTo>
                      <a:pt x="114" y="644"/>
                      <a:pt x="120" y="642"/>
                      <a:pt x="123" y="641"/>
                    </a:cubicBezTo>
                    <a:cubicBezTo>
                      <a:pt x="132" y="639"/>
                      <a:pt x="133" y="627"/>
                      <a:pt x="143" y="627"/>
                    </a:cubicBezTo>
                    <a:cubicBezTo>
                      <a:pt x="151" y="627"/>
                      <a:pt x="171" y="660"/>
                      <a:pt x="177" y="660"/>
                    </a:cubicBezTo>
                    <a:cubicBezTo>
                      <a:pt x="184" y="660"/>
                      <a:pt x="205" y="651"/>
                      <a:pt x="208" y="647"/>
                    </a:cubicBezTo>
                    <a:cubicBezTo>
                      <a:pt x="207" y="647"/>
                      <a:pt x="196" y="645"/>
                      <a:pt x="196" y="645"/>
                    </a:cubicBezTo>
                    <a:cubicBezTo>
                      <a:pt x="194" y="645"/>
                      <a:pt x="189" y="644"/>
                      <a:pt x="189" y="638"/>
                    </a:cubicBezTo>
                    <a:cubicBezTo>
                      <a:pt x="189" y="635"/>
                      <a:pt x="221" y="623"/>
                      <a:pt x="233" y="619"/>
                    </a:cubicBezTo>
                    <a:cubicBezTo>
                      <a:pt x="233" y="619"/>
                      <a:pt x="227" y="625"/>
                      <a:pt x="225" y="626"/>
                    </a:cubicBezTo>
                    <a:cubicBezTo>
                      <a:pt x="226" y="629"/>
                      <a:pt x="237" y="641"/>
                      <a:pt x="211" y="647"/>
                    </a:cubicBezTo>
                    <a:cubicBezTo>
                      <a:pt x="223" y="673"/>
                      <a:pt x="273" y="669"/>
                      <a:pt x="273" y="704"/>
                    </a:cubicBezTo>
                    <a:cubicBezTo>
                      <a:pt x="275" y="703"/>
                      <a:pt x="275" y="703"/>
                      <a:pt x="275" y="703"/>
                    </a:cubicBezTo>
                    <a:cubicBezTo>
                      <a:pt x="278" y="702"/>
                      <a:pt x="280" y="701"/>
                      <a:pt x="284" y="701"/>
                    </a:cubicBezTo>
                    <a:cubicBezTo>
                      <a:pt x="298" y="701"/>
                      <a:pt x="297" y="710"/>
                      <a:pt x="302" y="719"/>
                    </a:cubicBezTo>
                    <a:cubicBezTo>
                      <a:pt x="303" y="721"/>
                      <a:pt x="312" y="726"/>
                      <a:pt x="312" y="726"/>
                    </a:cubicBezTo>
                    <a:cubicBezTo>
                      <a:pt x="320" y="729"/>
                      <a:pt x="322" y="742"/>
                      <a:pt x="335" y="742"/>
                    </a:cubicBezTo>
                    <a:cubicBezTo>
                      <a:pt x="344" y="742"/>
                      <a:pt x="344" y="734"/>
                      <a:pt x="350" y="732"/>
                    </a:cubicBezTo>
                    <a:cubicBezTo>
                      <a:pt x="354" y="731"/>
                      <a:pt x="353" y="731"/>
                      <a:pt x="357" y="731"/>
                    </a:cubicBezTo>
                    <a:cubicBezTo>
                      <a:pt x="358" y="733"/>
                      <a:pt x="358" y="737"/>
                      <a:pt x="360" y="739"/>
                    </a:cubicBezTo>
                    <a:cubicBezTo>
                      <a:pt x="359" y="739"/>
                      <a:pt x="360" y="740"/>
                      <a:pt x="360" y="741"/>
                    </a:cubicBezTo>
                    <a:cubicBezTo>
                      <a:pt x="366" y="742"/>
                      <a:pt x="366" y="742"/>
                      <a:pt x="366" y="742"/>
                    </a:cubicBezTo>
                    <a:cubicBezTo>
                      <a:pt x="371" y="735"/>
                      <a:pt x="371" y="724"/>
                      <a:pt x="378" y="721"/>
                    </a:cubicBezTo>
                    <a:cubicBezTo>
                      <a:pt x="366" y="714"/>
                      <a:pt x="348" y="688"/>
                      <a:pt x="348" y="673"/>
                    </a:cubicBezTo>
                    <a:cubicBezTo>
                      <a:pt x="348" y="668"/>
                      <a:pt x="338" y="662"/>
                      <a:pt x="338" y="655"/>
                    </a:cubicBezTo>
                    <a:cubicBezTo>
                      <a:pt x="338" y="653"/>
                      <a:pt x="347" y="637"/>
                      <a:pt x="349" y="634"/>
                    </a:cubicBezTo>
                    <a:cubicBezTo>
                      <a:pt x="351" y="635"/>
                      <a:pt x="365" y="628"/>
                      <a:pt x="366" y="627"/>
                    </a:cubicBezTo>
                    <a:cubicBezTo>
                      <a:pt x="377" y="623"/>
                      <a:pt x="384" y="620"/>
                      <a:pt x="399" y="620"/>
                    </a:cubicBezTo>
                    <a:cubicBezTo>
                      <a:pt x="423" y="620"/>
                      <a:pt x="427" y="631"/>
                      <a:pt x="436" y="645"/>
                    </a:cubicBezTo>
                    <a:cubicBezTo>
                      <a:pt x="429" y="650"/>
                      <a:pt x="420" y="645"/>
                      <a:pt x="412" y="645"/>
                    </a:cubicBezTo>
                    <a:cubicBezTo>
                      <a:pt x="400" y="645"/>
                      <a:pt x="383" y="656"/>
                      <a:pt x="381" y="656"/>
                    </a:cubicBezTo>
                    <a:cubicBezTo>
                      <a:pt x="382" y="665"/>
                      <a:pt x="389" y="664"/>
                      <a:pt x="391" y="669"/>
                    </a:cubicBezTo>
                    <a:cubicBezTo>
                      <a:pt x="400" y="684"/>
                      <a:pt x="412" y="690"/>
                      <a:pt x="412" y="707"/>
                    </a:cubicBezTo>
                    <a:cubicBezTo>
                      <a:pt x="415" y="705"/>
                      <a:pt x="424" y="701"/>
                      <a:pt x="427" y="700"/>
                    </a:cubicBezTo>
                    <a:cubicBezTo>
                      <a:pt x="427" y="707"/>
                      <a:pt x="434" y="710"/>
                      <a:pt x="434" y="717"/>
                    </a:cubicBezTo>
                    <a:cubicBezTo>
                      <a:pt x="421" y="717"/>
                      <a:pt x="421" y="717"/>
                      <a:pt x="421" y="717"/>
                    </a:cubicBezTo>
                    <a:cubicBezTo>
                      <a:pt x="417" y="717"/>
                      <a:pt x="413" y="721"/>
                      <a:pt x="412" y="728"/>
                    </a:cubicBezTo>
                    <a:cubicBezTo>
                      <a:pt x="421" y="729"/>
                      <a:pt x="428" y="738"/>
                      <a:pt x="428" y="746"/>
                    </a:cubicBezTo>
                    <a:cubicBezTo>
                      <a:pt x="428" y="751"/>
                      <a:pt x="424" y="753"/>
                      <a:pt x="424" y="757"/>
                    </a:cubicBezTo>
                    <a:cubicBezTo>
                      <a:pt x="424" y="761"/>
                      <a:pt x="428" y="765"/>
                      <a:pt x="429" y="766"/>
                    </a:cubicBezTo>
                    <a:cubicBezTo>
                      <a:pt x="429" y="762"/>
                      <a:pt x="434" y="762"/>
                      <a:pt x="438" y="761"/>
                    </a:cubicBezTo>
                    <a:cubicBezTo>
                      <a:pt x="443" y="759"/>
                      <a:pt x="442" y="757"/>
                      <a:pt x="447" y="755"/>
                    </a:cubicBezTo>
                    <a:cubicBezTo>
                      <a:pt x="455" y="752"/>
                      <a:pt x="460" y="754"/>
                      <a:pt x="466" y="749"/>
                    </a:cubicBezTo>
                    <a:cubicBezTo>
                      <a:pt x="476" y="755"/>
                      <a:pt x="482" y="755"/>
                      <a:pt x="491" y="758"/>
                    </a:cubicBezTo>
                    <a:cubicBezTo>
                      <a:pt x="502" y="762"/>
                      <a:pt x="505" y="772"/>
                      <a:pt x="518" y="772"/>
                    </a:cubicBezTo>
                    <a:cubicBezTo>
                      <a:pt x="518" y="774"/>
                      <a:pt x="521" y="775"/>
                      <a:pt x="522" y="777"/>
                    </a:cubicBezTo>
                    <a:cubicBezTo>
                      <a:pt x="523" y="781"/>
                      <a:pt x="522" y="787"/>
                      <a:pt x="524" y="793"/>
                    </a:cubicBezTo>
                    <a:cubicBezTo>
                      <a:pt x="529" y="787"/>
                      <a:pt x="533" y="795"/>
                      <a:pt x="537" y="795"/>
                    </a:cubicBezTo>
                    <a:cubicBezTo>
                      <a:pt x="542" y="795"/>
                      <a:pt x="544" y="791"/>
                      <a:pt x="547" y="788"/>
                    </a:cubicBezTo>
                    <a:cubicBezTo>
                      <a:pt x="551" y="784"/>
                      <a:pt x="556" y="784"/>
                      <a:pt x="559" y="781"/>
                    </a:cubicBezTo>
                    <a:cubicBezTo>
                      <a:pt x="567" y="773"/>
                      <a:pt x="568" y="762"/>
                      <a:pt x="579" y="762"/>
                    </a:cubicBezTo>
                    <a:cubicBezTo>
                      <a:pt x="583" y="762"/>
                      <a:pt x="582" y="764"/>
                      <a:pt x="586" y="764"/>
                    </a:cubicBezTo>
                    <a:cubicBezTo>
                      <a:pt x="587" y="769"/>
                      <a:pt x="597" y="765"/>
                      <a:pt x="600" y="765"/>
                    </a:cubicBezTo>
                    <a:cubicBezTo>
                      <a:pt x="604" y="765"/>
                      <a:pt x="605" y="770"/>
                      <a:pt x="608" y="770"/>
                    </a:cubicBezTo>
                    <a:cubicBezTo>
                      <a:pt x="617" y="770"/>
                      <a:pt x="624" y="765"/>
                      <a:pt x="627" y="759"/>
                    </a:cubicBezTo>
                    <a:cubicBezTo>
                      <a:pt x="628" y="760"/>
                      <a:pt x="629" y="759"/>
                      <a:pt x="630" y="759"/>
                    </a:cubicBezTo>
                    <a:cubicBezTo>
                      <a:pt x="634" y="759"/>
                      <a:pt x="636" y="749"/>
                      <a:pt x="645" y="749"/>
                    </a:cubicBezTo>
                    <a:cubicBezTo>
                      <a:pt x="654" y="749"/>
                      <a:pt x="644" y="772"/>
                      <a:pt x="654" y="772"/>
                    </a:cubicBezTo>
                    <a:cubicBezTo>
                      <a:pt x="664" y="772"/>
                      <a:pt x="668" y="764"/>
                      <a:pt x="677" y="764"/>
                    </a:cubicBezTo>
                    <a:cubicBezTo>
                      <a:pt x="682" y="764"/>
                      <a:pt x="686" y="764"/>
                      <a:pt x="692" y="765"/>
                    </a:cubicBezTo>
                    <a:cubicBezTo>
                      <a:pt x="692" y="763"/>
                      <a:pt x="692" y="763"/>
                      <a:pt x="692" y="763"/>
                    </a:cubicBezTo>
                    <a:cubicBezTo>
                      <a:pt x="690" y="753"/>
                      <a:pt x="688" y="750"/>
                      <a:pt x="677" y="748"/>
                    </a:cubicBezTo>
                    <a:cubicBezTo>
                      <a:pt x="678" y="739"/>
                      <a:pt x="687" y="719"/>
                      <a:pt x="694" y="719"/>
                    </a:cubicBezTo>
                    <a:cubicBezTo>
                      <a:pt x="735" y="719"/>
                      <a:pt x="763" y="698"/>
                      <a:pt x="763" y="649"/>
                    </a:cubicBezTo>
                    <a:cubicBezTo>
                      <a:pt x="785" y="645"/>
                      <a:pt x="787" y="618"/>
                      <a:pt x="800" y="620"/>
                    </a:cubicBezTo>
                    <a:cubicBezTo>
                      <a:pt x="836" y="624"/>
                      <a:pt x="822" y="600"/>
                      <a:pt x="829" y="593"/>
                    </a:cubicBezTo>
                    <a:cubicBezTo>
                      <a:pt x="847" y="578"/>
                      <a:pt x="873" y="578"/>
                      <a:pt x="895" y="565"/>
                    </a:cubicBezTo>
                    <a:cubicBezTo>
                      <a:pt x="898" y="563"/>
                      <a:pt x="906" y="554"/>
                      <a:pt x="913" y="554"/>
                    </a:cubicBezTo>
                    <a:cubicBezTo>
                      <a:pt x="924" y="554"/>
                      <a:pt x="943" y="567"/>
                      <a:pt x="961" y="567"/>
                    </a:cubicBezTo>
                    <a:cubicBezTo>
                      <a:pt x="986" y="567"/>
                      <a:pt x="981" y="534"/>
                      <a:pt x="994" y="534"/>
                    </a:cubicBezTo>
                    <a:cubicBezTo>
                      <a:pt x="1002" y="534"/>
                      <a:pt x="1029" y="538"/>
                      <a:pt x="1032" y="545"/>
                    </a:cubicBezTo>
                    <a:cubicBezTo>
                      <a:pt x="1042" y="573"/>
                      <a:pt x="1060" y="558"/>
                      <a:pt x="1072" y="558"/>
                    </a:cubicBezTo>
                    <a:cubicBezTo>
                      <a:pt x="1099" y="558"/>
                      <a:pt x="1107" y="580"/>
                      <a:pt x="1135" y="580"/>
                    </a:cubicBezTo>
                    <a:cubicBezTo>
                      <a:pt x="1160" y="580"/>
                      <a:pt x="1192" y="557"/>
                      <a:pt x="1224" y="569"/>
                    </a:cubicBezTo>
                    <a:cubicBezTo>
                      <a:pt x="1266" y="586"/>
                      <a:pt x="1245" y="512"/>
                      <a:pt x="1301" y="512"/>
                    </a:cubicBezTo>
                    <a:cubicBezTo>
                      <a:pt x="1340" y="512"/>
                      <a:pt x="1339" y="543"/>
                      <a:pt x="1354" y="567"/>
                    </a:cubicBezTo>
                    <a:cubicBezTo>
                      <a:pt x="1360" y="576"/>
                      <a:pt x="1379" y="577"/>
                      <a:pt x="1387" y="585"/>
                    </a:cubicBezTo>
                    <a:cubicBezTo>
                      <a:pt x="1393" y="590"/>
                      <a:pt x="1398" y="607"/>
                      <a:pt x="1411" y="607"/>
                    </a:cubicBezTo>
                    <a:cubicBezTo>
                      <a:pt x="1426" y="607"/>
                      <a:pt x="1428" y="593"/>
                      <a:pt x="1446" y="593"/>
                    </a:cubicBezTo>
                    <a:cubicBezTo>
                      <a:pt x="1446" y="604"/>
                      <a:pt x="1446" y="604"/>
                      <a:pt x="1446" y="604"/>
                    </a:cubicBezTo>
                    <a:cubicBezTo>
                      <a:pt x="1437" y="614"/>
                      <a:pt x="1433" y="638"/>
                      <a:pt x="1422" y="644"/>
                    </a:cubicBezTo>
                    <a:cubicBezTo>
                      <a:pt x="1412" y="650"/>
                      <a:pt x="1394" y="651"/>
                      <a:pt x="1400" y="655"/>
                    </a:cubicBezTo>
                    <a:cubicBezTo>
                      <a:pt x="1415" y="665"/>
                      <a:pt x="1398" y="684"/>
                      <a:pt x="1398" y="6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29" name="Freeform 147">
                <a:extLst>
                  <a:ext uri="{FF2B5EF4-FFF2-40B4-BE49-F238E27FC236}">
                    <a16:creationId xmlns:a16="http://schemas.microsoft.com/office/drawing/2014/main" id="{E562568E-FA0C-A64B-909B-A5BD404D06E6}"/>
                  </a:ext>
                </a:extLst>
              </p:cNvPr>
              <p:cNvSpPr>
                <a:spLocks/>
              </p:cNvSpPr>
              <p:nvPr/>
            </p:nvSpPr>
            <p:spPr bwMode="auto">
              <a:xfrm>
                <a:off x="5614988" y="1879600"/>
                <a:ext cx="1023938" cy="646113"/>
              </a:xfrm>
              <a:custGeom>
                <a:avLst/>
                <a:gdLst/>
                <a:ahLst/>
                <a:cxnLst>
                  <a:cxn ang="0">
                    <a:pos x="585" y="307"/>
                  </a:cxn>
                  <a:cxn ang="0">
                    <a:pos x="573" y="287"/>
                  </a:cxn>
                  <a:cxn ang="0">
                    <a:pos x="614" y="256"/>
                  </a:cxn>
                  <a:cxn ang="0">
                    <a:pos x="588" y="246"/>
                  </a:cxn>
                  <a:cxn ang="0">
                    <a:pos x="570" y="255"/>
                  </a:cxn>
                  <a:cxn ang="0">
                    <a:pos x="552" y="236"/>
                  </a:cxn>
                  <a:cxn ang="0">
                    <a:pos x="590" y="209"/>
                  </a:cxn>
                  <a:cxn ang="0">
                    <a:pos x="606" y="212"/>
                  </a:cxn>
                  <a:cxn ang="0">
                    <a:pos x="634" y="216"/>
                  </a:cxn>
                  <a:cxn ang="0">
                    <a:pos x="648" y="231"/>
                  </a:cxn>
                  <a:cxn ang="0">
                    <a:pos x="648" y="248"/>
                  </a:cxn>
                  <a:cxn ang="0">
                    <a:pos x="666" y="254"/>
                  </a:cxn>
                  <a:cxn ang="0">
                    <a:pos x="659" y="264"/>
                  </a:cxn>
                  <a:cxn ang="0">
                    <a:pos x="665" y="275"/>
                  </a:cxn>
                  <a:cxn ang="0">
                    <a:pos x="664" y="290"/>
                  </a:cxn>
                  <a:cxn ang="0">
                    <a:pos x="668" y="295"/>
                  </a:cxn>
                  <a:cxn ang="0">
                    <a:pos x="690" y="286"/>
                  </a:cxn>
                  <a:cxn ang="0">
                    <a:pos x="683" y="232"/>
                  </a:cxn>
                  <a:cxn ang="0">
                    <a:pos x="688" y="210"/>
                  </a:cxn>
                  <a:cxn ang="0">
                    <a:pos x="721" y="172"/>
                  </a:cxn>
                  <a:cxn ang="0">
                    <a:pos x="745" y="132"/>
                  </a:cxn>
                  <a:cxn ang="0">
                    <a:pos x="769" y="81"/>
                  </a:cxn>
                  <a:cxn ang="0">
                    <a:pos x="710" y="73"/>
                  </a:cxn>
                  <a:cxn ang="0">
                    <a:pos x="624" y="0"/>
                  </a:cxn>
                  <a:cxn ang="0">
                    <a:pos x="458" y="68"/>
                  </a:cxn>
                  <a:cxn ang="0">
                    <a:pos x="355" y="33"/>
                  </a:cxn>
                  <a:cxn ang="0">
                    <a:pos x="284" y="55"/>
                  </a:cxn>
                  <a:cxn ang="0">
                    <a:pos x="218" y="53"/>
                  </a:cxn>
                  <a:cxn ang="0">
                    <a:pos x="123" y="108"/>
                  </a:cxn>
                  <a:cxn ang="0">
                    <a:pos x="17" y="207"/>
                  </a:cxn>
                  <a:cxn ang="0">
                    <a:pos x="15" y="251"/>
                  </a:cxn>
                  <a:cxn ang="0">
                    <a:pos x="25" y="261"/>
                  </a:cxn>
                  <a:cxn ang="0">
                    <a:pos x="50" y="280"/>
                  </a:cxn>
                  <a:cxn ang="0">
                    <a:pos x="83" y="284"/>
                  </a:cxn>
                  <a:cxn ang="0">
                    <a:pos x="73" y="317"/>
                  </a:cxn>
                  <a:cxn ang="0">
                    <a:pos x="63" y="326"/>
                  </a:cxn>
                  <a:cxn ang="0">
                    <a:pos x="73" y="343"/>
                  </a:cxn>
                  <a:cxn ang="0">
                    <a:pos x="110" y="357"/>
                  </a:cxn>
                  <a:cxn ang="0">
                    <a:pos x="132" y="373"/>
                  </a:cxn>
                  <a:cxn ang="0">
                    <a:pos x="160" y="384"/>
                  </a:cxn>
                  <a:cxn ang="0">
                    <a:pos x="186" y="382"/>
                  </a:cxn>
                  <a:cxn ang="0">
                    <a:pos x="210" y="381"/>
                  </a:cxn>
                  <a:cxn ang="0">
                    <a:pos x="255" y="372"/>
                  </a:cxn>
                  <a:cxn ang="0">
                    <a:pos x="275" y="366"/>
                  </a:cxn>
                  <a:cxn ang="0">
                    <a:pos x="282" y="362"/>
                  </a:cxn>
                  <a:cxn ang="0">
                    <a:pos x="316" y="400"/>
                  </a:cxn>
                  <a:cxn ang="0">
                    <a:pos x="306" y="439"/>
                  </a:cxn>
                  <a:cxn ang="0">
                    <a:pos x="324" y="450"/>
                  </a:cxn>
                  <a:cxn ang="0">
                    <a:pos x="346" y="467"/>
                  </a:cxn>
                  <a:cxn ang="0">
                    <a:pos x="351" y="472"/>
                  </a:cxn>
                  <a:cxn ang="0">
                    <a:pos x="353" y="457"/>
                  </a:cxn>
                  <a:cxn ang="0">
                    <a:pos x="379" y="454"/>
                  </a:cxn>
                  <a:cxn ang="0">
                    <a:pos x="416" y="453"/>
                  </a:cxn>
                  <a:cxn ang="0">
                    <a:pos x="431" y="470"/>
                  </a:cxn>
                  <a:cxn ang="0">
                    <a:pos x="454" y="486"/>
                  </a:cxn>
                  <a:cxn ang="0">
                    <a:pos x="476" y="470"/>
                  </a:cxn>
                  <a:cxn ang="0">
                    <a:pos x="503" y="455"/>
                  </a:cxn>
                  <a:cxn ang="0">
                    <a:pos x="552" y="439"/>
                  </a:cxn>
                  <a:cxn ang="0">
                    <a:pos x="576" y="406"/>
                  </a:cxn>
                  <a:cxn ang="0">
                    <a:pos x="604" y="355"/>
                  </a:cxn>
                  <a:cxn ang="0">
                    <a:pos x="586" y="307"/>
                  </a:cxn>
                </a:cxnLst>
                <a:rect l="0" t="0" r="r" b="b"/>
                <a:pathLst>
                  <a:path w="769" h="486">
                    <a:moveTo>
                      <a:pt x="586" y="307"/>
                    </a:moveTo>
                    <a:cubicBezTo>
                      <a:pt x="585" y="307"/>
                      <a:pt x="585" y="307"/>
                      <a:pt x="585" y="307"/>
                    </a:cubicBezTo>
                    <a:cubicBezTo>
                      <a:pt x="585" y="307"/>
                      <a:pt x="585" y="300"/>
                      <a:pt x="585" y="298"/>
                    </a:cubicBezTo>
                    <a:cubicBezTo>
                      <a:pt x="582" y="298"/>
                      <a:pt x="573" y="294"/>
                      <a:pt x="573" y="287"/>
                    </a:cubicBezTo>
                    <a:cubicBezTo>
                      <a:pt x="573" y="282"/>
                      <a:pt x="581" y="282"/>
                      <a:pt x="582" y="276"/>
                    </a:cubicBezTo>
                    <a:cubicBezTo>
                      <a:pt x="586" y="264"/>
                      <a:pt x="605" y="264"/>
                      <a:pt x="614" y="256"/>
                    </a:cubicBezTo>
                    <a:cubicBezTo>
                      <a:pt x="611" y="251"/>
                      <a:pt x="604" y="256"/>
                      <a:pt x="598" y="252"/>
                    </a:cubicBezTo>
                    <a:cubicBezTo>
                      <a:pt x="595" y="250"/>
                      <a:pt x="593" y="246"/>
                      <a:pt x="588" y="246"/>
                    </a:cubicBezTo>
                    <a:cubicBezTo>
                      <a:pt x="585" y="246"/>
                      <a:pt x="585" y="256"/>
                      <a:pt x="582" y="256"/>
                    </a:cubicBezTo>
                    <a:cubicBezTo>
                      <a:pt x="578" y="256"/>
                      <a:pt x="574" y="257"/>
                      <a:pt x="570" y="255"/>
                    </a:cubicBezTo>
                    <a:cubicBezTo>
                      <a:pt x="565" y="252"/>
                      <a:pt x="567" y="247"/>
                      <a:pt x="562" y="243"/>
                    </a:cubicBezTo>
                    <a:cubicBezTo>
                      <a:pt x="560" y="242"/>
                      <a:pt x="552" y="240"/>
                      <a:pt x="552" y="236"/>
                    </a:cubicBezTo>
                    <a:cubicBezTo>
                      <a:pt x="552" y="227"/>
                      <a:pt x="565" y="230"/>
                      <a:pt x="571" y="225"/>
                    </a:cubicBezTo>
                    <a:cubicBezTo>
                      <a:pt x="577" y="221"/>
                      <a:pt x="587" y="215"/>
                      <a:pt x="590" y="209"/>
                    </a:cubicBezTo>
                    <a:cubicBezTo>
                      <a:pt x="591" y="208"/>
                      <a:pt x="593" y="203"/>
                      <a:pt x="597" y="203"/>
                    </a:cubicBezTo>
                    <a:cubicBezTo>
                      <a:pt x="601" y="203"/>
                      <a:pt x="606" y="209"/>
                      <a:pt x="606" y="212"/>
                    </a:cubicBezTo>
                    <a:cubicBezTo>
                      <a:pt x="606" y="219"/>
                      <a:pt x="597" y="222"/>
                      <a:pt x="597" y="230"/>
                    </a:cubicBezTo>
                    <a:cubicBezTo>
                      <a:pt x="610" y="230"/>
                      <a:pt x="620" y="216"/>
                      <a:pt x="634" y="216"/>
                    </a:cubicBezTo>
                    <a:cubicBezTo>
                      <a:pt x="639" y="216"/>
                      <a:pt x="641" y="221"/>
                      <a:pt x="648" y="221"/>
                    </a:cubicBezTo>
                    <a:cubicBezTo>
                      <a:pt x="646" y="226"/>
                      <a:pt x="648" y="226"/>
                      <a:pt x="648" y="231"/>
                    </a:cubicBezTo>
                    <a:cubicBezTo>
                      <a:pt x="648" y="235"/>
                      <a:pt x="643" y="235"/>
                      <a:pt x="643" y="240"/>
                    </a:cubicBezTo>
                    <a:cubicBezTo>
                      <a:pt x="643" y="242"/>
                      <a:pt x="645" y="248"/>
                      <a:pt x="648" y="248"/>
                    </a:cubicBezTo>
                    <a:cubicBezTo>
                      <a:pt x="649" y="248"/>
                      <a:pt x="651" y="245"/>
                      <a:pt x="654" y="245"/>
                    </a:cubicBezTo>
                    <a:cubicBezTo>
                      <a:pt x="659" y="245"/>
                      <a:pt x="666" y="249"/>
                      <a:pt x="666" y="254"/>
                    </a:cubicBezTo>
                    <a:cubicBezTo>
                      <a:pt x="666" y="257"/>
                      <a:pt x="662" y="260"/>
                      <a:pt x="659" y="260"/>
                    </a:cubicBezTo>
                    <a:cubicBezTo>
                      <a:pt x="659" y="264"/>
                      <a:pt x="659" y="264"/>
                      <a:pt x="659" y="264"/>
                    </a:cubicBezTo>
                    <a:cubicBezTo>
                      <a:pt x="660" y="265"/>
                      <a:pt x="660" y="267"/>
                      <a:pt x="663" y="268"/>
                    </a:cubicBezTo>
                    <a:cubicBezTo>
                      <a:pt x="663" y="270"/>
                      <a:pt x="665" y="272"/>
                      <a:pt x="665" y="275"/>
                    </a:cubicBezTo>
                    <a:cubicBezTo>
                      <a:pt x="665" y="276"/>
                      <a:pt x="661" y="282"/>
                      <a:pt x="661" y="285"/>
                    </a:cubicBezTo>
                    <a:cubicBezTo>
                      <a:pt x="661" y="287"/>
                      <a:pt x="661" y="289"/>
                      <a:pt x="664" y="290"/>
                    </a:cubicBezTo>
                    <a:cubicBezTo>
                      <a:pt x="663" y="292"/>
                      <a:pt x="661" y="293"/>
                      <a:pt x="661" y="295"/>
                    </a:cubicBezTo>
                    <a:cubicBezTo>
                      <a:pt x="668" y="295"/>
                      <a:pt x="668" y="295"/>
                      <a:pt x="668" y="295"/>
                    </a:cubicBezTo>
                    <a:cubicBezTo>
                      <a:pt x="670" y="293"/>
                      <a:pt x="671" y="293"/>
                      <a:pt x="676" y="291"/>
                    </a:cubicBezTo>
                    <a:cubicBezTo>
                      <a:pt x="676" y="287"/>
                      <a:pt x="687" y="287"/>
                      <a:pt x="690" y="286"/>
                    </a:cubicBezTo>
                    <a:cubicBezTo>
                      <a:pt x="696" y="284"/>
                      <a:pt x="699" y="279"/>
                      <a:pt x="699" y="269"/>
                    </a:cubicBezTo>
                    <a:cubicBezTo>
                      <a:pt x="699" y="252"/>
                      <a:pt x="692" y="242"/>
                      <a:pt x="683" y="232"/>
                    </a:cubicBezTo>
                    <a:cubicBezTo>
                      <a:pt x="679" y="228"/>
                      <a:pt x="674" y="224"/>
                      <a:pt x="675" y="217"/>
                    </a:cubicBezTo>
                    <a:cubicBezTo>
                      <a:pt x="680" y="217"/>
                      <a:pt x="685" y="214"/>
                      <a:pt x="688" y="210"/>
                    </a:cubicBezTo>
                    <a:cubicBezTo>
                      <a:pt x="691" y="207"/>
                      <a:pt x="699" y="203"/>
                      <a:pt x="701" y="199"/>
                    </a:cubicBezTo>
                    <a:cubicBezTo>
                      <a:pt x="707" y="187"/>
                      <a:pt x="710" y="180"/>
                      <a:pt x="721" y="172"/>
                    </a:cubicBezTo>
                    <a:cubicBezTo>
                      <a:pt x="721" y="172"/>
                      <a:pt x="738" y="153"/>
                      <a:pt x="723" y="143"/>
                    </a:cubicBezTo>
                    <a:cubicBezTo>
                      <a:pt x="717" y="139"/>
                      <a:pt x="735" y="138"/>
                      <a:pt x="745" y="132"/>
                    </a:cubicBezTo>
                    <a:cubicBezTo>
                      <a:pt x="756" y="126"/>
                      <a:pt x="760" y="102"/>
                      <a:pt x="769" y="92"/>
                    </a:cubicBezTo>
                    <a:cubicBezTo>
                      <a:pt x="769" y="81"/>
                      <a:pt x="769" y="81"/>
                      <a:pt x="769" y="81"/>
                    </a:cubicBezTo>
                    <a:cubicBezTo>
                      <a:pt x="751" y="81"/>
                      <a:pt x="749" y="95"/>
                      <a:pt x="734" y="95"/>
                    </a:cubicBezTo>
                    <a:cubicBezTo>
                      <a:pt x="721" y="95"/>
                      <a:pt x="716" y="78"/>
                      <a:pt x="710" y="73"/>
                    </a:cubicBezTo>
                    <a:cubicBezTo>
                      <a:pt x="702" y="65"/>
                      <a:pt x="683" y="64"/>
                      <a:pt x="677" y="55"/>
                    </a:cubicBezTo>
                    <a:cubicBezTo>
                      <a:pt x="662" y="31"/>
                      <a:pt x="663" y="0"/>
                      <a:pt x="624" y="0"/>
                    </a:cubicBezTo>
                    <a:cubicBezTo>
                      <a:pt x="568" y="0"/>
                      <a:pt x="589" y="74"/>
                      <a:pt x="547" y="57"/>
                    </a:cubicBezTo>
                    <a:cubicBezTo>
                      <a:pt x="515" y="45"/>
                      <a:pt x="483" y="68"/>
                      <a:pt x="458" y="68"/>
                    </a:cubicBezTo>
                    <a:cubicBezTo>
                      <a:pt x="430" y="68"/>
                      <a:pt x="422" y="46"/>
                      <a:pt x="395" y="46"/>
                    </a:cubicBezTo>
                    <a:cubicBezTo>
                      <a:pt x="383" y="46"/>
                      <a:pt x="365" y="61"/>
                      <a:pt x="355" y="33"/>
                    </a:cubicBezTo>
                    <a:cubicBezTo>
                      <a:pt x="352" y="26"/>
                      <a:pt x="325" y="22"/>
                      <a:pt x="317" y="22"/>
                    </a:cubicBezTo>
                    <a:cubicBezTo>
                      <a:pt x="304" y="22"/>
                      <a:pt x="309" y="55"/>
                      <a:pt x="284" y="55"/>
                    </a:cubicBezTo>
                    <a:cubicBezTo>
                      <a:pt x="266" y="55"/>
                      <a:pt x="247" y="42"/>
                      <a:pt x="236" y="42"/>
                    </a:cubicBezTo>
                    <a:cubicBezTo>
                      <a:pt x="229" y="42"/>
                      <a:pt x="221" y="51"/>
                      <a:pt x="218" y="53"/>
                    </a:cubicBezTo>
                    <a:cubicBezTo>
                      <a:pt x="196" y="66"/>
                      <a:pt x="170" y="66"/>
                      <a:pt x="152" y="81"/>
                    </a:cubicBezTo>
                    <a:cubicBezTo>
                      <a:pt x="145" y="88"/>
                      <a:pt x="159" y="112"/>
                      <a:pt x="123" y="108"/>
                    </a:cubicBezTo>
                    <a:cubicBezTo>
                      <a:pt x="110" y="106"/>
                      <a:pt x="108" y="133"/>
                      <a:pt x="86" y="137"/>
                    </a:cubicBezTo>
                    <a:cubicBezTo>
                      <a:pt x="86" y="186"/>
                      <a:pt x="58" y="207"/>
                      <a:pt x="17" y="207"/>
                    </a:cubicBezTo>
                    <a:cubicBezTo>
                      <a:pt x="10" y="207"/>
                      <a:pt x="1" y="227"/>
                      <a:pt x="0" y="236"/>
                    </a:cubicBezTo>
                    <a:cubicBezTo>
                      <a:pt x="11" y="238"/>
                      <a:pt x="13" y="241"/>
                      <a:pt x="15" y="251"/>
                    </a:cubicBezTo>
                    <a:cubicBezTo>
                      <a:pt x="15" y="253"/>
                      <a:pt x="15" y="253"/>
                      <a:pt x="15" y="253"/>
                    </a:cubicBezTo>
                    <a:cubicBezTo>
                      <a:pt x="15" y="261"/>
                      <a:pt x="19" y="259"/>
                      <a:pt x="25" y="261"/>
                    </a:cubicBezTo>
                    <a:cubicBezTo>
                      <a:pt x="30" y="262"/>
                      <a:pt x="28" y="268"/>
                      <a:pt x="31" y="271"/>
                    </a:cubicBezTo>
                    <a:cubicBezTo>
                      <a:pt x="37" y="277"/>
                      <a:pt x="42" y="277"/>
                      <a:pt x="50" y="280"/>
                    </a:cubicBezTo>
                    <a:cubicBezTo>
                      <a:pt x="58" y="279"/>
                      <a:pt x="61" y="272"/>
                      <a:pt x="69" y="272"/>
                    </a:cubicBezTo>
                    <a:cubicBezTo>
                      <a:pt x="73" y="272"/>
                      <a:pt x="83" y="280"/>
                      <a:pt x="83" y="284"/>
                    </a:cubicBezTo>
                    <a:cubicBezTo>
                      <a:pt x="83" y="296"/>
                      <a:pt x="66" y="294"/>
                      <a:pt x="66" y="306"/>
                    </a:cubicBezTo>
                    <a:cubicBezTo>
                      <a:pt x="66" y="311"/>
                      <a:pt x="73" y="312"/>
                      <a:pt x="73" y="317"/>
                    </a:cubicBezTo>
                    <a:cubicBezTo>
                      <a:pt x="73" y="323"/>
                      <a:pt x="68" y="322"/>
                      <a:pt x="63" y="322"/>
                    </a:cubicBezTo>
                    <a:cubicBezTo>
                      <a:pt x="63" y="326"/>
                      <a:pt x="63" y="326"/>
                      <a:pt x="63" y="326"/>
                    </a:cubicBezTo>
                    <a:cubicBezTo>
                      <a:pt x="64" y="331"/>
                      <a:pt x="64" y="335"/>
                      <a:pt x="65" y="340"/>
                    </a:cubicBezTo>
                    <a:cubicBezTo>
                      <a:pt x="66" y="343"/>
                      <a:pt x="71" y="342"/>
                      <a:pt x="73" y="343"/>
                    </a:cubicBezTo>
                    <a:cubicBezTo>
                      <a:pt x="80" y="345"/>
                      <a:pt x="83" y="351"/>
                      <a:pt x="91" y="353"/>
                    </a:cubicBezTo>
                    <a:cubicBezTo>
                      <a:pt x="100" y="355"/>
                      <a:pt x="105" y="352"/>
                      <a:pt x="110" y="357"/>
                    </a:cubicBezTo>
                    <a:cubicBezTo>
                      <a:pt x="116" y="363"/>
                      <a:pt x="120" y="361"/>
                      <a:pt x="127" y="364"/>
                    </a:cubicBezTo>
                    <a:cubicBezTo>
                      <a:pt x="130" y="366"/>
                      <a:pt x="130" y="369"/>
                      <a:pt x="132" y="373"/>
                    </a:cubicBezTo>
                    <a:cubicBezTo>
                      <a:pt x="133" y="376"/>
                      <a:pt x="137" y="372"/>
                      <a:pt x="139" y="373"/>
                    </a:cubicBezTo>
                    <a:cubicBezTo>
                      <a:pt x="146" y="378"/>
                      <a:pt x="150" y="384"/>
                      <a:pt x="160" y="384"/>
                    </a:cubicBezTo>
                    <a:cubicBezTo>
                      <a:pt x="166" y="384"/>
                      <a:pt x="172" y="384"/>
                      <a:pt x="178" y="384"/>
                    </a:cubicBezTo>
                    <a:cubicBezTo>
                      <a:pt x="182" y="384"/>
                      <a:pt x="184" y="382"/>
                      <a:pt x="186" y="382"/>
                    </a:cubicBezTo>
                    <a:cubicBezTo>
                      <a:pt x="189" y="382"/>
                      <a:pt x="190" y="389"/>
                      <a:pt x="191" y="392"/>
                    </a:cubicBezTo>
                    <a:cubicBezTo>
                      <a:pt x="197" y="389"/>
                      <a:pt x="199" y="381"/>
                      <a:pt x="210" y="381"/>
                    </a:cubicBezTo>
                    <a:cubicBezTo>
                      <a:pt x="219" y="381"/>
                      <a:pt x="224" y="386"/>
                      <a:pt x="231" y="386"/>
                    </a:cubicBezTo>
                    <a:cubicBezTo>
                      <a:pt x="238" y="386"/>
                      <a:pt x="252" y="374"/>
                      <a:pt x="255" y="372"/>
                    </a:cubicBezTo>
                    <a:cubicBezTo>
                      <a:pt x="258" y="370"/>
                      <a:pt x="259" y="369"/>
                      <a:pt x="260" y="367"/>
                    </a:cubicBezTo>
                    <a:cubicBezTo>
                      <a:pt x="264" y="363"/>
                      <a:pt x="270" y="368"/>
                      <a:pt x="275" y="366"/>
                    </a:cubicBezTo>
                    <a:cubicBezTo>
                      <a:pt x="279" y="362"/>
                      <a:pt x="279" y="362"/>
                      <a:pt x="279" y="362"/>
                    </a:cubicBezTo>
                    <a:cubicBezTo>
                      <a:pt x="282" y="362"/>
                      <a:pt x="282" y="362"/>
                      <a:pt x="282" y="362"/>
                    </a:cubicBezTo>
                    <a:cubicBezTo>
                      <a:pt x="285" y="377"/>
                      <a:pt x="294" y="376"/>
                      <a:pt x="305" y="381"/>
                    </a:cubicBezTo>
                    <a:cubicBezTo>
                      <a:pt x="309" y="388"/>
                      <a:pt x="316" y="391"/>
                      <a:pt x="316" y="400"/>
                    </a:cubicBezTo>
                    <a:cubicBezTo>
                      <a:pt x="316" y="417"/>
                      <a:pt x="304" y="418"/>
                      <a:pt x="304" y="434"/>
                    </a:cubicBezTo>
                    <a:cubicBezTo>
                      <a:pt x="304" y="436"/>
                      <a:pt x="305" y="439"/>
                      <a:pt x="306" y="439"/>
                    </a:cubicBezTo>
                    <a:cubicBezTo>
                      <a:pt x="309" y="439"/>
                      <a:pt x="312" y="436"/>
                      <a:pt x="315" y="436"/>
                    </a:cubicBezTo>
                    <a:cubicBezTo>
                      <a:pt x="319" y="436"/>
                      <a:pt x="320" y="449"/>
                      <a:pt x="324" y="450"/>
                    </a:cubicBezTo>
                    <a:cubicBezTo>
                      <a:pt x="324" y="459"/>
                      <a:pt x="330" y="468"/>
                      <a:pt x="338" y="468"/>
                    </a:cubicBezTo>
                    <a:cubicBezTo>
                      <a:pt x="342" y="468"/>
                      <a:pt x="343" y="467"/>
                      <a:pt x="346" y="467"/>
                    </a:cubicBezTo>
                    <a:cubicBezTo>
                      <a:pt x="348" y="467"/>
                      <a:pt x="348" y="467"/>
                      <a:pt x="348" y="467"/>
                    </a:cubicBezTo>
                    <a:cubicBezTo>
                      <a:pt x="348" y="471"/>
                      <a:pt x="350" y="472"/>
                      <a:pt x="351" y="472"/>
                    </a:cubicBezTo>
                    <a:cubicBezTo>
                      <a:pt x="352" y="472"/>
                      <a:pt x="353" y="470"/>
                      <a:pt x="353" y="468"/>
                    </a:cubicBezTo>
                    <a:cubicBezTo>
                      <a:pt x="353" y="464"/>
                      <a:pt x="353" y="461"/>
                      <a:pt x="353" y="457"/>
                    </a:cubicBezTo>
                    <a:cubicBezTo>
                      <a:pt x="353" y="457"/>
                      <a:pt x="363" y="454"/>
                      <a:pt x="365" y="454"/>
                    </a:cubicBezTo>
                    <a:cubicBezTo>
                      <a:pt x="379" y="454"/>
                      <a:pt x="379" y="454"/>
                      <a:pt x="379" y="454"/>
                    </a:cubicBezTo>
                    <a:cubicBezTo>
                      <a:pt x="385" y="457"/>
                      <a:pt x="390" y="448"/>
                      <a:pt x="397" y="448"/>
                    </a:cubicBezTo>
                    <a:cubicBezTo>
                      <a:pt x="404" y="448"/>
                      <a:pt x="408" y="453"/>
                      <a:pt x="416" y="453"/>
                    </a:cubicBezTo>
                    <a:cubicBezTo>
                      <a:pt x="416" y="464"/>
                      <a:pt x="424" y="468"/>
                      <a:pt x="431" y="470"/>
                    </a:cubicBezTo>
                    <a:cubicBezTo>
                      <a:pt x="431" y="470"/>
                      <a:pt x="431" y="470"/>
                      <a:pt x="431" y="470"/>
                    </a:cubicBezTo>
                    <a:cubicBezTo>
                      <a:pt x="439" y="474"/>
                      <a:pt x="444" y="471"/>
                      <a:pt x="452" y="475"/>
                    </a:cubicBezTo>
                    <a:cubicBezTo>
                      <a:pt x="452" y="477"/>
                      <a:pt x="451" y="486"/>
                      <a:pt x="454" y="486"/>
                    </a:cubicBezTo>
                    <a:cubicBezTo>
                      <a:pt x="459" y="486"/>
                      <a:pt x="457" y="480"/>
                      <a:pt x="460" y="477"/>
                    </a:cubicBezTo>
                    <a:cubicBezTo>
                      <a:pt x="463" y="474"/>
                      <a:pt x="472" y="472"/>
                      <a:pt x="476" y="470"/>
                    </a:cubicBezTo>
                    <a:cubicBezTo>
                      <a:pt x="484" y="466"/>
                      <a:pt x="492" y="468"/>
                      <a:pt x="498" y="463"/>
                    </a:cubicBezTo>
                    <a:cubicBezTo>
                      <a:pt x="498" y="463"/>
                      <a:pt x="502" y="455"/>
                      <a:pt x="503" y="455"/>
                    </a:cubicBezTo>
                    <a:cubicBezTo>
                      <a:pt x="507" y="455"/>
                      <a:pt x="510" y="458"/>
                      <a:pt x="514" y="458"/>
                    </a:cubicBezTo>
                    <a:cubicBezTo>
                      <a:pt x="534" y="458"/>
                      <a:pt x="539" y="446"/>
                      <a:pt x="552" y="439"/>
                    </a:cubicBezTo>
                    <a:cubicBezTo>
                      <a:pt x="555" y="437"/>
                      <a:pt x="557" y="435"/>
                      <a:pt x="558" y="431"/>
                    </a:cubicBezTo>
                    <a:cubicBezTo>
                      <a:pt x="569" y="431"/>
                      <a:pt x="572" y="414"/>
                      <a:pt x="576" y="406"/>
                    </a:cubicBezTo>
                    <a:cubicBezTo>
                      <a:pt x="578" y="401"/>
                      <a:pt x="590" y="383"/>
                      <a:pt x="597" y="382"/>
                    </a:cubicBezTo>
                    <a:cubicBezTo>
                      <a:pt x="597" y="372"/>
                      <a:pt x="604" y="368"/>
                      <a:pt x="604" y="355"/>
                    </a:cubicBezTo>
                    <a:cubicBezTo>
                      <a:pt x="604" y="336"/>
                      <a:pt x="599" y="329"/>
                      <a:pt x="591" y="317"/>
                    </a:cubicBezTo>
                    <a:cubicBezTo>
                      <a:pt x="590" y="315"/>
                      <a:pt x="590" y="309"/>
                      <a:pt x="586" y="30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0" name="Freeform 148">
                <a:extLst>
                  <a:ext uri="{FF2B5EF4-FFF2-40B4-BE49-F238E27FC236}">
                    <a16:creationId xmlns:a16="http://schemas.microsoft.com/office/drawing/2014/main" id="{98099713-B690-F941-9ED1-C58F1BE143C5}"/>
                  </a:ext>
                </a:extLst>
              </p:cNvPr>
              <p:cNvSpPr>
                <a:spLocks/>
              </p:cNvSpPr>
              <p:nvPr/>
            </p:nvSpPr>
            <p:spPr bwMode="auto">
              <a:xfrm>
                <a:off x="7369175" y="1395413"/>
                <a:ext cx="58738" cy="25400"/>
              </a:xfrm>
              <a:custGeom>
                <a:avLst/>
                <a:gdLst/>
                <a:ahLst/>
                <a:cxnLst>
                  <a:cxn ang="0">
                    <a:pos x="4" y="19"/>
                  </a:cxn>
                  <a:cxn ang="0">
                    <a:pos x="0" y="14"/>
                  </a:cxn>
                  <a:cxn ang="0">
                    <a:pos x="20" y="0"/>
                  </a:cxn>
                  <a:cxn ang="0">
                    <a:pos x="44" y="11"/>
                  </a:cxn>
                  <a:cxn ang="0">
                    <a:pos x="4" y="19"/>
                  </a:cxn>
                </a:cxnLst>
                <a:rect l="0" t="0" r="r" b="b"/>
                <a:pathLst>
                  <a:path w="44" h="19">
                    <a:moveTo>
                      <a:pt x="4" y="19"/>
                    </a:moveTo>
                    <a:cubicBezTo>
                      <a:pt x="1" y="19"/>
                      <a:pt x="0" y="17"/>
                      <a:pt x="0" y="14"/>
                    </a:cubicBezTo>
                    <a:cubicBezTo>
                      <a:pt x="0" y="8"/>
                      <a:pt x="13" y="0"/>
                      <a:pt x="20" y="0"/>
                    </a:cubicBezTo>
                    <a:cubicBezTo>
                      <a:pt x="27" y="0"/>
                      <a:pt x="44" y="4"/>
                      <a:pt x="44" y="11"/>
                    </a:cubicBezTo>
                    <a:cubicBezTo>
                      <a:pt x="44" y="17"/>
                      <a:pt x="9" y="19"/>
                      <a:pt x="4"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1" name="Freeform 149">
                <a:extLst>
                  <a:ext uri="{FF2B5EF4-FFF2-40B4-BE49-F238E27FC236}">
                    <a16:creationId xmlns:a16="http://schemas.microsoft.com/office/drawing/2014/main" id="{18F1CD97-4201-5243-B414-B8CBBCA53D58}"/>
                  </a:ext>
                </a:extLst>
              </p:cNvPr>
              <p:cNvSpPr>
                <a:spLocks/>
              </p:cNvSpPr>
              <p:nvPr/>
            </p:nvSpPr>
            <p:spPr bwMode="auto">
              <a:xfrm>
                <a:off x="7191375" y="1443038"/>
                <a:ext cx="23813" cy="14288"/>
              </a:xfrm>
              <a:custGeom>
                <a:avLst/>
                <a:gdLst/>
                <a:ahLst/>
                <a:cxnLst>
                  <a:cxn ang="0">
                    <a:pos x="13" y="10"/>
                  </a:cxn>
                  <a:cxn ang="0">
                    <a:pos x="18" y="6"/>
                  </a:cxn>
                  <a:cxn ang="0">
                    <a:pos x="15" y="0"/>
                  </a:cxn>
                  <a:cxn ang="0">
                    <a:pos x="0" y="0"/>
                  </a:cxn>
                  <a:cxn ang="0">
                    <a:pos x="13" y="10"/>
                  </a:cxn>
                </a:cxnLst>
                <a:rect l="0" t="0" r="r" b="b"/>
                <a:pathLst>
                  <a:path w="18" h="10">
                    <a:moveTo>
                      <a:pt x="13" y="10"/>
                    </a:moveTo>
                    <a:cubicBezTo>
                      <a:pt x="15" y="10"/>
                      <a:pt x="18" y="8"/>
                      <a:pt x="18" y="6"/>
                    </a:cubicBezTo>
                    <a:cubicBezTo>
                      <a:pt x="18" y="3"/>
                      <a:pt x="15" y="2"/>
                      <a:pt x="15" y="0"/>
                    </a:cubicBezTo>
                    <a:cubicBezTo>
                      <a:pt x="0" y="0"/>
                      <a:pt x="0" y="0"/>
                      <a:pt x="0" y="0"/>
                    </a:cubicBezTo>
                    <a:cubicBezTo>
                      <a:pt x="3" y="6"/>
                      <a:pt x="7" y="10"/>
                      <a:pt x="13"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2" name="Freeform 150">
                <a:extLst>
                  <a:ext uri="{FF2B5EF4-FFF2-40B4-BE49-F238E27FC236}">
                    <a16:creationId xmlns:a16="http://schemas.microsoft.com/office/drawing/2014/main" id="{298CD754-0358-C840-AFE6-5026D1FCDA79}"/>
                  </a:ext>
                </a:extLst>
              </p:cNvPr>
              <p:cNvSpPr>
                <a:spLocks/>
              </p:cNvSpPr>
              <p:nvPr/>
            </p:nvSpPr>
            <p:spPr bwMode="auto">
              <a:xfrm>
                <a:off x="6645275" y="1257300"/>
                <a:ext cx="11113" cy="12700"/>
              </a:xfrm>
              <a:custGeom>
                <a:avLst/>
                <a:gdLst/>
                <a:ahLst/>
                <a:cxnLst>
                  <a:cxn ang="0">
                    <a:pos x="8" y="5"/>
                  </a:cxn>
                  <a:cxn ang="0">
                    <a:pos x="3" y="0"/>
                  </a:cxn>
                  <a:cxn ang="0">
                    <a:pos x="0" y="7"/>
                  </a:cxn>
                  <a:cxn ang="0">
                    <a:pos x="3" y="10"/>
                  </a:cxn>
                  <a:cxn ang="0">
                    <a:pos x="8" y="4"/>
                  </a:cxn>
                  <a:cxn ang="0">
                    <a:pos x="6" y="4"/>
                  </a:cxn>
                  <a:cxn ang="0">
                    <a:pos x="8" y="5"/>
                  </a:cxn>
                </a:cxnLst>
                <a:rect l="0" t="0" r="r" b="b"/>
                <a:pathLst>
                  <a:path w="8" h="10">
                    <a:moveTo>
                      <a:pt x="8" y="5"/>
                    </a:moveTo>
                    <a:cubicBezTo>
                      <a:pt x="3" y="0"/>
                      <a:pt x="3" y="0"/>
                      <a:pt x="3" y="0"/>
                    </a:cubicBezTo>
                    <a:cubicBezTo>
                      <a:pt x="2" y="2"/>
                      <a:pt x="0" y="4"/>
                      <a:pt x="0" y="7"/>
                    </a:cubicBezTo>
                    <a:cubicBezTo>
                      <a:pt x="0" y="9"/>
                      <a:pt x="1" y="10"/>
                      <a:pt x="3" y="10"/>
                    </a:cubicBezTo>
                    <a:cubicBezTo>
                      <a:pt x="7" y="10"/>
                      <a:pt x="7" y="6"/>
                      <a:pt x="8" y="4"/>
                    </a:cubicBezTo>
                    <a:cubicBezTo>
                      <a:pt x="6" y="4"/>
                      <a:pt x="6" y="4"/>
                      <a:pt x="6" y="4"/>
                    </a:cubicBezTo>
                    <a:lnTo>
                      <a:pt x="8" y="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3" name="Freeform 151">
                <a:extLst>
                  <a:ext uri="{FF2B5EF4-FFF2-40B4-BE49-F238E27FC236}">
                    <a16:creationId xmlns:a16="http://schemas.microsoft.com/office/drawing/2014/main" id="{24012F7F-7C20-9843-98AC-D1AE3D2C8500}"/>
                  </a:ext>
                </a:extLst>
              </p:cNvPr>
              <p:cNvSpPr>
                <a:spLocks/>
              </p:cNvSpPr>
              <p:nvPr/>
            </p:nvSpPr>
            <p:spPr bwMode="auto">
              <a:xfrm>
                <a:off x="6249988" y="1300163"/>
                <a:ext cx="26988" cy="15875"/>
              </a:xfrm>
              <a:custGeom>
                <a:avLst/>
                <a:gdLst/>
                <a:ahLst/>
                <a:cxnLst>
                  <a:cxn ang="0">
                    <a:pos x="20" y="9"/>
                  </a:cxn>
                  <a:cxn ang="0">
                    <a:pos x="10" y="12"/>
                  </a:cxn>
                  <a:cxn ang="0">
                    <a:pos x="0" y="7"/>
                  </a:cxn>
                  <a:cxn ang="0">
                    <a:pos x="10" y="0"/>
                  </a:cxn>
                  <a:cxn ang="0">
                    <a:pos x="20" y="7"/>
                  </a:cxn>
                  <a:cxn ang="0">
                    <a:pos x="17" y="12"/>
                  </a:cxn>
                  <a:cxn ang="0">
                    <a:pos x="20" y="9"/>
                  </a:cxn>
                </a:cxnLst>
                <a:rect l="0" t="0" r="r" b="b"/>
                <a:pathLst>
                  <a:path w="20" h="12">
                    <a:moveTo>
                      <a:pt x="20" y="9"/>
                    </a:moveTo>
                    <a:cubicBezTo>
                      <a:pt x="17" y="11"/>
                      <a:pt x="14" y="12"/>
                      <a:pt x="10" y="12"/>
                    </a:cubicBezTo>
                    <a:cubicBezTo>
                      <a:pt x="5" y="12"/>
                      <a:pt x="0" y="11"/>
                      <a:pt x="0" y="7"/>
                    </a:cubicBezTo>
                    <a:cubicBezTo>
                      <a:pt x="0" y="3"/>
                      <a:pt x="6" y="0"/>
                      <a:pt x="10" y="0"/>
                    </a:cubicBezTo>
                    <a:cubicBezTo>
                      <a:pt x="16" y="0"/>
                      <a:pt x="20" y="2"/>
                      <a:pt x="20" y="7"/>
                    </a:cubicBezTo>
                    <a:cubicBezTo>
                      <a:pt x="20" y="10"/>
                      <a:pt x="18" y="11"/>
                      <a:pt x="17" y="12"/>
                    </a:cubicBezTo>
                    <a:lnTo>
                      <a:pt x="20" y="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4" name="Freeform 152">
                <a:extLst>
                  <a:ext uri="{FF2B5EF4-FFF2-40B4-BE49-F238E27FC236}">
                    <a16:creationId xmlns:a16="http://schemas.microsoft.com/office/drawing/2014/main" id="{A3D1F164-9961-D944-BBBB-EA7B1C9EBAD9}"/>
                  </a:ext>
                </a:extLst>
              </p:cNvPr>
              <p:cNvSpPr>
                <a:spLocks/>
              </p:cNvSpPr>
              <p:nvPr/>
            </p:nvSpPr>
            <p:spPr bwMode="auto">
              <a:xfrm>
                <a:off x="6043613" y="1128713"/>
                <a:ext cx="100013" cy="57150"/>
              </a:xfrm>
              <a:custGeom>
                <a:avLst/>
                <a:gdLst/>
                <a:ahLst/>
                <a:cxnLst>
                  <a:cxn ang="0">
                    <a:pos x="6" y="43"/>
                  </a:cxn>
                  <a:cxn ang="0">
                    <a:pos x="0" y="37"/>
                  </a:cxn>
                  <a:cxn ang="0">
                    <a:pos x="8" y="27"/>
                  </a:cxn>
                  <a:cxn ang="0">
                    <a:pos x="39" y="0"/>
                  </a:cxn>
                  <a:cxn ang="0">
                    <a:pos x="45" y="0"/>
                  </a:cxn>
                  <a:cxn ang="0">
                    <a:pos x="44" y="10"/>
                  </a:cxn>
                  <a:cxn ang="0">
                    <a:pos x="52" y="6"/>
                  </a:cxn>
                  <a:cxn ang="0">
                    <a:pos x="76" y="23"/>
                  </a:cxn>
                  <a:cxn ang="0">
                    <a:pos x="45" y="34"/>
                  </a:cxn>
                  <a:cxn ang="0">
                    <a:pos x="30" y="37"/>
                  </a:cxn>
                  <a:cxn ang="0">
                    <a:pos x="6" y="43"/>
                  </a:cxn>
                </a:cxnLst>
                <a:rect l="0" t="0" r="r" b="b"/>
                <a:pathLst>
                  <a:path w="76" h="43">
                    <a:moveTo>
                      <a:pt x="6" y="43"/>
                    </a:moveTo>
                    <a:cubicBezTo>
                      <a:pt x="1" y="43"/>
                      <a:pt x="0" y="41"/>
                      <a:pt x="0" y="37"/>
                    </a:cubicBezTo>
                    <a:cubicBezTo>
                      <a:pt x="0" y="30"/>
                      <a:pt x="5" y="30"/>
                      <a:pt x="8" y="27"/>
                    </a:cubicBezTo>
                    <a:cubicBezTo>
                      <a:pt x="18" y="17"/>
                      <a:pt x="22" y="0"/>
                      <a:pt x="39" y="0"/>
                    </a:cubicBezTo>
                    <a:cubicBezTo>
                      <a:pt x="43" y="0"/>
                      <a:pt x="43" y="0"/>
                      <a:pt x="45" y="0"/>
                    </a:cubicBezTo>
                    <a:cubicBezTo>
                      <a:pt x="45" y="7"/>
                      <a:pt x="47" y="7"/>
                      <a:pt x="44" y="10"/>
                    </a:cubicBezTo>
                    <a:cubicBezTo>
                      <a:pt x="47" y="9"/>
                      <a:pt x="49" y="6"/>
                      <a:pt x="52" y="6"/>
                    </a:cubicBezTo>
                    <a:cubicBezTo>
                      <a:pt x="58" y="6"/>
                      <a:pt x="76" y="17"/>
                      <a:pt x="76" y="23"/>
                    </a:cubicBezTo>
                    <a:cubicBezTo>
                      <a:pt x="76" y="34"/>
                      <a:pt x="53" y="36"/>
                      <a:pt x="45" y="34"/>
                    </a:cubicBezTo>
                    <a:cubicBezTo>
                      <a:pt x="43" y="34"/>
                      <a:pt x="30" y="37"/>
                      <a:pt x="30" y="37"/>
                    </a:cubicBezTo>
                    <a:lnTo>
                      <a:pt x="6" y="4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5" name="Freeform 153">
                <a:extLst>
                  <a:ext uri="{FF2B5EF4-FFF2-40B4-BE49-F238E27FC236}">
                    <a16:creationId xmlns:a16="http://schemas.microsoft.com/office/drawing/2014/main" id="{CFDCD38E-45C1-CA4E-B947-FF742E1EFE21}"/>
                  </a:ext>
                </a:extLst>
              </p:cNvPr>
              <p:cNvSpPr>
                <a:spLocks/>
              </p:cNvSpPr>
              <p:nvPr/>
            </p:nvSpPr>
            <p:spPr bwMode="auto">
              <a:xfrm>
                <a:off x="5900738" y="1101725"/>
                <a:ext cx="39688" cy="20638"/>
              </a:xfrm>
              <a:custGeom>
                <a:avLst/>
                <a:gdLst/>
                <a:ahLst/>
                <a:cxnLst>
                  <a:cxn ang="0">
                    <a:pos x="12" y="0"/>
                  </a:cxn>
                  <a:cxn ang="0">
                    <a:pos x="30" y="7"/>
                  </a:cxn>
                  <a:cxn ang="0">
                    <a:pos x="9" y="16"/>
                  </a:cxn>
                  <a:cxn ang="0">
                    <a:pos x="0" y="5"/>
                  </a:cxn>
                  <a:cxn ang="0">
                    <a:pos x="12" y="0"/>
                  </a:cxn>
                </a:cxnLst>
                <a:rect l="0" t="0" r="r" b="b"/>
                <a:pathLst>
                  <a:path w="30" h="16">
                    <a:moveTo>
                      <a:pt x="12" y="0"/>
                    </a:moveTo>
                    <a:cubicBezTo>
                      <a:pt x="14" y="0"/>
                      <a:pt x="26" y="6"/>
                      <a:pt x="30" y="7"/>
                    </a:cubicBezTo>
                    <a:cubicBezTo>
                      <a:pt x="29" y="15"/>
                      <a:pt x="14" y="16"/>
                      <a:pt x="9" y="16"/>
                    </a:cubicBezTo>
                    <a:cubicBezTo>
                      <a:pt x="6" y="16"/>
                      <a:pt x="0" y="9"/>
                      <a:pt x="0" y="5"/>
                    </a:cubicBezTo>
                    <a:cubicBezTo>
                      <a:pt x="0" y="0"/>
                      <a:pt x="9" y="0"/>
                      <a:pt x="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6" name="Freeform 154">
                <a:extLst>
                  <a:ext uri="{FF2B5EF4-FFF2-40B4-BE49-F238E27FC236}">
                    <a16:creationId xmlns:a16="http://schemas.microsoft.com/office/drawing/2014/main" id="{ECE26D74-050F-4146-B7D0-B846EBAC4132}"/>
                  </a:ext>
                </a:extLst>
              </p:cNvPr>
              <p:cNvSpPr>
                <a:spLocks/>
              </p:cNvSpPr>
              <p:nvPr/>
            </p:nvSpPr>
            <p:spPr bwMode="auto">
              <a:xfrm>
                <a:off x="5913438" y="1057275"/>
                <a:ext cx="139700" cy="98425"/>
              </a:xfrm>
              <a:custGeom>
                <a:avLst/>
                <a:gdLst/>
                <a:ahLst/>
                <a:cxnLst>
                  <a:cxn ang="0">
                    <a:pos x="99" y="68"/>
                  </a:cxn>
                  <a:cxn ang="0">
                    <a:pos x="90" y="74"/>
                  </a:cxn>
                  <a:cxn ang="0">
                    <a:pos x="41" y="66"/>
                  </a:cxn>
                  <a:cxn ang="0">
                    <a:pos x="17" y="50"/>
                  </a:cxn>
                  <a:cxn ang="0">
                    <a:pos x="50" y="36"/>
                  </a:cxn>
                  <a:cxn ang="0">
                    <a:pos x="32" y="36"/>
                  </a:cxn>
                  <a:cxn ang="0">
                    <a:pos x="0" y="26"/>
                  </a:cxn>
                  <a:cxn ang="0">
                    <a:pos x="46" y="0"/>
                  </a:cxn>
                  <a:cxn ang="0">
                    <a:pos x="72" y="17"/>
                  </a:cxn>
                  <a:cxn ang="0">
                    <a:pos x="67" y="18"/>
                  </a:cxn>
                  <a:cxn ang="0">
                    <a:pos x="67" y="27"/>
                  </a:cxn>
                  <a:cxn ang="0">
                    <a:pos x="59" y="35"/>
                  </a:cxn>
                  <a:cxn ang="0">
                    <a:pos x="68" y="35"/>
                  </a:cxn>
                  <a:cxn ang="0">
                    <a:pos x="81" y="39"/>
                  </a:cxn>
                  <a:cxn ang="0">
                    <a:pos x="90" y="39"/>
                  </a:cxn>
                  <a:cxn ang="0">
                    <a:pos x="105" y="48"/>
                  </a:cxn>
                  <a:cxn ang="0">
                    <a:pos x="101" y="57"/>
                  </a:cxn>
                  <a:cxn ang="0">
                    <a:pos x="92" y="62"/>
                  </a:cxn>
                  <a:cxn ang="0">
                    <a:pos x="99" y="68"/>
                  </a:cxn>
                </a:cxnLst>
                <a:rect l="0" t="0" r="r" b="b"/>
                <a:pathLst>
                  <a:path w="105" h="74">
                    <a:moveTo>
                      <a:pt x="99" y="68"/>
                    </a:moveTo>
                    <a:cubicBezTo>
                      <a:pt x="99" y="72"/>
                      <a:pt x="94" y="74"/>
                      <a:pt x="90" y="74"/>
                    </a:cubicBezTo>
                    <a:cubicBezTo>
                      <a:pt x="71" y="74"/>
                      <a:pt x="57" y="66"/>
                      <a:pt x="41" y="66"/>
                    </a:cubicBezTo>
                    <a:cubicBezTo>
                      <a:pt x="35" y="66"/>
                      <a:pt x="24" y="54"/>
                      <a:pt x="17" y="50"/>
                    </a:cubicBezTo>
                    <a:cubicBezTo>
                      <a:pt x="32" y="46"/>
                      <a:pt x="36" y="41"/>
                      <a:pt x="50" y="36"/>
                    </a:cubicBezTo>
                    <a:cubicBezTo>
                      <a:pt x="46" y="36"/>
                      <a:pt x="35" y="36"/>
                      <a:pt x="32" y="36"/>
                    </a:cubicBezTo>
                    <a:cubicBezTo>
                      <a:pt x="20" y="36"/>
                      <a:pt x="11" y="32"/>
                      <a:pt x="0" y="26"/>
                    </a:cubicBezTo>
                    <a:cubicBezTo>
                      <a:pt x="18" y="21"/>
                      <a:pt x="25" y="0"/>
                      <a:pt x="46" y="0"/>
                    </a:cubicBezTo>
                    <a:cubicBezTo>
                      <a:pt x="58" y="0"/>
                      <a:pt x="65" y="12"/>
                      <a:pt x="72" y="17"/>
                    </a:cubicBezTo>
                    <a:cubicBezTo>
                      <a:pt x="68" y="19"/>
                      <a:pt x="69" y="18"/>
                      <a:pt x="67" y="18"/>
                    </a:cubicBezTo>
                    <a:cubicBezTo>
                      <a:pt x="68" y="23"/>
                      <a:pt x="67" y="24"/>
                      <a:pt x="67" y="27"/>
                    </a:cubicBezTo>
                    <a:cubicBezTo>
                      <a:pt x="67" y="29"/>
                      <a:pt x="62" y="33"/>
                      <a:pt x="59" y="35"/>
                    </a:cubicBezTo>
                    <a:cubicBezTo>
                      <a:pt x="63" y="33"/>
                      <a:pt x="65" y="35"/>
                      <a:pt x="68" y="35"/>
                    </a:cubicBezTo>
                    <a:cubicBezTo>
                      <a:pt x="73" y="35"/>
                      <a:pt x="76" y="39"/>
                      <a:pt x="81" y="39"/>
                    </a:cubicBezTo>
                    <a:cubicBezTo>
                      <a:pt x="84" y="39"/>
                      <a:pt x="87" y="39"/>
                      <a:pt x="90" y="39"/>
                    </a:cubicBezTo>
                    <a:cubicBezTo>
                      <a:pt x="99" y="39"/>
                      <a:pt x="99" y="42"/>
                      <a:pt x="105" y="48"/>
                    </a:cubicBezTo>
                    <a:cubicBezTo>
                      <a:pt x="100" y="51"/>
                      <a:pt x="101" y="52"/>
                      <a:pt x="101" y="57"/>
                    </a:cubicBezTo>
                    <a:cubicBezTo>
                      <a:pt x="101" y="61"/>
                      <a:pt x="95" y="62"/>
                      <a:pt x="92" y="62"/>
                    </a:cubicBezTo>
                    <a:cubicBezTo>
                      <a:pt x="95" y="63"/>
                      <a:pt x="99" y="65"/>
                      <a:pt x="99" y="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7" name="Freeform 155">
                <a:extLst>
                  <a:ext uri="{FF2B5EF4-FFF2-40B4-BE49-F238E27FC236}">
                    <a16:creationId xmlns:a16="http://schemas.microsoft.com/office/drawing/2014/main" id="{AA3DA80A-A3ED-1B47-B1BB-391DA4CAFEE2}"/>
                  </a:ext>
                </a:extLst>
              </p:cNvPr>
              <p:cNvSpPr>
                <a:spLocks/>
              </p:cNvSpPr>
              <p:nvPr/>
            </p:nvSpPr>
            <p:spPr bwMode="auto">
              <a:xfrm>
                <a:off x="5973763" y="1212850"/>
                <a:ext cx="17463" cy="12700"/>
              </a:xfrm>
              <a:custGeom>
                <a:avLst/>
                <a:gdLst/>
                <a:ahLst/>
                <a:cxnLst>
                  <a:cxn ang="0">
                    <a:pos x="0" y="5"/>
                  </a:cxn>
                  <a:cxn ang="0">
                    <a:pos x="7" y="0"/>
                  </a:cxn>
                  <a:cxn ang="0">
                    <a:pos x="13" y="0"/>
                  </a:cxn>
                  <a:cxn ang="0">
                    <a:pos x="5" y="9"/>
                  </a:cxn>
                  <a:cxn ang="0">
                    <a:pos x="0" y="5"/>
                  </a:cxn>
                </a:cxnLst>
                <a:rect l="0" t="0" r="r" b="b"/>
                <a:pathLst>
                  <a:path w="13" h="9">
                    <a:moveTo>
                      <a:pt x="0" y="5"/>
                    </a:moveTo>
                    <a:cubicBezTo>
                      <a:pt x="3" y="3"/>
                      <a:pt x="5" y="1"/>
                      <a:pt x="7" y="0"/>
                    </a:cubicBezTo>
                    <a:cubicBezTo>
                      <a:pt x="13" y="0"/>
                      <a:pt x="13" y="0"/>
                      <a:pt x="13" y="0"/>
                    </a:cubicBezTo>
                    <a:cubicBezTo>
                      <a:pt x="12" y="6"/>
                      <a:pt x="10" y="9"/>
                      <a:pt x="5" y="9"/>
                    </a:cubicBezTo>
                    <a:cubicBezTo>
                      <a:pt x="2" y="9"/>
                      <a:pt x="1" y="7"/>
                      <a:pt x="0"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8" name="Freeform 156">
                <a:extLst>
                  <a:ext uri="{FF2B5EF4-FFF2-40B4-BE49-F238E27FC236}">
                    <a16:creationId xmlns:a16="http://schemas.microsoft.com/office/drawing/2014/main" id="{B8DFAE92-48B2-5348-8478-433C7BEA884D}"/>
                  </a:ext>
                </a:extLst>
              </p:cNvPr>
              <p:cNvSpPr>
                <a:spLocks/>
              </p:cNvSpPr>
              <p:nvPr/>
            </p:nvSpPr>
            <p:spPr bwMode="auto">
              <a:xfrm>
                <a:off x="5886450" y="1060450"/>
                <a:ext cx="23813" cy="7938"/>
              </a:xfrm>
              <a:custGeom>
                <a:avLst/>
                <a:gdLst/>
                <a:ahLst/>
                <a:cxnLst>
                  <a:cxn ang="0">
                    <a:pos x="18" y="4"/>
                  </a:cxn>
                  <a:cxn ang="0">
                    <a:pos x="0" y="0"/>
                  </a:cxn>
                  <a:cxn ang="0">
                    <a:pos x="16" y="0"/>
                  </a:cxn>
                  <a:cxn ang="0">
                    <a:pos x="18" y="4"/>
                  </a:cxn>
                </a:cxnLst>
                <a:rect l="0" t="0" r="r" b="b"/>
                <a:pathLst>
                  <a:path w="18" h="6">
                    <a:moveTo>
                      <a:pt x="18" y="4"/>
                    </a:moveTo>
                    <a:cubicBezTo>
                      <a:pt x="11" y="5"/>
                      <a:pt x="3" y="6"/>
                      <a:pt x="0" y="0"/>
                    </a:cubicBezTo>
                    <a:cubicBezTo>
                      <a:pt x="16" y="0"/>
                      <a:pt x="16" y="0"/>
                      <a:pt x="16" y="0"/>
                    </a:cubicBezTo>
                    <a:lnTo>
                      <a:pt x="18" y="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39" name="Freeform 157">
                <a:extLst>
                  <a:ext uri="{FF2B5EF4-FFF2-40B4-BE49-F238E27FC236}">
                    <a16:creationId xmlns:a16="http://schemas.microsoft.com/office/drawing/2014/main" id="{A1117E39-8177-F842-99FF-F8049724C323}"/>
                  </a:ext>
                </a:extLst>
              </p:cNvPr>
              <p:cNvSpPr>
                <a:spLocks/>
              </p:cNvSpPr>
              <p:nvPr/>
            </p:nvSpPr>
            <p:spPr bwMode="auto">
              <a:xfrm>
                <a:off x="6162675" y="1173163"/>
                <a:ext cx="20638" cy="9525"/>
              </a:xfrm>
              <a:custGeom>
                <a:avLst/>
                <a:gdLst/>
                <a:ahLst/>
                <a:cxnLst>
                  <a:cxn ang="0">
                    <a:pos x="15" y="1"/>
                  </a:cxn>
                  <a:cxn ang="0">
                    <a:pos x="9" y="7"/>
                  </a:cxn>
                  <a:cxn ang="0">
                    <a:pos x="0" y="2"/>
                  </a:cxn>
                  <a:cxn ang="0">
                    <a:pos x="15" y="1"/>
                  </a:cxn>
                </a:cxnLst>
                <a:rect l="0" t="0" r="r" b="b"/>
                <a:pathLst>
                  <a:path w="15" h="7">
                    <a:moveTo>
                      <a:pt x="15" y="1"/>
                    </a:moveTo>
                    <a:cubicBezTo>
                      <a:pt x="14" y="4"/>
                      <a:pt x="12" y="7"/>
                      <a:pt x="9" y="7"/>
                    </a:cubicBezTo>
                    <a:cubicBezTo>
                      <a:pt x="4" y="7"/>
                      <a:pt x="1" y="4"/>
                      <a:pt x="0" y="2"/>
                    </a:cubicBezTo>
                    <a:cubicBezTo>
                      <a:pt x="9" y="0"/>
                      <a:pt x="11" y="2"/>
                      <a:pt x="15"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0" name="Freeform 158">
                <a:extLst>
                  <a:ext uri="{FF2B5EF4-FFF2-40B4-BE49-F238E27FC236}">
                    <a16:creationId xmlns:a16="http://schemas.microsoft.com/office/drawing/2014/main" id="{5ECD8D08-681E-7B4A-A7D9-7E825131A166}"/>
                  </a:ext>
                </a:extLst>
              </p:cNvPr>
              <p:cNvSpPr>
                <a:spLocks/>
              </p:cNvSpPr>
              <p:nvPr/>
            </p:nvSpPr>
            <p:spPr bwMode="auto">
              <a:xfrm>
                <a:off x="5119688" y="1074738"/>
                <a:ext cx="117475" cy="36513"/>
              </a:xfrm>
              <a:custGeom>
                <a:avLst/>
                <a:gdLst/>
                <a:ahLst/>
                <a:cxnLst>
                  <a:cxn ang="0">
                    <a:pos x="76" y="14"/>
                  </a:cxn>
                  <a:cxn ang="0">
                    <a:pos x="58" y="17"/>
                  </a:cxn>
                  <a:cxn ang="0">
                    <a:pos x="49" y="27"/>
                  </a:cxn>
                  <a:cxn ang="0">
                    <a:pos x="44" y="23"/>
                  </a:cxn>
                  <a:cxn ang="0">
                    <a:pos x="44" y="23"/>
                  </a:cxn>
                  <a:cxn ang="0">
                    <a:pos x="32" y="17"/>
                  </a:cxn>
                  <a:cxn ang="0">
                    <a:pos x="41" y="14"/>
                  </a:cxn>
                  <a:cxn ang="0">
                    <a:pos x="33" y="13"/>
                  </a:cxn>
                  <a:cxn ang="0">
                    <a:pos x="40" y="9"/>
                  </a:cxn>
                  <a:cxn ang="0">
                    <a:pos x="30" y="5"/>
                  </a:cxn>
                  <a:cxn ang="0">
                    <a:pos x="10" y="11"/>
                  </a:cxn>
                  <a:cxn ang="0">
                    <a:pos x="0" y="9"/>
                  </a:cxn>
                  <a:cxn ang="0">
                    <a:pos x="34" y="0"/>
                  </a:cxn>
                  <a:cxn ang="0">
                    <a:pos x="60" y="6"/>
                  </a:cxn>
                  <a:cxn ang="0">
                    <a:pos x="76" y="0"/>
                  </a:cxn>
                  <a:cxn ang="0">
                    <a:pos x="89" y="5"/>
                  </a:cxn>
                  <a:cxn ang="0">
                    <a:pos x="78" y="13"/>
                  </a:cxn>
                  <a:cxn ang="0">
                    <a:pos x="73" y="13"/>
                  </a:cxn>
                  <a:cxn ang="0">
                    <a:pos x="73" y="17"/>
                  </a:cxn>
                  <a:cxn ang="0">
                    <a:pos x="76" y="14"/>
                  </a:cxn>
                </a:cxnLst>
                <a:rect l="0" t="0" r="r" b="b"/>
                <a:pathLst>
                  <a:path w="89" h="27">
                    <a:moveTo>
                      <a:pt x="76" y="14"/>
                    </a:moveTo>
                    <a:cubicBezTo>
                      <a:pt x="69" y="19"/>
                      <a:pt x="65" y="13"/>
                      <a:pt x="58" y="17"/>
                    </a:cubicBezTo>
                    <a:cubicBezTo>
                      <a:pt x="54" y="19"/>
                      <a:pt x="53" y="27"/>
                      <a:pt x="49" y="27"/>
                    </a:cubicBezTo>
                    <a:cubicBezTo>
                      <a:pt x="47" y="26"/>
                      <a:pt x="45" y="24"/>
                      <a:pt x="44" y="23"/>
                    </a:cubicBezTo>
                    <a:cubicBezTo>
                      <a:pt x="44" y="23"/>
                      <a:pt x="44" y="23"/>
                      <a:pt x="44" y="23"/>
                    </a:cubicBezTo>
                    <a:cubicBezTo>
                      <a:pt x="38" y="23"/>
                      <a:pt x="33" y="21"/>
                      <a:pt x="32" y="17"/>
                    </a:cubicBezTo>
                    <a:cubicBezTo>
                      <a:pt x="36" y="15"/>
                      <a:pt x="38" y="15"/>
                      <a:pt x="41" y="14"/>
                    </a:cubicBezTo>
                    <a:cubicBezTo>
                      <a:pt x="37" y="14"/>
                      <a:pt x="35" y="13"/>
                      <a:pt x="33" y="13"/>
                    </a:cubicBezTo>
                    <a:cubicBezTo>
                      <a:pt x="36" y="11"/>
                      <a:pt x="38" y="11"/>
                      <a:pt x="40" y="9"/>
                    </a:cubicBezTo>
                    <a:cubicBezTo>
                      <a:pt x="36" y="8"/>
                      <a:pt x="34" y="5"/>
                      <a:pt x="30" y="5"/>
                    </a:cubicBezTo>
                    <a:cubicBezTo>
                      <a:pt x="25" y="5"/>
                      <a:pt x="17" y="11"/>
                      <a:pt x="10" y="11"/>
                    </a:cubicBezTo>
                    <a:cubicBezTo>
                      <a:pt x="7" y="11"/>
                      <a:pt x="4" y="9"/>
                      <a:pt x="0" y="9"/>
                    </a:cubicBezTo>
                    <a:cubicBezTo>
                      <a:pt x="4" y="2"/>
                      <a:pt x="25" y="0"/>
                      <a:pt x="34" y="0"/>
                    </a:cubicBezTo>
                    <a:cubicBezTo>
                      <a:pt x="45" y="0"/>
                      <a:pt x="52" y="6"/>
                      <a:pt x="60" y="6"/>
                    </a:cubicBezTo>
                    <a:cubicBezTo>
                      <a:pt x="67" y="6"/>
                      <a:pt x="70" y="0"/>
                      <a:pt x="76" y="0"/>
                    </a:cubicBezTo>
                    <a:cubicBezTo>
                      <a:pt x="82" y="0"/>
                      <a:pt x="87" y="4"/>
                      <a:pt x="89" y="5"/>
                    </a:cubicBezTo>
                    <a:cubicBezTo>
                      <a:pt x="89" y="13"/>
                      <a:pt x="83" y="9"/>
                      <a:pt x="78" y="13"/>
                    </a:cubicBezTo>
                    <a:cubicBezTo>
                      <a:pt x="76" y="13"/>
                      <a:pt x="75" y="13"/>
                      <a:pt x="73" y="13"/>
                    </a:cubicBezTo>
                    <a:cubicBezTo>
                      <a:pt x="73" y="17"/>
                      <a:pt x="73" y="17"/>
                      <a:pt x="73" y="17"/>
                    </a:cubicBezTo>
                    <a:lnTo>
                      <a:pt x="76" y="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1" name="Freeform 159">
                <a:extLst>
                  <a:ext uri="{FF2B5EF4-FFF2-40B4-BE49-F238E27FC236}">
                    <a16:creationId xmlns:a16="http://schemas.microsoft.com/office/drawing/2014/main" id="{AB352600-9D32-304D-9F06-052C77B96141}"/>
                  </a:ext>
                </a:extLst>
              </p:cNvPr>
              <p:cNvSpPr>
                <a:spLocks/>
              </p:cNvSpPr>
              <p:nvPr/>
            </p:nvSpPr>
            <p:spPr bwMode="auto">
              <a:xfrm>
                <a:off x="5427663" y="1052513"/>
                <a:ext cx="41275" cy="26988"/>
              </a:xfrm>
              <a:custGeom>
                <a:avLst/>
                <a:gdLst/>
                <a:ahLst/>
                <a:cxnLst>
                  <a:cxn ang="0">
                    <a:pos x="7" y="20"/>
                  </a:cxn>
                  <a:cxn ang="0">
                    <a:pos x="0" y="13"/>
                  </a:cxn>
                  <a:cxn ang="0">
                    <a:pos x="25" y="0"/>
                  </a:cxn>
                  <a:cxn ang="0">
                    <a:pos x="31" y="14"/>
                  </a:cxn>
                  <a:cxn ang="0">
                    <a:pos x="7" y="20"/>
                  </a:cxn>
                </a:cxnLst>
                <a:rect l="0" t="0" r="r" b="b"/>
                <a:pathLst>
                  <a:path w="31" h="20">
                    <a:moveTo>
                      <a:pt x="7" y="20"/>
                    </a:moveTo>
                    <a:cubicBezTo>
                      <a:pt x="2" y="20"/>
                      <a:pt x="0" y="17"/>
                      <a:pt x="0" y="13"/>
                    </a:cubicBezTo>
                    <a:cubicBezTo>
                      <a:pt x="0" y="7"/>
                      <a:pt x="18" y="0"/>
                      <a:pt x="25" y="0"/>
                    </a:cubicBezTo>
                    <a:cubicBezTo>
                      <a:pt x="31" y="14"/>
                      <a:pt x="31" y="14"/>
                      <a:pt x="31" y="14"/>
                    </a:cubicBezTo>
                    <a:cubicBezTo>
                      <a:pt x="28" y="16"/>
                      <a:pt x="11" y="20"/>
                      <a:pt x="7" y="2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2" name="Freeform 160">
                <a:extLst>
                  <a:ext uri="{FF2B5EF4-FFF2-40B4-BE49-F238E27FC236}">
                    <a16:creationId xmlns:a16="http://schemas.microsoft.com/office/drawing/2014/main" id="{77C64C08-12BF-F947-84DF-24875EB37146}"/>
                  </a:ext>
                </a:extLst>
              </p:cNvPr>
              <p:cNvSpPr>
                <a:spLocks/>
              </p:cNvSpPr>
              <p:nvPr/>
            </p:nvSpPr>
            <p:spPr bwMode="auto">
              <a:xfrm>
                <a:off x="5373688" y="1069975"/>
                <a:ext cx="44450" cy="25400"/>
              </a:xfrm>
              <a:custGeom>
                <a:avLst/>
                <a:gdLst/>
                <a:ahLst/>
                <a:cxnLst>
                  <a:cxn ang="0">
                    <a:pos x="33" y="4"/>
                  </a:cxn>
                  <a:cxn ang="0">
                    <a:pos x="33" y="10"/>
                  </a:cxn>
                  <a:cxn ang="0">
                    <a:pos x="22" y="12"/>
                  </a:cxn>
                  <a:cxn ang="0">
                    <a:pos x="24" y="18"/>
                  </a:cxn>
                  <a:cxn ang="0">
                    <a:pos x="0" y="18"/>
                  </a:cxn>
                  <a:cxn ang="0">
                    <a:pos x="9" y="6"/>
                  </a:cxn>
                  <a:cxn ang="0">
                    <a:pos x="9" y="0"/>
                  </a:cxn>
                  <a:cxn ang="0">
                    <a:pos x="23" y="0"/>
                  </a:cxn>
                  <a:cxn ang="0">
                    <a:pos x="19" y="4"/>
                  </a:cxn>
                  <a:cxn ang="0">
                    <a:pos x="33" y="4"/>
                  </a:cxn>
                </a:cxnLst>
                <a:rect l="0" t="0" r="r" b="b"/>
                <a:pathLst>
                  <a:path w="33" h="20">
                    <a:moveTo>
                      <a:pt x="33" y="4"/>
                    </a:moveTo>
                    <a:cubicBezTo>
                      <a:pt x="33" y="8"/>
                      <a:pt x="33" y="8"/>
                      <a:pt x="33" y="10"/>
                    </a:cubicBezTo>
                    <a:cubicBezTo>
                      <a:pt x="30" y="14"/>
                      <a:pt x="26" y="12"/>
                      <a:pt x="22" y="12"/>
                    </a:cubicBezTo>
                    <a:cubicBezTo>
                      <a:pt x="24" y="18"/>
                      <a:pt x="24" y="18"/>
                      <a:pt x="24" y="18"/>
                    </a:cubicBezTo>
                    <a:cubicBezTo>
                      <a:pt x="22" y="19"/>
                      <a:pt x="0" y="20"/>
                      <a:pt x="0" y="18"/>
                    </a:cubicBezTo>
                    <a:cubicBezTo>
                      <a:pt x="0" y="11"/>
                      <a:pt x="3" y="8"/>
                      <a:pt x="9" y="6"/>
                    </a:cubicBezTo>
                    <a:cubicBezTo>
                      <a:pt x="8" y="2"/>
                      <a:pt x="9" y="1"/>
                      <a:pt x="9" y="0"/>
                    </a:cubicBezTo>
                    <a:cubicBezTo>
                      <a:pt x="23" y="0"/>
                      <a:pt x="23" y="0"/>
                      <a:pt x="23" y="0"/>
                    </a:cubicBezTo>
                    <a:cubicBezTo>
                      <a:pt x="22" y="2"/>
                      <a:pt x="20" y="4"/>
                      <a:pt x="19" y="4"/>
                    </a:cubicBezTo>
                    <a:cubicBezTo>
                      <a:pt x="22" y="4"/>
                      <a:pt x="29" y="4"/>
                      <a:pt x="33"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3" name="Freeform 161">
                <a:extLst>
                  <a:ext uri="{FF2B5EF4-FFF2-40B4-BE49-F238E27FC236}">
                    <a16:creationId xmlns:a16="http://schemas.microsoft.com/office/drawing/2014/main" id="{A92E17B7-0D5D-6D4C-BB3F-2014231F03ED}"/>
                  </a:ext>
                </a:extLst>
              </p:cNvPr>
              <p:cNvSpPr>
                <a:spLocks/>
              </p:cNvSpPr>
              <p:nvPr/>
            </p:nvSpPr>
            <p:spPr bwMode="auto">
              <a:xfrm>
                <a:off x="5314950" y="1092200"/>
                <a:ext cx="44450" cy="15875"/>
              </a:xfrm>
              <a:custGeom>
                <a:avLst/>
                <a:gdLst/>
                <a:ahLst/>
                <a:cxnLst>
                  <a:cxn ang="0">
                    <a:pos x="20" y="12"/>
                  </a:cxn>
                  <a:cxn ang="0">
                    <a:pos x="11" y="7"/>
                  </a:cxn>
                  <a:cxn ang="0">
                    <a:pos x="4" y="12"/>
                  </a:cxn>
                  <a:cxn ang="0">
                    <a:pos x="0" y="9"/>
                  </a:cxn>
                  <a:cxn ang="0">
                    <a:pos x="22" y="0"/>
                  </a:cxn>
                  <a:cxn ang="0">
                    <a:pos x="34" y="5"/>
                  </a:cxn>
                  <a:cxn ang="0">
                    <a:pos x="20" y="12"/>
                  </a:cxn>
                </a:cxnLst>
                <a:rect l="0" t="0" r="r" b="b"/>
                <a:pathLst>
                  <a:path w="34" h="12">
                    <a:moveTo>
                      <a:pt x="20" y="12"/>
                    </a:moveTo>
                    <a:cubicBezTo>
                      <a:pt x="17" y="12"/>
                      <a:pt x="14" y="7"/>
                      <a:pt x="11" y="7"/>
                    </a:cubicBezTo>
                    <a:cubicBezTo>
                      <a:pt x="10" y="12"/>
                      <a:pt x="8" y="12"/>
                      <a:pt x="4" y="12"/>
                    </a:cubicBezTo>
                    <a:cubicBezTo>
                      <a:pt x="2" y="12"/>
                      <a:pt x="0" y="10"/>
                      <a:pt x="0" y="9"/>
                    </a:cubicBezTo>
                    <a:cubicBezTo>
                      <a:pt x="0" y="2"/>
                      <a:pt x="17" y="0"/>
                      <a:pt x="22" y="0"/>
                    </a:cubicBezTo>
                    <a:cubicBezTo>
                      <a:pt x="28" y="0"/>
                      <a:pt x="32" y="2"/>
                      <a:pt x="34" y="5"/>
                    </a:cubicBezTo>
                    <a:cubicBezTo>
                      <a:pt x="25" y="5"/>
                      <a:pt x="26" y="12"/>
                      <a:pt x="20"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4" name="Freeform 162">
                <a:extLst>
                  <a:ext uri="{FF2B5EF4-FFF2-40B4-BE49-F238E27FC236}">
                    <a16:creationId xmlns:a16="http://schemas.microsoft.com/office/drawing/2014/main" id="{EBD5603A-7500-C24F-8CCC-3A076B4C8434}"/>
                  </a:ext>
                </a:extLst>
              </p:cNvPr>
              <p:cNvSpPr>
                <a:spLocks/>
              </p:cNvSpPr>
              <p:nvPr/>
            </p:nvSpPr>
            <p:spPr bwMode="auto">
              <a:xfrm>
                <a:off x="5287963" y="1038225"/>
                <a:ext cx="71438" cy="49213"/>
              </a:xfrm>
              <a:custGeom>
                <a:avLst/>
                <a:gdLst/>
                <a:ahLst/>
                <a:cxnLst>
                  <a:cxn ang="0">
                    <a:pos x="40" y="31"/>
                  </a:cxn>
                  <a:cxn ang="0">
                    <a:pos x="22" y="36"/>
                  </a:cxn>
                  <a:cxn ang="0">
                    <a:pos x="0" y="28"/>
                  </a:cxn>
                  <a:cxn ang="0">
                    <a:pos x="6" y="23"/>
                  </a:cxn>
                  <a:cxn ang="0">
                    <a:pos x="24" y="23"/>
                  </a:cxn>
                  <a:cxn ang="0">
                    <a:pos x="17" y="22"/>
                  </a:cxn>
                  <a:cxn ang="0">
                    <a:pos x="17" y="16"/>
                  </a:cxn>
                  <a:cxn ang="0">
                    <a:pos x="43" y="8"/>
                  </a:cxn>
                  <a:cxn ang="0">
                    <a:pos x="51" y="0"/>
                  </a:cxn>
                  <a:cxn ang="0">
                    <a:pos x="52" y="5"/>
                  </a:cxn>
                  <a:cxn ang="0">
                    <a:pos x="48" y="11"/>
                  </a:cxn>
                  <a:cxn ang="0">
                    <a:pos x="28" y="23"/>
                  </a:cxn>
                  <a:cxn ang="0">
                    <a:pos x="53" y="29"/>
                  </a:cxn>
                  <a:cxn ang="0">
                    <a:pos x="40" y="31"/>
                  </a:cxn>
                </a:cxnLst>
                <a:rect l="0" t="0" r="r" b="b"/>
                <a:pathLst>
                  <a:path w="53" h="36">
                    <a:moveTo>
                      <a:pt x="40" y="31"/>
                    </a:moveTo>
                    <a:cubicBezTo>
                      <a:pt x="34" y="31"/>
                      <a:pt x="27" y="36"/>
                      <a:pt x="22" y="36"/>
                    </a:cubicBezTo>
                    <a:cubicBezTo>
                      <a:pt x="19" y="36"/>
                      <a:pt x="1" y="28"/>
                      <a:pt x="0" y="28"/>
                    </a:cubicBezTo>
                    <a:cubicBezTo>
                      <a:pt x="3" y="26"/>
                      <a:pt x="4" y="25"/>
                      <a:pt x="6" y="23"/>
                    </a:cubicBezTo>
                    <a:cubicBezTo>
                      <a:pt x="24" y="23"/>
                      <a:pt x="24" y="23"/>
                      <a:pt x="24" y="23"/>
                    </a:cubicBezTo>
                    <a:cubicBezTo>
                      <a:pt x="19" y="21"/>
                      <a:pt x="21" y="20"/>
                      <a:pt x="17" y="22"/>
                    </a:cubicBezTo>
                    <a:cubicBezTo>
                      <a:pt x="17" y="16"/>
                      <a:pt x="17" y="16"/>
                      <a:pt x="17" y="16"/>
                    </a:cubicBezTo>
                    <a:cubicBezTo>
                      <a:pt x="30" y="16"/>
                      <a:pt x="30" y="8"/>
                      <a:pt x="43" y="8"/>
                    </a:cubicBezTo>
                    <a:cubicBezTo>
                      <a:pt x="44" y="4"/>
                      <a:pt x="47" y="0"/>
                      <a:pt x="51" y="0"/>
                    </a:cubicBezTo>
                    <a:cubicBezTo>
                      <a:pt x="52" y="0"/>
                      <a:pt x="52" y="4"/>
                      <a:pt x="52" y="5"/>
                    </a:cubicBezTo>
                    <a:cubicBezTo>
                      <a:pt x="50" y="7"/>
                      <a:pt x="48" y="9"/>
                      <a:pt x="48" y="11"/>
                    </a:cubicBezTo>
                    <a:cubicBezTo>
                      <a:pt x="41" y="16"/>
                      <a:pt x="32" y="18"/>
                      <a:pt x="28" y="23"/>
                    </a:cubicBezTo>
                    <a:cubicBezTo>
                      <a:pt x="40" y="24"/>
                      <a:pt x="43" y="25"/>
                      <a:pt x="53" y="29"/>
                    </a:cubicBezTo>
                    <a:cubicBezTo>
                      <a:pt x="49" y="32"/>
                      <a:pt x="45" y="31"/>
                      <a:pt x="40" y="3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5" name="Freeform 164">
                <a:extLst>
                  <a:ext uri="{FF2B5EF4-FFF2-40B4-BE49-F238E27FC236}">
                    <a16:creationId xmlns:a16="http://schemas.microsoft.com/office/drawing/2014/main" id="{F3DD223E-8985-FA47-9612-62D017A4CADB}"/>
                  </a:ext>
                </a:extLst>
              </p:cNvPr>
              <p:cNvSpPr>
                <a:spLocks/>
              </p:cNvSpPr>
              <p:nvPr/>
            </p:nvSpPr>
            <p:spPr bwMode="auto">
              <a:xfrm>
                <a:off x="6675438" y="1244600"/>
                <a:ext cx="128588" cy="49213"/>
              </a:xfrm>
              <a:custGeom>
                <a:avLst/>
                <a:gdLst/>
                <a:ahLst/>
                <a:cxnLst>
                  <a:cxn ang="0">
                    <a:pos x="77" y="29"/>
                  </a:cxn>
                  <a:cxn ang="0">
                    <a:pos x="66" y="34"/>
                  </a:cxn>
                  <a:cxn ang="0">
                    <a:pos x="58" y="29"/>
                  </a:cxn>
                  <a:cxn ang="0">
                    <a:pos x="50" y="32"/>
                  </a:cxn>
                  <a:cxn ang="0">
                    <a:pos x="40" y="36"/>
                  </a:cxn>
                  <a:cxn ang="0">
                    <a:pos x="32" y="31"/>
                  </a:cxn>
                  <a:cxn ang="0">
                    <a:pos x="22" y="38"/>
                  </a:cxn>
                  <a:cxn ang="0">
                    <a:pos x="0" y="18"/>
                  </a:cxn>
                  <a:cxn ang="0">
                    <a:pos x="20" y="0"/>
                  </a:cxn>
                  <a:cxn ang="0">
                    <a:pos x="47" y="15"/>
                  </a:cxn>
                  <a:cxn ang="0">
                    <a:pos x="54" y="3"/>
                  </a:cxn>
                  <a:cxn ang="0">
                    <a:pos x="97" y="15"/>
                  </a:cxn>
                  <a:cxn ang="0">
                    <a:pos x="89" y="29"/>
                  </a:cxn>
                  <a:cxn ang="0">
                    <a:pos x="77" y="29"/>
                  </a:cxn>
                </a:cxnLst>
                <a:rect l="0" t="0" r="r" b="b"/>
                <a:pathLst>
                  <a:path w="97" h="38">
                    <a:moveTo>
                      <a:pt x="77" y="29"/>
                    </a:moveTo>
                    <a:cubicBezTo>
                      <a:pt x="74" y="29"/>
                      <a:pt x="72" y="34"/>
                      <a:pt x="66" y="34"/>
                    </a:cubicBezTo>
                    <a:cubicBezTo>
                      <a:pt x="63" y="34"/>
                      <a:pt x="62" y="29"/>
                      <a:pt x="58" y="29"/>
                    </a:cubicBezTo>
                    <a:cubicBezTo>
                      <a:pt x="55" y="29"/>
                      <a:pt x="53" y="32"/>
                      <a:pt x="50" y="32"/>
                    </a:cubicBezTo>
                    <a:cubicBezTo>
                      <a:pt x="47" y="32"/>
                      <a:pt x="44" y="36"/>
                      <a:pt x="40" y="36"/>
                    </a:cubicBezTo>
                    <a:cubicBezTo>
                      <a:pt x="36" y="36"/>
                      <a:pt x="34" y="34"/>
                      <a:pt x="32" y="31"/>
                    </a:cubicBezTo>
                    <a:cubicBezTo>
                      <a:pt x="29" y="34"/>
                      <a:pt x="27" y="38"/>
                      <a:pt x="22" y="38"/>
                    </a:cubicBezTo>
                    <a:cubicBezTo>
                      <a:pt x="11" y="38"/>
                      <a:pt x="0" y="29"/>
                      <a:pt x="0" y="18"/>
                    </a:cubicBezTo>
                    <a:cubicBezTo>
                      <a:pt x="0" y="8"/>
                      <a:pt x="11" y="0"/>
                      <a:pt x="20" y="0"/>
                    </a:cubicBezTo>
                    <a:cubicBezTo>
                      <a:pt x="34" y="0"/>
                      <a:pt x="35" y="15"/>
                      <a:pt x="47" y="15"/>
                    </a:cubicBezTo>
                    <a:cubicBezTo>
                      <a:pt x="47" y="8"/>
                      <a:pt x="49" y="3"/>
                      <a:pt x="54" y="3"/>
                    </a:cubicBezTo>
                    <a:cubicBezTo>
                      <a:pt x="62" y="3"/>
                      <a:pt x="88" y="12"/>
                      <a:pt x="97" y="15"/>
                    </a:cubicBezTo>
                    <a:cubicBezTo>
                      <a:pt x="95" y="21"/>
                      <a:pt x="89" y="26"/>
                      <a:pt x="89" y="29"/>
                    </a:cubicBezTo>
                    <a:lnTo>
                      <a:pt x="77" y="2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6" name="Freeform 165">
                <a:extLst>
                  <a:ext uri="{FF2B5EF4-FFF2-40B4-BE49-F238E27FC236}">
                    <a16:creationId xmlns:a16="http://schemas.microsoft.com/office/drawing/2014/main" id="{93D164E7-6DC1-B64C-9570-5026909D07B1}"/>
                  </a:ext>
                </a:extLst>
              </p:cNvPr>
              <p:cNvSpPr>
                <a:spLocks/>
              </p:cNvSpPr>
              <p:nvPr/>
            </p:nvSpPr>
            <p:spPr bwMode="auto">
              <a:xfrm>
                <a:off x="4924425" y="2252663"/>
                <a:ext cx="34925" cy="17463"/>
              </a:xfrm>
              <a:custGeom>
                <a:avLst/>
                <a:gdLst/>
                <a:ahLst/>
                <a:cxnLst>
                  <a:cxn ang="0">
                    <a:pos x="5" y="13"/>
                  </a:cxn>
                  <a:cxn ang="0">
                    <a:pos x="2" y="11"/>
                  </a:cxn>
                  <a:cxn ang="0">
                    <a:pos x="0" y="9"/>
                  </a:cxn>
                  <a:cxn ang="0">
                    <a:pos x="26" y="0"/>
                  </a:cxn>
                  <a:cxn ang="0">
                    <a:pos x="20" y="4"/>
                  </a:cxn>
                  <a:cxn ang="0">
                    <a:pos x="19" y="8"/>
                  </a:cxn>
                  <a:cxn ang="0">
                    <a:pos x="5" y="13"/>
                  </a:cxn>
                </a:cxnLst>
                <a:rect l="0" t="0" r="r" b="b"/>
                <a:pathLst>
                  <a:path w="26" h="13">
                    <a:moveTo>
                      <a:pt x="5" y="13"/>
                    </a:moveTo>
                    <a:cubicBezTo>
                      <a:pt x="4" y="13"/>
                      <a:pt x="2" y="12"/>
                      <a:pt x="2" y="11"/>
                    </a:cubicBezTo>
                    <a:cubicBezTo>
                      <a:pt x="1" y="11"/>
                      <a:pt x="0" y="9"/>
                      <a:pt x="0" y="9"/>
                    </a:cubicBezTo>
                    <a:cubicBezTo>
                      <a:pt x="7" y="6"/>
                      <a:pt x="18" y="1"/>
                      <a:pt x="26" y="0"/>
                    </a:cubicBezTo>
                    <a:cubicBezTo>
                      <a:pt x="25" y="4"/>
                      <a:pt x="22" y="2"/>
                      <a:pt x="20" y="4"/>
                    </a:cubicBezTo>
                    <a:cubicBezTo>
                      <a:pt x="18" y="4"/>
                      <a:pt x="19" y="7"/>
                      <a:pt x="19" y="8"/>
                    </a:cubicBezTo>
                    <a:cubicBezTo>
                      <a:pt x="18" y="11"/>
                      <a:pt x="9" y="13"/>
                      <a:pt x="5"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7" name="Freeform 166">
                <a:extLst>
                  <a:ext uri="{FF2B5EF4-FFF2-40B4-BE49-F238E27FC236}">
                    <a16:creationId xmlns:a16="http://schemas.microsoft.com/office/drawing/2014/main" id="{0C1B3286-B33C-CF44-A83F-B50B88EF4FA2}"/>
                  </a:ext>
                </a:extLst>
              </p:cNvPr>
              <p:cNvSpPr>
                <a:spLocks/>
              </p:cNvSpPr>
              <p:nvPr/>
            </p:nvSpPr>
            <p:spPr bwMode="auto">
              <a:xfrm>
                <a:off x="5183188" y="1463675"/>
                <a:ext cx="34925" cy="25400"/>
              </a:xfrm>
              <a:custGeom>
                <a:avLst/>
                <a:gdLst/>
                <a:ahLst/>
                <a:cxnLst>
                  <a:cxn ang="0">
                    <a:pos x="5" y="4"/>
                  </a:cxn>
                  <a:cxn ang="0">
                    <a:pos x="11" y="0"/>
                  </a:cxn>
                  <a:cxn ang="0">
                    <a:pos x="26" y="6"/>
                  </a:cxn>
                  <a:cxn ang="0">
                    <a:pos x="26" y="12"/>
                  </a:cxn>
                  <a:cxn ang="0">
                    <a:pos x="8" y="19"/>
                  </a:cxn>
                  <a:cxn ang="0">
                    <a:pos x="0" y="14"/>
                  </a:cxn>
                  <a:cxn ang="0">
                    <a:pos x="5" y="4"/>
                  </a:cxn>
                </a:cxnLst>
                <a:rect l="0" t="0" r="r" b="b"/>
                <a:pathLst>
                  <a:path w="26" h="19">
                    <a:moveTo>
                      <a:pt x="5" y="4"/>
                    </a:moveTo>
                    <a:cubicBezTo>
                      <a:pt x="8" y="4"/>
                      <a:pt x="8" y="0"/>
                      <a:pt x="11" y="0"/>
                    </a:cubicBezTo>
                    <a:cubicBezTo>
                      <a:pt x="17" y="0"/>
                      <a:pt x="20" y="5"/>
                      <a:pt x="26" y="6"/>
                    </a:cubicBezTo>
                    <a:cubicBezTo>
                      <a:pt x="26" y="12"/>
                      <a:pt x="26" y="12"/>
                      <a:pt x="26" y="12"/>
                    </a:cubicBezTo>
                    <a:cubicBezTo>
                      <a:pt x="20" y="15"/>
                      <a:pt x="15" y="19"/>
                      <a:pt x="8" y="19"/>
                    </a:cubicBezTo>
                    <a:cubicBezTo>
                      <a:pt x="2" y="19"/>
                      <a:pt x="0" y="19"/>
                      <a:pt x="0" y="14"/>
                    </a:cubicBezTo>
                    <a:cubicBezTo>
                      <a:pt x="0" y="12"/>
                      <a:pt x="4" y="4"/>
                      <a:pt x="5"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8" name="Freeform 167">
                <a:extLst>
                  <a:ext uri="{FF2B5EF4-FFF2-40B4-BE49-F238E27FC236}">
                    <a16:creationId xmlns:a16="http://schemas.microsoft.com/office/drawing/2014/main" id="{CDADA647-8648-684E-B964-517AAD49475C}"/>
                  </a:ext>
                </a:extLst>
              </p:cNvPr>
              <p:cNvSpPr>
                <a:spLocks/>
              </p:cNvSpPr>
              <p:nvPr/>
            </p:nvSpPr>
            <p:spPr bwMode="auto">
              <a:xfrm>
                <a:off x="5359400" y="1433513"/>
                <a:ext cx="26988" cy="25400"/>
              </a:xfrm>
              <a:custGeom>
                <a:avLst/>
                <a:gdLst/>
                <a:ahLst/>
                <a:cxnLst>
                  <a:cxn ang="0">
                    <a:pos x="21" y="17"/>
                  </a:cxn>
                  <a:cxn ang="0">
                    <a:pos x="15" y="19"/>
                  </a:cxn>
                  <a:cxn ang="0">
                    <a:pos x="0" y="8"/>
                  </a:cxn>
                  <a:cxn ang="0">
                    <a:pos x="21" y="17"/>
                  </a:cxn>
                </a:cxnLst>
                <a:rect l="0" t="0" r="r" b="b"/>
                <a:pathLst>
                  <a:path w="21" h="20">
                    <a:moveTo>
                      <a:pt x="21" y="17"/>
                    </a:moveTo>
                    <a:cubicBezTo>
                      <a:pt x="21" y="20"/>
                      <a:pt x="15" y="19"/>
                      <a:pt x="15" y="19"/>
                    </a:cubicBezTo>
                    <a:cubicBezTo>
                      <a:pt x="10" y="19"/>
                      <a:pt x="0" y="14"/>
                      <a:pt x="0" y="8"/>
                    </a:cubicBezTo>
                    <a:cubicBezTo>
                      <a:pt x="0" y="0"/>
                      <a:pt x="21" y="8"/>
                      <a:pt x="21"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49" name="Freeform 168">
                <a:extLst>
                  <a:ext uri="{FF2B5EF4-FFF2-40B4-BE49-F238E27FC236}">
                    <a16:creationId xmlns:a16="http://schemas.microsoft.com/office/drawing/2014/main" id="{F6A05EAF-84AA-0546-91ED-956C19D07645}"/>
                  </a:ext>
                </a:extLst>
              </p:cNvPr>
              <p:cNvSpPr>
                <a:spLocks/>
              </p:cNvSpPr>
              <p:nvPr/>
            </p:nvSpPr>
            <p:spPr bwMode="auto">
              <a:xfrm>
                <a:off x="5549900" y="1338263"/>
                <a:ext cx="25400" cy="17463"/>
              </a:xfrm>
              <a:custGeom>
                <a:avLst/>
                <a:gdLst/>
                <a:ahLst/>
                <a:cxnLst>
                  <a:cxn ang="0">
                    <a:pos x="2" y="13"/>
                  </a:cxn>
                  <a:cxn ang="0">
                    <a:pos x="19" y="8"/>
                  </a:cxn>
                  <a:cxn ang="0">
                    <a:pos x="8" y="0"/>
                  </a:cxn>
                  <a:cxn ang="0">
                    <a:pos x="2" y="9"/>
                  </a:cxn>
                  <a:cxn ang="0">
                    <a:pos x="2" y="13"/>
                  </a:cxn>
                </a:cxnLst>
                <a:rect l="0" t="0" r="r" b="b"/>
                <a:pathLst>
                  <a:path w="19" h="13">
                    <a:moveTo>
                      <a:pt x="2" y="13"/>
                    </a:moveTo>
                    <a:cubicBezTo>
                      <a:pt x="7" y="13"/>
                      <a:pt x="17" y="10"/>
                      <a:pt x="19" y="8"/>
                    </a:cubicBezTo>
                    <a:cubicBezTo>
                      <a:pt x="15" y="5"/>
                      <a:pt x="13" y="0"/>
                      <a:pt x="8" y="0"/>
                    </a:cubicBezTo>
                    <a:cubicBezTo>
                      <a:pt x="4" y="0"/>
                      <a:pt x="2" y="5"/>
                      <a:pt x="2" y="9"/>
                    </a:cubicBezTo>
                    <a:cubicBezTo>
                      <a:pt x="2" y="10"/>
                      <a:pt x="0" y="13"/>
                      <a:pt x="2"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0" name="Freeform 169">
                <a:extLst>
                  <a:ext uri="{FF2B5EF4-FFF2-40B4-BE49-F238E27FC236}">
                    <a16:creationId xmlns:a16="http://schemas.microsoft.com/office/drawing/2014/main" id="{084F4E5B-3E1D-7047-880A-3C72C68D99F5}"/>
                  </a:ext>
                </a:extLst>
              </p:cNvPr>
              <p:cNvSpPr>
                <a:spLocks/>
              </p:cNvSpPr>
              <p:nvPr/>
            </p:nvSpPr>
            <p:spPr bwMode="auto">
              <a:xfrm>
                <a:off x="6727825" y="1320800"/>
                <a:ext cx="53975" cy="22225"/>
              </a:xfrm>
              <a:custGeom>
                <a:avLst/>
                <a:gdLst/>
                <a:ahLst/>
                <a:cxnLst>
                  <a:cxn ang="0">
                    <a:pos x="0" y="13"/>
                  </a:cxn>
                  <a:cxn ang="0">
                    <a:pos x="21" y="0"/>
                  </a:cxn>
                  <a:cxn ang="0">
                    <a:pos x="41" y="17"/>
                  </a:cxn>
                  <a:cxn ang="0">
                    <a:pos x="28" y="17"/>
                  </a:cxn>
                  <a:cxn ang="0">
                    <a:pos x="2" y="11"/>
                  </a:cxn>
                  <a:cxn ang="0">
                    <a:pos x="0" y="13"/>
                  </a:cxn>
                </a:cxnLst>
                <a:rect l="0" t="0" r="r" b="b"/>
                <a:pathLst>
                  <a:path w="41" h="17">
                    <a:moveTo>
                      <a:pt x="0" y="13"/>
                    </a:moveTo>
                    <a:cubicBezTo>
                      <a:pt x="5" y="6"/>
                      <a:pt x="11" y="0"/>
                      <a:pt x="21" y="0"/>
                    </a:cubicBezTo>
                    <a:cubicBezTo>
                      <a:pt x="32" y="0"/>
                      <a:pt x="41" y="7"/>
                      <a:pt x="41" y="17"/>
                    </a:cubicBezTo>
                    <a:cubicBezTo>
                      <a:pt x="28" y="17"/>
                      <a:pt x="28" y="17"/>
                      <a:pt x="28" y="17"/>
                    </a:cubicBezTo>
                    <a:cubicBezTo>
                      <a:pt x="20" y="13"/>
                      <a:pt x="10" y="14"/>
                      <a:pt x="2" y="11"/>
                    </a:cubicBezTo>
                    <a:lnTo>
                      <a:pt x="0" y="1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1" name="Freeform 170">
                <a:extLst>
                  <a:ext uri="{FF2B5EF4-FFF2-40B4-BE49-F238E27FC236}">
                    <a16:creationId xmlns:a16="http://schemas.microsoft.com/office/drawing/2014/main" id="{ACED6CDE-55A1-8F48-8394-AE01A303DDD4}"/>
                  </a:ext>
                </a:extLst>
              </p:cNvPr>
              <p:cNvSpPr>
                <a:spLocks/>
              </p:cNvSpPr>
              <p:nvPr/>
            </p:nvSpPr>
            <p:spPr bwMode="auto">
              <a:xfrm>
                <a:off x="6832600" y="1266825"/>
                <a:ext cx="74613" cy="26988"/>
              </a:xfrm>
              <a:custGeom>
                <a:avLst/>
                <a:gdLst/>
                <a:ahLst/>
                <a:cxnLst>
                  <a:cxn ang="0">
                    <a:pos x="0" y="0"/>
                  </a:cxn>
                  <a:cxn ang="0">
                    <a:pos x="52" y="9"/>
                  </a:cxn>
                  <a:cxn ang="0">
                    <a:pos x="56" y="13"/>
                  </a:cxn>
                  <a:cxn ang="0">
                    <a:pos x="37" y="20"/>
                  </a:cxn>
                  <a:cxn ang="0">
                    <a:pos x="4" y="3"/>
                  </a:cxn>
                  <a:cxn ang="0">
                    <a:pos x="0" y="0"/>
                  </a:cxn>
                </a:cxnLst>
                <a:rect l="0" t="0" r="r" b="b"/>
                <a:pathLst>
                  <a:path w="56" h="20">
                    <a:moveTo>
                      <a:pt x="0" y="0"/>
                    </a:moveTo>
                    <a:cubicBezTo>
                      <a:pt x="4" y="3"/>
                      <a:pt x="50" y="9"/>
                      <a:pt x="52" y="9"/>
                    </a:cubicBezTo>
                    <a:cubicBezTo>
                      <a:pt x="55" y="9"/>
                      <a:pt x="56" y="11"/>
                      <a:pt x="56" y="13"/>
                    </a:cubicBezTo>
                    <a:cubicBezTo>
                      <a:pt x="56" y="18"/>
                      <a:pt x="44" y="20"/>
                      <a:pt x="37" y="20"/>
                    </a:cubicBezTo>
                    <a:cubicBezTo>
                      <a:pt x="25" y="20"/>
                      <a:pt x="4" y="14"/>
                      <a:pt x="4" y="3"/>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52" name="Freeform 171">
                <a:extLst>
                  <a:ext uri="{FF2B5EF4-FFF2-40B4-BE49-F238E27FC236}">
                    <a16:creationId xmlns:a16="http://schemas.microsoft.com/office/drawing/2014/main" id="{496ECBBC-FFE4-424B-9505-6628019678A7}"/>
                  </a:ext>
                </a:extLst>
              </p:cNvPr>
              <p:cNvSpPr>
                <a:spLocks/>
              </p:cNvSpPr>
              <p:nvPr/>
            </p:nvSpPr>
            <p:spPr bwMode="auto">
              <a:xfrm>
                <a:off x="6726238" y="1303338"/>
                <a:ext cx="15875" cy="17463"/>
              </a:xfrm>
              <a:custGeom>
                <a:avLst/>
                <a:gdLst/>
                <a:ahLst/>
                <a:cxnLst>
                  <a:cxn ang="0">
                    <a:pos x="12" y="7"/>
                  </a:cxn>
                  <a:cxn ang="0">
                    <a:pos x="5" y="13"/>
                  </a:cxn>
                  <a:cxn ang="0">
                    <a:pos x="0" y="7"/>
                  </a:cxn>
                  <a:cxn ang="0">
                    <a:pos x="12" y="7"/>
                  </a:cxn>
                </a:cxnLst>
                <a:rect l="0" t="0" r="r" b="b"/>
                <a:pathLst>
                  <a:path w="12" h="13">
                    <a:moveTo>
                      <a:pt x="12" y="7"/>
                    </a:moveTo>
                    <a:cubicBezTo>
                      <a:pt x="12" y="11"/>
                      <a:pt x="8" y="13"/>
                      <a:pt x="5" y="13"/>
                    </a:cubicBezTo>
                    <a:cubicBezTo>
                      <a:pt x="0" y="13"/>
                      <a:pt x="0" y="11"/>
                      <a:pt x="0" y="7"/>
                    </a:cubicBezTo>
                    <a:cubicBezTo>
                      <a:pt x="0" y="0"/>
                      <a:pt x="12" y="1"/>
                      <a:pt x="12"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sp>
        <p:nvSpPr>
          <p:cNvPr id="176" name="Date Placeholder 17">
            <a:extLst>
              <a:ext uri="{FF2B5EF4-FFF2-40B4-BE49-F238E27FC236}">
                <a16:creationId xmlns:a16="http://schemas.microsoft.com/office/drawing/2014/main" id="{3799D1EE-7A4B-40FE-A59F-59AE2459F69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414103901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p:txBody>
          <a:bodyPr/>
          <a:lstStyle/>
          <a:p>
            <a:r>
              <a:rPr lang="en-US" dirty="0"/>
              <a:t>Australia Map</a:t>
            </a:r>
          </a:p>
        </p:txBody>
      </p:sp>
      <p:sp>
        <p:nvSpPr>
          <p:cNvPr id="183" name="Content Placeholder 182">
            <a:extLst>
              <a:ext uri="{FF2B5EF4-FFF2-40B4-BE49-F238E27FC236}">
                <a16:creationId xmlns:a16="http://schemas.microsoft.com/office/drawing/2014/main" id="{FAD19DF4-BE9C-7748-9061-484780DFE4C6}"/>
              </a:ext>
            </a:extLst>
          </p:cNvPr>
          <p:cNvSpPr>
            <a:spLocks noGrp="1"/>
          </p:cNvSpPr>
          <p:nvPr>
            <p:ph idx="1"/>
          </p:nvPr>
        </p:nvSpPr>
        <p:spPr/>
        <p:txBody>
          <a:bodyPr>
            <a:normAutofit/>
          </a:bodyPr>
          <a:lstStyle/>
          <a:p>
            <a:r>
              <a:rPr lang="en-US" noProof="1"/>
              <a:t>Lorem ipsum dolor sit amet, consectetur adipiscing elit. Donec sollicitudin dolor a ex rhoncus pharetra. </a:t>
            </a:r>
          </a:p>
          <a:p>
            <a:r>
              <a:rPr lang="en-US" noProof="1"/>
              <a:t>Vestibulum ante ipsum primis in faucibus orci luctus et ultrices posuere cubilia Curae; Curabitur lacus mauris, eleifend eget dolor ut.</a:t>
            </a:r>
          </a:p>
        </p:txBody>
      </p:sp>
      <p:grpSp>
        <p:nvGrpSpPr>
          <p:cNvPr id="3" name="Group 2">
            <a:extLst>
              <a:ext uri="{FF2B5EF4-FFF2-40B4-BE49-F238E27FC236}">
                <a16:creationId xmlns:a16="http://schemas.microsoft.com/office/drawing/2014/main" id="{39E06047-DF2E-4099-96CB-D27A66D04A4C}"/>
              </a:ext>
            </a:extLst>
          </p:cNvPr>
          <p:cNvGrpSpPr/>
          <p:nvPr/>
        </p:nvGrpSpPr>
        <p:grpSpPr>
          <a:xfrm>
            <a:off x="989926" y="1169985"/>
            <a:ext cx="4989960" cy="4842952"/>
            <a:chOff x="989926" y="1169985"/>
            <a:chExt cx="4989960" cy="4842952"/>
          </a:xfrm>
        </p:grpSpPr>
        <p:grpSp>
          <p:nvGrpSpPr>
            <p:cNvPr id="89" name="Group 363">
              <a:extLst>
                <a:ext uri="{FF2B5EF4-FFF2-40B4-BE49-F238E27FC236}">
                  <a16:creationId xmlns:a16="http://schemas.microsoft.com/office/drawing/2014/main" id="{F2D6F943-644B-7B4A-A101-1F0B80CB9653}"/>
                </a:ext>
              </a:extLst>
            </p:cNvPr>
            <p:cNvGrpSpPr/>
            <p:nvPr/>
          </p:nvGrpSpPr>
          <p:grpSpPr>
            <a:xfrm>
              <a:off x="1004440" y="1231922"/>
              <a:ext cx="4975446" cy="4781015"/>
              <a:chOff x="6275388" y="2879725"/>
              <a:chExt cx="966788" cy="844551"/>
            </a:xfrm>
            <a:solidFill>
              <a:schemeClr val="tx1"/>
            </a:solidFill>
          </p:grpSpPr>
          <p:sp>
            <p:nvSpPr>
              <p:cNvPr id="90" name="Freeform 9">
                <a:extLst>
                  <a:ext uri="{FF2B5EF4-FFF2-40B4-BE49-F238E27FC236}">
                    <a16:creationId xmlns:a16="http://schemas.microsoft.com/office/drawing/2014/main" id="{924E6737-53C3-AF43-80FE-8089048FD722}"/>
                  </a:ext>
                </a:extLst>
              </p:cNvPr>
              <p:cNvSpPr>
                <a:spLocks/>
              </p:cNvSpPr>
              <p:nvPr/>
            </p:nvSpPr>
            <p:spPr bwMode="auto">
              <a:xfrm>
                <a:off x="6567488" y="2879725"/>
                <a:ext cx="339725" cy="176213"/>
              </a:xfrm>
              <a:custGeom>
                <a:avLst/>
                <a:gdLst/>
                <a:ahLst/>
                <a:cxnLst>
                  <a:cxn ang="0">
                    <a:pos x="128" y="28"/>
                  </a:cxn>
                  <a:cxn ang="0">
                    <a:pos x="160" y="39"/>
                  </a:cxn>
                  <a:cxn ang="0">
                    <a:pos x="173" y="45"/>
                  </a:cxn>
                  <a:cxn ang="0">
                    <a:pos x="179" y="49"/>
                  </a:cxn>
                  <a:cxn ang="0">
                    <a:pos x="203" y="71"/>
                  </a:cxn>
                  <a:cxn ang="0">
                    <a:pos x="217" y="78"/>
                  </a:cxn>
                  <a:cxn ang="0">
                    <a:pos x="208" y="85"/>
                  </a:cxn>
                  <a:cxn ang="0">
                    <a:pos x="217" y="96"/>
                  </a:cxn>
                  <a:cxn ang="0">
                    <a:pos x="224" y="108"/>
                  </a:cxn>
                  <a:cxn ang="0">
                    <a:pos x="233" y="113"/>
                  </a:cxn>
                  <a:cxn ang="0">
                    <a:pos x="237" y="118"/>
                  </a:cxn>
                  <a:cxn ang="0">
                    <a:pos x="242" y="119"/>
                  </a:cxn>
                  <a:cxn ang="0">
                    <a:pos x="247" y="124"/>
                  </a:cxn>
                  <a:cxn ang="0">
                    <a:pos x="255" y="126"/>
                  </a:cxn>
                  <a:cxn ang="0">
                    <a:pos x="250" y="133"/>
                  </a:cxn>
                  <a:cxn ang="0">
                    <a:pos x="247" y="133"/>
                  </a:cxn>
                  <a:cxn ang="0">
                    <a:pos x="239" y="127"/>
                  </a:cxn>
                  <a:cxn ang="0">
                    <a:pos x="227" y="127"/>
                  </a:cxn>
                  <a:cxn ang="0">
                    <a:pos x="210" y="116"/>
                  </a:cxn>
                  <a:cxn ang="0">
                    <a:pos x="206" y="113"/>
                  </a:cxn>
                  <a:cxn ang="0">
                    <a:pos x="175" y="92"/>
                  </a:cxn>
                  <a:cxn ang="0">
                    <a:pos x="158" y="103"/>
                  </a:cxn>
                  <a:cxn ang="0">
                    <a:pos x="156" y="113"/>
                  </a:cxn>
                  <a:cxn ang="0">
                    <a:pos x="139" y="113"/>
                  </a:cxn>
                  <a:cxn ang="0">
                    <a:pos x="113" y="100"/>
                  </a:cxn>
                  <a:cxn ang="0">
                    <a:pos x="107" y="102"/>
                  </a:cxn>
                  <a:cxn ang="0">
                    <a:pos x="98" y="102"/>
                  </a:cxn>
                  <a:cxn ang="0">
                    <a:pos x="90" y="99"/>
                  </a:cxn>
                  <a:cxn ang="0">
                    <a:pos x="101" y="90"/>
                  </a:cxn>
                  <a:cxn ang="0">
                    <a:pos x="96" y="71"/>
                  </a:cxn>
                  <a:cxn ang="0">
                    <a:pos x="77" y="59"/>
                  </a:cxn>
                  <a:cxn ang="0">
                    <a:pos x="53" y="54"/>
                  </a:cxn>
                  <a:cxn ang="0">
                    <a:pos x="37" y="45"/>
                  </a:cxn>
                  <a:cxn ang="0">
                    <a:pos x="37" y="41"/>
                  </a:cxn>
                  <a:cxn ang="0">
                    <a:pos x="30" y="49"/>
                  </a:cxn>
                  <a:cxn ang="0">
                    <a:pos x="26" y="48"/>
                  </a:cxn>
                  <a:cxn ang="0">
                    <a:pos x="24" y="38"/>
                  </a:cxn>
                  <a:cxn ang="0">
                    <a:pos x="16" y="33"/>
                  </a:cxn>
                  <a:cxn ang="0">
                    <a:pos x="38" y="25"/>
                  </a:cxn>
                  <a:cxn ang="0">
                    <a:pos x="35" y="25"/>
                  </a:cxn>
                  <a:cxn ang="0">
                    <a:pos x="23" y="27"/>
                  </a:cxn>
                  <a:cxn ang="0">
                    <a:pos x="16" y="26"/>
                  </a:cxn>
                  <a:cxn ang="0">
                    <a:pos x="14" y="22"/>
                  </a:cxn>
                  <a:cxn ang="0">
                    <a:pos x="0" y="12"/>
                  </a:cxn>
                  <a:cxn ang="0">
                    <a:pos x="6" y="8"/>
                  </a:cxn>
                  <a:cxn ang="0">
                    <a:pos x="23" y="0"/>
                  </a:cxn>
                  <a:cxn ang="0">
                    <a:pos x="44" y="9"/>
                  </a:cxn>
                  <a:cxn ang="0">
                    <a:pos x="44" y="25"/>
                  </a:cxn>
                  <a:cxn ang="0">
                    <a:pos x="50" y="29"/>
                  </a:cxn>
                  <a:cxn ang="0">
                    <a:pos x="59" y="38"/>
                  </a:cxn>
                  <a:cxn ang="0">
                    <a:pos x="67" y="30"/>
                  </a:cxn>
                  <a:cxn ang="0">
                    <a:pos x="78" y="25"/>
                  </a:cxn>
                  <a:cxn ang="0">
                    <a:pos x="92" y="14"/>
                  </a:cxn>
                  <a:cxn ang="0">
                    <a:pos x="98" y="17"/>
                  </a:cxn>
                  <a:cxn ang="0">
                    <a:pos x="109" y="25"/>
                  </a:cxn>
                  <a:cxn ang="0">
                    <a:pos x="121" y="25"/>
                  </a:cxn>
                  <a:cxn ang="0">
                    <a:pos x="130" y="29"/>
                  </a:cxn>
                  <a:cxn ang="0">
                    <a:pos x="130" y="30"/>
                  </a:cxn>
                  <a:cxn ang="0">
                    <a:pos x="128" y="28"/>
                  </a:cxn>
                </a:cxnLst>
                <a:rect l="0" t="0" r="r" b="b"/>
                <a:pathLst>
                  <a:path w="255" h="133">
                    <a:moveTo>
                      <a:pt x="128" y="28"/>
                    </a:moveTo>
                    <a:cubicBezTo>
                      <a:pt x="133" y="33"/>
                      <a:pt x="149" y="39"/>
                      <a:pt x="160" y="39"/>
                    </a:cubicBezTo>
                    <a:cubicBezTo>
                      <a:pt x="165" y="39"/>
                      <a:pt x="168" y="45"/>
                      <a:pt x="173" y="45"/>
                    </a:cubicBezTo>
                    <a:cubicBezTo>
                      <a:pt x="173" y="48"/>
                      <a:pt x="176" y="49"/>
                      <a:pt x="179" y="49"/>
                    </a:cubicBezTo>
                    <a:cubicBezTo>
                      <a:pt x="193" y="54"/>
                      <a:pt x="192" y="66"/>
                      <a:pt x="203" y="71"/>
                    </a:cubicBezTo>
                    <a:cubicBezTo>
                      <a:pt x="207" y="73"/>
                      <a:pt x="217" y="68"/>
                      <a:pt x="217" y="78"/>
                    </a:cubicBezTo>
                    <a:cubicBezTo>
                      <a:pt x="217" y="83"/>
                      <a:pt x="208" y="81"/>
                      <a:pt x="208" y="85"/>
                    </a:cubicBezTo>
                    <a:cubicBezTo>
                      <a:pt x="208" y="87"/>
                      <a:pt x="216" y="95"/>
                      <a:pt x="217" y="96"/>
                    </a:cubicBezTo>
                    <a:cubicBezTo>
                      <a:pt x="221" y="100"/>
                      <a:pt x="220" y="103"/>
                      <a:pt x="224" y="108"/>
                    </a:cubicBezTo>
                    <a:cubicBezTo>
                      <a:pt x="225" y="111"/>
                      <a:pt x="230" y="113"/>
                      <a:pt x="233" y="113"/>
                    </a:cubicBezTo>
                    <a:cubicBezTo>
                      <a:pt x="235" y="113"/>
                      <a:pt x="236" y="116"/>
                      <a:pt x="237" y="118"/>
                    </a:cubicBezTo>
                    <a:cubicBezTo>
                      <a:pt x="238" y="120"/>
                      <a:pt x="240" y="118"/>
                      <a:pt x="242" y="119"/>
                    </a:cubicBezTo>
                    <a:cubicBezTo>
                      <a:pt x="245" y="119"/>
                      <a:pt x="246" y="122"/>
                      <a:pt x="247" y="124"/>
                    </a:cubicBezTo>
                    <a:cubicBezTo>
                      <a:pt x="247" y="126"/>
                      <a:pt x="254" y="125"/>
                      <a:pt x="255" y="126"/>
                    </a:cubicBezTo>
                    <a:cubicBezTo>
                      <a:pt x="253" y="127"/>
                      <a:pt x="250" y="130"/>
                      <a:pt x="250" y="133"/>
                    </a:cubicBezTo>
                    <a:cubicBezTo>
                      <a:pt x="249" y="133"/>
                      <a:pt x="248" y="133"/>
                      <a:pt x="247" y="133"/>
                    </a:cubicBezTo>
                    <a:cubicBezTo>
                      <a:pt x="246" y="133"/>
                      <a:pt x="240" y="128"/>
                      <a:pt x="239" y="127"/>
                    </a:cubicBezTo>
                    <a:cubicBezTo>
                      <a:pt x="227" y="127"/>
                      <a:pt x="227" y="127"/>
                      <a:pt x="227" y="127"/>
                    </a:cubicBezTo>
                    <a:cubicBezTo>
                      <a:pt x="221" y="126"/>
                      <a:pt x="210" y="121"/>
                      <a:pt x="210" y="116"/>
                    </a:cubicBezTo>
                    <a:cubicBezTo>
                      <a:pt x="210" y="115"/>
                      <a:pt x="207" y="114"/>
                      <a:pt x="206" y="113"/>
                    </a:cubicBezTo>
                    <a:cubicBezTo>
                      <a:pt x="197" y="104"/>
                      <a:pt x="189" y="92"/>
                      <a:pt x="175" y="92"/>
                    </a:cubicBezTo>
                    <a:cubicBezTo>
                      <a:pt x="164" y="92"/>
                      <a:pt x="165" y="100"/>
                      <a:pt x="158" y="103"/>
                    </a:cubicBezTo>
                    <a:cubicBezTo>
                      <a:pt x="160" y="108"/>
                      <a:pt x="156" y="110"/>
                      <a:pt x="156" y="113"/>
                    </a:cubicBezTo>
                    <a:cubicBezTo>
                      <a:pt x="146" y="113"/>
                      <a:pt x="144" y="113"/>
                      <a:pt x="139" y="113"/>
                    </a:cubicBezTo>
                    <a:cubicBezTo>
                      <a:pt x="128" y="113"/>
                      <a:pt x="125" y="100"/>
                      <a:pt x="113" y="100"/>
                    </a:cubicBezTo>
                    <a:cubicBezTo>
                      <a:pt x="112" y="100"/>
                      <a:pt x="107" y="100"/>
                      <a:pt x="107" y="102"/>
                    </a:cubicBezTo>
                    <a:cubicBezTo>
                      <a:pt x="98" y="102"/>
                      <a:pt x="98" y="102"/>
                      <a:pt x="98" y="102"/>
                    </a:cubicBezTo>
                    <a:cubicBezTo>
                      <a:pt x="94" y="102"/>
                      <a:pt x="90" y="102"/>
                      <a:pt x="90" y="99"/>
                    </a:cubicBezTo>
                    <a:cubicBezTo>
                      <a:pt x="90" y="93"/>
                      <a:pt x="99" y="91"/>
                      <a:pt x="101" y="90"/>
                    </a:cubicBezTo>
                    <a:cubicBezTo>
                      <a:pt x="95" y="84"/>
                      <a:pt x="98" y="78"/>
                      <a:pt x="96" y="71"/>
                    </a:cubicBezTo>
                    <a:cubicBezTo>
                      <a:pt x="94" y="66"/>
                      <a:pt x="82" y="61"/>
                      <a:pt x="77" y="59"/>
                    </a:cubicBezTo>
                    <a:cubicBezTo>
                      <a:pt x="72" y="56"/>
                      <a:pt x="60" y="54"/>
                      <a:pt x="53" y="54"/>
                    </a:cubicBezTo>
                    <a:cubicBezTo>
                      <a:pt x="47" y="54"/>
                      <a:pt x="44" y="43"/>
                      <a:pt x="37" y="45"/>
                    </a:cubicBezTo>
                    <a:cubicBezTo>
                      <a:pt x="37" y="41"/>
                      <a:pt x="37" y="41"/>
                      <a:pt x="37" y="41"/>
                    </a:cubicBezTo>
                    <a:cubicBezTo>
                      <a:pt x="36" y="44"/>
                      <a:pt x="34" y="49"/>
                      <a:pt x="30" y="49"/>
                    </a:cubicBezTo>
                    <a:cubicBezTo>
                      <a:pt x="29" y="49"/>
                      <a:pt x="26" y="49"/>
                      <a:pt x="26" y="48"/>
                    </a:cubicBezTo>
                    <a:cubicBezTo>
                      <a:pt x="24" y="43"/>
                      <a:pt x="26" y="41"/>
                      <a:pt x="24" y="38"/>
                    </a:cubicBezTo>
                    <a:cubicBezTo>
                      <a:pt x="22" y="34"/>
                      <a:pt x="17" y="36"/>
                      <a:pt x="16" y="33"/>
                    </a:cubicBezTo>
                    <a:cubicBezTo>
                      <a:pt x="22" y="29"/>
                      <a:pt x="35" y="30"/>
                      <a:pt x="38" y="25"/>
                    </a:cubicBezTo>
                    <a:cubicBezTo>
                      <a:pt x="35" y="25"/>
                      <a:pt x="35" y="25"/>
                      <a:pt x="35" y="25"/>
                    </a:cubicBezTo>
                    <a:cubicBezTo>
                      <a:pt x="30" y="26"/>
                      <a:pt x="27" y="27"/>
                      <a:pt x="23" y="27"/>
                    </a:cubicBezTo>
                    <a:cubicBezTo>
                      <a:pt x="20" y="27"/>
                      <a:pt x="19" y="26"/>
                      <a:pt x="16" y="26"/>
                    </a:cubicBezTo>
                    <a:cubicBezTo>
                      <a:pt x="15" y="25"/>
                      <a:pt x="14" y="23"/>
                      <a:pt x="14" y="22"/>
                    </a:cubicBezTo>
                    <a:cubicBezTo>
                      <a:pt x="11" y="15"/>
                      <a:pt x="0" y="18"/>
                      <a:pt x="0" y="12"/>
                    </a:cubicBezTo>
                    <a:cubicBezTo>
                      <a:pt x="0" y="9"/>
                      <a:pt x="4" y="8"/>
                      <a:pt x="6" y="8"/>
                    </a:cubicBezTo>
                    <a:cubicBezTo>
                      <a:pt x="12" y="8"/>
                      <a:pt x="15" y="0"/>
                      <a:pt x="23" y="0"/>
                    </a:cubicBezTo>
                    <a:cubicBezTo>
                      <a:pt x="30" y="0"/>
                      <a:pt x="36" y="7"/>
                      <a:pt x="44" y="9"/>
                    </a:cubicBezTo>
                    <a:cubicBezTo>
                      <a:pt x="44" y="15"/>
                      <a:pt x="44" y="22"/>
                      <a:pt x="44" y="25"/>
                    </a:cubicBezTo>
                    <a:cubicBezTo>
                      <a:pt x="44" y="27"/>
                      <a:pt x="46" y="29"/>
                      <a:pt x="50" y="29"/>
                    </a:cubicBezTo>
                    <a:cubicBezTo>
                      <a:pt x="50" y="31"/>
                      <a:pt x="56" y="38"/>
                      <a:pt x="59" y="38"/>
                    </a:cubicBezTo>
                    <a:cubicBezTo>
                      <a:pt x="62" y="38"/>
                      <a:pt x="66" y="31"/>
                      <a:pt x="67" y="30"/>
                    </a:cubicBezTo>
                    <a:cubicBezTo>
                      <a:pt x="71" y="27"/>
                      <a:pt x="71" y="26"/>
                      <a:pt x="78" y="25"/>
                    </a:cubicBezTo>
                    <a:cubicBezTo>
                      <a:pt x="82" y="23"/>
                      <a:pt x="87" y="15"/>
                      <a:pt x="92" y="14"/>
                    </a:cubicBezTo>
                    <a:cubicBezTo>
                      <a:pt x="93" y="17"/>
                      <a:pt x="96" y="16"/>
                      <a:pt x="98" y="17"/>
                    </a:cubicBezTo>
                    <a:cubicBezTo>
                      <a:pt x="103" y="18"/>
                      <a:pt x="106" y="24"/>
                      <a:pt x="109" y="25"/>
                    </a:cubicBezTo>
                    <a:cubicBezTo>
                      <a:pt x="121" y="25"/>
                      <a:pt x="121" y="25"/>
                      <a:pt x="121" y="25"/>
                    </a:cubicBezTo>
                    <a:cubicBezTo>
                      <a:pt x="123" y="27"/>
                      <a:pt x="128" y="29"/>
                      <a:pt x="130" y="29"/>
                    </a:cubicBezTo>
                    <a:cubicBezTo>
                      <a:pt x="130" y="30"/>
                      <a:pt x="130" y="30"/>
                      <a:pt x="130" y="30"/>
                    </a:cubicBezTo>
                    <a:lnTo>
                      <a:pt x="128" y="28"/>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91" name="Group 361">
                <a:extLst>
                  <a:ext uri="{FF2B5EF4-FFF2-40B4-BE49-F238E27FC236}">
                    <a16:creationId xmlns:a16="http://schemas.microsoft.com/office/drawing/2014/main" id="{380EA85C-01BA-4949-B2A3-AAC4344A84E1}"/>
                  </a:ext>
                </a:extLst>
              </p:cNvPr>
              <p:cNvGrpSpPr/>
              <p:nvPr/>
            </p:nvGrpSpPr>
            <p:grpSpPr>
              <a:xfrm>
                <a:off x="6275388" y="2917825"/>
                <a:ext cx="966788" cy="806451"/>
                <a:chOff x="6275388" y="2917825"/>
                <a:chExt cx="966788" cy="806451"/>
              </a:xfrm>
              <a:grpFill/>
            </p:grpSpPr>
            <p:sp>
              <p:nvSpPr>
                <p:cNvPr id="92" name="Freeform 7">
                  <a:extLst>
                    <a:ext uri="{FF2B5EF4-FFF2-40B4-BE49-F238E27FC236}">
                      <a16:creationId xmlns:a16="http://schemas.microsoft.com/office/drawing/2014/main" id="{4C45EDF5-8279-3947-97C6-EAFD3320DF9F}"/>
                    </a:ext>
                  </a:extLst>
                </p:cNvPr>
                <p:cNvSpPr>
                  <a:spLocks/>
                </p:cNvSpPr>
                <p:nvPr/>
              </p:nvSpPr>
              <p:spPr bwMode="auto">
                <a:xfrm>
                  <a:off x="6623050" y="2968625"/>
                  <a:ext cx="11113" cy="25400"/>
                </a:xfrm>
                <a:custGeom>
                  <a:avLst/>
                  <a:gdLst/>
                  <a:ahLst/>
                  <a:cxnLst>
                    <a:cxn ang="0">
                      <a:pos x="7" y="0"/>
                    </a:cxn>
                    <a:cxn ang="0">
                      <a:pos x="8" y="5"/>
                    </a:cxn>
                    <a:cxn ang="0">
                      <a:pos x="5" y="9"/>
                    </a:cxn>
                    <a:cxn ang="0">
                      <a:pos x="2" y="19"/>
                    </a:cxn>
                    <a:cxn ang="0">
                      <a:pos x="0" y="15"/>
                    </a:cxn>
                    <a:cxn ang="0">
                      <a:pos x="4" y="8"/>
                    </a:cxn>
                    <a:cxn ang="0">
                      <a:pos x="7" y="0"/>
                    </a:cxn>
                  </a:cxnLst>
                  <a:rect l="0" t="0" r="r" b="b"/>
                  <a:pathLst>
                    <a:path w="8" h="19">
                      <a:moveTo>
                        <a:pt x="7" y="0"/>
                      </a:moveTo>
                      <a:cubicBezTo>
                        <a:pt x="7" y="4"/>
                        <a:pt x="8" y="2"/>
                        <a:pt x="8" y="5"/>
                      </a:cubicBezTo>
                      <a:cubicBezTo>
                        <a:pt x="8" y="8"/>
                        <a:pt x="7" y="9"/>
                        <a:pt x="5" y="9"/>
                      </a:cubicBezTo>
                      <a:cubicBezTo>
                        <a:pt x="5" y="14"/>
                        <a:pt x="6" y="19"/>
                        <a:pt x="2" y="19"/>
                      </a:cubicBezTo>
                      <a:cubicBezTo>
                        <a:pt x="1" y="19"/>
                        <a:pt x="0" y="16"/>
                        <a:pt x="0" y="15"/>
                      </a:cubicBezTo>
                      <a:cubicBezTo>
                        <a:pt x="0" y="11"/>
                        <a:pt x="4" y="10"/>
                        <a:pt x="4" y="8"/>
                      </a:cubicBezTo>
                      <a:cubicBezTo>
                        <a:pt x="4" y="4"/>
                        <a:pt x="3" y="0"/>
                        <a:pt x="7"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3" name="Freeform 8">
                  <a:extLst>
                    <a:ext uri="{FF2B5EF4-FFF2-40B4-BE49-F238E27FC236}">
                      <a16:creationId xmlns:a16="http://schemas.microsoft.com/office/drawing/2014/main" id="{E3F86648-61DF-2F48-A0F1-A2B12075B0D9}"/>
                    </a:ext>
                  </a:extLst>
                </p:cNvPr>
                <p:cNvSpPr>
                  <a:spLocks/>
                </p:cNvSpPr>
                <p:nvPr/>
              </p:nvSpPr>
              <p:spPr bwMode="auto">
                <a:xfrm>
                  <a:off x="6867525" y="2944813"/>
                  <a:ext cx="65088" cy="38100"/>
                </a:xfrm>
                <a:custGeom>
                  <a:avLst/>
                  <a:gdLst/>
                  <a:ahLst/>
                  <a:cxnLst>
                    <a:cxn ang="0">
                      <a:pos x="13" y="27"/>
                    </a:cxn>
                    <a:cxn ang="0">
                      <a:pos x="0" y="18"/>
                    </a:cxn>
                    <a:cxn ang="0">
                      <a:pos x="13" y="18"/>
                    </a:cxn>
                    <a:cxn ang="0">
                      <a:pos x="18" y="17"/>
                    </a:cxn>
                    <a:cxn ang="0">
                      <a:pos x="35" y="13"/>
                    </a:cxn>
                    <a:cxn ang="0">
                      <a:pos x="45" y="0"/>
                    </a:cxn>
                    <a:cxn ang="0">
                      <a:pos x="49" y="7"/>
                    </a:cxn>
                    <a:cxn ang="0">
                      <a:pos x="40" y="22"/>
                    </a:cxn>
                    <a:cxn ang="0">
                      <a:pos x="19" y="29"/>
                    </a:cxn>
                    <a:cxn ang="0">
                      <a:pos x="11" y="25"/>
                    </a:cxn>
                    <a:cxn ang="0">
                      <a:pos x="13" y="27"/>
                    </a:cxn>
                  </a:cxnLst>
                  <a:rect l="0" t="0" r="r" b="b"/>
                  <a:pathLst>
                    <a:path w="49" h="29">
                      <a:moveTo>
                        <a:pt x="13" y="27"/>
                      </a:moveTo>
                      <a:cubicBezTo>
                        <a:pt x="9" y="22"/>
                        <a:pt x="1" y="24"/>
                        <a:pt x="0" y="18"/>
                      </a:cubicBezTo>
                      <a:cubicBezTo>
                        <a:pt x="13" y="18"/>
                        <a:pt x="13" y="18"/>
                        <a:pt x="13" y="18"/>
                      </a:cubicBezTo>
                      <a:cubicBezTo>
                        <a:pt x="14" y="18"/>
                        <a:pt x="18" y="17"/>
                        <a:pt x="18" y="17"/>
                      </a:cubicBezTo>
                      <a:cubicBezTo>
                        <a:pt x="25" y="14"/>
                        <a:pt x="31" y="15"/>
                        <a:pt x="35" y="13"/>
                      </a:cubicBezTo>
                      <a:cubicBezTo>
                        <a:pt x="41" y="10"/>
                        <a:pt x="39" y="0"/>
                        <a:pt x="45" y="0"/>
                      </a:cubicBezTo>
                      <a:cubicBezTo>
                        <a:pt x="48" y="0"/>
                        <a:pt x="49" y="4"/>
                        <a:pt x="49" y="7"/>
                      </a:cubicBezTo>
                      <a:cubicBezTo>
                        <a:pt x="49" y="16"/>
                        <a:pt x="40" y="14"/>
                        <a:pt x="40" y="22"/>
                      </a:cubicBezTo>
                      <a:cubicBezTo>
                        <a:pt x="32" y="24"/>
                        <a:pt x="28" y="29"/>
                        <a:pt x="19" y="29"/>
                      </a:cubicBezTo>
                      <a:cubicBezTo>
                        <a:pt x="17" y="29"/>
                        <a:pt x="11" y="26"/>
                        <a:pt x="11" y="25"/>
                      </a:cubicBezTo>
                      <a:lnTo>
                        <a:pt x="13" y="27"/>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4" name="Freeform 10">
                  <a:extLst>
                    <a:ext uri="{FF2B5EF4-FFF2-40B4-BE49-F238E27FC236}">
                      <a16:creationId xmlns:a16="http://schemas.microsoft.com/office/drawing/2014/main" id="{4CBDFB3E-1CB1-6A43-958A-917909F42E5A}"/>
                    </a:ext>
                  </a:extLst>
                </p:cNvPr>
                <p:cNvSpPr>
                  <a:spLocks/>
                </p:cNvSpPr>
                <p:nvPr/>
              </p:nvSpPr>
              <p:spPr bwMode="auto">
                <a:xfrm>
                  <a:off x="6911975" y="2917825"/>
                  <a:ext cx="34925" cy="34925"/>
                </a:xfrm>
                <a:custGeom>
                  <a:avLst/>
                  <a:gdLst/>
                  <a:ahLst/>
                  <a:cxnLst>
                    <a:cxn ang="0">
                      <a:pos x="23" y="25"/>
                    </a:cxn>
                    <a:cxn ang="0">
                      <a:pos x="19" y="17"/>
                    </a:cxn>
                    <a:cxn ang="0">
                      <a:pos x="8" y="6"/>
                    </a:cxn>
                    <a:cxn ang="0">
                      <a:pos x="0" y="0"/>
                    </a:cxn>
                    <a:cxn ang="0">
                      <a:pos x="18" y="13"/>
                    </a:cxn>
                    <a:cxn ang="0">
                      <a:pos x="26" y="22"/>
                    </a:cxn>
                    <a:cxn ang="0">
                      <a:pos x="26" y="25"/>
                    </a:cxn>
                    <a:cxn ang="0">
                      <a:pos x="23" y="25"/>
                    </a:cxn>
                  </a:cxnLst>
                  <a:rect l="0" t="0" r="r" b="b"/>
                  <a:pathLst>
                    <a:path w="26" h="26">
                      <a:moveTo>
                        <a:pt x="23" y="25"/>
                      </a:moveTo>
                      <a:cubicBezTo>
                        <a:pt x="18" y="24"/>
                        <a:pt x="18" y="21"/>
                        <a:pt x="19" y="17"/>
                      </a:cubicBezTo>
                      <a:cubicBezTo>
                        <a:pt x="13" y="14"/>
                        <a:pt x="14" y="9"/>
                        <a:pt x="8" y="6"/>
                      </a:cubicBezTo>
                      <a:cubicBezTo>
                        <a:pt x="5" y="4"/>
                        <a:pt x="2" y="4"/>
                        <a:pt x="0" y="0"/>
                      </a:cubicBezTo>
                      <a:cubicBezTo>
                        <a:pt x="9" y="3"/>
                        <a:pt x="13" y="8"/>
                        <a:pt x="18" y="13"/>
                      </a:cubicBezTo>
                      <a:cubicBezTo>
                        <a:pt x="21" y="17"/>
                        <a:pt x="26" y="16"/>
                        <a:pt x="26" y="22"/>
                      </a:cubicBezTo>
                      <a:cubicBezTo>
                        <a:pt x="26" y="23"/>
                        <a:pt x="26" y="24"/>
                        <a:pt x="26" y="25"/>
                      </a:cubicBezTo>
                      <a:cubicBezTo>
                        <a:pt x="25" y="25"/>
                        <a:pt x="24" y="26"/>
                        <a:pt x="23" y="2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5" name="Freeform 11">
                  <a:extLst>
                    <a:ext uri="{FF2B5EF4-FFF2-40B4-BE49-F238E27FC236}">
                      <a16:creationId xmlns:a16="http://schemas.microsoft.com/office/drawing/2014/main" id="{046F8D1D-CA9C-2D4B-AE5A-CAB99E5C65C3}"/>
                    </a:ext>
                  </a:extLst>
                </p:cNvPr>
                <p:cNvSpPr>
                  <a:spLocks/>
                </p:cNvSpPr>
                <p:nvPr/>
              </p:nvSpPr>
              <p:spPr bwMode="auto">
                <a:xfrm>
                  <a:off x="6972300" y="2967038"/>
                  <a:ext cx="17463" cy="20638"/>
                </a:xfrm>
                <a:custGeom>
                  <a:avLst/>
                  <a:gdLst/>
                  <a:ahLst/>
                  <a:cxnLst>
                    <a:cxn ang="0">
                      <a:pos x="7" y="9"/>
                    </a:cxn>
                    <a:cxn ang="0">
                      <a:pos x="1" y="0"/>
                    </a:cxn>
                    <a:cxn ang="0">
                      <a:pos x="13" y="12"/>
                    </a:cxn>
                    <a:cxn ang="0">
                      <a:pos x="10" y="16"/>
                    </a:cxn>
                    <a:cxn ang="0">
                      <a:pos x="7" y="13"/>
                    </a:cxn>
                    <a:cxn ang="0">
                      <a:pos x="7" y="9"/>
                    </a:cxn>
                  </a:cxnLst>
                  <a:rect l="0" t="0" r="r" b="b"/>
                  <a:pathLst>
                    <a:path w="13" h="16">
                      <a:moveTo>
                        <a:pt x="7" y="9"/>
                      </a:moveTo>
                      <a:cubicBezTo>
                        <a:pt x="2" y="9"/>
                        <a:pt x="0" y="4"/>
                        <a:pt x="1" y="0"/>
                      </a:cubicBezTo>
                      <a:cubicBezTo>
                        <a:pt x="4" y="1"/>
                        <a:pt x="13" y="11"/>
                        <a:pt x="13" y="12"/>
                      </a:cubicBezTo>
                      <a:cubicBezTo>
                        <a:pt x="13" y="14"/>
                        <a:pt x="11" y="16"/>
                        <a:pt x="10" y="16"/>
                      </a:cubicBezTo>
                      <a:cubicBezTo>
                        <a:pt x="9" y="16"/>
                        <a:pt x="7" y="14"/>
                        <a:pt x="7" y="13"/>
                      </a:cubicBezTo>
                      <a:cubicBezTo>
                        <a:pt x="7" y="12"/>
                        <a:pt x="7" y="11"/>
                        <a:pt x="7" y="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6" name="Freeform 12">
                  <a:extLst>
                    <a:ext uri="{FF2B5EF4-FFF2-40B4-BE49-F238E27FC236}">
                      <a16:creationId xmlns:a16="http://schemas.microsoft.com/office/drawing/2014/main" id="{0F8E4AA8-FCA5-5844-9444-C4367C19984C}"/>
                    </a:ext>
                  </a:extLst>
                </p:cNvPr>
                <p:cNvSpPr>
                  <a:spLocks/>
                </p:cNvSpPr>
                <p:nvPr/>
              </p:nvSpPr>
              <p:spPr bwMode="auto">
                <a:xfrm>
                  <a:off x="7086600" y="3046413"/>
                  <a:ext cx="9525" cy="11113"/>
                </a:xfrm>
                <a:custGeom>
                  <a:avLst/>
                  <a:gdLst/>
                  <a:ahLst/>
                  <a:cxnLst>
                    <a:cxn ang="0">
                      <a:pos x="7" y="6"/>
                    </a:cxn>
                    <a:cxn ang="0">
                      <a:pos x="7" y="9"/>
                    </a:cxn>
                    <a:cxn ang="0">
                      <a:pos x="0" y="0"/>
                    </a:cxn>
                    <a:cxn ang="0">
                      <a:pos x="7" y="6"/>
                    </a:cxn>
                  </a:cxnLst>
                  <a:rect l="0" t="0" r="r" b="b"/>
                  <a:pathLst>
                    <a:path w="7" h="9">
                      <a:moveTo>
                        <a:pt x="7" y="6"/>
                      </a:moveTo>
                      <a:cubicBezTo>
                        <a:pt x="7" y="7"/>
                        <a:pt x="7" y="8"/>
                        <a:pt x="7" y="9"/>
                      </a:cubicBezTo>
                      <a:cubicBezTo>
                        <a:pt x="3" y="9"/>
                        <a:pt x="0" y="2"/>
                        <a:pt x="0" y="0"/>
                      </a:cubicBezTo>
                      <a:cubicBezTo>
                        <a:pt x="4" y="2"/>
                        <a:pt x="7" y="3"/>
                        <a:pt x="7"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7" name="Freeform 13">
                  <a:extLst>
                    <a:ext uri="{FF2B5EF4-FFF2-40B4-BE49-F238E27FC236}">
                      <a16:creationId xmlns:a16="http://schemas.microsoft.com/office/drawing/2014/main" id="{E5F5C64E-F36C-C343-BC10-E3240074A267}"/>
                    </a:ext>
                  </a:extLst>
                </p:cNvPr>
                <p:cNvSpPr>
                  <a:spLocks/>
                </p:cNvSpPr>
                <p:nvPr/>
              </p:nvSpPr>
              <p:spPr bwMode="auto">
                <a:xfrm>
                  <a:off x="7061200" y="3036888"/>
                  <a:ext cx="20638" cy="9525"/>
                </a:xfrm>
                <a:custGeom>
                  <a:avLst/>
                  <a:gdLst/>
                  <a:ahLst/>
                  <a:cxnLst>
                    <a:cxn ang="0">
                      <a:pos x="15" y="6"/>
                    </a:cxn>
                    <a:cxn ang="0">
                      <a:pos x="12" y="7"/>
                    </a:cxn>
                    <a:cxn ang="0">
                      <a:pos x="0" y="0"/>
                    </a:cxn>
                    <a:cxn ang="0">
                      <a:pos x="15" y="6"/>
                    </a:cxn>
                  </a:cxnLst>
                  <a:rect l="0" t="0" r="r" b="b"/>
                  <a:pathLst>
                    <a:path w="15" h="7">
                      <a:moveTo>
                        <a:pt x="15" y="6"/>
                      </a:moveTo>
                      <a:cubicBezTo>
                        <a:pt x="14" y="6"/>
                        <a:pt x="13" y="7"/>
                        <a:pt x="12" y="7"/>
                      </a:cubicBezTo>
                      <a:cubicBezTo>
                        <a:pt x="7" y="7"/>
                        <a:pt x="0" y="5"/>
                        <a:pt x="0" y="0"/>
                      </a:cubicBezTo>
                      <a:cubicBezTo>
                        <a:pt x="7" y="0"/>
                        <a:pt x="11" y="1"/>
                        <a:pt x="15"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8" name="Freeform 14">
                  <a:extLst>
                    <a:ext uri="{FF2B5EF4-FFF2-40B4-BE49-F238E27FC236}">
                      <a16:creationId xmlns:a16="http://schemas.microsoft.com/office/drawing/2014/main" id="{52BA978F-187F-2242-AF6C-54FA891DE26E}"/>
                    </a:ext>
                  </a:extLst>
                </p:cNvPr>
                <p:cNvSpPr>
                  <a:spLocks/>
                </p:cNvSpPr>
                <p:nvPr/>
              </p:nvSpPr>
              <p:spPr bwMode="auto">
                <a:xfrm>
                  <a:off x="7064375" y="3013075"/>
                  <a:ext cx="17463" cy="19050"/>
                </a:xfrm>
                <a:custGeom>
                  <a:avLst/>
                  <a:gdLst/>
                  <a:ahLst/>
                  <a:cxnLst>
                    <a:cxn ang="0">
                      <a:pos x="13" y="14"/>
                    </a:cxn>
                    <a:cxn ang="0">
                      <a:pos x="0" y="0"/>
                    </a:cxn>
                    <a:cxn ang="0">
                      <a:pos x="13" y="14"/>
                    </a:cxn>
                  </a:cxnLst>
                  <a:rect l="0" t="0" r="r" b="b"/>
                  <a:pathLst>
                    <a:path w="13" h="14">
                      <a:moveTo>
                        <a:pt x="13" y="14"/>
                      </a:moveTo>
                      <a:cubicBezTo>
                        <a:pt x="9" y="14"/>
                        <a:pt x="1" y="3"/>
                        <a:pt x="0" y="0"/>
                      </a:cubicBezTo>
                      <a:cubicBezTo>
                        <a:pt x="6" y="3"/>
                        <a:pt x="11" y="7"/>
                        <a:pt x="13" y="1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9" name="Freeform 15">
                  <a:extLst>
                    <a:ext uri="{FF2B5EF4-FFF2-40B4-BE49-F238E27FC236}">
                      <a16:creationId xmlns:a16="http://schemas.microsoft.com/office/drawing/2014/main" id="{A4FBE5A3-296D-1D49-B3B3-924AD70DBE2C}"/>
                    </a:ext>
                  </a:extLst>
                </p:cNvPr>
                <p:cNvSpPr>
                  <a:spLocks/>
                </p:cNvSpPr>
                <p:nvPr/>
              </p:nvSpPr>
              <p:spPr bwMode="auto">
                <a:xfrm>
                  <a:off x="7027863" y="2998788"/>
                  <a:ext cx="23813" cy="14288"/>
                </a:xfrm>
                <a:custGeom>
                  <a:avLst/>
                  <a:gdLst/>
                  <a:ahLst/>
                  <a:cxnLst>
                    <a:cxn ang="0">
                      <a:pos x="2" y="0"/>
                    </a:cxn>
                    <a:cxn ang="0">
                      <a:pos x="17" y="9"/>
                    </a:cxn>
                    <a:cxn ang="0">
                      <a:pos x="14" y="10"/>
                    </a:cxn>
                    <a:cxn ang="0">
                      <a:pos x="0" y="1"/>
                    </a:cxn>
                    <a:cxn ang="0">
                      <a:pos x="1" y="1"/>
                    </a:cxn>
                    <a:cxn ang="0">
                      <a:pos x="2" y="0"/>
                    </a:cxn>
                  </a:cxnLst>
                  <a:rect l="0" t="0" r="r" b="b"/>
                  <a:pathLst>
                    <a:path w="17" h="10">
                      <a:moveTo>
                        <a:pt x="2" y="0"/>
                      </a:moveTo>
                      <a:cubicBezTo>
                        <a:pt x="6" y="2"/>
                        <a:pt x="15" y="5"/>
                        <a:pt x="17" y="9"/>
                      </a:cubicBezTo>
                      <a:cubicBezTo>
                        <a:pt x="17" y="9"/>
                        <a:pt x="15" y="10"/>
                        <a:pt x="14" y="10"/>
                      </a:cubicBezTo>
                      <a:cubicBezTo>
                        <a:pt x="10" y="10"/>
                        <a:pt x="0" y="6"/>
                        <a:pt x="0" y="1"/>
                      </a:cubicBezTo>
                      <a:cubicBezTo>
                        <a:pt x="1" y="1"/>
                        <a:pt x="1" y="1"/>
                        <a:pt x="1" y="1"/>
                      </a:cubicBezTo>
                      <a:lnTo>
                        <a:pt x="2"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0" name="Freeform 16">
                  <a:extLst>
                    <a:ext uri="{FF2B5EF4-FFF2-40B4-BE49-F238E27FC236}">
                      <a16:creationId xmlns:a16="http://schemas.microsoft.com/office/drawing/2014/main" id="{3A4228E0-7D8A-6A4B-B88E-B4F96F5E8CA2}"/>
                    </a:ext>
                  </a:extLst>
                </p:cNvPr>
                <p:cNvSpPr>
                  <a:spLocks/>
                </p:cNvSpPr>
                <p:nvPr/>
              </p:nvSpPr>
              <p:spPr bwMode="auto">
                <a:xfrm>
                  <a:off x="7002463" y="2984500"/>
                  <a:ext cx="14288" cy="7938"/>
                </a:xfrm>
                <a:custGeom>
                  <a:avLst/>
                  <a:gdLst/>
                  <a:ahLst/>
                  <a:cxnLst>
                    <a:cxn ang="0">
                      <a:pos x="0" y="0"/>
                    </a:cxn>
                    <a:cxn ang="0">
                      <a:pos x="11" y="6"/>
                    </a:cxn>
                    <a:cxn ang="0">
                      <a:pos x="7" y="6"/>
                    </a:cxn>
                    <a:cxn ang="0">
                      <a:pos x="0" y="2"/>
                    </a:cxn>
                    <a:cxn ang="0">
                      <a:pos x="3" y="1"/>
                    </a:cxn>
                    <a:cxn ang="0">
                      <a:pos x="0" y="0"/>
                    </a:cxn>
                  </a:cxnLst>
                  <a:rect l="0" t="0" r="r" b="b"/>
                  <a:pathLst>
                    <a:path w="11" h="6">
                      <a:moveTo>
                        <a:pt x="0" y="0"/>
                      </a:moveTo>
                      <a:cubicBezTo>
                        <a:pt x="5" y="3"/>
                        <a:pt x="8" y="2"/>
                        <a:pt x="11" y="6"/>
                      </a:cubicBezTo>
                      <a:cubicBezTo>
                        <a:pt x="7" y="6"/>
                        <a:pt x="7" y="6"/>
                        <a:pt x="7" y="6"/>
                      </a:cubicBezTo>
                      <a:cubicBezTo>
                        <a:pt x="0" y="2"/>
                        <a:pt x="0" y="2"/>
                        <a:pt x="0" y="2"/>
                      </a:cubicBezTo>
                      <a:cubicBezTo>
                        <a:pt x="1" y="2"/>
                        <a:pt x="3" y="2"/>
                        <a:pt x="3" y="1"/>
                      </a:cubicBezTo>
                      <a:lnTo>
                        <a:pt x="0"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1" name="Freeform 17">
                  <a:extLst>
                    <a:ext uri="{FF2B5EF4-FFF2-40B4-BE49-F238E27FC236}">
                      <a16:creationId xmlns:a16="http://schemas.microsoft.com/office/drawing/2014/main" id="{11E2E657-4137-5942-AD7F-35AFDD0B2CC6}"/>
                    </a:ext>
                  </a:extLst>
                </p:cNvPr>
                <p:cNvSpPr>
                  <a:spLocks/>
                </p:cNvSpPr>
                <p:nvPr/>
              </p:nvSpPr>
              <p:spPr bwMode="auto">
                <a:xfrm>
                  <a:off x="6800850" y="3594100"/>
                  <a:ext cx="63500" cy="65088"/>
                </a:xfrm>
                <a:custGeom>
                  <a:avLst/>
                  <a:gdLst/>
                  <a:ahLst/>
                  <a:cxnLst>
                    <a:cxn ang="0">
                      <a:pos x="24" y="7"/>
                    </a:cxn>
                    <a:cxn ang="0">
                      <a:pos x="43" y="3"/>
                    </a:cxn>
                    <a:cxn ang="0">
                      <a:pos x="48" y="16"/>
                    </a:cxn>
                    <a:cxn ang="0">
                      <a:pos x="27" y="49"/>
                    </a:cxn>
                    <a:cxn ang="0">
                      <a:pos x="0" y="7"/>
                    </a:cxn>
                    <a:cxn ang="0">
                      <a:pos x="24" y="7"/>
                    </a:cxn>
                  </a:cxnLst>
                  <a:rect l="0" t="0" r="r" b="b"/>
                  <a:pathLst>
                    <a:path w="48" h="49">
                      <a:moveTo>
                        <a:pt x="24" y="7"/>
                      </a:moveTo>
                      <a:cubicBezTo>
                        <a:pt x="30" y="7"/>
                        <a:pt x="37" y="5"/>
                        <a:pt x="43" y="3"/>
                      </a:cubicBezTo>
                      <a:cubicBezTo>
                        <a:pt x="45" y="8"/>
                        <a:pt x="48" y="11"/>
                        <a:pt x="48" y="16"/>
                      </a:cubicBezTo>
                      <a:cubicBezTo>
                        <a:pt x="48" y="26"/>
                        <a:pt x="36" y="49"/>
                        <a:pt x="27" y="49"/>
                      </a:cubicBezTo>
                      <a:cubicBezTo>
                        <a:pt x="14" y="49"/>
                        <a:pt x="0" y="16"/>
                        <a:pt x="0" y="7"/>
                      </a:cubicBezTo>
                      <a:cubicBezTo>
                        <a:pt x="0" y="0"/>
                        <a:pt x="24" y="7"/>
                        <a:pt x="24" y="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2" name="Freeform 18">
                  <a:extLst>
                    <a:ext uri="{FF2B5EF4-FFF2-40B4-BE49-F238E27FC236}">
                      <a16:creationId xmlns:a16="http://schemas.microsoft.com/office/drawing/2014/main" id="{5B0888A2-AE55-A74C-B860-8CA5EDBB0126}"/>
                    </a:ext>
                  </a:extLst>
                </p:cNvPr>
                <p:cNvSpPr>
                  <a:spLocks/>
                </p:cNvSpPr>
                <p:nvPr/>
              </p:nvSpPr>
              <p:spPr bwMode="auto">
                <a:xfrm>
                  <a:off x="6275388" y="3057525"/>
                  <a:ext cx="676275" cy="509588"/>
                </a:xfrm>
                <a:custGeom>
                  <a:avLst/>
                  <a:gdLst/>
                  <a:ahLst/>
                  <a:cxnLst>
                    <a:cxn ang="0">
                      <a:pos x="508" y="232"/>
                    </a:cxn>
                    <a:cxn ang="0">
                      <a:pos x="501" y="272"/>
                    </a:cxn>
                    <a:cxn ang="0">
                      <a:pos x="478" y="312"/>
                    </a:cxn>
                    <a:cxn ang="0">
                      <a:pos x="465" y="351"/>
                    </a:cxn>
                    <a:cxn ang="0">
                      <a:pos x="398" y="370"/>
                    </a:cxn>
                    <a:cxn ang="0">
                      <a:pos x="335" y="350"/>
                    </a:cxn>
                    <a:cxn ang="0">
                      <a:pos x="329" y="330"/>
                    </a:cxn>
                    <a:cxn ang="0">
                      <a:pos x="314" y="333"/>
                    </a:cxn>
                    <a:cxn ang="0">
                      <a:pos x="313" y="315"/>
                    </a:cxn>
                    <a:cxn ang="0">
                      <a:pos x="301" y="329"/>
                    </a:cxn>
                    <a:cxn ang="0">
                      <a:pos x="310" y="292"/>
                    </a:cxn>
                    <a:cxn ang="0">
                      <a:pos x="278" y="315"/>
                    </a:cxn>
                    <a:cxn ang="0">
                      <a:pos x="214" y="276"/>
                    </a:cxn>
                    <a:cxn ang="0">
                      <a:pos x="131" y="308"/>
                    </a:cxn>
                    <a:cxn ang="0">
                      <a:pos x="93" y="311"/>
                    </a:cxn>
                    <a:cxn ang="0">
                      <a:pos x="22" y="310"/>
                    </a:cxn>
                    <a:cxn ang="0">
                      <a:pos x="23" y="262"/>
                    </a:cxn>
                    <a:cxn ang="0">
                      <a:pos x="2" y="204"/>
                    </a:cxn>
                    <a:cxn ang="0">
                      <a:pos x="9" y="204"/>
                    </a:cxn>
                    <a:cxn ang="0">
                      <a:pos x="3" y="176"/>
                    </a:cxn>
                    <a:cxn ang="0">
                      <a:pos x="8" y="145"/>
                    </a:cxn>
                    <a:cxn ang="0">
                      <a:pos x="32" y="132"/>
                    </a:cxn>
                    <a:cxn ang="0">
                      <a:pos x="114" y="95"/>
                    </a:cxn>
                    <a:cxn ang="0">
                      <a:pos x="119" y="76"/>
                    </a:cxn>
                    <a:cxn ang="0">
                      <a:pos x="131" y="71"/>
                    </a:cxn>
                    <a:cxn ang="0">
                      <a:pos x="150" y="50"/>
                    </a:cxn>
                    <a:cxn ang="0">
                      <a:pos x="187" y="58"/>
                    </a:cxn>
                    <a:cxn ang="0">
                      <a:pos x="203" y="56"/>
                    </a:cxn>
                    <a:cxn ang="0">
                      <a:pos x="211" y="30"/>
                    </a:cxn>
                    <a:cxn ang="0">
                      <a:pos x="244" y="17"/>
                    </a:cxn>
                    <a:cxn ang="0">
                      <a:pos x="276" y="19"/>
                    </a:cxn>
                    <a:cxn ang="0">
                      <a:pos x="297" y="23"/>
                    </a:cxn>
                    <a:cxn ang="0">
                      <a:pos x="281" y="54"/>
                    </a:cxn>
                    <a:cxn ang="0">
                      <a:pos x="295" y="68"/>
                    </a:cxn>
                    <a:cxn ang="0">
                      <a:pos x="341" y="90"/>
                    </a:cxn>
                    <a:cxn ang="0">
                      <a:pos x="359" y="15"/>
                    </a:cxn>
                    <a:cxn ang="0">
                      <a:pos x="381" y="28"/>
                    </a:cxn>
                    <a:cxn ang="0">
                      <a:pos x="400" y="50"/>
                    </a:cxn>
                    <a:cxn ang="0">
                      <a:pos x="419" y="104"/>
                    </a:cxn>
                    <a:cxn ang="0">
                      <a:pos x="457" y="146"/>
                    </a:cxn>
                    <a:cxn ang="0">
                      <a:pos x="497" y="185"/>
                    </a:cxn>
                  </a:cxnLst>
                  <a:rect l="0" t="0" r="r" b="b"/>
                  <a:pathLst>
                    <a:path w="508" h="383">
                      <a:moveTo>
                        <a:pt x="496" y="186"/>
                      </a:moveTo>
                      <a:cubicBezTo>
                        <a:pt x="503" y="195"/>
                        <a:pt x="508" y="219"/>
                        <a:pt x="508" y="232"/>
                      </a:cubicBezTo>
                      <a:cubicBezTo>
                        <a:pt x="508" y="242"/>
                        <a:pt x="505" y="256"/>
                        <a:pt x="501" y="260"/>
                      </a:cubicBezTo>
                      <a:cubicBezTo>
                        <a:pt x="501" y="272"/>
                        <a:pt x="501" y="272"/>
                        <a:pt x="501" y="272"/>
                      </a:cubicBezTo>
                      <a:cubicBezTo>
                        <a:pt x="499" y="276"/>
                        <a:pt x="500" y="277"/>
                        <a:pt x="498" y="281"/>
                      </a:cubicBezTo>
                      <a:cubicBezTo>
                        <a:pt x="490" y="293"/>
                        <a:pt x="482" y="298"/>
                        <a:pt x="478" y="312"/>
                      </a:cubicBezTo>
                      <a:cubicBezTo>
                        <a:pt x="474" y="322"/>
                        <a:pt x="465" y="336"/>
                        <a:pt x="465" y="352"/>
                      </a:cubicBezTo>
                      <a:cubicBezTo>
                        <a:pt x="465" y="351"/>
                        <a:pt x="465" y="351"/>
                        <a:pt x="465" y="351"/>
                      </a:cubicBezTo>
                      <a:cubicBezTo>
                        <a:pt x="460" y="371"/>
                        <a:pt x="424" y="362"/>
                        <a:pt x="420" y="383"/>
                      </a:cubicBezTo>
                      <a:cubicBezTo>
                        <a:pt x="417" y="382"/>
                        <a:pt x="399" y="372"/>
                        <a:pt x="398" y="370"/>
                      </a:cubicBezTo>
                      <a:cubicBezTo>
                        <a:pt x="388" y="371"/>
                        <a:pt x="392" y="379"/>
                        <a:pt x="381" y="379"/>
                      </a:cubicBezTo>
                      <a:cubicBezTo>
                        <a:pt x="363" y="379"/>
                        <a:pt x="335" y="368"/>
                        <a:pt x="335" y="350"/>
                      </a:cubicBezTo>
                      <a:cubicBezTo>
                        <a:pt x="335" y="343"/>
                        <a:pt x="329" y="338"/>
                        <a:pt x="329" y="332"/>
                      </a:cubicBezTo>
                      <a:cubicBezTo>
                        <a:pt x="329" y="332"/>
                        <a:pt x="329" y="330"/>
                        <a:pt x="329" y="330"/>
                      </a:cubicBezTo>
                      <a:cubicBezTo>
                        <a:pt x="325" y="332"/>
                        <a:pt x="323" y="332"/>
                        <a:pt x="320" y="333"/>
                      </a:cubicBezTo>
                      <a:cubicBezTo>
                        <a:pt x="314" y="333"/>
                        <a:pt x="314" y="333"/>
                        <a:pt x="314" y="333"/>
                      </a:cubicBezTo>
                      <a:cubicBezTo>
                        <a:pt x="316" y="330"/>
                        <a:pt x="318" y="328"/>
                        <a:pt x="318" y="323"/>
                      </a:cubicBezTo>
                      <a:cubicBezTo>
                        <a:pt x="318" y="318"/>
                        <a:pt x="315" y="316"/>
                        <a:pt x="313" y="315"/>
                      </a:cubicBezTo>
                      <a:cubicBezTo>
                        <a:pt x="313" y="316"/>
                        <a:pt x="312" y="318"/>
                        <a:pt x="312" y="319"/>
                      </a:cubicBezTo>
                      <a:cubicBezTo>
                        <a:pt x="308" y="321"/>
                        <a:pt x="308" y="329"/>
                        <a:pt x="301" y="329"/>
                      </a:cubicBezTo>
                      <a:cubicBezTo>
                        <a:pt x="299" y="329"/>
                        <a:pt x="297" y="326"/>
                        <a:pt x="297" y="324"/>
                      </a:cubicBezTo>
                      <a:cubicBezTo>
                        <a:pt x="308" y="322"/>
                        <a:pt x="310" y="299"/>
                        <a:pt x="310" y="292"/>
                      </a:cubicBezTo>
                      <a:cubicBezTo>
                        <a:pt x="302" y="300"/>
                        <a:pt x="291" y="323"/>
                        <a:pt x="281" y="323"/>
                      </a:cubicBezTo>
                      <a:cubicBezTo>
                        <a:pt x="276" y="323"/>
                        <a:pt x="278" y="315"/>
                        <a:pt x="278" y="315"/>
                      </a:cubicBezTo>
                      <a:cubicBezTo>
                        <a:pt x="275" y="315"/>
                        <a:pt x="265" y="294"/>
                        <a:pt x="262" y="289"/>
                      </a:cubicBezTo>
                      <a:cubicBezTo>
                        <a:pt x="254" y="280"/>
                        <a:pt x="228" y="276"/>
                        <a:pt x="214" y="276"/>
                      </a:cubicBezTo>
                      <a:cubicBezTo>
                        <a:pt x="198" y="276"/>
                        <a:pt x="195" y="283"/>
                        <a:pt x="185" y="286"/>
                      </a:cubicBezTo>
                      <a:cubicBezTo>
                        <a:pt x="163" y="293"/>
                        <a:pt x="135" y="285"/>
                        <a:pt x="131" y="308"/>
                      </a:cubicBezTo>
                      <a:cubicBezTo>
                        <a:pt x="122" y="309"/>
                        <a:pt x="115" y="311"/>
                        <a:pt x="105" y="311"/>
                      </a:cubicBezTo>
                      <a:cubicBezTo>
                        <a:pt x="98" y="307"/>
                        <a:pt x="98" y="311"/>
                        <a:pt x="93" y="311"/>
                      </a:cubicBezTo>
                      <a:cubicBezTo>
                        <a:pt x="77" y="311"/>
                        <a:pt x="71" y="326"/>
                        <a:pt x="51" y="326"/>
                      </a:cubicBezTo>
                      <a:cubicBezTo>
                        <a:pt x="43" y="326"/>
                        <a:pt x="22" y="316"/>
                        <a:pt x="22" y="310"/>
                      </a:cubicBezTo>
                      <a:cubicBezTo>
                        <a:pt x="22" y="303"/>
                        <a:pt x="32" y="300"/>
                        <a:pt x="32" y="290"/>
                      </a:cubicBezTo>
                      <a:cubicBezTo>
                        <a:pt x="32" y="277"/>
                        <a:pt x="26" y="270"/>
                        <a:pt x="23" y="262"/>
                      </a:cubicBezTo>
                      <a:cubicBezTo>
                        <a:pt x="18" y="243"/>
                        <a:pt x="17" y="237"/>
                        <a:pt x="11" y="220"/>
                      </a:cubicBezTo>
                      <a:cubicBezTo>
                        <a:pt x="9" y="213"/>
                        <a:pt x="0" y="211"/>
                        <a:pt x="2" y="204"/>
                      </a:cubicBezTo>
                      <a:cubicBezTo>
                        <a:pt x="3" y="202"/>
                        <a:pt x="3" y="201"/>
                        <a:pt x="5" y="198"/>
                      </a:cubicBezTo>
                      <a:cubicBezTo>
                        <a:pt x="6" y="201"/>
                        <a:pt x="7" y="203"/>
                        <a:pt x="9" y="204"/>
                      </a:cubicBezTo>
                      <a:cubicBezTo>
                        <a:pt x="10" y="202"/>
                        <a:pt x="9" y="201"/>
                        <a:pt x="9" y="198"/>
                      </a:cubicBezTo>
                      <a:cubicBezTo>
                        <a:pt x="9" y="192"/>
                        <a:pt x="3" y="187"/>
                        <a:pt x="3" y="176"/>
                      </a:cubicBezTo>
                      <a:cubicBezTo>
                        <a:pt x="3" y="162"/>
                        <a:pt x="3" y="161"/>
                        <a:pt x="3" y="150"/>
                      </a:cubicBezTo>
                      <a:cubicBezTo>
                        <a:pt x="3" y="146"/>
                        <a:pt x="7" y="146"/>
                        <a:pt x="8" y="145"/>
                      </a:cubicBezTo>
                      <a:cubicBezTo>
                        <a:pt x="9" y="146"/>
                        <a:pt x="9" y="148"/>
                        <a:pt x="9" y="149"/>
                      </a:cubicBezTo>
                      <a:cubicBezTo>
                        <a:pt x="17" y="148"/>
                        <a:pt x="27" y="137"/>
                        <a:pt x="32" y="132"/>
                      </a:cubicBezTo>
                      <a:cubicBezTo>
                        <a:pt x="37" y="127"/>
                        <a:pt x="53" y="126"/>
                        <a:pt x="62" y="125"/>
                      </a:cubicBezTo>
                      <a:cubicBezTo>
                        <a:pt x="78" y="122"/>
                        <a:pt x="114" y="110"/>
                        <a:pt x="114" y="95"/>
                      </a:cubicBezTo>
                      <a:cubicBezTo>
                        <a:pt x="114" y="92"/>
                        <a:pt x="114" y="90"/>
                        <a:pt x="114" y="87"/>
                      </a:cubicBezTo>
                      <a:cubicBezTo>
                        <a:pt x="114" y="83"/>
                        <a:pt x="115" y="79"/>
                        <a:pt x="119" y="76"/>
                      </a:cubicBezTo>
                      <a:cubicBezTo>
                        <a:pt x="122" y="80"/>
                        <a:pt x="124" y="82"/>
                        <a:pt x="126" y="85"/>
                      </a:cubicBezTo>
                      <a:cubicBezTo>
                        <a:pt x="131" y="82"/>
                        <a:pt x="129" y="75"/>
                        <a:pt x="131" y="71"/>
                      </a:cubicBezTo>
                      <a:cubicBezTo>
                        <a:pt x="134" y="72"/>
                        <a:pt x="137" y="74"/>
                        <a:pt x="140" y="74"/>
                      </a:cubicBezTo>
                      <a:cubicBezTo>
                        <a:pt x="140" y="62"/>
                        <a:pt x="149" y="60"/>
                        <a:pt x="150" y="50"/>
                      </a:cubicBezTo>
                      <a:cubicBezTo>
                        <a:pt x="162" y="50"/>
                        <a:pt x="164" y="41"/>
                        <a:pt x="173" y="41"/>
                      </a:cubicBezTo>
                      <a:cubicBezTo>
                        <a:pt x="181" y="41"/>
                        <a:pt x="186" y="50"/>
                        <a:pt x="187" y="58"/>
                      </a:cubicBezTo>
                      <a:cubicBezTo>
                        <a:pt x="189" y="55"/>
                        <a:pt x="192" y="53"/>
                        <a:pt x="196" y="53"/>
                      </a:cubicBezTo>
                      <a:cubicBezTo>
                        <a:pt x="198" y="53"/>
                        <a:pt x="202" y="56"/>
                        <a:pt x="203" y="56"/>
                      </a:cubicBezTo>
                      <a:cubicBezTo>
                        <a:pt x="205" y="52"/>
                        <a:pt x="204" y="49"/>
                        <a:pt x="204" y="45"/>
                      </a:cubicBezTo>
                      <a:cubicBezTo>
                        <a:pt x="204" y="39"/>
                        <a:pt x="211" y="36"/>
                        <a:pt x="211" y="30"/>
                      </a:cubicBezTo>
                      <a:cubicBezTo>
                        <a:pt x="211" y="24"/>
                        <a:pt x="228" y="20"/>
                        <a:pt x="236" y="20"/>
                      </a:cubicBezTo>
                      <a:cubicBezTo>
                        <a:pt x="239" y="20"/>
                        <a:pt x="243" y="17"/>
                        <a:pt x="244" y="17"/>
                      </a:cubicBezTo>
                      <a:cubicBezTo>
                        <a:pt x="241" y="13"/>
                        <a:pt x="237" y="11"/>
                        <a:pt x="236" y="7"/>
                      </a:cubicBezTo>
                      <a:cubicBezTo>
                        <a:pt x="251" y="13"/>
                        <a:pt x="260" y="19"/>
                        <a:pt x="276" y="19"/>
                      </a:cubicBezTo>
                      <a:cubicBezTo>
                        <a:pt x="281" y="19"/>
                        <a:pt x="283" y="15"/>
                        <a:pt x="288" y="15"/>
                      </a:cubicBezTo>
                      <a:cubicBezTo>
                        <a:pt x="291" y="15"/>
                        <a:pt x="297" y="20"/>
                        <a:pt x="297" y="23"/>
                      </a:cubicBezTo>
                      <a:cubicBezTo>
                        <a:pt x="297" y="29"/>
                        <a:pt x="290" y="30"/>
                        <a:pt x="287" y="32"/>
                      </a:cubicBezTo>
                      <a:cubicBezTo>
                        <a:pt x="281" y="54"/>
                        <a:pt x="281" y="54"/>
                        <a:pt x="281" y="54"/>
                      </a:cubicBezTo>
                      <a:cubicBezTo>
                        <a:pt x="281" y="58"/>
                        <a:pt x="288" y="57"/>
                        <a:pt x="290" y="59"/>
                      </a:cubicBezTo>
                      <a:cubicBezTo>
                        <a:pt x="293" y="60"/>
                        <a:pt x="293" y="67"/>
                        <a:pt x="295" y="68"/>
                      </a:cubicBezTo>
                      <a:cubicBezTo>
                        <a:pt x="306" y="72"/>
                        <a:pt x="313" y="74"/>
                        <a:pt x="324" y="79"/>
                      </a:cubicBezTo>
                      <a:cubicBezTo>
                        <a:pt x="330" y="81"/>
                        <a:pt x="333" y="90"/>
                        <a:pt x="341" y="90"/>
                      </a:cubicBezTo>
                      <a:cubicBezTo>
                        <a:pt x="355" y="90"/>
                        <a:pt x="357" y="64"/>
                        <a:pt x="359" y="54"/>
                      </a:cubicBezTo>
                      <a:cubicBezTo>
                        <a:pt x="359" y="15"/>
                        <a:pt x="359" y="15"/>
                        <a:pt x="359" y="15"/>
                      </a:cubicBezTo>
                      <a:cubicBezTo>
                        <a:pt x="366" y="9"/>
                        <a:pt x="364" y="4"/>
                        <a:pt x="372" y="0"/>
                      </a:cubicBezTo>
                      <a:cubicBezTo>
                        <a:pt x="373" y="11"/>
                        <a:pt x="379" y="19"/>
                        <a:pt x="381" y="28"/>
                      </a:cubicBezTo>
                      <a:cubicBezTo>
                        <a:pt x="383" y="34"/>
                        <a:pt x="381" y="42"/>
                        <a:pt x="386" y="45"/>
                      </a:cubicBezTo>
                      <a:cubicBezTo>
                        <a:pt x="390" y="47"/>
                        <a:pt x="399" y="49"/>
                        <a:pt x="400" y="50"/>
                      </a:cubicBezTo>
                      <a:cubicBezTo>
                        <a:pt x="406" y="54"/>
                        <a:pt x="406" y="68"/>
                        <a:pt x="408" y="75"/>
                      </a:cubicBezTo>
                      <a:cubicBezTo>
                        <a:pt x="412" y="87"/>
                        <a:pt x="415" y="93"/>
                        <a:pt x="419" y="104"/>
                      </a:cubicBezTo>
                      <a:cubicBezTo>
                        <a:pt x="422" y="114"/>
                        <a:pt x="441" y="118"/>
                        <a:pt x="449" y="126"/>
                      </a:cubicBezTo>
                      <a:cubicBezTo>
                        <a:pt x="454" y="131"/>
                        <a:pt x="455" y="139"/>
                        <a:pt x="457" y="146"/>
                      </a:cubicBezTo>
                      <a:cubicBezTo>
                        <a:pt x="459" y="151"/>
                        <a:pt x="466" y="151"/>
                        <a:pt x="471" y="151"/>
                      </a:cubicBezTo>
                      <a:cubicBezTo>
                        <a:pt x="471" y="169"/>
                        <a:pt x="488" y="176"/>
                        <a:pt x="497" y="185"/>
                      </a:cubicBezTo>
                      <a:lnTo>
                        <a:pt x="496" y="186"/>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3" name="Freeform 19">
                  <a:extLst>
                    <a:ext uri="{FF2B5EF4-FFF2-40B4-BE49-F238E27FC236}">
                      <a16:creationId xmlns:a16="http://schemas.microsoft.com/office/drawing/2014/main" id="{306A7441-ACAD-144C-A693-AEE60C692A3C}"/>
                    </a:ext>
                  </a:extLst>
                </p:cNvPr>
                <p:cNvSpPr>
                  <a:spLocks/>
                </p:cNvSpPr>
                <p:nvPr/>
              </p:nvSpPr>
              <p:spPr bwMode="auto">
                <a:xfrm>
                  <a:off x="7043738" y="3598863"/>
                  <a:ext cx="127000" cy="125413"/>
                </a:xfrm>
                <a:custGeom>
                  <a:avLst/>
                  <a:gdLst/>
                  <a:ahLst/>
                  <a:cxnLst>
                    <a:cxn ang="0">
                      <a:pos x="58" y="26"/>
                    </a:cxn>
                    <a:cxn ang="0">
                      <a:pos x="59" y="22"/>
                    </a:cxn>
                    <a:cxn ang="0">
                      <a:pos x="67" y="17"/>
                    </a:cxn>
                    <a:cxn ang="0">
                      <a:pos x="67" y="14"/>
                    </a:cxn>
                    <a:cxn ang="0">
                      <a:pos x="78" y="0"/>
                    </a:cxn>
                    <a:cxn ang="0">
                      <a:pos x="81" y="4"/>
                    </a:cxn>
                    <a:cxn ang="0">
                      <a:pos x="83" y="10"/>
                    </a:cxn>
                    <a:cxn ang="0">
                      <a:pos x="90" y="6"/>
                    </a:cxn>
                    <a:cxn ang="0">
                      <a:pos x="94" y="8"/>
                    </a:cxn>
                    <a:cxn ang="0">
                      <a:pos x="96" y="15"/>
                    </a:cxn>
                    <a:cxn ang="0">
                      <a:pos x="79" y="37"/>
                    </a:cxn>
                    <a:cxn ang="0">
                      <a:pos x="79" y="50"/>
                    </a:cxn>
                    <a:cxn ang="0">
                      <a:pos x="63" y="53"/>
                    </a:cxn>
                    <a:cxn ang="0">
                      <a:pos x="49" y="84"/>
                    </a:cxn>
                    <a:cxn ang="0">
                      <a:pos x="32" y="94"/>
                    </a:cxn>
                    <a:cxn ang="0">
                      <a:pos x="23" y="92"/>
                    </a:cxn>
                    <a:cxn ang="0">
                      <a:pos x="3" y="83"/>
                    </a:cxn>
                    <a:cxn ang="0">
                      <a:pos x="0" y="81"/>
                    </a:cxn>
                    <a:cxn ang="0">
                      <a:pos x="18" y="57"/>
                    </a:cxn>
                    <a:cxn ang="0">
                      <a:pos x="25" y="51"/>
                    </a:cxn>
                    <a:cxn ang="0">
                      <a:pos x="50" y="37"/>
                    </a:cxn>
                    <a:cxn ang="0">
                      <a:pos x="58" y="26"/>
                    </a:cxn>
                  </a:cxnLst>
                  <a:rect l="0" t="0" r="r" b="b"/>
                  <a:pathLst>
                    <a:path w="96" h="94">
                      <a:moveTo>
                        <a:pt x="58" y="26"/>
                      </a:moveTo>
                      <a:cubicBezTo>
                        <a:pt x="58" y="26"/>
                        <a:pt x="58" y="23"/>
                        <a:pt x="59" y="22"/>
                      </a:cubicBezTo>
                      <a:cubicBezTo>
                        <a:pt x="60" y="18"/>
                        <a:pt x="63" y="17"/>
                        <a:pt x="67" y="17"/>
                      </a:cubicBezTo>
                      <a:cubicBezTo>
                        <a:pt x="67" y="16"/>
                        <a:pt x="67" y="15"/>
                        <a:pt x="67" y="14"/>
                      </a:cubicBezTo>
                      <a:cubicBezTo>
                        <a:pt x="67" y="8"/>
                        <a:pt x="74" y="2"/>
                        <a:pt x="78" y="0"/>
                      </a:cubicBezTo>
                      <a:cubicBezTo>
                        <a:pt x="78" y="3"/>
                        <a:pt x="79" y="4"/>
                        <a:pt x="81" y="4"/>
                      </a:cubicBezTo>
                      <a:cubicBezTo>
                        <a:pt x="81" y="7"/>
                        <a:pt x="80" y="10"/>
                        <a:pt x="83" y="10"/>
                      </a:cubicBezTo>
                      <a:cubicBezTo>
                        <a:pt x="86" y="10"/>
                        <a:pt x="88" y="7"/>
                        <a:pt x="90" y="6"/>
                      </a:cubicBezTo>
                      <a:cubicBezTo>
                        <a:pt x="91" y="8"/>
                        <a:pt x="92" y="8"/>
                        <a:pt x="94" y="8"/>
                      </a:cubicBezTo>
                      <a:cubicBezTo>
                        <a:pt x="94" y="12"/>
                        <a:pt x="94" y="14"/>
                        <a:pt x="96" y="15"/>
                      </a:cubicBezTo>
                      <a:cubicBezTo>
                        <a:pt x="95" y="21"/>
                        <a:pt x="86" y="37"/>
                        <a:pt x="79" y="37"/>
                      </a:cubicBezTo>
                      <a:cubicBezTo>
                        <a:pt x="78" y="43"/>
                        <a:pt x="80" y="45"/>
                        <a:pt x="79" y="50"/>
                      </a:cubicBezTo>
                      <a:cubicBezTo>
                        <a:pt x="77" y="50"/>
                        <a:pt x="66" y="53"/>
                        <a:pt x="63" y="53"/>
                      </a:cubicBezTo>
                      <a:cubicBezTo>
                        <a:pt x="61" y="58"/>
                        <a:pt x="49" y="84"/>
                        <a:pt x="49" y="84"/>
                      </a:cubicBezTo>
                      <a:cubicBezTo>
                        <a:pt x="45" y="88"/>
                        <a:pt x="37" y="94"/>
                        <a:pt x="32" y="94"/>
                      </a:cubicBezTo>
                      <a:cubicBezTo>
                        <a:pt x="30" y="94"/>
                        <a:pt x="25" y="92"/>
                        <a:pt x="23" y="92"/>
                      </a:cubicBezTo>
                      <a:cubicBezTo>
                        <a:pt x="20" y="92"/>
                        <a:pt x="3" y="85"/>
                        <a:pt x="3" y="83"/>
                      </a:cubicBezTo>
                      <a:cubicBezTo>
                        <a:pt x="2" y="83"/>
                        <a:pt x="0" y="82"/>
                        <a:pt x="0" y="81"/>
                      </a:cubicBezTo>
                      <a:cubicBezTo>
                        <a:pt x="0" y="70"/>
                        <a:pt x="14" y="64"/>
                        <a:pt x="18" y="57"/>
                      </a:cubicBezTo>
                      <a:cubicBezTo>
                        <a:pt x="20" y="54"/>
                        <a:pt x="22" y="51"/>
                        <a:pt x="25" y="51"/>
                      </a:cubicBezTo>
                      <a:cubicBezTo>
                        <a:pt x="36" y="51"/>
                        <a:pt x="42" y="40"/>
                        <a:pt x="50" y="37"/>
                      </a:cubicBezTo>
                      <a:cubicBezTo>
                        <a:pt x="52" y="36"/>
                        <a:pt x="58" y="26"/>
                        <a:pt x="58" y="2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4" name="Freeform 20">
                  <a:extLst>
                    <a:ext uri="{FF2B5EF4-FFF2-40B4-BE49-F238E27FC236}">
                      <a16:creationId xmlns:a16="http://schemas.microsoft.com/office/drawing/2014/main" id="{1A81000C-A8E1-524D-9528-F61A804CB1F1}"/>
                    </a:ext>
                  </a:extLst>
                </p:cNvPr>
                <p:cNvSpPr>
                  <a:spLocks/>
                </p:cNvSpPr>
                <p:nvPr/>
              </p:nvSpPr>
              <p:spPr bwMode="auto">
                <a:xfrm>
                  <a:off x="7148513" y="3476625"/>
                  <a:ext cx="93663" cy="139700"/>
                </a:xfrm>
                <a:custGeom>
                  <a:avLst/>
                  <a:gdLst/>
                  <a:ahLst/>
                  <a:cxnLst>
                    <a:cxn ang="0">
                      <a:pos x="22" y="40"/>
                    </a:cxn>
                    <a:cxn ang="0">
                      <a:pos x="17" y="31"/>
                    </a:cxn>
                    <a:cxn ang="0">
                      <a:pos x="19" y="27"/>
                    </a:cxn>
                    <a:cxn ang="0">
                      <a:pos x="0" y="0"/>
                    </a:cxn>
                    <a:cxn ang="0">
                      <a:pos x="16" y="12"/>
                    </a:cxn>
                    <a:cxn ang="0">
                      <a:pos x="22" y="19"/>
                    </a:cxn>
                    <a:cxn ang="0">
                      <a:pos x="20" y="22"/>
                    </a:cxn>
                    <a:cxn ang="0">
                      <a:pos x="27" y="37"/>
                    </a:cxn>
                    <a:cxn ang="0">
                      <a:pos x="30" y="37"/>
                    </a:cxn>
                    <a:cxn ang="0">
                      <a:pos x="34" y="32"/>
                    </a:cxn>
                    <a:cxn ang="0">
                      <a:pos x="37" y="32"/>
                    </a:cxn>
                    <a:cxn ang="0">
                      <a:pos x="53" y="50"/>
                    </a:cxn>
                    <a:cxn ang="0">
                      <a:pos x="68" y="46"/>
                    </a:cxn>
                    <a:cxn ang="0">
                      <a:pos x="71" y="48"/>
                    </a:cxn>
                    <a:cxn ang="0">
                      <a:pos x="63" y="71"/>
                    </a:cxn>
                    <a:cxn ang="0">
                      <a:pos x="61" y="68"/>
                    </a:cxn>
                    <a:cxn ang="0">
                      <a:pos x="60" y="70"/>
                    </a:cxn>
                    <a:cxn ang="0">
                      <a:pos x="51" y="75"/>
                    </a:cxn>
                    <a:cxn ang="0">
                      <a:pos x="52" y="80"/>
                    </a:cxn>
                    <a:cxn ang="0">
                      <a:pos x="46" y="89"/>
                    </a:cxn>
                    <a:cxn ang="0">
                      <a:pos x="30" y="104"/>
                    </a:cxn>
                    <a:cxn ang="0">
                      <a:pos x="23" y="98"/>
                    </a:cxn>
                    <a:cxn ang="0">
                      <a:pos x="29" y="86"/>
                    </a:cxn>
                    <a:cxn ang="0">
                      <a:pos x="12" y="72"/>
                    </a:cxn>
                    <a:cxn ang="0">
                      <a:pos x="19" y="65"/>
                    </a:cxn>
                    <a:cxn ang="0">
                      <a:pos x="24" y="48"/>
                    </a:cxn>
                    <a:cxn ang="0">
                      <a:pos x="22" y="38"/>
                    </a:cxn>
                    <a:cxn ang="0">
                      <a:pos x="22" y="38"/>
                    </a:cxn>
                    <a:cxn ang="0">
                      <a:pos x="22" y="40"/>
                    </a:cxn>
                  </a:cxnLst>
                  <a:rect l="0" t="0" r="r" b="b"/>
                  <a:pathLst>
                    <a:path w="71" h="104">
                      <a:moveTo>
                        <a:pt x="22" y="40"/>
                      </a:moveTo>
                      <a:cubicBezTo>
                        <a:pt x="21" y="36"/>
                        <a:pt x="17" y="35"/>
                        <a:pt x="17" y="31"/>
                      </a:cubicBezTo>
                      <a:cubicBezTo>
                        <a:pt x="17" y="30"/>
                        <a:pt x="18" y="28"/>
                        <a:pt x="19" y="27"/>
                      </a:cubicBezTo>
                      <a:cubicBezTo>
                        <a:pt x="8" y="25"/>
                        <a:pt x="2" y="11"/>
                        <a:pt x="0" y="0"/>
                      </a:cubicBezTo>
                      <a:cubicBezTo>
                        <a:pt x="4" y="7"/>
                        <a:pt x="12" y="8"/>
                        <a:pt x="16" y="12"/>
                      </a:cubicBezTo>
                      <a:cubicBezTo>
                        <a:pt x="19" y="15"/>
                        <a:pt x="19" y="18"/>
                        <a:pt x="22" y="19"/>
                      </a:cubicBezTo>
                      <a:cubicBezTo>
                        <a:pt x="21" y="21"/>
                        <a:pt x="20" y="21"/>
                        <a:pt x="20" y="22"/>
                      </a:cubicBezTo>
                      <a:cubicBezTo>
                        <a:pt x="20" y="25"/>
                        <a:pt x="25" y="34"/>
                        <a:pt x="27" y="37"/>
                      </a:cubicBezTo>
                      <a:cubicBezTo>
                        <a:pt x="30" y="37"/>
                        <a:pt x="30" y="37"/>
                        <a:pt x="30" y="37"/>
                      </a:cubicBezTo>
                      <a:cubicBezTo>
                        <a:pt x="30" y="34"/>
                        <a:pt x="32" y="32"/>
                        <a:pt x="34" y="32"/>
                      </a:cubicBezTo>
                      <a:cubicBezTo>
                        <a:pt x="35" y="32"/>
                        <a:pt x="36" y="32"/>
                        <a:pt x="37" y="32"/>
                      </a:cubicBezTo>
                      <a:cubicBezTo>
                        <a:pt x="37" y="44"/>
                        <a:pt x="42" y="50"/>
                        <a:pt x="53" y="50"/>
                      </a:cubicBezTo>
                      <a:cubicBezTo>
                        <a:pt x="61" y="50"/>
                        <a:pt x="61" y="46"/>
                        <a:pt x="68" y="46"/>
                      </a:cubicBezTo>
                      <a:cubicBezTo>
                        <a:pt x="69" y="46"/>
                        <a:pt x="71" y="47"/>
                        <a:pt x="71" y="48"/>
                      </a:cubicBezTo>
                      <a:cubicBezTo>
                        <a:pt x="65" y="55"/>
                        <a:pt x="67" y="64"/>
                        <a:pt x="63" y="71"/>
                      </a:cubicBezTo>
                      <a:cubicBezTo>
                        <a:pt x="61" y="68"/>
                        <a:pt x="61" y="68"/>
                        <a:pt x="61" y="68"/>
                      </a:cubicBezTo>
                      <a:cubicBezTo>
                        <a:pt x="60" y="68"/>
                        <a:pt x="60" y="70"/>
                        <a:pt x="60" y="70"/>
                      </a:cubicBezTo>
                      <a:cubicBezTo>
                        <a:pt x="55" y="71"/>
                        <a:pt x="51" y="72"/>
                        <a:pt x="51" y="75"/>
                      </a:cubicBezTo>
                      <a:cubicBezTo>
                        <a:pt x="51" y="77"/>
                        <a:pt x="52" y="78"/>
                        <a:pt x="52" y="80"/>
                      </a:cubicBezTo>
                      <a:cubicBezTo>
                        <a:pt x="52" y="83"/>
                        <a:pt x="47" y="87"/>
                        <a:pt x="46" y="89"/>
                      </a:cubicBezTo>
                      <a:cubicBezTo>
                        <a:pt x="42" y="95"/>
                        <a:pt x="39" y="104"/>
                        <a:pt x="30" y="104"/>
                      </a:cubicBezTo>
                      <a:cubicBezTo>
                        <a:pt x="26" y="104"/>
                        <a:pt x="23" y="102"/>
                        <a:pt x="23" y="98"/>
                      </a:cubicBezTo>
                      <a:cubicBezTo>
                        <a:pt x="23" y="93"/>
                        <a:pt x="29" y="91"/>
                        <a:pt x="29" y="86"/>
                      </a:cubicBezTo>
                      <a:cubicBezTo>
                        <a:pt x="29" y="77"/>
                        <a:pt x="12" y="80"/>
                        <a:pt x="12" y="72"/>
                      </a:cubicBezTo>
                      <a:cubicBezTo>
                        <a:pt x="12" y="68"/>
                        <a:pt x="16" y="67"/>
                        <a:pt x="19" y="65"/>
                      </a:cubicBezTo>
                      <a:cubicBezTo>
                        <a:pt x="23" y="61"/>
                        <a:pt x="24" y="55"/>
                        <a:pt x="24" y="48"/>
                      </a:cubicBezTo>
                      <a:cubicBezTo>
                        <a:pt x="24" y="44"/>
                        <a:pt x="22" y="40"/>
                        <a:pt x="22" y="38"/>
                      </a:cubicBezTo>
                      <a:cubicBezTo>
                        <a:pt x="22" y="38"/>
                        <a:pt x="22" y="38"/>
                        <a:pt x="22" y="38"/>
                      </a:cubicBezTo>
                      <a:lnTo>
                        <a:pt x="22" y="4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5" name="Freeform 116">
                  <a:extLst>
                    <a:ext uri="{FF2B5EF4-FFF2-40B4-BE49-F238E27FC236}">
                      <a16:creationId xmlns:a16="http://schemas.microsoft.com/office/drawing/2014/main" id="{033C2DB3-18B7-AC4D-A5CC-1A5D88DC19B3}"/>
                    </a:ext>
                  </a:extLst>
                </p:cNvPr>
                <p:cNvSpPr>
                  <a:spLocks/>
                </p:cNvSpPr>
                <p:nvPr/>
              </p:nvSpPr>
              <p:spPr bwMode="auto">
                <a:xfrm>
                  <a:off x="6856413" y="3582988"/>
                  <a:ext cx="6350" cy="9525"/>
                </a:xfrm>
                <a:custGeom>
                  <a:avLst/>
                  <a:gdLst/>
                  <a:ahLst/>
                  <a:cxnLst>
                    <a:cxn ang="0">
                      <a:pos x="5" y="0"/>
                    </a:cxn>
                    <a:cxn ang="0">
                      <a:pos x="4" y="7"/>
                    </a:cxn>
                    <a:cxn ang="0">
                      <a:pos x="0" y="0"/>
                    </a:cxn>
                    <a:cxn ang="0">
                      <a:pos x="5" y="0"/>
                    </a:cxn>
                  </a:cxnLst>
                  <a:rect l="0" t="0" r="r" b="b"/>
                  <a:pathLst>
                    <a:path w="5" h="7">
                      <a:moveTo>
                        <a:pt x="5" y="0"/>
                      </a:moveTo>
                      <a:cubicBezTo>
                        <a:pt x="5" y="4"/>
                        <a:pt x="4" y="5"/>
                        <a:pt x="4" y="7"/>
                      </a:cubicBezTo>
                      <a:cubicBezTo>
                        <a:pt x="0" y="6"/>
                        <a:pt x="0" y="3"/>
                        <a:pt x="0" y="0"/>
                      </a:cubicBezTo>
                      <a:cubicBezTo>
                        <a:pt x="2" y="0"/>
                        <a:pt x="4" y="0"/>
                        <a:pt x="5"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6" name="Freeform 117">
                  <a:extLst>
                    <a:ext uri="{FF2B5EF4-FFF2-40B4-BE49-F238E27FC236}">
                      <a16:creationId xmlns:a16="http://schemas.microsoft.com/office/drawing/2014/main" id="{DAF5CBCF-9173-184C-955F-31364609C6F5}"/>
                    </a:ext>
                  </a:extLst>
                </p:cNvPr>
                <p:cNvSpPr>
                  <a:spLocks/>
                </p:cNvSpPr>
                <p:nvPr/>
              </p:nvSpPr>
              <p:spPr bwMode="auto">
                <a:xfrm>
                  <a:off x="6664325" y="3500438"/>
                  <a:ext cx="22225" cy="11113"/>
                </a:xfrm>
                <a:custGeom>
                  <a:avLst/>
                  <a:gdLst/>
                  <a:ahLst/>
                  <a:cxnLst>
                    <a:cxn ang="0">
                      <a:pos x="16" y="4"/>
                    </a:cxn>
                    <a:cxn ang="0">
                      <a:pos x="0" y="4"/>
                    </a:cxn>
                    <a:cxn ang="0">
                      <a:pos x="16" y="4"/>
                    </a:cxn>
                  </a:cxnLst>
                  <a:rect l="0" t="0" r="r" b="b"/>
                  <a:pathLst>
                    <a:path w="16" h="8">
                      <a:moveTo>
                        <a:pt x="16" y="4"/>
                      </a:moveTo>
                      <a:cubicBezTo>
                        <a:pt x="11" y="7"/>
                        <a:pt x="4" y="8"/>
                        <a:pt x="0" y="4"/>
                      </a:cubicBezTo>
                      <a:cubicBezTo>
                        <a:pt x="9" y="0"/>
                        <a:pt x="10" y="0"/>
                        <a:pt x="16" y="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7" name="Freeform 118">
                  <a:extLst>
                    <a:ext uri="{FF2B5EF4-FFF2-40B4-BE49-F238E27FC236}">
                      <a16:creationId xmlns:a16="http://schemas.microsoft.com/office/drawing/2014/main" id="{A57B48DE-7CCE-7340-A082-6A10D0632914}"/>
                    </a:ext>
                  </a:extLst>
                </p:cNvPr>
                <p:cNvSpPr>
                  <a:spLocks/>
                </p:cNvSpPr>
                <p:nvPr/>
              </p:nvSpPr>
              <p:spPr bwMode="auto">
                <a:xfrm>
                  <a:off x="6556375" y="3065463"/>
                  <a:ext cx="22225" cy="9525"/>
                </a:xfrm>
                <a:custGeom>
                  <a:avLst/>
                  <a:gdLst/>
                  <a:ahLst/>
                  <a:cxnLst>
                    <a:cxn ang="0">
                      <a:pos x="17" y="1"/>
                    </a:cxn>
                    <a:cxn ang="0">
                      <a:pos x="17" y="7"/>
                    </a:cxn>
                    <a:cxn ang="0">
                      <a:pos x="13" y="7"/>
                    </a:cxn>
                    <a:cxn ang="0">
                      <a:pos x="0" y="3"/>
                    </a:cxn>
                    <a:cxn ang="0">
                      <a:pos x="17" y="1"/>
                    </a:cxn>
                  </a:cxnLst>
                  <a:rect l="0" t="0" r="r" b="b"/>
                  <a:pathLst>
                    <a:path w="17" h="7">
                      <a:moveTo>
                        <a:pt x="17" y="1"/>
                      </a:moveTo>
                      <a:cubicBezTo>
                        <a:pt x="17" y="7"/>
                        <a:pt x="17" y="7"/>
                        <a:pt x="17" y="7"/>
                      </a:cubicBezTo>
                      <a:cubicBezTo>
                        <a:pt x="16" y="7"/>
                        <a:pt x="14" y="7"/>
                        <a:pt x="13" y="7"/>
                      </a:cubicBezTo>
                      <a:cubicBezTo>
                        <a:pt x="8" y="7"/>
                        <a:pt x="2" y="5"/>
                        <a:pt x="0" y="3"/>
                      </a:cubicBezTo>
                      <a:cubicBezTo>
                        <a:pt x="8" y="1"/>
                        <a:pt x="11" y="0"/>
                        <a:pt x="17" y="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nvGrpSpPr>
            <p:cNvPr id="184" name="Group 363">
              <a:extLst>
                <a:ext uri="{FF2B5EF4-FFF2-40B4-BE49-F238E27FC236}">
                  <a16:creationId xmlns:a16="http://schemas.microsoft.com/office/drawing/2014/main" id="{4ABEC771-B6B2-994D-ADDA-4E2B3C75FB8B}"/>
                </a:ext>
              </a:extLst>
            </p:cNvPr>
            <p:cNvGrpSpPr/>
            <p:nvPr/>
          </p:nvGrpSpPr>
          <p:grpSpPr>
            <a:xfrm>
              <a:off x="989926" y="1169985"/>
              <a:ext cx="4975446" cy="4781015"/>
              <a:chOff x="6275388" y="2879725"/>
              <a:chExt cx="966788" cy="844551"/>
            </a:xfrm>
            <a:solidFill>
              <a:schemeClr val="accent2"/>
            </a:solidFill>
          </p:grpSpPr>
          <p:sp>
            <p:nvSpPr>
              <p:cNvPr id="185" name="Freeform 9">
                <a:extLst>
                  <a:ext uri="{FF2B5EF4-FFF2-40B4-BE49-F238E27FC236}">
                    <a16:creationId xmlns:a16="http://schemas.microsoft.com/office/drawing/2014/main" id="{F3361A0D-B070-234E-AA74-4725B2E996E0}"/>
                  </a:ext>
                </a:extLst>
              </p:cNvPr>
              <p:cNvSpPr>
                <a:spLocks/>
              </p:cNvSpPr>
              <p:nvPr/>
            </p:nvSpPr>
            <p:spPr bwMode="auto">
              <a:xfrm>
                <a:off x="6567488" y="2879725"/>
                <a:ext cx="339725" cy="176213"/>
              </a:xfrm>
              <a:custGeom>
                <a:avLst/>
                <a:gdLst/>
                <a:ahLst/>
                <a:cxnLst>
                  <a:cxn ang="0">
                    <a:pos x="128" y="28"/>
                  </a:cxn>
                  <a:cxn ang="0">
                    <a:pos x="160" y="39"/>
                  </a:cxn>
                  <a:cxn ang="0">
                    <a:pos x="173" y="45"/>
                  </a:cxn>
                  <a:cxn ang="0">
                    <a:pos x="179" y="49"/>
                  </a:cxn>
                  <a:cxn ang="0">
                    <a:pos x="203" y="71"/>
                  </a:cxn>
                  <a:cxn ang="0">
                    <a:pos x="217" y="78"/>
                  </a:cxn>
                  <a:cxn ang="0">
                    <a:pos x="208" y="85"/>
                  </a:cxn>
                  <a:cxn ang="0">
                    <a:pos x="217" y="96"/>
                  </a:cxn>
                  <a:cxn ang="0">
                    <a:pos x="224" y="108"/>
                  </a:cxn>
                  <a:cxn ang="0">
                    <a:pos x="233" y="113"/>
                  </a:cxn>
                  <a:cxn ang="0">
                    <a:pos x="237" y="118"/>
                  </a:cxn>
                  <a:cxn ang="0">
                    <a:pos x="242" y="119"/>
                  </a:cxn>
                  <a:cxn ang="0">
                    <a:pos x="247" y="124"/>
                  </a:cxn>
                  <a:cxn ang="0">
                    <a:pos x="255" y="126"/>
                  </a:cxn>
                  <a:cxn ang="0">
                    <a:pos x="250" y="133"/>
                  </a:cxn>
                  <a:cxn ang="0">
                    <a:pos x="247" y="133"/>
                  </a:cxn>
                  <a:cxn ang="0">
                    <a:pos x="239" y="127"/>
                  </a:cxn>
                  <a:cxn ang="0">
                    <a:pos x="227" y="127"/>
                  </a:cxn>
                  <a:cxn ang="0">
                    <a:pos x="210" y="116"/>
                  </a:cxn>
                  <a:cxn ang="0">
                    <a:pos x="206" y="113"/>
                  </a:cxn>
                  <a:cxn ang="0">
                    <a:pos x="175" y="92"/>
                  </a:cxn>
                  <a:cxn ang="0">
                    <a:pos x="158" y="103"/>
                  </a:cxn>
                  <a:cxn ang="0">
                    <a:pos x="156" y="113"/>
                  </a:cxn>
                  <a:cxn ang="0">
                    <a:pos x="139" y="113"/>
                  </a:cxn>
                  <a:cxn ang="0">
                    <a:pos x="113" y="100"/>
                  </a:cxn>
                  <a:cxn ang="0">
                    <a:pos x="107" y="102"/>
                  </a:cxn>
                  <a:cxn ang="0">
                    <a:pos x="98" y="102"/>
                  </a:cxn>
                  <a:cxn ang="0">
                    <a:pos x="90" y="99"/>
                  </a:cxn>
                  <a:cxn ang="0">
                    <a:pos x="101" y="90"/>
                  </a:cxn>
                  <a:cxn ang="0">
                    <a:pos x="96" y="71"/>
                  </a:cxn>
                  <a:cxn ang="0">
                    <a:pos x="77" y="59"/>
                  </a:cxn>
                  <a:cxn ang="0">
                    <a:pos x="53" y="54"/>
                  </a:cxn>
                  <a:cxn ang="0">
                    <a:pos x="37" y="45"/>
                  </a:cxn>
                  <a:cxn ang="0">
                    <a:pos x="37" y="41"/>
                  </a:cxn>
                  <a:cxn ang="0">
                    <a:pos x="30" y="49"/>
                  </a:cxn>
                  <a:cxn ang="0">
                    <a:pos x="26" y="48"/>
                  </a:cxn>
                  <a:cxn ang="0">
                    <a:pos x="24" y="38"/>
                  </a:cxn>
                  <a:cxn ang="0">
                    <a:pos x="16" y="33"/>
                  </a:cxn>
                  <a:cxn ang="0">
                    <a:pos x="38" y="25"/>
                  </a:cxn>
                  <a:cxn ang="0">
                    <a:pos x="35" y="25"/>
                  </a:cxn>
                  <a:cxn ang="0">
                    <a:pos x="23" y="27"/>
                  </a:cxn>
                  <a:cxn ang="0">
                    <a:pos x="16" y="26"/>
                  </a:cxn>
                  <a:cxn ang="0">
                    <a:pos x="14" y="22"/>
                  </a:cxn>
                  <a:cxn ang="0">
                    <a:pos x="0" y="12"/>
                  </a:cxn>
                  <a:cxn ang="0">
                    <a:pos x="6" y="8"/>
                  </a:cxn>
                  <a:cxn ang="0">
                    <a:pos x="23" y="0"/>
                  </a:cxn>
                  <a:cxn ang="0">
                    <a:pos x="44" y="9"/>
                  </a:cxn>
                  <a:cxn ang="0">
                    <a:pos x="44" y="25"/>
                  </a:cxn>
                  <a:cxn ang="0">
                    <a:pos x="50" y="29"/>
                  </a:cxn>
                  <a:cxn ang="0">
                    <a:pos x="59" y="38"/>
                  </a:cxn>
                  <a:cxn ang="0">
                    <a:pos x="67" y="30"/>
                  </a:cxn>
                  <a:cxn ang="0">
                    <a:pos x="78" y="25"/>
                  </a:cxn>
                  <a:cxn ang="0">
                    <a:pos x="92" y="14"/>
                  </a:cxn>
                  <a:cxn ang="0">
                    <a:pos x="98" y="17"/>
                  </a:cxn>
                  <a:cxn ang="0">
                    <a:pos x="109" y="25"/>
                  </a:cxn>
                  <a:cxn ang="0">
                    <a:pos x="121" y="25"/>
                  </a:cxn>
                  <a:cxn ang="0">
                    <a:pos x="130" y="29"/>
                  </a:cxn>
                  <a:cxn ang="0">
                    <a:pos x="130" y="30"/>
                  </a:cxn>
                  <a:cxn ang="0">
                    <a:pos x="128" y="28"/>
                  </a:cxn>
                </a:cxnLst>
                <a:rect l="0" t="0" r="r" b="b"/>
                <a:pathLst>
                  <a:path w="255" h="133">
                    <a:moveTo>
                      <a:pt x="128" y="28"/>
                    </a:moveTo>
                    <a:cubicBezTo>
                      <a:pt x="133" y="33"/>
                      <a:pt x="149" y="39"/>
                      <a:pt x="160" y="39"/>
                    </a:cubicBezTo>
                    <a:cubicBezTo>
                      <a:pt x="165" y="39"/>
                      <a:pt x="168" y="45"/>
                      <a:pt x="173" y="45"/>
                    </a:cubicBezTo>
                    <a:cubicBezTo>
                      <a:pt x="173" y="48"/>
                      <a:pt x="176" y="49"/>
                      <a:pt x="179" y="49"/>
                    </a:cubicBezTo>
                    <a:cubicBezTo>
                      <a:pt x="193" y="54"/>
                      <a:pt x="192" y="66"/>
                      <a:pt x="203" y="71"/>
                    </a:cubicBezTo>
                    <a:cubicBezTo>
                      <a:pt x="207" y="73"/>
                      <a:pt x="217" y="68"/>
                      <a:pt x="217" y="78"/>
                    </a:cubicBezTo>
                    <a:cubicBezTo>
                      <a:pt x="217" y="83"/>
                      <a:pt x="208" y="81"/>
                      <a:pt x="208" y="85"/>
                    </a:cubicBezTo>
                    <a:cubicBezTo>
                      <a:pt x="208" y="87"/>
                      <a:pt x="216" y="95"/>
                      <a:pt x="217" y="96"/>
                    </a:cubicBezTo>
                    <a:cubicBezTo>
                      <a:pt x="221" y="100"/>
                      <a:pt x="220" y="103"/>
                      <a:pt x="224" y="108"/>
                    </a:cubicBezTo>
                    <a:cubicBezTo>
                      <a:pt x="225" y="111"/>
                      <a:pt x="230" y="113"/>
                      <a:pt x="233" y="113"/>
                    </a:cubicBezTo>
                    <a:cubicBezTo>
                      <a:pt x="235" y="113"/>
                      <a:pt x="236" y="116"/>
                      <a:pt x="237" y="118"/>
                    </a:cubicBezTo>
                    <a:cubicBezTo>
                      <a:pt x="238" y="120"/>
                      <a:pt x="240" y="118"/>
                      <a:pt x="242" y="119"/>
                    </a:cubicBezTo>
                    <a:cubicBezTo>
                      <a:pt x="245" y="119"/>
                      <a:pt x="246" y="122"/>
                      <a:pt x="247" y="124"/>
                    </a:cubicBezTo>
                    <a:cubicBezTo>
                      <a:pt x="247" y="126"/>
                      <a:pt x="254" y="125"/>
                      <a:pt x="255" y="126"/>
                    </a:cubicBezTo>
                    <a:cubicBezTo>
                      <a:pt x="253" y="127"/>
                      <a:pt x="250" y="130"/>
                      <a:pt x="250" y="133"/>
                    </a:cubicBezTo>
                    <a:cubicBezTo>
                      <a:pt x="249" y="133"/>
                      <a:pt x="248" y="133"/>
                      <a:pt x="247" y="133"/>
                    </a:cubicBezTo>
                    <a:cubicBezTo>
                      <a:pt x="246" y="133"/>
                      <a:pt x="240" y="128"/>
                      <a:pt x="239" y="127"/>
                    </a:cubicBezTo>
                    <a:cubicBezTo>
                      <a:pt x="227" y="127"/>
                      <a:pt x="227" y="127"/>
                      <a:pt x="227" y="127"/>
                    </a:cubicBezTo>
                    <a:cubicBezTo>
                      <a:pt x="221" y="126"/>
                      <a:pt x="210" y="121"/>
                      <a:pt x="210" y="116"/>
                    </a:cubicBezTo>
                    <a:cubicBezTo>
                      <a:pt x="210" y="115"/>
                      <a:pt x="207" y="114"/>
                      <a:pt x="206" y="113"/>
                    </a:cubicBezTo>
                    <a:cubicBezTo>
                      <a:pt x="197" y="104"/>
                      <a:pt x="189" y="92"/>
                      <a:pt x="175" y="92"/>
                    </a:cubicBezTo>
                    <a:cubicBezTo>
                      <a:pt x="164" y="92"/>
                      <a:pt x="165" y="100"/>
                      <a:pt x="158" y="103"/>
                    </a:cubicBezTo>
                    <a:cubicBezTo>
                      <a:pt x="160" y="108"/>
                      <a:pt x="156" y="110"/>
                      <a:pt x="156" y="113"/>
                    </a:cubicBezTo>
                    <a:cubicBezTo>
                      <a:pt x="146" y="113"/>
                      <a:pt x="144" y="113"/>
                      <a:pt x="139" y="113"/>
                    </a:cubicBezTo>
                    <a:cubicBezTo>
                      <a:pt x="128" y="113"/>
                      <a:pt x="125" y="100"/>
                      <a:pt x="113" y="100"/>
                    </a:cubicBezTo>
                    <a:cubicBezTo>
                      <a:pt x="112" y="100"/>
                      <a:pt x="107" y="100"/>
                      <a:pt x="107" y="102"/>
                    </a:cubicBezTo>
                    <a:cubicBezTo>
                      <a:pt x="98" y="102"/>
                      <a:pt x="98" y="102"/>
                      <a:pt x="98" y="102"/>
                    </a:cubicBezTo>
                    <a:cubicBezTo>
                      <a:pt x="94" y="102"/>
                      <a:pt x="90" y="102"/>
                      <a:pt x="90" y="99"/>
                    </a:cubicBezTo>
                    <a:cubicBezTo>
                      <a:pt x="90" y="93"/>
                      <a:pt x="99" y="91"/>
                      <a:pt x="101" y="90"/>
                    </a:cubicBezTo>
                    <a:cubicBezTo>
                      <a:pt x="95" y="84"/>
                      <a:pt x="98" y="78"/>
                      <a:pt x="96" y="71"/>
                    </a:cubicBezTo>
                    <a:cubicBezTo>
                      <a:pt x="94" y="66"/>
                      <a:pt x="82" y="61"/>
                      <a:pt x="77" y="59"/>
                    </a:cubicBezTo>
                    <a:cubicBezTo>
                      <a:pt x="72" y="56"/>
                      <a:pt x="60" y="54"/>
                      <a:pt x="53" y="54"/>
                    </a:cubicBezTo>
                    <a:cubicBezTo>
                      <a:pt x="47" y="54"/>
                      <a:pt x="44" y="43"/>
                      <a:pt x="37" y="45"/>
                    </a:cubicBezTo>
                    <a:cubicBezTo>
                      <a:pt x="37" y="41"/>
                      <a:pt x="37" y="41"/>
                      <a:pt x="37" y="41"/>
                    </a:cubicBezTo>
                    <a:cubicBezTo>
                      <a:pt x="36" y="44"/>
                      <a:pt x="34" y="49"/>
                      <a:pt x="30" y="49"/>
                    </a:cubicBezTo>
                    <a:cubicBezTo>
                      <a:pt x="29" y="49"/>
                      <a:pt x="26" y="49"/>
                      <a:pt x="26" y="48"/>
                    </a:cubicBezTo>
                    <a:cubicBezTo>
                      <a:pt x="24" y="43"/>
                      <a:pt x="26" y="41"/>
                      <a:pt x="24" y="38"/>
                    </a:cubicBezTo>
                    <a:cubicBezTo>
                      <a:pt x="22" y="34"/>
                      <a:pt x="17" y="36"/>
                      <a:pt x="16" y="33"/>
                    </a:cubicBezTo>
                    <a:cubicBezTo>
                      <a:pt x="22" y="29"/>
                      <a:pt x="35" y="30"/>
                      <a:pt x="38" y="25"/>
                    </a:cubicBezTo>
                    <a:cubicBezTo>
                      <a:pt x="35" y="25"/>
                      <a:pt x="35" y="25"/>
                      <a:pt x="35" y="25"/>
                    </a:cubicBezTo>
                    <a:cubicBezTo>
                      <a:pt x="30" y="26"/>
                      <a:pt x="27" y="27"/>
                      <a:pt x="23" y="27"/>
                    </a:cubicBezTo>
                    <a:cubicBezTo>
                      <a:pt x="20" y="27"/>
                      <a:pt x="19" y="26"/>
                      <a:pt x="16" y="26"/>
                    </a:cubicBezTo>
                    <a:cubicBezTo>
                      <a:pt x="15" y="25"/>
                      <a:pt x="14" y="23"/>
                      <a:pt x="14" y="22"/>
                    </a:cubicBezTo>
                    <a:cubicBezTo>
                      <a:pt x="11" y="15"/>
                      <a:pt x="0" y="18"/>
                      <a:pt x="0" y="12"/>
                    </a:cubicBezTo>
                    <a:cubicBezTo>
                      <a:pt x="0" y="9"/>
                      <a:pt x="4" y="8"/>
                      <a:pt x="6" y="8"/>
                    </a:cubicBezTo>
                    <a:cubicBezTo>
                      <a:pt x="12" y="8"/>
                      <a:pt x="15" y="0"/>
                      <a:pt x="23" y="0"/>
                    </a:cubicBezTo>
                    <a:cubicBezTo>
                      <a:pt x="30" y="0"/>
                      <a:pt x="36" y="7"/>
                      <a:pt x="44" y="9"/>
                    </a:cubicBezTo>
                    <a:cubicBezTo>
                      <a:pt x="44" y="15"/>
                      <a:pt x="44" y="22"/>
                      <a:pt x="44" y="25"/>
                    </a:cubicBezTo>
                    <a:cubicBezTo>
                      <a:pt x="44" y="27"/>
                      <a:pt x="46" y="29"/>
                      <a:pt x="50" y="29"/>
                    </a:cubicBezTo>
                    <a:cubicBezTo>
                      <a:pt x="50" y="31"/>
                      <a:pt x="56" y="38"/>
                      <a:pt x="59" y="38"/>
                    </a:cubicBezTo>
                    <a:cubicBezTo>
                      <a:pt x="62" y="38"/>
                      <a:pt x="66" y="31"/>
                      <a:pt x="67" y="30"/>
                    </a:cubicBezTo>
                    <a:cubicBezTo>
                      <a:pt x="71" y="27"/>
                      <a:pt x="71" y="26"/>
                      <a:pt x="78" y="25"/>
                    </a:cubicBezTo>
                    <a:cubicBezTo>
                      <a:pt x="82" y="23"/>
                      <a:pt x="87" y="15"/>
                      <a:pt x="92" y="14"/>
                    </a:cubicBezTo>
                    <a:cubicBezTo>
                      <a:pt x="93" y="17"/>
                      <a:pt x="96" y="16"/>
                      <a:pt x="98" y="17"/>
                    </a:cubicBezTo>
                    <a:cubicBezTo>
                      <a:pt x="103" y="18"/>
                      <a:pt x="106" y="24"/>
                      <a:pt x="109" y="25"/>
                    </a:cubicBezTo>
                    <a:cubicBezTo>
                      <a:pt x="121" y="25"/>
                      <a:pt x="121" y="25"/>
                      <a:pt x="121" y="25"/>
                    </a:cubicBezTo>
                    <a:cubicBezTo>
                      <a:pt x="123" y="27"/>
                      <a:pt x="128" y="29"/>
                      <a:pt x="130" y="29"/>
                    </a:cubicBezTo>
                    <a:cubicBezTo>
                      <a:pt x="130" y="30"/>
                      <a:pt x="130" y="30"/>
                      <a:pt x="130" y="30"/>
                    </a:cubicBezTo>
                    <a:lnTo>
                      <a:pt x="128" y="2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186" name="Group 361">
                <a:extLst>
                  <a:ext uri="{FF2B5EF4-FFF2-40B4-BE49-F238E27FC236}">
                    <a16:creationId xmlns:a16="http://schemas.microsoft.com/office/drawing/2014/main" id="{328BD7F2-9AB6-034A-95D2-7BD728BF6806}"/>
                  </a:ext>
                </a:extLst>
              </p:cNvPr>
              <p:cNvGrpSpPr/>
              <p:nvPr/>
            </p:nvGrpSpPr>
            <p:grpSpPr>
              <a:xfrm>
                <a:off x="6275388" y="2917825"/>
                <a:ext cx="966788" cy="806451"/>
                <a:chOff x="6275388" y="2917825"/>
                <a:chExt cx="966788" cy="806451"/>
              </a:xfrm>
              <a:grpFill/>
            </p:grpSpPr>
            <p:sp>
              <p:nvSpPr>
                <p:cNvPr id="187" name="Freeform 7">
                  <a:extLst>
                    <a:ext uri="{FF2B5EF4-FFF2-40B4-BE49-F238E27FC236}">
                      <a16:creationId xmlns:a16="http://schemas.microsoft.com/office/drawing/2014/main" id="{BC97179F-A96D-A447-83E7-4756F93CCF20}"/>
                    </a:ext>
                  </a:extLst>
                </p:cNvPr>
                <p:cNvSpPr>
                  <a:spLocks/>
                </p:cNvSpPr>
                <p:nvPr/>
              </p:nvSpPr>
              <p:spPr bwMode="auto">
                <a:xfrm>
                  <a:off x="6623050" y="2968625"/>
                  <a:ext cx="11113" cy="25400"/>
                </a:xfrm>
                <a:custGeom>
                  <a:avLst/>
                  <a:gdLst/>
                  <a:ahLst/>
                  <a:cxnLst>
                    <a:cxn ang="0">
                      <a:pos x="7" y="0"/>
                    </a:cxn>
                    <a:cxn ang="0">
                      <a:pos x="8" y="5"/>
                    </a:cxn>
                    <a:cxn ang="0">
                      <a:pos x="5" y="9"/>
                    </a:cxn>
                    <a:cxn ang="0">
                      <a:pos x="2" y="19"/>
                    </a:cxn>
                    <a:cxn ang="0">
                      <a:pos x="0" y="15"/>
                    </a:cxn>
                    <a:cxn ang="0">
                      <a:pos x="4" y="8"/>
                    </a:cxn>
                    <a:cxn ang="0">
                      <a:pos x="7" y="0"/>
                    </a:cxn>
                  </a:cxnLst>
                  <a:rect l="0" t="0" r="r" b="b"/>
                  <a:pathLst>
                    <a:path w="8" h="19">
                      <a:moveTo>
                        <a:pt x="7" y="0"/>
                      </a:moveTo>
                      <a:cubicBezTo>
                        <a:pt x="7" y="4"/>
                        <a:pt x="8" y="2"/>
                        <a:pt x="8" y="5"/>
                      </a:cubicBezTo>
                      <a:cubicBezTo>
                        <a:pt x="8" y="8"/>
                        <a:pt x="7" y="9"/>
                        <a:pt x="5" y="9"/>
                      </a:cubicBezTo>
                      <a:cubicBezTo>
                        <a:pt x="5" y="14"/>
                        <a:pt x="6" y="19"/>
                        <a:pt x="2" y="19"/>
                      </a:cubicBezTo>
                      <a:cubicBezTo>
                        <a:pt x="1" y="19"/>
                        <a:pt x="0" y="16"/>
                        <a:pt x="0" y="15"/>
                      </a:cubicBezTo>
                      <a:cubicBezTo>
                        <a:pt x="0" y="11"/>
                        <a:pt x="4" y="10"/>
                        <a:pt x="4" y="8"/>
                      </a:cubicBezTo>
                      <a:cubicBezTo>
                        <a:pt x="4" y="4"/>
                        <a:pt x="3"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9" name="Freeform 8">
                  <a:extLst>
                    <a:ext uri="{FF2B5EF4-FFF2-40B4-BE49-F238E27FC236}">
                      <a16:creationId xmlns:a16="http://schemas.microsoft.com/office/drawing/2014/main" id="{BB07777A-5004-F744-970B-80E0BAE06FA7}"/>
                    </a:ext>
                  </a:extLst>
                </p:cNvPr>
                <p:cNvSpPr>
                  <a:spLocks/>
                </p:cNvSpPr>
                <p:nvPr/>
              </p:nvSpPr>
              <p:spPr bwMode="auto">
                <a:xfrm>
                  <a:off x="6867525" y="2944813"/>
                  <a:ext cx="65088" cy="38100"/>
                </a:xfrm>
                <a:custGeom>
                  <a:avLst/>
                  <a:gdLst/>
                  <a:ahLst/>
                  <a:cxnLst>
                    <a:cxn ang="0">
                      <a:pos x="13" y="27"/>
                    </a:cxn>
                    <a:cxn ang="0">
                      <a:pos x="0" y="18"/>
                    </a:cxn>
                    <a:cxn ang="0">
                      <a:pos x="13" y="18"/>
                    </a:cxn>
                    <a:cxn ang="0">
                      <a:pos x="18" y="17"/>
                    </a:cxn>
                    <a:cxn ang="0">
                      <a:pos x="35" y="13"/>
                    </a:cxn>
                    <a:cxn ang="0">
                      <a:pos x="45" y="0"/>
                    </a:cxn>
                    <a:cxn ang="0">
                      <a:pos x="49" y="7"/>
                    </a:cxn>
                    <a:cxn ang="0">
                      <a:pos x="40" y="22"/>
                    </a:cxn>
                    <a:cxn ang="0">
                      <a:pos x="19" y="29"/>
                    </a:cxn>
                    <a:cxn ang="0">
                      <a:pos x="11" y="25"/>
                    </a:cxn>
                    <a:cxn ang="0">
                      <a:pos x="13" y="27"/>
                    </a:cxn>
                  </a:cxnLst>
                  <a:rect l="0" t="0" r="r" b="b"/>
                  <a:pathLst>
                    <a:path w="49" h="29">
                      <a:moveTo>
                        <a:pt x="13" y="27"/>
                      </a:moveTo>
                      <a:cubicBezTo>
                        <a:pt x="9" y="22"/>
                        <a:pt x="1" y="24"/>
                        <a:pt x="0" y="18"/>
                      </a:cubicBezTo>
                      <a:cubicBezTo>
                        <a:pt x="13" y="18"/>
                        <a:pt x="13" y="18"/>
                        <a:pt x="13" y="18"/>
                      </a:cubicBezTo>
                      <a:cubicBezTo>
                        <a:pt x="14" y="18"/>
                        <a:pt x="18" y="17"/>
                        <a:pt x="18" y="17"/>
                      </a:cubicBezTo>
                      <a:cubicBezTo>
                        <a:pt x="25" y="14"/>
                        <a:pt x="31" y="15"/>
                        <a:pt x="35" y="13"/>
                      </a:cubicBezTo>
                      <a:cubicBezTo>
                        <a:pt x="41" y="10"/>
                        <a:pt x="39" y="0"/>
                        <a:pt x="45" y="0"/>
                      </a:cubicBezTo>
                      <a:cubicBezTo>
                        <a:pt x="48" y="0"/>
                        <a:pt x="49" y="4"/>
                        <a:pt x="49" y="7"/>
                      </a:cubicBezTo>
                      <a:cubicBezTo>
                        <a:pt x="49" y="16"/>
                        <a:pt x="40" y="14"/>
                        <a:pt x="40" y="22"/>
                      </a:cubicBezTo>
                      <a:cubicBezTo>
                        <a:pt x="32" y="24"/>
                        <a:pt x="28" y="29"/>
                        <a:pt x="19" y="29"/>
                      </a:cubicBezTo>
                      <a:cubicBezTo>
                        <a:pt x="17" y="29"/>
                        <a:pt x="11" y="26"/>
                        <a:pt x="11" y="25"/>
                      </a:cubicBezTo>
                      <a:lnTo>
                        <a:pt x="13" y="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10">
                  <a:extLst>
                    <a:ext uri="{FF2B5EF4-FFF2-40B4-BE49-F238E27FC236}">
                      <a16:creationId xmlns:a16="http://schemas.microsoft.com/office/drawing/2014/main" id="{55588111-7E7B-324B-A756-BBB77C36B77E}"/>
                    </a:ext>
                  </a:extLst>
                </p:cNvPr>
                <p:cNvSpPr>
                  <a:spLocks/>
                </p:cNvSpPr>
                <p:nvPr/>
              </p:nvSpPr>
              <p:spPr bwMode="auto">
                <a:xfrm>
                  <a:off x="6911975" y="2917825"/>
                  <a:ext cx="34925" cy="34925"/>
                </a:xfrm>
                <a:custGeom>
                  <a:avLst/>
                  <a:gdLst/>
                  <a:ahLst/>
                  <a:cxnLst>
                    <a:cxn ang="0">
                      <a:pos x="23" y="25"/>
                    </a:cxn>
                    <a:cxn ang="0">
                      <a:pos x="19" y="17"/>
                    </a:cxn>
                    <a:cxn ang="0">
                      <a:pos x="8" y="6"/>
                    </a:cxn>
                    <a:cxn ang="0">
                      <a:pos x="0" y="0"/>
                    </a:cxn>
                    <a:cxn ang="0">
                      <a:pos x="18" y="13"/>
                    </a:cxn>
                    <a:cxn ang="0">
                      <a:pos x="26" y="22"/>
                    </a:cxn>
                    <a:cxn ang="0">
                      <a:pos x="26" y="25"/>
                    </a:cxn>
                    <a:cxn ang="0">
                      <a:pos x="23" y="25"/>
                    </a:cxn>
                  </a:cxnLst>
                  <a:rect l="0" t="0" r="r" b="b"/>
                  <a:pathLst>
                    <a:path w="26" h="26">
                      <a:moveTo>
                        <a:pt x="23" y="25"/>
                      </a:moveTo>
                      <a:cubicBezTo>
                        <a:pt x="18" y="24"/>
                        <a:pt x="18" y="21"/>
                        <a:pt x="19" y="17"/>
                      </a:cubicBezTo>
                      <a:cubicBezTo>
                        <a:pt x="13" y="14"/>
                        <a:pt x="14" y="9"/>
                        <a:pt x="8" y="6"/>
                      </a:cubicBezTo>
                      <a:cubicBezTo>
                        <a:pt x="5" y="4"/>
                        <a:pt x="2" y="4"/>
                        <a:pt x="0" y="0"/>
                      </a:cubicBezTo>
                      <a:cubicBezTo>
                        <a:pt x="9" y="3"/>
                        <a:pt x="13" y="8"/>
                        <a:pt x="18" y="13"/>
                      </a:cubicBezTo>
                      <a:cubicBezTo>
                        <a:pt x="21" y="17"/>
                        <a:pt x="26" y="16"/>
                        <a:pt x="26" y="22"/>
                      </a:cubicBezTo>
                      <a:cubicBezTo>
                        <a:pt x="26" y="23"/>
                        <a:pt x="26" y="24"/>
                        <a:pt x="26" y="25"/>
                      </a:cubicBezTo>
                      <a:cubicBezTo>
                        <a:pt x="25" y="25"/>
                        <a:pt x="24" y="26"/>
                        <a:pt x="23" y="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1" name="Freeform 11">
                  <a:extLst>
                    <a:ext uri="{FF2B5EF4-FFF2-40B4-BE49-F238E27FC236}">
                      <a16:creationId xmlns:a16="http://schemas.microsoft.com/office/drawing/2014/main" id="{102CCC23-083F-314B-9C0A-28F39245EB43}"/>
                    </a:ext>
                  </a:extLst>
                </p:cNvPr>
                <p:cNvSpPr>
                  <a:spLocks/>
                </p:cNvSpPr>
                <p:nvPr/>
              </p:nvSpPr>
              <p:spPr bwMode="auto">
                <a:xfrm>
                  <a:off x="6972300" y="2967038"/>
                  <a:ext cx="17463" cy="20638"/>
                </a:xfrm>
                <a:custGeom>
                  <a:avLst/>
                  <a:gdLst/>
                  <a:ahLst/>
                  <a:cxnLst>
                    <a:cxn ang="0">
                      <a:pos x="7" y="9"/>
                    </a:cxn>
                    <a:cxn ang="0">
                      <a:pos x="1" y="0"/>
                    </a:cxn>
                    <a:cxn ang="0">
                      <a:pos x="13" y="12"/>
                    </a:cxn>
                    <a:cxn ang="0">
                      <a:pos x="10" y="16"/>
                    </a:cxn>
                    <a:cxn ang="0">
                      <a:pos x="7" y="13"/>
                    </a:cxn>
                    <a:cxn ang="0">
                      <a:pos x="7" y="9"/>
                    </a:cxn>
                  </a:cxnLst>
                  <a:rect l="0" t="0" r="r" b="b"/>
                  <a:pathLst>
                    <a:path w="13" h="16">
                      <a:moveTo>
                        <a:pt x="7" y="9"/>
                      </a:moveTo>
                      <a:cubicBezTo>
                        <a:pt x="2" y="9"/>
                        <a:pt x="0" y="4"/>
                        <a:pt x="1" y="0"/>
                      </a:cubicBezTo>
                      <a:cubicBezTo>
                        <a:pt x="4" y="1"/>
                        <a:pt x="13" y="11"/>
                        <a:pt x="13" y="12"/>
                      </a:cubicBezTo>
                      <a:cubicBezTo>
                        <a:pt x="13" y="14"/>
                        <a:pt x="11" y="16"/>
                        <a:pt x="10" y="16"/>
                      </a:cubicBezTo>
                      <a:cubicBezTo>
                        <a:pt x="9" y="16"/>
                        <a:pt x="7" y="14"/>
                        <a:pt x="7" y="13"/>
                      </a:cubicBezTo>
                      <a:cubicBezTo>
                        <a:pt x="7" y="12"/>
                        <a:pt x="7" y="11"/>
                        <a:pt x="7"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2" name="Freeform 12">
                  <a:extLst>
                    <a:ext uri="{FF2B5EF4-FFF2-40B4-BE49-F238E27FC236}">
                      <a16:creationId xmlns:a16="http://schemas.microsoft.com/office/drawing/2014/main" id="{CC8C89B0-CEEA-C443-8FFB-37D788A8EFF3}"/>
                    </a:ext>
                  </a:extLst>
                </p:cNvPr>
                <p:cNvSpPr>
                  <a:spLocks/>
                </p:cNvSpPr>
                <p:nvPr/>
              </p:nvSpPr>
              <p:spPr bwMode="auto">
                <a:xfrm>
                  <a:off x="7086600" y="3046413"/>
                  <a:ext cx="9525" cy="11113"/>
                </a:xfrm>
                <a:custGeom>
                  <a:avLst/>
                  <a:gdLst/>
                  <a:ahLst/>
                  <a:cxnLst>
                    <a:cxn ang="0">
                      <a:pos x="7" y="6"/>
                    </a:cxn>
                    <a:cxn ang="0">
                      <a:pos x="7" y="9"/>
                    </a:cxn>
                    <a:cxn ang="0">
                      <a:pos x="0" y="0"/>
                    </a:cxn>
                    <a:cxn ang="0">
                      <a:pos x="7" y="6"/>
                    </a:cxn>
                  </a:cxnLst>
                  <a:rect l="0" t="0" r="r" b="b"/>
                  <a:pathLst>
                    <a:path w="7" h="9">
                      <a:moveTo>
                        <a:pt x="7" y="6"/>
                      </a:moveTo>
                      <a:cubicBezTo>
                        <a:pt x="7" y="7"/>
                        <a:pt x="7" y="8"/>
                        <a:pt x="7" y="9"/>
                      </a:cubicBezTo>
                      <a:cubicBezTo>
                        <a:pt x="3" y="9"/>
                        <a:pt x="0" y="2"/>
                        <a:pt x="0" y="0"/>
                      </a:cubicBezTo>
                      <a:cubicBezTo>
                        <a:pt x="4" y="2"/>
                        <a:pt x="7" y="3"/>
                        <a:pt x="7"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3" name="Freeform 13">
                  <a:extLst>
                    <a:ext uri="{FF2B5EF4-FFF2-40B4-BE49-F238E27FC236}">
                      <a16:creationId xmlns:a16="http://schemas.microsoft.com/office/drawing/2014/main" id="{A4E768E8-68B8-334C-AF3D-03A6846C2FED}"/>
                    </a:ext>
                  </a:extLst>
                </p:cNvPr>
                <p:cNvSpPr>
                  <a:spLocks/>
                </p:cNvSpPr>
                <p:nvPr/>
              </p:nvSpPr>
              <p:spPr bwMode="auto">
                <a:xfrm>
                  <a:off x="7061200" y="3036888"/>
                  <a:ext cx="20638" cy="9525"/>
                </a:xfrm>
                <a:custGeom>
                  <a:avLst/>
                  <a:gdLst/>
                  <a:ahLst/>
                  <a:cxnLst>
                    <a:cxn ang="0">
                      <a:pos x="15" y="6"/>
                    </a:cxn>
                    <a:cxn ang="0">
                      <a:pos x="12" y="7"/>
                    </a:cxn>
                    <a:cxn ang="0">
                      <a:pos x="0" y="0"/>
                    </a:cxn>
                    <a:cxn ang="0">
                      <a:pos x="15" y="6"/>
                    </a:cxn>
                  </a:cxnLst>
                  <a:rect l="0" t="0" r="r" b="b"/>
                  <a:pathLst>
                    <a:path w="15" h="7">
                      <a:moveTo>
                        <a:pt x="15" y="6"/>
                      </a:moveTo>
                      <a:cubicBezTo>
                        <a:pt x="14" y="6"/>
                        <a:pt x="13" y="7"/>
                        <a:pt x="12" y="7"/>
                      </a:cubicBezTo>
                      <a:cubicBezTo>
                        <a:pt x="7" y="7"/>
                        <a:pt x="0" y="5"/>
                        <a:pt x="0" y="0"/>
                      </a:cubicBezTo>
                      <a:cubicBezTo>
                        <a:pt x="7" y="0"/>
                        <a:pt x="11" y="1"/>
                        <a:pt x="15"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4" name="Freeform 14">
                  <a:extLst>
                    <a:ext uri="{FF2B5EF4-FFF2-40B4-BE49-F238E27FC236}">
                      <a16:creationId xmlns:a16="http://schemas.microsoft.com/office/drawing/2014/main" id="{851B34AC-CFF1-014A-A3F9-F991CD47290E}"/>
                    </a:ext>
                  </a:extLst>
                </p:cNvPr>
                <p:cNvSpPr>
                  <a:spLocks/>
                </p:cNvSpPr>
                <p:nvPr/>
              </p:nvSpPr>
              <p:spPr bwMode="auto">
                <a:xfrm>
                  <a:off x="7064375" y="3013075"/>
                  <a:ext cx="17463" cy="19050"/>
                </a:xfrm>
                <a:custGeom>
                  <a:avLst/>
                  <a:gdLst/>
                  <a:ahLst/>
                  <a:cxnLst>
                    <a:cxn ang="0">
                      <a:pos x="13" y="14"/>
                    </a:cxn>
                    <a:cxn ang="0">
                      <a:pos x="0" y="0"/>
                    </a:cxn>
                    <a:cxn ang="0">
                      <a:pos x="13" y="14"/>
                    </a:cxn>
                  </a:cxnLst>
                  <a:rect l="0" t="0" r="r" b="b"/>
                  <a:pathLst>
                    <a:path w="13" h="14">
                      <a:moveTo>
                        <a:pt x="13" y="14"/>
                      </a:moveTo>
                      <a:cubicBezTo>
                        <a:pt x="9" y="14"/>
                        <a:pt x="1" y="3"/>
                        <a:pt x="0" y="0"/>
                      </a:cubicBezTo>
                      <a:cubicBezTo>
                        <a:pt x="6" y="3"/>
                        <a:pt x="11" y="7"/>
                        <a:pt x="13" y="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5" name="Freeform 15">
                  <a:extLst>
                    <a:ext uri="{FF2B5EF4-FFF2-40B4-BE49-F238E27FC236}">
                      <a16:creationId xmlns:a16="http://schemas.microsoft.com/office/drawing/2014/main" id="{7F2DFDE4-4B7D-CA4C-B2A3-39167AE0CAC0}"/>
                    </a:ext>
                  </a:extLst>
                </p:cNvPr>
                <p:cNvSpPr>
                  <a:spLocks/>
                </p:cNvSpPr>
                <p:nvPr/>
              </p:nvSpPr>
              <p:spPr bwMode="auto">
                <a:xfrm>
                  <a:off x="7027863" y="2998788"/>
                  <a:ext cx="23813" cy="14288"/>
                </a:xfrm>
                <a:custGeom>
                  <a:avLst/>
                  <a:gdLst/>
                  <a:ahLst/>
                  <a:cxnLst>
                    <a:cxn ang="0">
                      <a:pos x="2" y="0"/>
                    </a:cxn>
                    <a:cxn ang="0">
                      <a:pos x="17" y="9"/>
                    </a:cxn>
                    <a:cxn ang="0">
                      <a:pos x="14" y="10"/>
                    </a:cxn>
                    <a:cxn ang="0">
                      <a:pos x="0" y="1"/>
                    </a:cxn>
                    <a:cxn ang="0">
                      <a:pos x="1" y="1"/>
                    </a:cxn>
                    <a:cxn ang="0">
                      <a:pos x="2" y="0"/>
                    </a:cxn>
                  </a:cxnLst>
                  <a:rect l="0" t="0" r="r" b="b"/>
                  <a:pathLst>
                    <a:path w="17" h="10">
                      <a:moveTo>
                        <a:pt x="2" y="0"/>
                      </a:moveTo>
                      <a:cubicBezTo>
                        <a:pt x="6" y="2"/>
                        <a:pt x="15" y="5"/>
                        <a:pt x="17" y="9"/>
                      </a:cubicBezTo>
                      <a:cubicBezTo>
                        <a:pt x="17" y="9"/>
                        <a:pt x="15" y="10"/>
                        <a:pt x="14" y="10"/>
                      </a:cubicBezTo>
                      <a:cubicBezTo>
                        <a:pt x="10" y="10"/>
                        <a:pt x="0" y="6"/>
                        <a:pt x="0" y="1"/>
                      </a:cubicBezTo>
                      <a:cubicBezTo>
                        <a:pt x="1" y="1"/>
                        <a:pt x="1" y="1"/>
                        <a:pt x="1" y="1"/>
                      </a:cubicBezTo>
                      <a:lnTo>
                        <a:pt x="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6" name="Freeform 16">
                  <a:extLst>
                    <a:ext uri="{FF2B5EF4-FFF2-40B4-BE49-F238E27FC236}">
                      <a16:creationId xmlns:a16="http://schemas.microsoft.com/office/drawing/2014/main" id="{7F48D465-BF47-E94A-962F-E8A4B2C98A00}"/>
                    </a:ext>
                  </a:extLst>
                </p:cNvPr>
                <p:cNvSpPr>
                  <a:spLocks/>
                </p:cNvSpPr>
                <p:nvPr/>
              </p:nvSpPr>
              <p:spPr bwMode="auto">
                <a:xfrm>
                  <a:off x="7002463" y="2984500"/>
                  <a:ext cx="14288" cy="7938"/>
                </a:xfrm>
                <a:custGeom>
                  <a:avLst/>
                  <a:gdLst/>
                  <a:ahLst/>
                  <a:cxnLst>
                    <a:cxn ang="0">
                      <a:pos x="0" y="0"/>
                    </a:cxn>
                    <a:cxn ang="0">
                      <a:pos x="11" y="6"/>
                    </a:cxn>
                    <a:cxn ang="0">
                      <a:pos x="7" y="6"/>
                    </a:cxn>
                    <a:cxn ang="0">
                      <a:pos x="0" y="2"/>
                    </a:cxn>
                    <a:cxn ang="0">
                      <a:pos x="3" y="1"/>
                    </a:cxn>
                    <a:cxn ang="0">
                      <a:pos x="0" y="0"/>
                    </a:cxn>
                  </a:cxnLst>
                  <a:rect l="0" t="0" r="r" b="b"/>
                  <a:pathLst>
                    <a:path w="11" h="6">
                      <a:moveTo>
                        <a:pt x="0" y="0"/>
                      </a:moveTo>
                      <a:cubicBezTo>
                        <a:pt x="5" y="3"/>
                        <a:pt x="8" y="2"/>
                        <a:pt x="11" y="6"/>
                      </a:cubicBezTo>
                      <a:cubicBezTo>
                        <a:pt x="7" y="6"/>
                        <a:pt x="7" y="6"/>
                        <a:pt x="7" y="6"/>
                      </a:cubicBezTo>
                      <a:cubicBezTo>
                        <a:pt x="0" y="2"/>
                        <a:pt x="0" y="2"/>
                        <a:pt x="0" y="2"/>
                      </a:cubicBezTo>
                      <a:cubicBezTo>
                        <a:pt x="1" y="2"/>
                        <a:pt x="3" y="2"/>
                        <a:pt x="3" y="1"/>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7" name="Freeform 17">
                  <a:extLst>
                    <a:ext uri="{FF2B5EF4-FFF2-40B4-BE49-F238E27FC236}">
                      <a16:creationId xmlns:a16="http://schemas.microsoft.com/office/drawing/2014/main" id="{29066934-C584-7646-9024-C16A2A6C4ECA}"/>
                    </a:ext>
                  </a:extLst>
                </p:cNvPr>
                <p:cNvSpPr>
                  <a:spLocks/>
                </p:cNvSpPr>
                <p:nvPr/>
              </p:nvSpPr>
              <p:spPr bwMode="auto">
                <a:xfrm>
                  <a:off x="6800850" y="3594100"/>
                  <a:ext cx="63500" cy="65088"/>
                </a:xfrm>
                <a:custGeom>
                  <a:avLst/>
                  <a:gdLst/>
                  <a:ahLst/>
                  <a:cxnLst>
                    <a:cxn ang="0">
                      <a:pos x="24" y="7"/>
                    </a:cxn>
                    <a:cxn ang="0">
                      <a:pos x="43" y="3"/>
                    </a:cxn>
                    <a:cxn ang="0">
                      <a:pos x="48" y="16"/>
                    </a:cxn>
                    <a:cxn ang="0">
                      <a:pos x="27" y="49"/>
                    </a:cxn>
                    <a:cxn ang="0">
                      <a:pos x="0" y="7"/>
                    </a:cxn>
                    <a:cxn ang="0">
                      <a:pos x="24" y="7"/>
                    </a:cxn>
                  </a:cxnLst>
                  <a:rect l="0" t="0" r="r" b="b"/>
                  <a:pathLst>
                    <a:path w="48" h="49">
                      <a:moveTo>
                        <a:pt x="24" y="7"/>
                      </a:moveTo>
                      <a:cubicBezTo>
                        <a:pt x="30" y="7"/>
                        <a:pt x="37" y="5"/>
                        <a:pt x="43" y="3"/>
                      </a:cubicBezTo>
                      <a:cubicBezTo>
                        <a:pt x="45" y="8"/>
                        <a:pt x="48" y="11"/>
                        <a:pt x="48" y="16"/>
                      </a:cubicBezTo>
                      <a:cubicBezTo>
                        <a:pt x="48" y="26"/>
                        <a:pt x="36" y="49"/>
                        <a:pt x="27" y="49"/>
                      </a:cubicBezTo>
                      <a:cubicBezTo>
                        <a:pt x="14" y="49"/>
                        <a:pt x="0" y="16"/>
                        <a:pt x="0" y="7"/>
                      </a:cubicBezTo>
                      <a:cubicBezTo>
                        <a:pt x="0" y="0"/>
                        <a:pt x="24" y="7"/>
                        <a:pt x="24"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8" name="Freeform 18">
                  <a:extLst>
                    <a:ext uri="{FF2B5EF4-FFF2-40B4-BE49-F238E27FC236}">
                      <a16:creationId xmlns:a16="http://schemas.microsoft.com/office/drawing/2014/main" id="{9ED34C3F-E117-1841-9DF1-F8C76E2291C2}"/>
                    </a:ext>
                  </a:extLst>
                </p:cNvPr>
                <p:cNvSpPr>
                  <a:spLocks/>
                </p:cNvSpPr>
                <p:nvPr/>
              </p:nvSpPr>
              <p:spPr bwMode="auto">
                <a:xfrm>
                  <a:off x="6275388" y="3057525"/>
                  <a:ext cx="676275" cy="509588"/>
                </a:xfrm>
                <a:custGeom>
                  <a:avLst/>
                  <a:gdLst/>
                  <a:ahLst/>
                  <a:cxnLst>
                    <a:cxn ang="0">
                      <a:pos x="508" y="232"/>
                    </a:cxn>
                    <a:cxn ang="0">
                      <a:pos x="501" y="272"/>
                    </a:cxn>
                    <a:cxn ang="0">
                      <a:pos x="478" y="312"/>
                    </a:cxn>
                    <a:cxn ang="0">
                      <a:pos x="465" y="351"/>
                    </a:cxn>
                    <a:cxn ang="0">
                      <a:pos x="398" y="370"/>
                    </a:cxn>
                    <a:cxn ang="0">
                      <a:pos x="335" y="350"/>
                    </a:cxn>
                    <a:cxn ang="0">
                      <a:pos x="329" y="330"/>
                    </a:cxn>
                    <a:cxn ang="0">
                      <a:pos x="314" y="333"/>
                    </a:cxn>
                    <a:cxn ang="0">
                      <a:pos x="313" y="315"/>
                    </a:cxn>
                    <a:cxn ang="0">
                      <a:pos x="301" y="329"/>
                    </a:cxn>
                    <a:cxn ang="0">
                      <a:pos x="310" y="292"/>
                    </a:cxn>
                    <a:cxn ang="0">
                      <a:pos x="278" y="315"/>
                    </a:cxn>
                    <a:cxn ang="0">
                      <a:pos x="214" y="276"/>
                    </a:cxn>
                    <a:cxn ang="0">
                      <a:pos x="131" y="308"/>
                    </a:cxn>
                    <a:cxn ang="0">
                      <a:pos x="93" y="311"/>
                    </a:cxn>
                    <a:cxn ang="0">
                      <a:pos x="22" y="310"/>
                    </a:cxn>
                    <a:cxn ang="0">
                      <a:pos x="23" y="262"/>
                    </a:cxn>
                    <a:cxn ang="0">
                      <a:pos x="2" y="204"/>
                    </a:cxn>
                    <a:cxn ang="0">
                      <a:pos x="9" y="204"/>
                    </a:cxn>
                    <a:cxn ang="0">
                      <a:pos x="3" y="176"/>
                    </a:cxn>
                    <a:cxn ang="0">
                      <a:pos x="8" y="145"/>
                    </a:cxn>
                    <a:cxn ang="0">
                      <a:pos x="32" y="132"/>
                    </a:cxn>
                    <a:cxn ang="0">
                      <a:pos x="114" y="95"/>
                    </a:cxn>
                    <a:cxn ang="0">
                      <a:pos x="119" y="76"/>
                    </a:cxn>
                    <a:cxn ang="0">
                      <a:pos x="131" y="71"/>
                    </a:cxn>
                    <a:cxn ang="0">
                      <a:pos x="150" y="50"/>
                    </a:cxn>
                    <a:cxn ang="0">
                      <a:pos x="187" y="58"/>
                    </a:cxn>
                    <a:cxn ang="0">
                      <a:pos x="203" y="56"/>
                    </a:cxn>
                    <a:cxn ang="0">
                      <a:pos x="211" y="30"/>
                    </a:cxn>
                    <a:cxn ang="0">
                      <a:pos x="244" y="17"/>
                    </a:cxn>
                    <a:cxn ang="0">
                      <a:pos x="276" y="19"/>
                    </a:cxn>
                    <a:cxn ang="0">
                      <a:pos x="297" y="23"/>
                    </a:cxn>
                    <a:cxn ang="0">
                      <a:pos x="281" y="54"/>
                    </a:cxn>
                    <a:cxn ang="0">
                      <a:pos x="295" y="68"/>
                    </a:cxn>
                    <a:cxn ang="0">
                      <a:pos x="341" y="90"/>
                    </a:cxn>
                    <a:cxn ang="0">
                      <a:pos x="359" y="15"/>
                    </a:cxn>
                    <a:cxn ang="0">
                      <a:pos x="381" y="28"/>
                    </a:cxn>
                    <a:cxn ang="0">
                      <a:pos x="400" y="50"/>
                    </a:cxn>
                    <a:cxn ang="0">
                      <a:pos x="419" y="104"/>
                    </a:cxn>
                    <a:cxn ang="0">
                      <a:pos x="457" y="146"/>
                    </a:cxn>
                    <a:cxn ang="0">
                      <a:pos x="497" y="185"/>
                    </a:cxn>
                  </a:cxnLst>
                  <a:rect l="0" t="0" r="r" b="b"/>
                  <a:pathLst>
                    <a:path w="508" h="383">
                      <a:moveTo>
                        <a:pt x="496" y="186"/>
                      </a:moveTo>
                      <a:cubicBezTo>
                        <a:pt x="503" y="195"/>
                        <a:pt x="508" y="219"/>
                        <a:pt x="508" y="232"/>
                      </a:cubicBezTo>
                      <a:cubicBezTo>
                        <a:pt x="508" y="242"/>
                        <a:pt x="505" y="256"/>
                        <a:pt x="501" y="260"/>
                      </a:cubicBezTo>
                      <a:cubicBezTo>
                        <a:pt x="501" y="272"/>
                        <a:pt x="501" y="272"/>
                        <a:pt x="501" y="272"/>
                      </a:cubicBezTo>
                      <a:cubicBezTo>
                        <a:pt x="499" y="276"/>
                        <a:pt x="500" y="277"/>
                        <a:pt x="498" y="281"/>
                      </a:cubicBezTo>
                      <a:cubicBezTo>
                        <a:pt x="490" y="293"/>
                        <a:pt x="482" y="298"/>
                        <a:pt x="478" y="312"/>
                      </a:cubicBezTo>
                      <a:cubicBezTo>
                        <a:pt x="474" y="322"/>
                        <a:pt x="465" y="336"/>
                        <a:pt x="465" y="352"/>
                      </a:cubicBezTo>
                      <a:cubicBezTo>
                        <a:pt x="465" y="351"/>
                        <a:pt x="465" y="351"/>
                        <a:pt x="465" y="351"/>
                      </a:cubicBezTo>
                      <a:cubicBezTo>
                        <a:pt x="460" y="371"/>
                        <a:pt x="424" y="362"/>
                        <a:pt x="420" y="383"/>
                      </a:cubicBezTo>
                      <a:cubicBezTo>
                        <a:pt x="417" y="382"/>
                        <a:pt x="399" y="372"/>
                        <a:pt x="398" y="370"/>
                      </a:cubicBezTo>
                      <a:cubicBezTo>
                        <a:pt x="388" y="371"/>
                        <a:pt x="392" y="379"/>
                        <a:pt x="381" y="379"/>
                      </a:cubicBezTo>
                      <a:cubicBezTo>
                        <a:pt x="363" y="379"/>
                        <a:pt x="335" y="368"/>
                        <a:pt x="335" y="350"/>
                      </a:cubicBezTo>
                      <a:cubicBezTo>
                        <a:pt x="335" y="343"/>
                        <a:pt x="329" y="338"/>
                        <a:pt x="329" y="332"/>
                      </a:cubicBezTo>
                      <a:cubicBezTo>
                        <a:pt x="329" y="332"/>
                        <a:pt x="329" y="330"/>
                        <a:pt x="329" y="330"/>
                      </a:cubicBezTo>
                      <a:cubicBezTo>
                        <a:pt x="325" y="332"/>
                        <a:pt x="323" y="332"/>
                        <a:pt x="320" y="333"/>
                      </a:cubicBezTo>
                      <a:cubicBezTo>
                        <a:pt x="314" y="333"/>
                        <a:pt x="314" y="333"/>
                        <a:pt x="314" y="333"/>
                      </a:cubicBezTo>
                      <a:cubicBezTo>
                        <a:pt x="316" y="330"/>
                        <a:pt x="318" y="328"/>
                        <a:pt x="318" y="323"/>
                      </a:cubicBezTo>
                      <a:cubicBezTo>
                        <a:pt x="318" y="318"/>
                        <a:pt x="315" y="316"/>
                        <a:pt x="313" y="315"/>
                      </a:cubicBezTo>
                      <a:cubicBezTo>
                        <a:pt x="313" y="316"/>
                        <a:pt x="312" y="318"/>
                        <a:pt x="312" y="319"/>
                      </a:cubicBezTo>
                      <a:cubicBezTo>
                        <a:pt x="308" y="321"/>
                        <a:pt x="308" y="329"/>
                        <a:pt x="301" y="329"/>
                      </a:cubicBezTo>
                      <a:cubicBezTo>
                        <a:pt x="299" y="329"/>
                        <a:pt x="297" y="326"/>
                        <a:pt x="297" y="324"/>
                      </a:cubicBezTo>
                      <a:cubicBezTo>
                        <a:pt x="308" y="322"/>
                        <a:pt x="310" y="299"/>
                        <a:pt x="310" y="292"/>
                      </a:cubicBezTo>
                      <a:cubicBezTo>
                        <a:pt x="302" y="300"/>
                        <a:pt x="291" y="323"/>
                        <a:pt x="281" y="323"/>
                      </a:cubicBezTo>
                      <a:cubicBezTo>
                        <a:pt x="276" y="323"/>
                        <a:pt x="278" y="315"/>
                        <a:pt x="278" y="315"/>
                      </a:cubicBezTo>
                      <a:cubicBezTo>
                        <a:pt x="275" y="315"/>
                        <a:pt x="265" y="294"/>
                        <a:pt x="262" y="289"/>
                      </a:cubicBezTo>
                      <a:cubicBezTo>
                        <a:pt x="254" y="280"/>
                        <a:pt x="228" y="276"/>
                        <a:pt x="214" y="276"/>
                      </a:cubicBezTo>
                      <a:cubicBezTo>
                        <a:pt x="198" y="276"/>
                        <a:pt x="195" y="283"/>
                        <a:pt x="185" y="286"/>
                      </a:cubicBezTo>
                      <a:cubicBezTo>
                        <a:pt x="163" y="293"/>
                        <a:pt x="135" y="285"/>
                        <a:pt x="131" y="308"/>
                      </a:cubicBezTo>
                      <a:cubicBezTo>
                        <a:pt x="122" y="309"/>
                        <a:pt x="115" y="311"/>
                        <a:pt x="105" y="311"/>
                      </a:cubicBezTo>
                      <a:cubicBezTo>
                        <a:pt x="98" y="307"/>
                        <a:pt x="98" y="311"/>
                        <a:pt x="93" y="311"/>
                      </a:cubicBezTo>
                      <a:cubicBezTo>
                        <a:pt x="77" y="311"/>
                        <a:pt x="71" y="326"/>
                        <a:pt x="51" y="326"/>
                      </a:cubicBezTo>
                      <a:cubicBezTo>
                        <a:pt x="43" y="326"/>
                        <a:pt x="22" y="316"/>
                        <a:pt x="22" y="310"/>
                      </a:cubicBezTo>
                      <a:cubicBezTo>
                        <a:pt x="22" y="303"/>
                        <a:pt x="32" y="300"/>
                        <a:pt x="32" y="290"/>
                      </a:cubicBezTo>
                      <a:cubicBezTo>
                        <a:pt x="32" y="277"/>
                        <a:pt x="26" y="270"/>
                        <a:pt x="23" y="262"/>
                      </a:cubicBezTo>
                      <a:cubicBezTo>
                        <a:pt x="18" y="243"/>
                        <a:pt x="17" y="237"/>
                        <a:pt x="11" y="220"/>
                      </a:cubicBezTo>
                      <a:cubicBezTo>
                        <a:pt x="9" y="213"/>
                        <a:pt x="0" y="211"/>
                        <a:pt x="2" y="204"/>
                      </a:cubicBezTo>
                      <a:cubicBezTo>
                        <a:pt x="3" y="202"/>
                        <a:pt x="3" y="201"/>
                        <a:pt x="5" y="198"/>
                      </a:cubicBezTo>
                      <a:cubicBezTo>
                        <a:pt x="6" y="201"/>
                        <a:pt x="7" y="203"/>
                        <a:pt x="9" y="204"/>
                      </a:cubicBezTo>
                      <a:cubicBezTo>
                        <a:pt x="10" y="202"/>
                        <a:pt x="9" y="201"/>
                        <a:pt x="9" y="198"/>
                      </a:cubicBezTo>
                      <a:cubicBezTo>
                        <a:pt x="9" y="192"/>
                        <a:pt x="3" y="187"/>
                        <a:pt x="3" y="176"/>
                      </a:cubicBezTo>
                      <a:cubicBezTo>
                        <a:pt x="3" y="162"/>
                        <a:pt x="3" y="161"/>
                        <a:pt x="3" y="150"/>
                      </a:cubicBezTo>
                      <a:cubicBezTo>
                        <a:pt x="3" y="146"/>
                        <a:pt x="7" y="146"/>
                        <a:pt x="8" y="145"/>
                      </a:cubicBezTo>
                      <a:cubicBezTo>
                        <a:pt x="9" y="146"/>
                        <a:pt x="9" y="148"/>
                        <a:pt x="9" y="149"/>
                      </a:cubicBezTo>
                      <a:cubicBezTo>
                        <a:pt x="17" y="148"/>
                        <a:pt x="27" y="137"/>
                        <a:pt x="32" y="132"/>
                      </a:cubicBezTo>
                      <a:cubicBezTo>
                        <a:pt x="37" y="127"/>
                        <a:pt x="53" y="126"/>
                        <a:pt x="62" y="125"/>
                      </a:cubicBezTo>
                      <a:cubicBezTo>
                        <a:pt x="78" y="122"/>
                        <a:pt x="114" y="110"/>
                        <a:pt x="114" y="95"/>
                      </a:cubicBezTo>
                      <a:cubicBezTo>
                        <a:pt x="114" y="92"/>
                        <a:pt x="114" y="90"/>
                        <a:pt x="114" y="87"/>
                      </a:cubicBezTo>
                      <a:cubicBezTo>
                        <a:pt x="114" y="83"/>
                        <a:pt x="115" y="79"/>
                        <a:pt x="119" y="76"/>
                      </a:cubicBezTo>
                      <a:cubicBezTo>
                        <a:pt x="122" y="80"/>
                        <a:pt x="124" y="82"/>
                        <a:pt x="126" y="85"/>
                      </a:cubicBezTo>
                      <a:cubicBezTo>
                        <a:pt x="131" y="82"/>
                        <a:pt x="129" y="75"/>
                        <a:pt x="131" y="71"/>
                      </a:cubicBezTo>
                      <a:cubicBezTo>
                        <a:pt x="134" y="72"/>
                        <a:pt x="137" y="74"/>
                        <a:pt x="140" y="74"/>
                      </a:cubicBezTo>
                      <a:cubicBezTo>
                        <a:pt x="140" y="62"/>
                        <a:pt x="149" y="60"/>
                        <a:pt x="150" y="50"/>
                      </a:cubicBezTo>
                      <a:cubicBezTo>
                        <a:pt x="162" y="50"/>
                        <a:pt x="164" y="41"/>
                        <a:pt x="173" y="41"/>
                      </a:cubicBezTo>
                      <a:cubicBezTo>
                        <a:pt x="181" y="41"/>
                        <a:pt x="186" y="50"/>
                        <a:pt x="187" y="58"/>
                      </a:cubicBezTo>
                      <a:cubicBezTo>
                        <a:pt x="189" y="55"/>
                        <a:pt x="192" y="53"/>
                        <a:pt x="196" y="53"/>
                      </a:cubicBezTo>
                      <a:cubicBezTo>
                        <a:pt x="198" y="53"/>
                        <a:pt x="202" y="56"/>
                        <a:pt x="203" y="56"/>
                      </a:cubicBezTo>
                      <a:cubicBezTo>
                        <a:pt x="205" y="52"/>
                        <a:pt x="204" y="49"/>
                        <a:pt x="204" y="45"/>
                      </a:cubicBezTo>
                      <a:cubicBezTo>
                        <a:pt x="204" y="39"/>
                        <a:pt x="211" y="36"/>
                        <a:pt x="211" y="30"/>
                      </a:cubicBezTo>
                      <a:cubicBezTo>
                        <a:pt x="211" y="24"/>
                        <a:pt x="228" y="20"/>
                        <a:pt x="236" y="20"/>
                      </a:cubicBezTo>
                      <a:cubicBezTo>
                        <a:pt x="239" y="20"/>
                        <a:pt x="243" y="17"/>
                        <a:pt x="244" y="17"/>
                      </a:cubicBezTo>
                      <a:cubicBezTo>
                        <a:pt x="241" y="13"/>
                        <a:pt x="237" y="11"/>
                        <a:pt x="236" y="7"/>
                      </a:cubicBezTo>
                      <a:cubicBezTo>
                        <a:pt x="251" y="13"/>
                        <a:pt x="260" y="19"/>
                        <a:pt x="276" y="19"/>
                      </a:cubicBezTo>
                      <a:cubicBezTo>
                        <a:pt x="281" y="19"/>
                        <a:pt x="283" y="15"/>
                        <a:pt x="288" y="15"/>
                      </a:cubicBezTo>
                      <a:cubicBezTo>
                        <a:pt x="291" y="15"/>
                        <a:pt x="297" y="20"/>
                        <a:pt x="297" y="23"/>
                      </a:cubicBezTo>
                      <a:cubicBezTo>
                        <a:pt x="297" y="29"/>
                        <a:pt x="290" y="30"/>
                        <a:pt x="287" y="32"/>
                      </a:cubicBezTo>
                      <a:cubicBezTo>
                        <a:pt x="281" y="54"/>
                        <a:pt x="281" y="54"/>
                        <a:pt x="281" y="54"/>
                      </a:cubicBezTo>
                      <a:cubicBezTo>
                        <a:pt x="281" y="58"/>
                        <a:pt x="288" y="57"/>
                        <a:pt x="290" y="59"/>
                      </a:cubicBezTo>
                      <a:cubicBezTo>
                        <a:pt x="293" y="60"/>
                        <a:pt x="293" y="67"/>
                        <a:pt x="295" y="68"/>
                      </a:cubicBezTo>
                      <a:cubicBezTo>
                        <a:pt x="306" y="72"/>
                        <a:pt x="313" y="74"/>
                        <a:pt x="324" y="79"/>
                      </a:cubicBezTo>
                      <a:cubicBezTo>
                        <a:pt x="330" y="81"/>
                        <a:pt x="333" y="90"/>
                        <a:pt x="341" y="90"/>
                      </a:cubicBezTo>
                      <a:cubicBezTo>
                        <a:pt x="355" y="90"/>
                        <a:pt x="357" y="64"/>
                        <a:pt x="359" y="54"/>
                      </a:cubicBezTo>
                      <a:cubicBezTo>
                        <a:pt x="359" y="15"/>
                        <a:pt x="359" y="15"/>
                        <a:pt x="359" y="15"/>
                      </a:cubicBezTo>
                      <a:cubicBezTo>
                        <a:pt x="366" y="9"/>
                        <a:pt x="364" y="4"/>
                        <a:pt x="372" y="0"/>
                      </a:cubicBezTo>
                      <a:cubicBezTo>
                        <a:pt x="373" y="11"/>
                        <a:pt x="379" y="19"/>
                        <a:pt x="381" y="28"/>
                      </a:cubicBezTo>
                      <a:cubicBezTo>
                        <a:pt x="383" y="34"/>
                        <a:pt x="381" y="42"/>
                        <a:pt x="386" y="45"/>
                      </a:cubicBezTo>
                      <a:cubicBezTo>
                        <a:pt x="390" y="47"/>
                        <a:pt x="399" y="49"/>
                        <a:pt x="400" y="50"/>
                      </a:cubicBezTo>
                      <a:cubicBezTo>
                        <a:pt x="406" y="54"/>
                        <a:pt x="406" y="68"/>
                        <a:pt x="408" y="75"/>
                      </a:cubicBezTo>
                      <a:cubicBezTo>
                        <a:pt x="412" y="87"/>
                        <a:pt x="415" y="93"/>
                        <a:pt x="419" y="104"/>
                      </a:cubicBezTo>
                      <a:cubicBezTo>
                        <a:pt x="422" y="114"/>
                        <a:pt x="441" y="118"/>
                        <a:pt x="449" y="126"/>
                      </a:cubicBezTo>
                      <a:cubicBezTo>
                        <a:pt x="454" y="131"/>
                        <a:pt x="455" y="139"/>
                        <a:pt x="457" y="146"/>
                      </a:cubicBezTo>
                      <a:cubicBezTo>
                        <a:pt x="459" y="151"/>
                        <a:pt x="466" y="151"/>
                        <a:pt x="471" y="151"/>
                      </a:cubicBezTo>
                      <a:cubicBezTo>
                        <a:pt x="471" y="169"/>
                        <a:pt x="488" y="176"/>
                        <a:pt x="497" y="185"/>
                      </a:cubicBezTo>
                      <a:lnTo>
                        <a:pt x="496" y="18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9" name="Freeform 19">
                  <a:extLst>
                    <a:ext uri="{FF2B5EF4-FFF2-40B4-BE49-F238E27FC236}">
                      <a16:creationId xmlns:a16="http://schemas.microsoft.com/office/drawing/2014/main" id="{3EEC31C7-D251-194B-84B4-DEB63473D311}"/>
                    </a:ext>
                  </a:extLst>
                </p:cNvPr>
                <p:cNvSpPr>
                  <a:spLocks/>
                </p:cNvSpPr>
                <p:nvPr/>
              </p:nvSpPr>
              <p:spPr bwMode="auto">
                <a:xfrm>
                  <a:off x="7043738" y="3598863"/>
                  <a:ext cx="127000" cy="125413"/>
                </a:xfrm>
                <a:custGeom>
                  <a:avLst/>
                  <a:gdLst/>
                  <a:ahLst/>
                  <a:cxnLst>
                    <a:cxn ang="0">
                      <a:pos x="58" y="26"/>
                    </a:cxn>
                    <a:cxn ang="0">
                      <a:pos x="59" y="22"/>
                    </a:cxn>
                    <a:cxn ang="0">
                      <a:pos x="67" y="17"/>
                    </a:cxn>
                    <a:cxn ang="0">
                      <a:pos x="67" y="14"/>
                    </a:cxn>
                    <a:cxn ang="0">
                      <a:pos x="78" y="0"/>
                    </a:cxn>
                    <a:cxn ang="0">
                      <a:pos x="81" y="4"/>
                    </a:cxn>
                    <a:cxn ang="0">
                      <a:pos x="83" y="10"/>
                    </a:cxn>
                    <a:cxn ang="0">
                      <a:pos x="90" y="6"/>
                    </a:cxn>
                    <a:cxn ang="0">
                      <a:pos x="94" y="8"/>
                    </a:cxn>
                    <a:cxn ang="0">
                      <a:pos x="96" y="15"/>
                    </a:cxn>
                    <a:cxn ang="0">
                      <a:pos x="79" y="37"/>
                    </a:cxn>
                    <a:cxn ang="0">
                      <a:pos x="79" y="50"/>
                    </a:cxn>
                    <a:cxn ang="0">
                      <a:pos x="63" y="53"/>
                    </a:cxn>
                    <a:cxn ang="0">
                      <a:pos x="49" y="84"/>
                    </a:cxn>
                    <a:cxn ang="0">
                      <a:pos x="32" y="94"/>
                    </a:cxn>
                    <a:cxn ang="0">
                      <a:pos x="23" y="92"/>
                    </a:cxn>
                    <a:cxn ang="0">
                      <a:pos x="3" y="83"/>
                    </a:cxn>
                    <a:cxn ang="0">
                      <a:pos x="0" y="81"/>
                    </a:cxn>
                    <a:cxn ang="0">
                      <a:pos x="18" y="57"/>
                    </a:cxn>
                    <a:cxn ang="0">
                      <a:pos x="25" y="51"/>
                    </a:cxn>
                    <a:cxn ang="0">
                      <a:pos x="50" y="37"/>
                    </a:cxn>
                    <a:cxn ang="0">
                      <a:pos x="58" y="26"/>
                    </a:cxn>
                  </a:cxnLst>
                  <a:rect l="0" t="0" r="r" b="b"/>
                  <a:pathLst>
                    <a:path w="96" h="94">
                      <a:moveTo>
                        <a:pt x="58" y="26"/>
                      </a:moveTo>
                      <a:cubicBezTo>
                        <a:pt x="58" y="26"/>
                        <a:pt x="58" y="23"/>
                        <a:pt x="59" y="22"/>
                      </a:cubicBezTo>
                      <a:cubicBezTo>
                        <a:pt x="60" y="18"/>
                        <a:pt x="63" y="17"/>
                        <a:pt x="67" y="17"/>
                      </a:cubicBezTo>
                      <a:cubicBezTo>
                        <a:pt x="67" y="16"/>
                        <a:pt x="67" y="15"/>
                        <a:pt x="67" y="14"/>
                      </a:cubicBezTo>
                      <a:cubicBezTo>
                        <a:pt x="67" y="8"/>
                        <a:pt x="74" y="2"/>
                        <a:pt x="78" y="0"/>
                      </a:cubicBezTo>
                      <a:cubicBezTo>
                        <a:pt x="78" y="3"/>
                        <a:pt x="79" y="4"/>
                        <a:pt x="81" y="4"/>
                      </a:cubicBezTo>
                      <a:cubicBezTo>
                        <a:pt x="81" y="7"/>
                        <a:pt x="80" y="10"/>
                        <a:pt x="83" y="10"/>
                      </a:cubicBezTo>
                      <a:cubicBezTo>
                        <a:pt x="86" y="10"/>
                        <a:pt x="88" y="7"/>
                        <a:pt x="90" y="6"/>
                      </a:cubicBezTo>
                      <a:cubicBezTo>
                        <a:pt x="91" y="8"/>
                        <a:pt x="92" y="8"/>
                        <a:pt x="94" y="8"/>
                      </a:cubicBezTo>
                      <a:cubicBezTo>
                        <a:pt x="94" y="12"/>
                        <a:pt x="94" y="14"/>
                        <a:pt x="96" y="15"/>
                      </a:cubicBezTo>
                      <a:cubicBezTo>
                        <a:pt x="95" y="21"/>
                        <a:pt x="86" y="37"/>
                        <a:pt x="79" y="37"/>
                      </a:cubicBezTo>
                      <a:cubicBezTo>
                        <a:pt x="78" y="43"/>
                        <a:pt x="80" y="45"/>
                        <a:pt x="79" y="50"/>
                      </a:cubicBezTo>
                      <a:cubicBezTo>
                        <a:pt x="77" y="50"/>
                        <a:pt x="66" y="53"/>
                        <a:pt x="63" y="53"/>
                      </a:cubicBezTo>
                      <a:cubicBezTo>
                        <a:pt x="61" y="58"/>
                        <a:pt x="49" y="84"/>
                        <a:pt x="49" y="84"/>
                      </a:cubicBezTo>
                      <a:cubicBezTo>
                        <a:pt x="45" y="88"/>
                        <a:pt x="37" y="94"/>
                        <a:pt x="32" y="94"/>
                      </a:cubicBezTo>
                      <a:cubicBezTo>
                        <a:pt x="30" y="94"/>
                        <a:pt x="25" y="92"/>
                        <a:pt x="23" y="92"/>
                      </a:cubicBezTo>
                      <a:cubicBezTo>
                        <a:pt x="20" y="92"/>
                        <a:pt x="3" y="85"/>
                        <a:pt x="3" y="83"/>
                      </a:cubicBezTo>
                      <a:cubicBezTo>
                        <a:pt x="2" y="83"/>
                        <a:pt x="0" y="82"/>
                        <a:pt x="0" y="81"/>
                      </a:cubicBezTo>
                      <a:cubicBezTo>
                        <a:pt x="0" y="70"/>
                        <a:pt x="14" y="64"/>
                        <a:pt x="18" y="57"/>
                      </a:cubicBezTo>
                      <a:cubicBezTo>
                        <a:pt x="20" y="54"/>
                        <a:pt x="22" y="51"/>
                        <a:pt x="25" y="51"/>
                      </a:cubicBezTo>
                      <a:cubicBezTo>
                        <a:pt x="36" y="51"/>
                        <a:pt x="42" y="40"/>
                        <a:pt x="50" y="37"/>
                      </a:cubicBezTo>
                      <a:cubicBezTo>
                        <a:pt x="52" y="36"/>
                        <a:pt x="58" y="26"/>
                        <a:pt x="58" y="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0" name="Freeform 20">
                  <a:extLst>
                    <a:ext uri="{FF2B5EF4-FFF2-40B4-BE49-F238E27FC236}">
                      <a16:creationId xmlns:a16="http://schemas.microsoft.com/office/drawing/2014/main" id="{5CFD5E0D-3554-0442-B73E-0828DF6D49F0}"/>
                    </a:ext>
                  </a:extLst>
                </p:cNvPr>
                <p:cNvSpPr>
                  <a:spLocks/>
                </p:cNvSpPr>
                <p:nvPr/>
              </p:nvSpPr>
              <p:spPr bwMode="auto">
                <a:xfrm>
                  <a:off x="7148513" y="3476625"/>
                  <a:ext cx="93663" cy="139700"/>
                </a:xfrm>
                <a:custGeom>
                  <a:avLst/>
                  <a:gdLst/>
                  <a:ahLst/>
                  <a:cxnLst>
                    <a:cxn ang="0">
                      <a:pos x="22" y="40"/>
                    </a:cxn>
                    <a:cxn ang="0">
                      <a:pos x="17" y="31"/>
                    </a:cxn>
                    <a:cxn ang="0">
                      <a:pos x="19" y="27"/>
                    </a:cxn>
                    <a:cxn ang="0">
                      <a:pos x="0" y="0"/>
                    </a:cxn>
                    <a:cxn ang="0">
                      <a:pos x="16" y="12"/>
                    </a:cxn>
                    <a:cxn ang="0">
                      <a:pos x="22" y="19"/>
                    </a:cxn>
                    <a:cxn ang="0">
                      <a:pos x="20" y="22"/>
                    </a:cxn>
                    <a:cxn ang="0">
                      <a:pos x="27" y="37"/>
                    </a:cxn>
                    <a:cxn ang="0">
                      <a:pos x="30" y="37"/>
                    </a:cxn>
                    <a:cxn ang="0">
                      <a:pos x="34" y="32"/>
                    </a:cxn>
                    <a:cxn ang="0">
                      <a:pos x="37" y="32"/>
                    </a:cxn>
                    <a:cxn ang="0">
                      <a:pos x="53" y="50"/>
                    </a:cxn>
                    <a:cxn ang="0">
                      <a:pos x="68" y="46"/>
                    </a:cxn>
                    <a:cxn ang="0">
                      <a:pos x="71" y="48"/>
                    </a:cxn>
                    <a:cxn ang="0">
                      <a:pos x="63" y="71"/>
                    </a:cxn>
                    <a:cxn ang="0">
                      <a:pos x="61" y="68"/>
                    </a:cxn>
                    <a:cxn ang="0">
                      <a:pos x="60" y="70"/>
                    </a:cxn>
                    <a:cxn ang="0">
                      <a:pos x="51" y="75"/>
                    </a:cxn>
                    <a:cxn ang="0">
                      <a:pos x="52" y="80"/>
                    </a:cxn>
                    <a:cxn ang="0">
                      <a:pos x="46" y="89"/>
                    </a:cxn>
                    <a:cxn ang="0">
                      <a:pos x="30" y="104"/>
                    </a:cxn>
                    <a:cxn ang="0">
                      <a:pos x="23" y="98"/>
                    </a:cxn>
                    <a:cxn ang="0">
                      <a:pos x="29" y="86"/>
                    </a:cxn>
                    <a:cxn ang="0">
                      <a:pos x="12" y="72"/>
                    </a:cxn>
                    <a:cxn ang="0">
                      <a:pos x="19" y="65"/>
                    </a:cxn>
                    <a:cxn ang="0">
                      <a:pos x="24" y="48"/>
                    </a:cxn>
                    <a:cxn ang="0">
                      <a:pos x="22" y="38"/>
                    </a:cxn>
                    <a:cxn ang="0">
                      <a:pos x="22" y="38"/>
                    </a:cxn>
                    <a:cxn ang="0">
                      <a:pos x="22" y="40"/>
                    </a:cxn>
                  </a:cxnLst>
                  <a:rect l="0" t="0" r="r" b="b"/>
                  <a:pathLst>
                    <a:path w="71" h="104">
                      <a:moveTo>
                        <a:pt x="22" y="40"/>
                      </a:moveTo>
                      <a:cubicBezTo>
                        <a:pt x="21" y="36"/>
                        <a:pt x="17" y="35"/>
                        <a:pt x="17" y="31"/>
                      </a:cubicBezTo>
                      <a:cubicBezTo>
                        <a:pt x="17" y="30"/>
                        <a:pt x="18" y="28"/>
                        <a:pt x="19" y="27"/>
                      </a:cubicBezTo>
                      <a:cubicBezTo>
                        <a:pt x="8" y="25"/>
                        <a:pt x="2" y="11"/>
                        <a:pt x="0" y="0"/>
                      </a:cubicBezTo>
                      <a:cubicBezTo>
                        <a:pt x="4" y="7"/>
                        <a:pt x="12" y="8"/>
                        <a:pt x="16" y="12"/>
                      </a:cubicBezTo>
                      <a:cubicBezTo>
                        <a:pt x="19" y="15"/>
                        <a:pt x="19" y="18"/>
                        <a:pt x="22" y="19"/>
                      </a:cubicBezTo>
                      <a:cubicBezTo>
                        <a:pt x="21" y="21"/>
                        <a:pt x="20" y="21"/>
                        <a:pt x="20" y="22"/>
                      </a:cubicBezTo>
                      <a:cubicBezTo>
                        <a:pt x="20" y="25"/>
                        <a:pt x="25" y="34"/>
                        <a:pt x="27" y="37"/>
                      </a:cubicBezTo>
                      <a:cubicBezTo>
                        <a:pt x="30" y="37"/>
                        <a:pt x="30" y="37"/>
                        <a:pt x="30" y="37"/>
                      </a:cubicBezTo>
                      <a:cubicBezTo>
                        <a:pt x="30" y="34"/>
                        <a:pt x="32" y="32"/>
                        <a:pt x="34" y="32"/>
                      </a:cubicBezTo>
                      <a:cubicBezTo>
                        <a:pt x="35" y="32"/>
                        <a:pt x="36" y="32"/>
                        <a:pt x="37" y="32"/>
                      </a:cubicBezTo>
                      <a:cubicBezTo>
                        <a:pt x="37" y="44"/>
                        <a:pt x="42" y="50"/>
                        <a:pt x="53" y="50"/>
                      </a:cubicBezTo>
                      <a:cubicBezTo>
                        <a:pt x="61" y="50"/>
                        <a:pt x="61" y="46"/>
                        <a:pt x="68" y="46"/>
                      </a:cubicBezTo>
                      <a:cubicBezTo>
                        <a:pt x="69" y="46"/>
                        <a:pt x="71" y="47"/>
                        <a:pt x="71" y="48"/>
                      </a:cubicBezTo>
                      <a:cubicBezTo>
                        <a:pt x="65" y="55"/>
                        <a:pt x="67" y="64"/>
                        <a:pt x="63" y="71"/>
                      </a:cubicBezTo>
                      <a:cubicBezTo>
                        <a:pt x="61" y="68"/>
                        <a:pt x="61" y="68"/>
                        <a:pt x="61" y="68"/>
                      </a:cubicBezTo>
                      <a:cubicBezTo>
                        <a:pt x="60" y="68"/>
                        <a:pt x="60" y="70"/>
                        <a:pt x="60" y="70"/>
                      </a:cubicBezTo>
                      <a:cubicBezTo>
                        <a:pt x="55" y="71"/>
                        <a:pt x="51" y="72"/>
                        <a:pt x="51" y="75"/>
                      </a:cubicBezTo>
                      <a:cubicBezTo>
                        <a:pt x="51" y="77"/>
                        <a:pt x="52" y="78"/>
                        <a:pt x="52" y="80"/>
                      </a:cubicBezTo>
                      <a:cubicBezTo>
                        <a:pt x="52" y="83"/>
                        <a:pt x="47" y="87"/>
                        <a:pt x="46" y="89"/>
                      </a:cubicBezTo>
                      <a:cubicBezTo>
                        <a:pt x="42" y="95"/>
                        <a:pt x="39" y="104"/>
                        <a:pt x="30" y="104"/>
                      </a:cubicBezTo>
                      <a:cubicBezTo>
                        <a:pt x="26" y="104"/>
                        <a:pt x="23" y="102"/>
                        <a:pt x="23" y="98"/>
                      </a:cubicBezTo>
                      <a:cubicBezTo>
                        <a:pt x="23" y="93"/>
                        <a:pt x="29" y="91"/>
                        <a:pt x="29" y="86"/>
                      </a:cubicBezTo>
                      <a:cubicBezTo>
                        <a:pt x="29" y="77"/>
                        <a:pt x="12" y="80"/>
                        <a:pt x="12" y="72"/>
                      </a:cubicBezTo>
                      <a:cubicBezTo>
                        <a:pt x="12" y="68"/>
                        <a:pt x="16" y="67"/>
                        <a:pt x="19" y="65"/>
                      </a:cubicBezTo>
                      <a:cubicBezTo>
                        <a:pt x="23" y="61"/>
                        <a:pt x="24" y="55"/>
                        <a:pt x="24" y="48"/>
                      </a:cubicBezTo>
                      <a:cubicBezTo>
                        <a:pt x="24" y="44"/>
                        <a:pt x="22" y="40"/>
                        <a:pt x="22" y="38"/>
                      </a:cubicBezTo>
                      <a:cubicBezTo>
                        <a:pt x="22" y="38"/>
                        <a:pt x="22" y="38"/>
                        <a:pt x="22" y="38"/>
                      </a:cubicBezTo>
                      <a:lnTo>
                        <a:pt x="22" y="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1" name="Freeform 116">
                  <a:extLst>
                    <a:ext uri="{FF2B5EF4-FFF2-40B4-BE49-F238E27FC236}">
                      <a16:creationId xmlns:a16="http://schemas.microsoft.com/office/drawing/2014/main" id="{498DAB92-EDE7-654D-A08F-4FB95A438169}"/>
                    </a:ext>
                  </a:extLst>
                </p:cNvPr>
                <p:cNvSpPr>
                  <a:spLocks/>
                </p:cNvSpPr>
                <p:nvPr/>
              </p:nvSpPr>
              <p:spPr bwMode="auto">
                <a:xfrm>
                  <a:off x="6856413" y="3582988"/>
                  <a:ext cx="6350" cy="9525"/>
                </a:xfrm>
                <a:custGeom>
                  <a:avLst/>
                  <a:gdLst/>
                  <a:ahLst/>
                  <a:cxnLst>
                    <a:cxn ang="0">
                      <a:pos x="5" y="0"/>
                    </a:cxn>
                    <a:cxn ang="0">
                      <a:pos x="4" y="7"/>
                    </a:cxn>
                    <a:cxn ang="0">
                      <a:pos x="0" y="0"/>
                    </a:cxn>
                    <a:cxn ang="0">
                      <a:pos x="5" y="0"/>
                    </a:cxn>
                  </a:cxnLst>
                  <a:rect l="0" t="0" r="r" b="b"/>
                  <a:pathLst>
                    <a:path w="5" h="7">
                      <a:moveTo>
                        <a:pt x="5" y="0"/>
                      </a:moveTo>
                      <a:cubicBezTo>
                        <a:pt x="5" y="4"/>
                        <a:pt x="4" y="5"/>
                        <a:pt x="4" y="7"/>
                      </a:cubicBezTo>
                      <a:cubicBezTo>
                        <a:pt x="0" y="6"/>
                        <a:pt x="0" y="3"/>
                        <a:pt x="0" y="0"/>
                      </a:cubicBezTo>
                      <a:cubicBezTo>
                        <a:pt x="2" y="0"/>
                        <a:pt x="4" y="0"/>
                        <a:pt x="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2" name="Freeform 117">
                  <a:extLst>
                    <a:ext uri="{FF2B5EF4-FFF2-40B4-BE49-F238E27FC236}">
                      <a16:creationId xmlns:a16="http://schemas.microsoft.com/office/drawing/2014/main" id="{6CC0F3D8-651B-0A47-8D23-6F46E24D3C6A}"/>
                    </a:ext>
                  </a:extLst>
                </p:cNvPr>
                <p:cNvSpPr>
                  <a:spLocks/>
                </p:cNvSpPr>
                <p:nvPr/>
              </p:nvSpPr>
              <p:spPr bwMode="auto">
                <a:xfrm>
                  <a:off x="6664325" y="3500438"/>
                  <a:ext cx="22225" cy="11113"/>
                </a:xfrm>
                <a:custGeom>
                  <a:avLst/>
                  <a:gdLst/>
                  <a:ahLst/>
                  <a:cxnLst>
                    <a:cxn ang="0">
                      <a:pos x="16" y="4"/>
                    </a:cxn>
                    <a:cxn ang="0">
                      <a:pos x="0" y="4"/>
                    </a:cxn>
                    <a:cxn ang="0">
                      <a:pos x="16" y="4"/>
                    </a:cxn>
                  </a:cxnLst>
                  <a:rect l="0" t="0" r="r" b="b"/>
                  <a:pathLst>
                    <a:path w="16" h="8">
                      <a:moveTo>
                        <a:pt x="16" y="4"/>
                      </a:moveTo>
                      <a:cubicBezTo>
                        <a:pt x="11" y="7"/>
                        <a:pt x="4" y="8"/>
                        <a:pt x="0" y="4"/>
                      </a:cubicBezTo>
                      <a:cubicBezTo>
                        <a:pt x="9" y="0"/>
                        <a:pt x="10" y="0"/>
                        <a:pt x="16"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3" name="Freeform 118">
                  <a:extLst>
                    <a:ext uri="{FF2B5EF4-FFF2-40B4-BE49-F238E27FC236}">
                      <a16:creationId xmlns:a16="http://schemas.microsoft.com/office/drawing/2014/main" id="{5EB2CBBC-02CB-1541-A939-CCBC8C18FF91}"/>
                    </a:ext>
                  </a:extLst>
                </p:cNvPr>
                <p:cNvSpPr>
                  <a:spLocks/>
                </p:cNvSpPr>
                <p:nvPr/>
              </p:nvSpPr>
              <p:spPr bwMode="auto">
                <a:xfrm>
                  <a:off x="6556375" y="3065463"/>
                  <a:ext cx="22225" cy="9525"/>
                </a:xfrm>
                <a:custGeom>
                  <a:avLst/>
                  <a:gdLst/>
                  <a:ahLst/>
                  <a:cxnLst>
                    <a:cxn ang="0">
                      <a:pos x="17" y="1"/>
                    </a:cxn>
                    <a:cxn ang="0">
                      <a:pos x="17" y="7"/>
                    </a:cxn>
                    <a:cxn ang="0">
                      <a:pos x="13" y="7"/>
                    </a:cxn>
                    <a:cxn ang="0">
                      <a:pos x="0" y="3"/>
                    </a:cxn>
                    <a:cxn ang="0">
                      <a:pos x="17" y="1"/>
                    </a:cxn>
                  </a:cxnLst>
                  <a:rect l="0" t="0" r="r" b="b"/>
                  <a:pathLst>
                    <a:path w="17" h="7">
                      <a:moveTo>
                        <a:pt x="17" y="1"/>
                      </a:moveTo>
                      <a:cubicBezTo>
                        <a:pt x="17" y="7"/>
                        <a:pt x="17" y="7"/>
                        <a:pt x="17" y="7"/>
                      </a:cubicBezTo>
                      <a:cubicBezTo>
                        <a:pt x="16" y="7"/>
                        <a:pt x="14" y="7"/>
                        <a:pt x="13" y="7"/>
                      </a:cubicBezTo>
                      <a:cubicBezTo>
                        <a:pt x="8" y="7"/>
                        <a:pt x="2" y="5"/>
                        <a:pt x="0" y="3"/>
                      </a:cubicBezTo>
                      <a:cubicBezTo>
                        <a:pt x="8" y="1"/>
                        <a:pt x="11" y="0"/>
                        <a:pt x="17"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sp>
        <p:nvSpPr>
          <p:cNvPr id="43" name="Date Placeholder 17">
            <a:extLst>
              <a:ext uri="{FF2B5EF4-FFF2-40B4-BE49-F238E27FC236}">
                <a16:creationId xmlns:a16="http://schemas.microsoft.com/office/drawing/2014/main" id="{9E027CE5-0A6C-4C6D-8AA3-2B252EC47E53}"/>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87385961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D6026-3D01-C845-AA33-6ED1A6E22774}"/>
              </a:ext>
            </a:extLst>
          </p:cNvPr>
          <p:cNvSpPr>
            <a:spLocks noGrp="1"/>
          </p:cNvSpPr>
          <p:nvPr>
            <p:ph type="title"/>
          </p:nvPr>
        </p:nvSpPr>
        <p:spPr/>
        <p:txBody>
          <a:bodyPr/>
          <a:lstStyle/>
          <a:p>
            <a:r>
              <a:rPr lang="en-US" dirty="0"/>
              <a:t>Australia Map</a:t>
            </a:r>
          </a:p>
        </p:txBody>
      </p:sp>
      <p:sp>
        <p:nvSpPr>
          <p:cNvPr id="3" name="Content Placeholder 2">
            <a:extLst>
              <a:ext uri="{FF2B5EF4-FFF2-40B4-BE49-F238E27FC236}">
                <a16:creationId xmlns:a16="http://schemas.microsoft.com/office/drawing/2014/main" id="{85D38058-A307-DA4C-BF34-F65824044FC7}"/>
              </a:ext>
            </a:extLst>
          </p:cNvPr>
          <p:cNvSpPr>
            <a:spLocks noGrp="1"/>
          </p:cNvSpPr>
          <p:nvPr>
            <p:ph idx="1"/>
          </p:nvPr>
        </p:nvSpPr>
        <p:spPr/>
        <p:txBody>
          <a:bodyPr>
            <a:normAutofit/>
          </a:bodyPr>
          <a:lstStyle/>
          <a:p>
            <a:r>
              <a:rPr lang="en-US" noProof="1"/>
              <a:t>Lorem ipsum dolor sit amet, consectetur adipiscing elit. Donec sollicitudin dolor a ex rhoncus pharetra. </a:t>
            </a:r>
          </a:p>
          <a:p>
            <a:r>
              <a:rPr lang="en-US" noProof="1"/>
              <a:t>Vestibulum ante ipsum primis in faucibus orci luctus et ultrices posuere cubilia Curae; Curabitur lacus mauris, eleifend eget dolor ut.</a:t>
            </a:r>
          </a:p>
        </p:txBody>
      </p:sp>
      <p:grpSp>
        <p:nvGrpSpPr>
          <p:cNvPr id="4" name="Group 3">
            <a:extLst>
              <a:ext uri="{FF2B5EF4-FFF2-40B4-BE49-F238E27FC236}">
                <a16:creationId xmlns:a16="http://schemas.microsoft.com/office/drawing/2014/main" id="{B6BB9268-D18F-4012-8BE3-AEFFFC2A1D30}"/>
              </a:ext>
            </a:extLst>
          </p:cNvPr>
          <p:cNvGrpSpPr/>
          <p:nvPr/>
        </p:nvGrpSpPr>
        <p:grpSpPr>
          <a:xfrm>
            <a:off x="989926" y="1169985"/>
            <a:ext cx="4989960" cy="4842952"/>
            <a:chOff x="989926" y="1169985"/>
            <a:chExt cx="4989960" cy="4842952"/>
          </a:xfrm>
        </p:grpSpPr>
        <p:grpSp>
          <p:nvGrpSpPr>
            <p:cNvPr id="89" name="Group 363">
              <a:extLst>
                <a:ext uri="{FF2B5EF4-FFF2-40B4-BE49-F238E27FC236}">
                  <a16:creationId xmlns:a16="http://schemas.microsoft.com/office/drawing/2014/main" id="{F2D6F943-644B-7B4A-A101-1F0B80CB9653}"/>
                </a:ext>
              </a:extLst>
            </p:cNvPr>
            <p:cNvGrpSpPr/>
            <p:nvPr/>
          </p:nvGrpSpPr>
          <p:grpSpPr>
            <a:xfrm>
              <a:off x="1004440" y="1231922"/>
              <a:ext cx="4975446" cy="4781015"/>
              <a:chOff x="6275388" y="2879725"/>
              <a:chExt cx="966788" cy="844551"/>
            </a:xfrm>
            <a:solidFill>
              <a:schemeClr val="tx1"/>
            </a:solidFill>
          </p:grpSpPr>
          <p:sp>
            <p:nvSpPr>
              <p:cNvPr id="90" name="Freeform 9">
                <a:extLst>
                  <a:ext uri="{FF2B5EF4-FFF2-40B4-BE49-F238E27FC236}">
                    <a16:creationId xmlns:a16="http://schemas.microsoft.com/office/drawing/2014/main" id="{924E6737-53C3-AF43-80FE-8089048FD722}"/>
                  </a:ext>
                </a:extLst>
              </p:cNvPr>
              <p:cNvSpPr>
                <a:spLocks/>
              </p:cNvSpPr>
              <p:nvPr/>
            </p:nvSpPr>
            <p:spPr bwMode="auto">
              <a:xfrm>
                <a:off x="6567488" y="2879725"/>
                <a:ext cx="339725" cy="176213"/>
              </a:xfrm>
              <a:custGeom>
                <a:avLst/>
                <a:gdLst/>
                <a:ahLst/>
                <a:cxnLst>
                  <a:cxn ang="0">
                    <a:pos x="128" y="28"/>
                  </a:cxn>
                  <a:cxn ang="0">
                    <a:pos x="160" y="39"/>
                  </a:cxn>
                  <a:cxn ang="0">
                    <a:pos x="173" y="45"/>
                  </a:cxn>
                  <a:cxn ang="0">
                    <a:pos x="179" y="49"/>
                  </a:cxn>
                  <a:cxn ang="0">
                    <a:pos x="203" y="71"/>
                  </a:cxn>
                  <a:cxn ang="0">
                    <a:pos x="217" y="78"/>
                  </a:cxn>
                  <a:cxn ang="0">
                    <a:pos x="208" y="85"/>
                  </a:cxn>
                  <a:cxn ang="0">
                    <a:pos x="217" y="96"/>
                  </a:cxn>
                  <a:cxn ang="0">
                    <a:pos x="224" y="108"/>
                  </a:cxn>
                  <a:cxn ang="0">
                    <a:pos x="233" y="113"/>
                  </a:cxn>
                  <a:cxn ang="0">
                    <a:pos x="237" y="118"/>
                  </a:cxn>
                  <a:cxn ang="0">
                    <a:pos x="242" y="119"/>
                  </a:cxn>
                  <a:cxn ang="0">
                    <a:pos x="247" y="124"/>
                  </a:cxn>
                  <a:cxn ang="0">
                    <a:pos x="255" y="126"/>
                  </a:cxn>
                  <a:cxn ang="0">
                    <a:pos x="250" y="133"/>
                  </a:cxn>
                  <a:cxn ang="0">
                    <a:pos x="247" y="133"/>
                  </a:cxn>
                  <a:cxn ang="0">
                    <a:pos x="239" y="127"/>
                  </a:cxn>
                  <a:cxn ang="0">
                    <a:pos x="227" y="127"/>
                  </a:cxn>
                  <a:cxn ang="0">
                    <a:pos x="210" y="116"/>
                  </a:cxn>
                  <a:cxn ang="0">
                    <a:pos x="206" y="113"/>
                  </a:cxn>
                  <a:cxn ang="0">
                    <a:pos x="175" y="92"/>
                  </a:cxn>
                  <a:cxn ang="0">
                    <a:pos x="158" y="103"/>
                  </a:cxn>
                  <a:cxn ang="0">
                    <a:pos x="156" y="113"/>
                  </a:cxn>
                  <a:cxn ang="0">
                    <a:pos x="139" y="113"/>
                  </a:cxn>
                  <a:cxn ang="0">
                    <a:pos x="113" y="100"/>
                  </a:cxn>
                  <a:cxn ang="0">
                    <a:pos x="107" y="102"/>
                  </a:cxn>
                  <a:cxn ang="0">
                    <a:pos x="98" y="102"/>
                  </a:cxn>
                  <a:cxn ang="0">
                    <a:pos x="90" y="99"/>
                  </a:cxn>
                  <a:cxn ang="0">
                    <a:pos x="101" y="90"/>
                  </a:cxn>
                  <a:cxn ang="0">
                    <a:pos x="96" y="71"/>
                  </a:cxn>
                  <a:cxn ang="0">
                    <a:pos x="77" y="59"/>
                  </a:cxn>
                  <a:cxn ang="0">
                    <a:pos x="53" y="54"/>
                  </a:cxn>
                  <a:cxn ang="0">
                    <a:pos x="37" y="45"/>
                  </a:cxn>
                  <a:cxn ang="0">
                    <a:pos x="37" y="41"/>
                  </a:cxn>
                  <a:cxn ang="0">
                    <a:pos x="30" y="49"/>
                  </a:cxn>
                  <a:cxn ang="0">
                    <a:pos x="26" y="48"/>
                  </a:cxn>
                  <a:cxn ang="0">
                    <a:pos x="24" y="38"/>
                  </a:cxn>
                  <a:cxn ang="0">
                    <a:pos x="16" y="33"/>
                  </a:cxn>
                  <a:cxn ang="0">
                    <a:pos x="38" y="25"/>
                  </a:cxn>
                  <a:cxn ang="0">
                    <a:pos x="35" y="25"/>
                  </a:cxn>
                  <a:cxn ang="0">
                    <a:pos x="23" y="27"/>
                  </a:cxn>
                  <a:cxn ang="0">
                    <a:pos x="16" y="26"/>
                  </a:cxn>
                  <a:cxn ang="0">
                    <a:pos x="14" y="22"/>
                  </a:cxn>
                  <a:cxn ang="0">
                    <a:pos x="0" y="12"/>
                  </a:cxn>
                  <a:cxn ang="0">
                    <a:pos x="6" y="8"/>
                  </a:cxn>
                  <a:cxn ang="0">
                    <a:pos x="23" y="0"/>
                  </a:cxn>
                  <a:cxn ang="0">
                    <a:pos x="44" y="9"/>
                  </a:cxn>
                  <a:cxn ang="0">
                    <a:pos x="44" y="25"/>
                  </a:cxn>
                  <a:cxn ang="0">
                    <a:pos x="50" y="29"/>
                  </a:cxn>
                  <a:cxn ang="0">
                    <a:pos x="59" y="38"/>
                  </a:cxn>
                  <a:cxn ang="0">
                    <a:pos x="67" y="30"/>
                  </a:cxn>
                  <a:cxn ang="0">
                    <a:pos x="78" y="25"/>
                  </a:cxn>
                  <a:cxn ang="0">
                    <a:pos x="92" y="14"/>
                  </a:cxn>
                  <a:cxn ang="0">
                    <a:pos x="98" y="17"/>
                  </a:cxn>
                  <a:cxn ang="0">
                    <a:pos x="109" y="25"/>
                  </a:cxn>
                  <a:cxn ang="0">
                    <a:pos x="121" y="25"/>
                  </a:cxn>
                  <a:cxn ang="0">
                    <a:pos x="130" y="29"/>
                  </a:cxn>
                  <a:cxn ang="0">
                    <a:pos x="130" y="30"/>
                  </a:cxn>
                  <a:cxn ang="0">
                    <a:pos x="128" y="28"/>
                  </a:cxn>
                </a:cxnLst>
                <a:rect l="0" t="0" r="r" b="b"/>
                <a:pathLst>
                  <a:path w="255" h="133">
                    <a:moveTo>
                      <a:pt x="128" y="28"/>
                    </a:moveTo>
                    <a:cubicBezTo>
                      <a:pt x="133" y="33"/>
                      <a:pt x="149" y="39"/>
                      <a:pt x="160" y="39"/>
                    </a:cubicBezTo>
                    <a:cubicBezTo>
                      <a:pt x="165" y="39"/>
                      <a:pt x="168" y="45"/>
                      <a:pt x="173" y="45"/>
                    </a:cubicBezTo>
                    <a:cubicBezTo>
                      <a:pt x="173" y="48"/>
                      <a:pt x="176" y="49"/>
                      <a:pt x="179" y="49"/>
                    </a:cubicBezTo>
                    <a:cubicBezTo>
                      <a:pt x="193" y="54"/>
                      <a:pt x="192" y="66"/>
                      <a:pt x="203" y="71"/>
                    </a:cubicBezTo>
                    <a:cubicBezTo>
                      <a:pt x="207" y="73"/>
                      <a:pt x="217" y="68"/>
                      <a:pt x="217" y="78"/>
                    </a:cubicBezTo>
                    <a:cubicBezTo>
                      <a:pt x="217" y="83"/>
                      <a:pt x="208" y="81"/>
                      <a:pt x="208" y="85"/>
                    </a:cubicBezTo>
                    <a:cubicBezTo>
                      <a:pt x="208" y="87"/>
                      <a:pt x="216" y="95"/>
                      <a:pt x="217" y="96"/>
                    </a:cubicBezTo>
                    <a:cubicBezTo>
                      <a:pt x="221" y="100"/>
                      <a:pt x="220" y="103"/>
                      <a:pt x="224" y="108"/>
                    </a:cubicBezTo>
                    <a:cubicBezTo>
                      <a:pt x="225" y="111"/>
                      <a:pt x="230" y="113"/>
                      <a:pt x="233" y="113"/>
                    </a:cubicBezTo>
                    <a:cubicBezTo>
                      <a:pt x="235" y="113"/>
                      <a:pt x="236" y="116"/>
                      <a:pt x="237" y="118"/>
                    </a:cubicBezTo>
                    <a:cubicBezTo>
                      <a:pt x="238" y="120"/>
                      <a:pt x="240" y="118"/>
                      <a:pt x="242" y="119"/>
                    </a:cubicBezTo>
                    <a:cubicBezTo>
                      <a:pt x="245" y="119"/>
                      <a:pt x="246" y="122"/>
                      <a:pt x="247" y="124"/>
                    </a:cubicBezTo>
                    <a:cubicBezTo>
                      <a:pt x="247" y="126"/>
                      <a:pt x="254" y="125"/>
                      <a:pt x="255" y="126"/>
                    </a:cubicBezTo>
                    <a:cubicBezTo>
                      <a:pt x="253" y="127"/>
                      <a:pt x="250" y="130"/>
                      <a:pt x="250" y="133"/>
                    </a:cubicBezTo>
                    <a:cubicBezTo>
                      <a:pt x="249" y="133"/>
                      <a:pt x="248" y="133"/>
                      <a:pt x="247" y="133"/>
                    </a:cubicBezTo>
                    <a:cubicBezTo>
                      <a:pt x="246" y="133"/>
                      <a:pt x="240" y="128"/>
                      <a:pt x="239" y="127"/>
                    </a:cubicBezTo>
                    <a:cubicBezTo>
                      <a:pt x="227" y="127"/>
                      <a:pt x="227" y="127"/>
                      <a:pt x="227" y="127"/>
                    </a:cubicBezTo>
                    <a:cubicBezTo>
                      <a:pt x="221" y="126"/>
                      <a:pt x="210" y="121"/>
                      <a:pt x="210" y="116"/>
                    </a:cubicBezTo>
                    <a:cubicBezTo>
                      <a:pt x="210" y="115"/>
                      <a:pt x="207" y="114"/>
                      <a:pt x="206" y="113"/>
                    </a:cubicBezTo>
                    <a:cubicBezTo>
                      <a:pt x="197" y="104"/>
                      <a:pt x="189" y="92"/>
                      <a:pt x="175" y="92"/>
                    </a:cubicBezTo>
                    <a:cubicBezTo>
                      <a:pt x="164" y="92"/>
                      <a:pt x="165" y="100"/>
                      <a:pt x="158" y="103"/>
                    </a:cubicBezTo>
                    <a:cubicBezTo>
                      <a:pt x="160" y="108"/>
                      <a:pt x="156" y="110"/>
                      <a:pt x="156" y="113"/>
                    </a:cubicBezTo>
                    <a:cubicBezTo>
                      <a:pt x="146" y="113"/>
                      <a:pt x="144" y="113"/>
                      <a:pt x="139" y="113"/>
                    </a:cubicBezTo>
                    <a:cubicBezTo>
                      <a:pt x="128" y="113"/>
                      <a:pt x="125" y="100"/>
                      <a:pt x="113" y="100"/>
                    </a:cubicBezTo>
                    <a:cubicBezTo>
                      <a:pt x="112" y="100"/>
                      <a:pt x="107" y="100"/>
                      <a:pt x="107" y="102"/>
                    </a:cubicBezTo>
                    <a:cubicBezTo>
                      <a:pt x="98" y="102"/>
                      <a:pt x="98" y="102"/>
                      <a:pt x="98" y="102"/>
                    </a:cubicBezTo>
                    <a:cubicBezTo>
                      <a:pt x="94" y="102"/>
                      <a:pt x="90" y="102"/>
                      <a:pt x="90" y="99"/>
                    </a:cubicBezTo>
                    <a:cubicBezTo>
                      <a:pt x="90" y="93"/>
                      <a:pt x="99" y="91"/>
                      <a:pt x="101" y="90"/>
                    </a:cubicBezTo>
                    <a:cubicBezTo>
                      <a:pt x="95" y="84"/>
                      <a:pt x="98" y="78"/>
                      <a:pt x="96" y="71"/>
                    </a:cubicBezTo>
                    <a:cubicBezTo>
                      <a:pt x="94" y="66"/>
                      <a:pt x="82" y="61"/>
                      <a:pt x="77" y="59"/>
                    </a:cubicBezTo>
                    <a:cubicBezTo>
                      <a:pt x="72" y="56"/>
                      <a:pt x="60" y="54"/>
                      <a:pt x="53" y="54"/>
                    </a:cubicBezTo>
                    <a:cubicBezTo>
                      <a:pt x="47" y="54"/>
                      <a:pt x="44" y="43"/>
                      <a:pt x="37" y="45"/>
                    </a:cubicBezTo>
                    <a:cubicBezTo>
                      <a:pt x="37" y="41"/>
                      <a:pt x="37" y="41"/>
                      <a:pt x="37" y="41"/>
                    </a:cubicBezTo>
                    <a:cubicBezTo>
                      <a:pt x="36" y="44"/>
                      <a:pt x="34" y="49"/>
                      <a:pt x="30" y="49"/>
                    </a:cubicBezTo>
                    <a:cubicBezTo>
                      <a:pt x="29" y="49"/>
                      <a:pt x="26" y="49"/>
                      <a:pt x="26" y="48"/>
                    </a:cubicBezTo>
                    <a:cubicBezTo>
                      <a:pt x="24" y="43"/>
                      <a:pt x="26" y="41"/>
                      <a:pt x="24" y="38"/>
                    </a:cubicBezTo>
                    <a:cubicBezTo>
                      <a:pt x="22" y="34"/>
                      <a:pt x="17" y="36"/>
                      <a:pt x="16" y="33"/>
                    </a:cubicBezTo>
                    <a:cubicBezTo>
                      <a:pt x="22" y="29"/>
                      <a:pt x="35" y="30"/>
                      <a:pt x="38" y="25"/>
                    </a:cubicBezTo>
                    <a:cubicBezTo>
                      <a:pt x="35" y="25"/>
                      <a:pt x="35" y="25"/>
                      <a:pt x="35" y="25"/>
                    </a:cubicBezTo>
                    <a:cubicBezTo>
                      <a:pt x="30" y="26"/>
                      <a:pt x="27" y="27"/>
                      <a:pt x="23" y="27"/>
                    </a:cubicBezTo>
                    <a:cubicBezTo>
                      <a:pt x="20" y="27"/>
                      <a:pt x="19" y="26"/>
                      <a:pt x="16" y="26"/>
                    </a:cubicBezTo>
                    <a:cubicBezTo>
                      <a:pt x="15" y="25"/>
                      <a:pt x="14" y="23"/>
                      <a:pt x="14" y="22"/>
                    </a:cubicBezTo>
                    <a:cubicBezTo>
                      <a:pt x="11" y="15"/>
                      <a:pt x="0" y="18"/>
                      <a:pt x="0" y="12"/>
                    </a:cubicBezTo>
                    <a:cubicBezTo>
                      <a:pt x="0" y="9"/>
                      <a:pt x="4" y="8"/>
                      <a:pt x="6" y="8"/>
                    </a:cubicBezTo>
                    <a:cubicBezTo>
                      <a:pt x="12" y="8"/>
                      <a:pt x="15" y="0"/>
                      <a:pt x="23" y="0"/>
                    </a:cubicBezTo>
                    <a:cubicBezTo>
                      <a:pt x="30" y="0"/>
                      <a:pt x="36" y="7"/>
                      <a:pt x="44" y="9"/>
                    </a:cubicBezTo>
                    <a:cubicBezTo>
                      <a:pt x="44" y="15"/>
                      <a:pt x="44" y="22"/>
                      <a:pt x="44" y="25"/>
                    </a:cubicBezTo>
                    <a:cubicBezTo>
                      <a:pt x="44" y="27"/>
                      <a:pt x="46" y="29"/>
                      <a:pt x="50" y="29"/>
                    </a:cubicBezTo>
                    <a:cubicBezTo>
                      <a:pt x="50" y="31"/>
                      <a:pt x="56" y="38"/>
                      <a:pt x="59" y="38"/>
                    </a:cubicBezTo>
                    <a:cubicBezTo>
                      <a:pt x="62" y="38"/>
                      <a:pt x="66" y="31"/>
                      <a:pt x="67" y="30"/>
                    </a:cubicBezTo>
                    <a:cubicBezTo>
                      <a:pt x="71" y="27"/>
                      <a:pt x="71" y="26"/>
                      <a:pt x="78" y="25"/>
                    </a:cubicBezTo>
                    <a:cubicBezTo>
                      <a:pt x="82" y="23"/>
                      <a:pt x="87" y="15"/>
                      <a:pt x="92" y="14"/>
                    </a:cubicBezTo>
                    <a:cubicBezTo>
                      <a:pt x="93" y="17"/>
                      <a:pt x="96" y="16"/>
                      <a:pt x="98" y="17"/>
                    </a:cubicBezTo>
                    <a:cubicBezTo>
                      <a:pt x="103" y="18"/>
                      <a:pt x="106" y="24"/>
                      <a:pt x="109" y="25"/>
                    </a:cubicBezTo>
                    <a:cubicBezTo>
                      <a:pt x="121" y="25"/>
                      <a:pt x="121" y="25"/>
                      <a:pt x="121" y="25"/>
                    </a:cubicBezTo>
                    <a:cubicBezTo>
                      <a:pt x="123" y="27"/>
                      <a:pt x="128" y="29"/>
                      <a:pt x="130" y="29"/>
                    </a:cubicBezTo>
                    <a:cubicBezTo>
                      <a:pt x="130" y="30"/>
                      <a:pt x="130" y="30"/>
                      <a:pt x="130" y="30"/>
                    </a:cubicBezTo>
                    <a:lnTo>
                      <a:pt x="128" y="28"/>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91" name="Group 361">
                <a:extLst>
                  <a:ext uri="{FF2B5EF4-FFF2-40B4-BE49-F238E27FC236}">
                    <a16:creationId xmlns:a16="http://schemas.microsoft.com/office/drawing/2014/main" id="{380EA85C-01BA-4949-B2A3-AAC4344A84E1}"/>
                  </a:ext>
                </a:extLst>
              </p:cNvPr>
              <p:cNvGrpSpPr/>
              <p:nvPr/>
            </p:nvGrpSpPr>
            <p:grpSpPr>
              <a:xfrm>
                <a:off x="6275388" y="2917825"/>
                <a:ext cx="966788" cy="806451"/>
                <a:chOff x="6275388" y="2917825"/>
                <a:chExt cx="966788" cy="806451"/>
              </a:xfrm>
              <a:grpFill/>
            </p:grpSpPr>
            <p:sp>
              <p:nvSpPr>
                <p:cNvPr id="92" name="Freeform 7">
                  <a:extLst>
                    <a:ext uri="{FF2B5EF4-FFF2-40B4-BE49-F238E27FC236}">
                      <a16:creationId xmlns:a16="http://schemas.microsoft.com/office/drawing/2014/main" id="{4C45EDF5-8279-3947-97C6-EAFD3320DF9F}"/>
                    </a:ext>
                  </a:extLst>
                </p:cNvPr>
                <p:cNvSpPr>
                  <a:spLocks/>
                </p:cNvSpPr>
                <p:nvPr/>
              </p:nvSpPr>
              <p:spPr bwMode="auto">
                <a:xfrm>
                  <a:off x="6623050" y="2968625"/>
                  <a:ext cx="11113" cy="25400"/>
                </a:xfrm>
                <a:custGeom>
                  <a:avLst/>
                  <a:gdLst/>
                  <a:ahLst/>
                  <a:cxnLst>
                    <a:cxn ang="0">
                      <a:pos x="7" y="0"/>
                    </a:cxn>
                    <a:cxn ang="0">
                      <a:pos x="8" y="5"/>
                    </a:cxn>
                    <a:cxn ang="0">
                      <a:pos x="5" y="9"/>
                    </a:cxn>
                    <a:cxn ang="0">
                      <a:pos x="2" y="19"/>
                    </a:cxn>
                    <a:cxn ang="0">
                      <a:pos x="0" y="15"/>
                    </a:cxn>
                    <a:cxn ang="0">
                      <a:pos x="4" y="8"/>
                    </a:cxn>
                    <a:cxn ang="0">
                      <a:pos x="7" y="0"/>
                    </a:cxn>
                  </a:cxnLst>
                  <a:rect l="0" t="0" r="r" b="b"/>
                  <a:pathLst>
                    <a:path w="8" h="19">
                      <a:moveTo>
                        <a:pt x="7" y="0"/>
                      </a:moveTo>
                      <a:cubicBezTo>
                        <a:pt x="7" y="4"/>
                        <a:pt x="8" y="2"/>
                        <a:pt x="8" y="5"/>
                      </a:cubicBezTo>
                      <a:cubicBezTo>
                        <a:pt x="8" y="8"/>
                        <a:pt x="7" y="9"/>
                        <a:pt x="5" y="9"/>
                      </a:cubicBezTo>
                      <a:cubicBezTo>
                        <a:pt x="5" y="14"/>
                        <a:pt x="6" y="19"/>
                        <a:pt x="2" y="19"/>
                      </a:cubicBezTo>
                      <a:cubicBezTo>
                        <a:pt x="1" y="19"/>
                        <a:pt x="0" y="16"/>
                        <a:pt x="0" y="15"/>
                      </a:cubicBezTo>
                      <a:cubicBezTo>
                        <a:pt x="0" y="11"/>
                        <a:pt x="4" y="10"/>
                        <a:pt x="4" y="8"/>
                      </a:cubicBezTo>
                      <a:cubicBezTo>
                        <a:pt x="4" y="4"/>
                        <a:pt x="3" y="0"/>
                        <a:pt x="7"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3" name="Freeform 8">
                  <a:extLst>
                    <a:ext uri="{FF2B5EF4-FFF2-40B4-BE49-F238E27FC236}">
                      <a16:creationId xmlns:a16="http://schemas.microsoft.com/office/drawing/2014/main" id="{E3F86648-61DF-2F48-A0F1-A2B12075B0D9}"/>
                    </a:ext>
                  </a:extLst>
                </p:cNvPr>
                <p:cNvSpPr>
                  <a:spLocks/>
                </p:cNvSpPr>
                <p:nvPr/>
              </p:nvSpPr>
              <p:spPr bwMode="auto">
                <a:xfrm>
                  <a:off x="6867525" y="2944813"/>
                  <a:ext cx="65088" cy="38100"/>
                </a:xfrm>
                <a:custGeom>
                  <a:avLst/>
                  <a:gdLst/>
                  <a:ahLst/>
                  <a:cxnLst>
                    <a:cxn ang="0">
                      <a:pos x="13" y="27"/>
                    </a:cxn>
                    <a:cxn ang="0">
                      <a:pos x="0" y="18"/>
                    </a:cxn>
                    <a:cxn ang="0">
                      <a:pos x="13" y="18"/>
                    </a:cxn>
                    <a:cxn ang="0">
                      <a:pos x="18" y="17"/>
                    </a:cxn>
                    <a:cxn ang="0">
                      <a:pos x="35" y="13"/>
                    </a:cxn>
                    <a:cxn ang="0">
                      <a:pos x="45" y="0"/>
                    </a:cxn>
                    <a:cxn ang="0">
                      <a:pos x="49" y="7"/>
                    </a:cxn>
                    <a:cxn ang="0">
                      <a:pos x="40" y="22"/>
                    </a:cxn>
                    <a:cxn ang="0">
                      <a:pos x="19" y="29"/>
                    </a:cxn>
                    <a:cxn ang="0">
                      <a:pos x="11" y="25"/>
                    </a:cxn>
                    <a:cxn ang="0">
                      <a:pos x="13" y="27"/>
                    </a:cxn>
                  </a:cxnLst>
                  <a:rect l="0" t="0" r="r" b="b"/>
                  <a:pathLst>
                    <a:path w="49" h="29">
                      <a:moveTo>
                        <a:pt x="13" y="27"/>
                      </a:moveTo>
                      <a:cubicBezTo>
                        <a:pt x="9" y="22"/>
                        <a:pt x="1" y="24"/>
                        <a:pt x="0" y="18"/>
                      </a:cubicBezTo>
                      <a:cubicBezTo>
                        <a:pt x="13" y="18"/>
                        <a:pt x="13" y="18"/>
                        <a:pt x="13" y="18"/>
                      </a:cubicBezTo>
                      <a:cubicBezTo>
                        <a:pt x="14" y="18"/>
                        <a:pt x="18" y="17"/>
                        <a:pt x="18" y="17"/>
                      </a:cubicBezTo>
                      <a:cubicBezTo>
                        <a:pt x="25" y="14"/>
                        <a:pt x="31" y="15"/>
                        <a:pt x="35" y="13"/>
                      </a:cubicBezTo>
                      <a:cubicBezTo>
                        <a:pt x="41" y="10"/>
                        <a:pt x="39" y="0"/>
                        <a:pt x="45" y="0"/>
                      </a:cubicBezTo>
                      <a:cubicBezTo>
                        <a:pt x="48" y="0"/>
                        <a:pt x="49" y="4"/>
                        <a:pt x="49" y="7"/>
                      </a:cubicBezTo>
                      <a:cubicBezTo>
                        <a:pt x="49" y="16"/>
                        <a:pt x="40" y="14"/>
                        <a:pt x="40" y="22"/>
                      </a:cubicBezTo>
                      <a:cubicBezTo>
                        <a:pt x="32" y="24"/>
                        <a:pt x="28" y="29"/>
                        <a:pt x="19" y="29"/>
                      </a:cubicBezTo>
                      <a:cubicBezTo>
                        <a:pt x="17" y="29"/>
                        <a:pt x="11" y="26"/>
                        <a:pt x="11" y="25"/>
                      </a:cubicBezTo>
                      <a:lnTo>
                        <a:pt x="13" y="27"/>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4" name="Freeform 10">
                  <a:extLst>
                    <a:ext uri="{FF2B5EF4-FFF2-40B4-BE49-F238E27FC236}">
                      <a16:creationId xmlns:a16="http://schemas.microsoft.com/office/drawing/2014/main" id="{4CBDFB3E-1CB1-6A43-958A-917909F42E5A}"/>
                    </a:ext>
                  </a:extLst>
                </p:cNvPr>
                <p:cNvSpPr>
                  <a:spLocks/>
                </p:cNvSpPr>
                <p:nvPr/>
              </p:nvSpPr>
              <p:spPr bwMode="auto">
                <a:xfrm>
                  <a:off x="6911975" y="2917825"/>
                  <a:ext cx="34925" cy="34925"/>
                </a:xfrm>
                <a:custGeom>
                  <a:avLst/>
                  <a:gdLst/>
                  <a:ahLst/>
                  <a:cxnLst>
                    <a:cxn ang="0">
                      <a:pos x="23" y="25"/>
                    </a:cxn>
                    <a:cxn ang="0">
                      <a:pos x="19" y="17"/>
                    </a:cxn>
                    <a:cxn ang="0">
                      <a:pos x="8" y="6"/>
                    </a:cxn>
                    <a:cxn ang="0">
                      <a:pos x="0" y="0"/>
                    </a:cxn>
                    <a:cxn ang="0">
                      <a:pos x="18" y="13"/>
                    </a:cxn>
                    <a:cxn ang="0">
                      <a:pos x="26" y="22"/>
                    </a:cxn>
                    <a:cxn ang="0">
                      <a:pos x="26" y="25"/>
                    </a:cxn>
                    <a:cxn ang="0">
                      <a:pos x="23" y="25"/>
                    </a:cxn>
                  </a:cxnLst>
                  <a:rect l="0" t="0" r="r" b="b"/>
                  <a:pathLst>
                    <a:path w="26" h="26">
                      <a:moveTo>
                        <a:pt x="23" y="25"/>
                      </a:moveTo>
                      <a:cubicBezTo>
                        <a:pt x="18" y="24"/>
                        <a:pt x="18" y="21"/>
                        <a:pt x="19" y="17"/>
                      </a:cubicBezTo>
                      <a:cubicBezTo>
                        <a:pt x="13" y="14"/>
                        <a:pt x="14" y="9"/>
                        <a:pt x="8" y="6"/>
                      </a:cubicBezTo>
                      <a:cubicBezTo>
                        <a:pt x="5" y="4"/>
                        <a:pt x="2" y="4"/>
                        <a:pt x="0" y="0"/>
                      </a:cubicBezTo>
                      <a:cubicBezTo>
                        <a:pt x="9" y="3"/>
                        <a:pt x="13" y="8"/>
                        <a:pt x="18" y="13"/>
                      </a:cubicBezTo>
                      <a:cubicBezTo>
                        <a:pt x="21" y="17"/>
                        <a:pt x="26" y="16"/>
                        <a:pt x="26" y="22"/>
                      </a:cubicBezTo>
                      <a:cubicBezTo>
                        <a:pt x="26" y="23"/>
                        <a:pt x="26" y="24"/>
                        <a:pt x="26" y="25"/>
                      </a:cubicBezTo>
                      <a:cubicBezTo>
                        <a:pt x="25" y="25"/>
                        <a:pt x="24" y="26"/>
                        <a:pt x="23" y="25"/>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5" name="Freeform 11">
                  <a:extLst>
                    <a:ext uri="{FF2B5EF4-FFF2-40B4-BE49-F238E27FC236}">
                      <a16:creationId xmlns:a16="http://schemas.microsoft.com/office/drawing/2014/main" id="{046F8D1D-CA9C-2D4B-AE5A-CAB99E5C65C3}"/>
                    </a:ext>
                  </a:extLst>
                </p:cNvPr>
                <p:cNvSpPr>
                  <a:spLocks/>
                </p:cNvSpPr>
                <p:nvPr/>
              </p:nvSpPr>
              <p:spPr bwMode="auto">
                <a:xfrm>
                  <a:off x="6972300" y="2967038"/>
                  <a:ext cx="17463" cy="20638"/>
                </a:xfrm>
                <a:custGeom>
                  <a:avLst/>
                  <a:gdLst/>
                  <a:ahLst/>
                  <a:cxnLst>
                    <a:cxn ang="0">
                      <a:pos x="7" y="9"/>
                    </a:cxn>
                    <a:cxn ang="0">
                      <a:pos x="1" y="0"/>
                    </a:cxn>
                    <a:cxn ang="0">
                      <a:pos x="13" y="12"/>
                    </a:cxn>
                    <a:cxn ang="0">
                      <a:pos x="10" y="16"/>
                    </a:cxn>
                    <a:cxn ang="0">
                      <a:pos x="7" y="13"/>
                    </a:cxn>
                    <a:cxn ang="0">
                      <a:pos x="7" y="9"/>
                    </a:cxn>
                  </a:cxnLst>
                  <a:rect l="0" t="0" r="r" b="b"/>
                  <a:pathLst>
                    <a:path w="13" h="16">
                      <a:moveTo>
                        <a:pt x="7" y="9"/>
                      </a:moveTo>
                      <a:cubicBezTo>
                        <a:pt x="2" y="9"/>
                        <a:pt x="0" y="4"/>
                        <a:pt x="1" y="0"/>
                      </a:cubicBezTo>
                      <a:cubicBezTo>
                        <a:pt x="4" y="1"/>
                        <a:pt x="13" y="11"/>
                        <a:pt x="13" y="12"/>
                      </a:cubicBezTo>
                      <a:cubicBezTo>
                        <a:pt x="13" y="14"/>
                        <a:pt x="11" y="16"/>
                        <a:pt x="10" y="16"/>
                      </a:cubicBezTo>
                      <a:cubicBezTo>
                        <a:pt x="9" y="16"/>
                        <a:pt x="7" y="14"/>
                        <a:pt x="7" y="13"/>
                      </a:cubicBezTo>
                      <a:cubicBezTo>
                        <a:pt x="7" y="12"/>
                        <a:pt x="7" y="11"/>
                        <a:pt x="7" y="9"/>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6" name="Freeform 12">
                  <a:extLst>
                    <a:ext uri="{FF2B5EF4-FFF2-40B4-BE49-F238E27FC236}">
                      <a16:creationId xmlns:a16="http://schemas.microsoft.com/office/drawing/2014/main" id="{0F8E4AA8-FCA5-5844-9444-C4367C19984C}"/>
                    </a:ext>
                  </a:extLst>
                </p:cNvPr>
                <p:cNvSpPr>
                  <a:spLocks/>
                </p:cNvSpPr>
                <p:nvPr/>
              </p:nvSpPr>
              <p:spPr bwMode="auto">
                <a:xfrm>
                  <a:off x="7086600" y="3046413"/>
                  <a:ext cx="9525" cy="11113"/>
                </a:xfrm>
                <a:custGeom>
                  <a:avLst/>
                  <a:gdLst/>
                  <a:ahLst/>
                  <a:cxnLst>
                    <a:cxn ang="0">
                      <a:pos x="7" y="6"/>
                    </a:cxn>
                    <a:cxn ang="0">
                      <a:pos x="7" y="9"/>
                    </a:cxn>
                    <a:cxn ang="0">
                      <a:pos x="0" y="0"/>
                    </a:cxn>
                    <a:cxn ang="0">
                      <a:pos x="7" y="6"/>
                    </a:cxn>
                  </a:cxnLst>
                  <a:rect l="0" t="0" r="r" b="b"/>
                  <a:pathLst>
                    <a:path w="7" h="9">
                      <a:moveTo>
                        <a:pt x="7" y="6"/>
                      </a:moveTo>
                      <a:cubicBezTo>
                        <a:pt x="7" y="7"/>
                        <a:pt x="7" y="8"/>
                        <a:pt x="7" y="9"/>
                      </a:cubicBezTo>
                      <a:cubicBezTo>
                        <a:pt x="3" y="9"/>
                        <a:pt x="0" y="2"/>
                        <a:pt x="0" y="0"/>
                      </a:cubicBezTo>
                      <a:cubicBezTo>
                        <a:pt x="4" y="2"/>
                        <a:pt x="7" y="3"/>
                        <a:pt x="7"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7" name="Freeform 13">
                  <a:extLst>
                    <a:ext uri="{FF2B5EF4-FFF2-40B4-BE49-F238E27FC236}">
                      <a16:creationId xmlns:a16="http://schemas.microsoft.com/office/drawing/2014/main" id="{E5F5C64E-F36C-C343-BC10-E3240074A267}"/>
                    </a:ext>
                  </a:extLst>
                </p:cNvPr>
                <p:cNvSpPr>
                  <a:spLocks/>
                </p:cNvSpPr>
                <p:nvPr/>
              </p:nvSpPr>
              <p:spPr bwMode="auto">
                <a:xfrm>
                  <a:off x="7061200" y="3036888"/>
                  <a:ext cx="20638" cy="9525"/>
                </a:xfrm>
                <a:custGeom>
                  <a:avLst/>
                  <a:gdLst/>
                  <a:ahLst/>
                  <a:cxnLst>
                    <a:cxn ang="0">
                      <a:pos x="15" y="6"/>
                    </a:cxn>
                    <a:cxn ang="0">
                      <a:pos x="12" y="7"/>
                    </a:cxn>
                    <a:cxn ang="0">
                      <a:pos x="0" y="0"/>
                    </a:cxn>
                    <a:cxn ang="0">
                      <a:pos x="15" y="6"/>
                    </a:cxn>
                  </a:cxnLst>
                  <a:rect l="0" t="0" r="r" b="b"/>
                  <a:pathLst>
                    <a:path w="15" h="7">
                      <a:moveTo>
                        <a:pt x="15" y="6"/>
                      </a:moveTo>
                      <a:cubicBezTo>
                        <a:pt x="14" y="6"/>
                        <a:pt x="13" y="7"/>
                        <a:pt x="12" y="7"/>
                      </a:cubicBezTo>
                      <a:cubicBezTo>
                        <a:pt x="7" y="7"/>
                        <a:pt x="0" y="5"/>
                        <a:pt x="0" y="0"/>
                      </a:cubicBezTo>
                      <a:cubicBezTo>
                        <a:pt x="7" y="0"/>
                        <a:pt x="11" y="1"/>
                        <a:pt x="15" y="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8" name="Freeform 14">
                  <a:extLst>
                    <a:ext uri="{FF2B5EF4-FFF2-40B4-BE49-F238E27FC236}">
                      <a16:creationId xmlns:a16="http://schemas.microsoft.com/office/drawing/2014/main" id="{52BA978F-187F-2242-AF6C-54FA891DE26E}"/>
                    </a:ext>
                  </a:extLst>
                </p:cNvPr>
                <p:cNvSpPr>
                  <a:spLocks/>
                </p:cNvSpPr>
                <p:nvPr/>
              </p:nvSpPr>
              <p:spPr bwMode="auto">
                <a:xfrm>
                  <a:off x="7064375" y="3013075"/>
                  <a:ext cx="17463" cy="19050"/>
                </a:xfrm>
                <a:custGeom>
                  <a:avLst/>
                  <a:gdLst/>
                  <a:ahLst/>
                  <a:cxnLst>
                    <a:cxn ang="0">
                      <a:pos x="13" y="14"/>
                    </a:cxn>
                    <a:cxn ang="0">
                      <a:pos x="0" y="0"/>
                    </a:cxn>
                    <a:cxn ang="0">
                      <a:pos x="13" y="14"/>
                    </a:cxn>
                  </a:cxnLst>
                  <a:rect l="0" t="0" r="r" b="b"/>
                  <a:pathLst>
                    <a:path w="13" h="14">
                      <a:moveTo>
                        <a:pt x="13" y="14"/>
                      </a:moveTo>
                      <a:cubicBezTo>
                        <a:pt x="9" y="14"/>
                        <a:pt x="1" y="3"/>
                        <a:pt x="0" y="0"/>
                      </a:cubicBezTo>
                      <a:cubicBezTo>
                        <a:pt x="6" y="3"/>
                        <a:pt x="11" y="7"/>
                        <a:pt x="13" y="1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99" name="Freeform 15">
                  <a:extLst>
                    <a:ext uri="{FF2B5EF4-FFF2-40B4-BE49-F238E27FC236}">
                      <a16:creationId xmlns:a16="http://schemas.microsoft.com/office/drawing/2014/main" id="{A4FBE5A3-296D-1D49-B3B3-924AD70DBE2C}"/>
                    </a:ext>
                  </a:extLst>
                </p:cNvPr>
                <p:cNvSpPr>
                  <a:spLocks/>
                </p:cNvSpPr>
                <p:nvPr/>
              </p:nvSpPr>
              <p:spPr bwMode="auto">
                <a:xfrm>
                  <a:off x="7027863" y="2998788"/>
                  <a:ext cx="23813" cy="14288"/>
                </a:xfrm>
                <a:custGeom>
                  <a:avLst/>
                  <a:gdLst/>
                  <a:ahLst/>
                  <a:cxnLst>
                    <a:cxn ang="0">
                      <a:pos x="2" y="0"/>
                    </a:cxn>
                    <a:cxn ang="0">
                      <a:pos x="17" y="9"/>
                    </a:cxn>
                    <a:cxn ang="0">
                      <a:pos x="14" y="10"/>
                    </a:cxn>
                    <a:cxn ang="0">
                      <a:pos x="0" y="1"/>
                    </a:cxn>
                    <a:cxn ang="0">
                      <a:pos x="1" y="1"/>
                    </a:cxn>
                    <a:cxn ang="0">
                      <a:pos x="2" y="0"/>
                    </a:cxn>
                  </a:cxnLst>
                  <a:rect l="0" t="0" r="r" b="b"/>
                  <a:pathLst>
                    <a:path w="17" h="10">
                      <a:moveTo>
                        <a:pt x="2" y="0"/>
                      </a:moveTo>
                      <a:cubicBezTo>
                        <a:pt x="6" y="2"/>
                        <a:pt x="15" y="5"/>
                        <a:pt x="17" y="9"/>
                      </a:cubicBezTo>
                      <a:cubicBezTo>
                        <a:pt x="17" y="9"/>
                        <a:pt x="15" y="10"/>
                        <a:pt x="14" y="10"/>
                      </a:cubicBezTo>
                      <a:cubicBezTo>
                        <a:pt x="10" y="10"/>
                        <a:pt x="0" y="6"/>
                        <a:pt x="0" y="1"/>
                      </a:cubicBezTo>
                      <a:cubicBezTo>
                        <a:pt x="1" y="1"/>
                        <a:pt x="1" y="1"/>
                        <a:pt x="1" y="1"/>
                      </a:cubicBezTo>
                      <a:lnTo>
                        <a:pt x="2"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0" name="Freeform 16">
                  <a:extLst>
                    <a:ext uri="{FF2B5EF4-FFF2-40B4-BE49-F238E27FC236}">
                      <a16:creationId xmlns:a16="http://schemas.microsoft.com/office/drawing/2014/main" id="{3A4228E0-7D8A-6A4B-B88E-B4F96F5E8CA2}"/>
                    </a:ext>
                  </a:extLst>
                </p:cNvPr>
                <p:cNvSpPr>
                  <a:spLocks/>
                </p:cNvSpPr>
                <p:nvPr/>
              </p:nvSpPr>
              <p:spPr bwMode="auto">
                <a:xfrm>
                  <a:off x="7002463" y="2984500"/>
                  <a:ext cx="14288" cy="7938"/>
                </a:xfrm>
                <a:custGeom>
                  <a:avLst/>
                  <a:gdLst/>
                  <a:ahLst/>
                  <a:cxnLst>
                    <a:cxn ang="0">
                      <a:pos x="0" y="0"/>
                    </a:cxn>
                    <a:cxn ang="0">
                      <a:pos x="11" y="6"/>
                    </a:cxn>
                    <a:cxn ang="0">
                      <a:pos x="7" y="6"/>
                    </a:cxn>
                    <a:cxn ang="0">
                      <a:pos x="0" y="2"/>
                    </a:cxn>
                    <a:cxn ang="0">
                      <a:pos x="3" y="1"/>
                    </a:cxn>
                    <a:cxn ang="0">
                      <a:pos x="0" y="0"/>
                    </a:cxn>
                  </a:cxnLst>
                  <a:rect l="0" t="0" r="r" b="b"/>
                  <a:pathLst>
                    <a:path w="11" h="6">
                      <a:moveTo>
                        <a:pt x="0" y="0"/>
                      </a:moveTo>
                      <a:cubicBezTo>
                        <a:pt x="5" y="3"/>
                        <a:pt x="8" y="2"/>
                        <a:pt x="11" y="6"/>
                      </a:cubicBezTo>
                      <a:cubicBezTo>
                        <a:pt x="7" y="6"/>
                        <a:pt x="7" y="6"/>
                        <a:pt x="7" y="6"/>
                      </a:cubicBezTo>
                      <a:cubicBezTo>
                        <a:pt x="0" y="2"/>
                        <a:pt x="0" y="2"/>
                        <a:pt x="0" y="2"/>
                      </a:cubicBezTo>
                      <a:cubicBezTo>
                        <a:pt x="1" y="2"/>
                        <a:pt x="3" y="2"/>
                        <a:pt x="3" y="1"/>
                      </a:cubicBezTo>
                      <a:lnTo>
                        <a:pt x="0" y="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1" name="Freeform 17">
                  <a:extLst>
                    <a:ext uri="{FF2B5EF4-FFF2-40B4-BE49-F238E27FC236}">
                      <a16:creationId xmlns:a16="http://schemas.microsoft.com/office/drawing/2014/main" id="{11E2E657-4137-5942-AD7F-35AFDD0B2CC6}"/>
                    </a:ext>
                  </a:extLst>
                </p:cNvPr>
                <p:cNvSpPr>
                  <a:spLocks/>
                </p:cNvSpPr>
                <p:nvPr/>
              </p:nvSpPr>
              <p:spPr bwMode="auto">
                <a:xfrm>
                  <a:off x="6800850" y="3594100"/>
                  <a:ext cx="63500" cy="65088"/>
                </a:xfrm>
                <a:custGeom>
                  <a:avLst/>
                  <a:gdLst/>
                  <a:ahLst/>
                  <a:cxnLst>
                    <a:cxn ang="0">
                      <a:pos x="24" y="7"/>
                    </a:cxn>
                    <a:cxn ang="0">
                      <a:pos x="43" y="3"/>
                    </a:cxn>
                    <a:cxn ang="0">
                      <a:pos x="48" y="16"/>
                    </a:cxn>
                    <a:cxn ang="0">
                      <a:pos x="27" y="49"/>
                    </a:cxn>
                    <a:cxn ang="0">
                      <a:pos x="0" y="7"/>
                    </a:cxn>
                    <a:cxn ang="0">
                      <a:pos x="24" y="7"/>
                    </a:cxn>
                  </a:cxnLst>
                  <a:rect l="0" t="0" r="r" b="b"/>
                  <a:pathLst>
                    <a:path w="48" h="49">
                      <a:moveTo>
                        <a:pt x="24" y="7"/>
                      </a:moveTo>
                      <a:cubicBezTo>
                        <a:pt x="30" y="7"/>
                        <a:pt x="37" y="5"/>
                        <a:pt x="43" y="3"/>
                      </a:cubicBezTo>
                      <a:cubicBezTo>
                        <a:pt x="45" y="8"/>
                        <a:pt x="48" y="11"/>
                        <a:pt x="48" y="16"/>
                      </a:cubicBezTo>
                      <a:cubicBezTo>
                        <a:pt x="48" y="26"/>
                        <a:pt x="36" y="49"/>
                        <a:pt x="27" y="49"/>
                      </a:cubicBezTo>
                      <a:cubicBezTo>
                        <a:pt x="14" y="49"/>
                        <a:pt x="0" y="16"/>
                        <a:pt x="0" y="7"/>
                      </a:cubicBezTo>
                      <a:cubicBezTo>
                        <a:pt x="0" y="0"/>
                        <a:pt x="24" y="7"/>
                        <a:pt x="24" y="7"/>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2" name="Freeform 18">
                  <a:extLst>
                    <a:ext uri="{FF2B5EF4-FFF2-40B4-BE49-F238E27FC236}">
                      <a16:creationId xmlns:a16="http://schemas.microsoft.com/office/drawing/2014/main" id="{5B0888A2-AE55-A74C-B860-8CA5EDBB0126}"/>
                    </a:ext>
                  </a:extLst>
                </p:cNvPr>
                <p:cNvSpPr>
                  <a:spLocks/>
                </p:cNvSpPr>
                <p:nvPr/>
              </p:nvSpPr>
              <p:spPr bwMode="auto">
                <a:xfrm>
                  <a:off x="6275388" y="3057525"/>
                  <a:ext cx="676275" cy="509588"/>
                </a:xfrm>
                <a:custGeom>
                  <a:avLst/>
                  <a:gdLst/>
                  <a:ahLst/>
                  <a:cxnLst>
                    <a:cxn ang="0">
                      <a:pos x="508" y="232"/>
                    </a:cxn>
                    <a:cxn ang="0">
                      <a:pos x="501" y="272"/>
                    </a:cxn>
                    <a:cxn ang="0">
                      <a:pos x="478" y="312"/>
                    </a:cxn>
                    <a:cxn ang="0">
                      <a:pos x="465" y="351"/>
                    </a:cxn>
                    <a:cxn ang="0">
                      <a:pos x="398" y="370"/>
                    </a:cxn>
                    <a:cxn ang="0">
                      <a:pos x="335" y="350"/>
                    </a:cxn>
                    <a:cxn ang="0">
                      <a:pos x="329" y="330"/>
                    </a:cxn>
                    <a:cxn ang="0">
                      <a:pos x="314" y="333"/>
                    </a:cxn>
                    <a:cxn ang="0">
                      <a:pos x="313" y="315"/>
                    </a:cxn>
                    <a:cxn ang="0">
                      <a:pos x="301" y="329"/>
                    </a:cxn>
                    <a:cxn ang="0">
                      <a:pos x="310" y="292"/>
                    </a:cxn>
                    <a:cxn ang="0">
                      <a:pos x="278" y="315"/>
                    </a:cxn>
                    <a:cxn ang="0">
                      <a:pos x="214" y="276"/>
                    </a:cxn>
                    <a:cxn ang="0">
                      <a:pos x="131" y="308"/>
                    </a:cxn>
                    <a:cxn ang="0">
                      <a:pos x="93" y="311"/>
                    </a:cxn>
                    <a:cxn ang="0">
                      <a:pos x="22" y="310"/>
                    </a:cxn>
                    <a:cxn ang="0">
                      <a:pos x="23" y="262"/>
                    </a:cxn>
                    <a:cxn ang="0">
                      <a:pos x="2" y="204"/>
                    </a:cxn>
                    <a:cxn ang="0">
                      <a:pos x="9" y="204"/>
                    </a:cxn>
                    <a:cxn ang="0">
                      <a:pos x="3" y="176"/>
                    </a:cxn>
                    <a:cxn ang="0">
                      <a:pos x="8" y="145"/>
                    </a:cxn>
                    <a:cxn ang="0">
                      <a:pos x="32" y="132"/>
                    </a:cxn>
                    <a:cxn ang="0">
                      <a:pos x="114" y="95"/>
                    </a:cxn>
                    <a:cxn ang="0">
                      <a:pos x="119" y="76"/>
                    </a:cxn>
                    <a:cxn ang="0">
                      <a:pos x="131" y="71"/>
                    </a:cxn>
                    <a:cxn ang="0">
                      <a:pos x="150" y="50"/>
                    </a:cxn>
                    <a:cxn ang="0">
                      <a:pos x="187" y="58"/>
                    </a:cxn>
                    <a:cxn ang="0">
                      <a:pos x="203" y="56"/>
                    </a:cxn>
                    <a:cxn ang="0">
                      <a:pos x="211" y="30"/>
                    </a:cxn>
                    <a:cxn ang="0">
                      <a:pos x="244" y="17"/>
                    </a:cxn>
                    <a:cxn ang="0">
                      <a:pos x="276" y="19"/>
                    </a:cxn>
                    <a:cxn ang="0">
                      <a:pos x="297" y="23"/>
                    </a:cxn>
                    <a:cxn ang="0">
                      <a:pos x="281" y="54"/>
                    </a:cxn>
                    <a:cxn ang="0">
                      <a:pos x="295" y="68"/>
                    </a:cxn>
                    <a:cxn ang="0">
                      <a:pos x="341" y="90"/>
                    </a:cxn>
                    <a:cxn ang="0">
                      <a:pos x="359" y="15"/>
                    </a:cxn>
                    <a:cxn ang="0">
                      <a:pos x="381" y="28"/>
                    </a:cxn>
                    <a:cxn ang="0">
                      <a:pos x="400" y="50"/>
                    </a:cxn>
                    <a:cxn ang="0">
                      <a:pos x="419" y="104"/>
                    </a:cxn>
                    <a:cxn ang="0">
                      <a:pos x="457" y="146"/>
                    </a:cxn>
                    <a:cxn ang="0">
                      <a:pos x="497" y="185"/>
                    </a:cxn>
                  </a:cxnLst>
                  <a:rect l="0" t="0" r="r" b="b"/>
                  <a:pathLst>
                    <a:path w="508" h="383">
                      <a:moveTo>
                        <a:pt x="496" y="186"/>
                      </a:moveTo>
                      <a:cubicBezTo>
                        <a:pt x="503" y="195"/>
                        <a:pt x="508" y="219"/>
                        <a:pt x="508" y="232"/>
                      </a:cubicBezTo>
                      <a:cubicBezTo>
                        <a:pt x="508" y="242"/>
                        <a:pt x="505" y="256"/>
                        <a:pt x="501" y="260"/>
                      </a:cubicBezTo>
                      <a:cubicBezTo>
                        <a:pt x="501" y="272"/>
                        <a:pt x="501" y="272"/>
                        <a:pt x="501" y="272"/>
                      </a:cubicBezTo>
                      <a:cubicBezTo>
                        <a:pt x="499" y="276"/>
                        <a:pt x="500" y="277"/>
                        <a:pt x="498" y="281"/>
                      </a:cubicBezTo>
                      <a:cubicBezTo>
                        <a:pt x="490" y="293"/>
                        <a:pt x="482" y="298"/>
                        <a:pt x="478" y="312"/>
                      </a:cubicBezTo>
                      <a:cubicBezTo>
                        <a:pt x="474" y="322"/>
                        <a:pt x="465" y="336"/>
                        <a:pt x="465" y="352"/>
                      </a:cubicBezTo>
                      <a:cubicBezTo>
                        <a:pt x="465" y="351"/>
                        <a:pt x="465" y="351"/>
                        <a:pt x="465" y="351"/>
                      </a:cubicBezTo>
                      <a:cubicBezTo>
                        <a:pt x="460" y="371"/>
                        <a:pt x="424" y="362"/>
                        <a:pt x="420" y="383"/>
                      </a:cubicBezTo>
                      <a:cubicBezTo>
                        <a:pt x="417" y="382"/>
                        <a:pt x="399" y="372"/>
                        <a:pt x="398" y="370"/>
                      </a:cubicBezTo>
                      <a:cubicBezTo>
                        <a:pt x="388" y="371"/>
                        <a:pt x="392" y="379"/>
                        <a:pt x="381" y="379"/>
                      </a:cubicBezTo>
                      <a:cubicBezTo>
                        <a:pt x="363" y="379"/>
                        <a:pt x="335" y="368"/>
                        <a:pt x="335" y="350"/>
                      </a:cubicBezTo>
                      <a:cubicBezTo>
                        <a:pt x="335" y="343"/>
                        <a:pt x="329" y="338"/>
                        <a:pt x="329" y="332"/>
                      </a:cubicBezTo>
                      <a:cubicBezTo>
                        <a:pt x="329" y="332"/>
                        <a:pt x="329" y="330"/>
                        <a:pt x="329" y="330"/>
                      </a:cubicBezTo>
                      <a:cubicBezTo>
                        <a:pt x="325" y="332"/>
                        <a:pt x="323" y="332"/>
                        <a:pt x="320" y="333"/>
                      </a:cubicBezTo>
                      <a:cubicBezTo>
                        <a:pt x="314" y="333"/>
                        <a:pt x="314" y="333"/>
                        <a:pt x="314" y="333"/>
                      </a:cubicBezTo>
                      <a:cubicBezTo>
                        <a:pt x="316" y="330"/>
                        <a:pt x="318" y="328"/>
                        <a:pt x="318" y="323"/>
                      </a:cubicBezTo>
                      <a:cubicBezTo>
                        <a:pt x="318" y="318"/>
                        <a:pt x="315" y="316"/>
                        <a:pt x="313" y="315"/>
                      </a:cubicBezTo>
                      <a:cubicBezTo>
                        <a:pt x="313" y="316"/>
                        <a:pt x="312" y="318"/>
                        <a:pt x="312" y="319"/>
                      </a:cubicBezTo>
                      <a:cubicBezTo>
                        <a:pt x="308" y="321"/>
                        <a:pt x="308" y="329"/>
                        <a:pt x="301" y="329"/>
                      </a:cubicBezTo>
                      <a:cubicBezTo>
                        <a:pt x="299" y="329"/>
                        <a:pt x="297" y="326"/>
                        <a:pt x="297" y="324"/>
                      </a:cubicBezTo>
                      <a:cubicBezTo>
                        <a:pt x="308" y="322"/>
                        <a:pt x="310" y="299"/>
                        <a:pt x="310" y="292"/>
                      </a:cubicBezTo>
                      <a:cubicBezTo>
                        <a:pt x="302" y="300"/>
                        <a:pt x="291" y="323"/>
                        <a:pt x="281" y="323"/>
                      </a:cubicBezTo>
                      <a:cubicBezTo>
                        <a:pt x="276" y="323"/>
                        <a:pt x="278" y="315"/>
                        <a:pt x="278" y="315"/>
                      </a:cubicBezTo>
                      <a:cubicBezTo>
                        <a:pt x="275" y="315"/>
                        <a:pt x="265" y="294"/>
                        <a:pt x="262" y="289"/>
                      </a:cubicBezTo>
                      <a:cubicBezTo>
                        <a:pt x="254" y="280"/>
                        <a:pt x="228" y="276"/>
                        <a:pt x="214" y="276"/>
                      </a:cubicBezTo>
                      <a:cubicBezTo>
                        <a:pt x="198" y="276"/>
                        <a:pt x="195" y="283"/>
                        <a:pt x="185" y="286"/>
                      </a:cubicBezTo>
                      <a:cubicBezTo>
                        <a:pt x="163" y="293"/>
                        <a:pt x="135" y="285"/>
                        <a:pt x="131" y="308"/>
                      </a:cubicBezTo>
                      <a:cubicBezTo>
                        <a:pt x="122" y="309"/>
                        <a:pt x="115" y="311"/>
                        <a:pt x="105" y="311"/>
                      </a:cubicBezTo>
                      <a:cubicBezTo>
                        <a:pt x="98" y="307"/>
                        <a:pt x="98" y="311"/>
                        <a:pt x="93" y="311"/>
                      </a:cubicBezTo>
                      <a:cubicBezTo>
                        <a:pt x="77" y="311"/>
                        <a:pt x="71" y="326"/>
                        <a:pt x="51" y="326"/>
                      </a:cubicBezTo>
                      <a:cubicBezTo>
                        <a:pt x="43" y="326"/>
                        <a:pt x="22" y="316"/>
                        <a:pt x="22" y="310"/>
                      </a:cubicBezTo>
                      <a:cubicBezTo>
                        <a:pt x="22" y="303"/>
                        <a:pt x="32" y="300"/>
                        <a:pt x="32" y="290"/>
                      </a:cubicBezTo>
                      <a:cubicBezTo>
                        <a:pt x="32" y="277"/>
                        <a:pt x="26" y="270"/>
                        <a:pt x="23" y="262"/>
                      </a:cubicBezTo>
                      <a:cubicBezTo>
                        <a:pt x="18" y="243"/>
                        <a:pt x="17" y="237"/>
                        <a:pt x="11" y="220"/>
                      </a:cubicBezTo>
                      <a:cubicBezTo>
                        <a:pt x="9" y="213"/>
                        <a:pt x="0" y="211"/>
                        <a:pt x="2" y="204"/>
                      </a:cubicBezTo>
                      <a:cubicBezTo>
                        <a:pt x="3" y="202"/>
                        <a:pt x="3" y="201"/>
                        <a:pt x="5" y="198"/>
                      </a:cubicBezTo>
                      <a:cubicBezTo>
                        <a:pt x="6" y="201"/>
                        <a:pt x="7" y="203"/>
                        <a:pt x="9" y="204"/>
                      </a:cubicBezTo>
                      <a:cubicBezTo>
                        <a:pt x="10" y="202"/>
                        <a:pt x="9" y="201"/>
                        <a:pt x="9" y="198"/>
                      </a:cubicBezTo>
                      <a:cubicBezTo>
                        <a:pt x="9" y="192"/>
                        <a:pt x="3" y="187"/>
                        <a:pt x="3" y="176"/>
                      </a:cubicBezTo>
                      <a:cubicBezTo>
                        <a:pt x="3" y="162"/>
                        <a:pt x="3" y="161"/>
                        <a:pt x="3" y="150"/>
                      </a:cubicBezTo>
                      <a:cubicBezTo>
                        <a:pt x="3" y="146"/>
                        <a:pt x="7" y="146"/>
                        <a:pt x="8" y="145"/>
                      </a:cubicBezTo>
                      <a:cubicBezTo>
                        <a:pt x="9" y="146"/>
                        <a:pt x="9" y="148"/>
                        <a:pt x="9" y="149"/>
                      </a:cubicBezTo>
                      <a:cubicBezTo>
                        <a:pt x="17" y="148"/>
                        <a:pt x="27" y="137"/>
                        <a:pt x="32" y="132"/>
                      </a:cubicBezTo>
                      <a:cubicBezTo>
                        <a:pt x="37" y="127"/>
                        <a:pt x="53" y="126"/>
                        <a:pt x="62" y="125"/>
                      </a:cubicBezTo>
                      <a:cubicBezTo>
                        <a:pt x="78" y="122"/>
                        <a:pt x="114" y="110"/>
                        <a:pt x="114" y="95"/>
                      </a:cubicBezTo>
                      <a:cubicBezTo>
                        <a:pt x="114" y="92"/>
                        <a:pt x="114" y="90"/>
                        <a:pt x="114" y="87"/>
                      </a:cubicBezTo>
                      <a:cubicBezTo>
                        <a:pt x="114" y="83"/>
                        <a:pt x="115" y="79"/>
                        <a:pt x="119" y="76"/>
                      </a:cubicBezTo>
                      <a:cubicBezTo>
                        <a:pt x="122" y="80"/>
                        <a:pt x="124" y="82"/>
                        <a:pt x="126" y="85"/>
                      </a:cubicBezTo>
                      <a:cubicBezTo>
                        <a:pt x="131" y="82"/>
                        <a:pt x="129" y="75"/>
                        <a:pt x="131" y="71"/>
                      </a:cubicBezTo>
                      <a:cubicBezTo>
                        <a:pt x="134" y="72"/>
                        <a:pt x="137" y="74"/>
                        <a:pt x="140" y="74"/>
                      </a:cubicBezTo>
                      <a:cubicBezTo>
                        <a:pt x="140" y="62"/>
                        <a:pt x="149" y="60"/>
                        <a:pt x="150" y="50"/>
                      </a:cubicBezTo>
                      <a:cubicBezTo>
                        <a:pt x="162" y="50"/>
                        <a:pt x="164" y="41"/>
                        <a:pt x="173" y="41"/>
                      </a:cubicBezTo>
                      <a:cubicBezTo>
                        <a:pt x="181" y="41"/>
                        <a:pt x="186" y="50"/>
                        <a:pt x="187" y="58"/>
                      </a:cubicBezTo>
                      <a:cubicBezTo>
                        <a:pt x="189" y="55"/>
                        <a:pt x="192" y="53"/>
                        <a:pt x="196" y="53"/>
                      </a:cubicBezTo>
                      <a:cubicBezTo>
                        <a:pt x="198" y="53"/>
                        <a:pt x="202" y="56"/>
                        <a:pt x="203" y="56"/>
                      </a:cubicBezTo>
                      <a:cubicBezTo>
                        <a:pt x="205" y="52"/>
                        <a:pt x="204" y="49"/>
                        <a:pt x="204" y="45"/>
                      </a:cubicBezTo>
                      <a:cubicBezTo>
                        <a:pt x="204" y="39"/>
                        <a:pt x="211" y="36"/>
                        <a:pt x="211" y="30"/>
                      </a:cubicBezTo>
                      <a:cubicBezTo>
                        <a:pt x="211" y="24"/>
                        <a:pt x="228" y="20"/>
                        <a:pt x="236" y="20"/>
                      </a:cubicBezTo>
                      <a:cubicBezTo>
                        <a:pt x="239" y="20"/>
                        <a:pt x="243" y="17"/>
                        <a:pt x="244" y="17"/>
                      </a:cubicBezTo>
                      <a:cubicBezTo>
                        <a:pt x="241" y="13"/>
                        <a:pt x="237" y="11"/>
                        <a:pt x="236" y="7"/>
                      </a:cubicBezTo>
                      <a:cubicBezTo>
                        <a:pt x="251" y="13"/>
                        <a:pt x="260" y="19"/>
                        <a:pt x="276" y="19"/>
                      </a:cubicBezTo>
                      <a:cubicBezTo>
                        <a:pt x="281" y="19"/>
                        <a:pt x="283" y="15"/>
                        <a:pt x="288" y="15"/>
                      </a:cubicBezTo>
                      <a:cubicBezTo>
                        <a:pt x="291" y="15"/>
                        <a:pt x="297" y="20"/>
                        <a:pt x="297" y="23"/>
                      </a:cubicBezTo>
                      <a:cubicBezTo>
                        <a:pt x="297" y="29"/>
                        <a:pt x="290" y="30"/>
                        <a:pt x="287" y="32"/>
                      </a:cubicBezTo>
                      <a:cubicBezTo>
                        <a:pt x="281" y="54"/>
                        <a:pt x="281" y="54"/>
                        <a:pt x="281" y="54"/>
                      </a:cubicBezTo>
                      <a:cubicBezTo>
                        <a:pt x="281" y="58"/>
                        <a:pt x="288" y="57"/>
                        <a:pt x="290" y="59"/>
                      </a:cubicBezTo>
                      <a:cubicBezTo>
                        <a:pt x="293" y="60"/>
                        <a:pt x="293" y="67"/>
                        <a:pt x="295" y="68"/>
                      </a:cubicBezTo>
                      <a:cubicBezTo>
                        <a:pt x="306" y="72"/>
                        <a:pt x="313" y="74"/>
                        <a:pt x="324" y="79"/>
                      </a:cubicBezTo>
                      <a:cubicBezTo>
                        <a:pt x="330" y="81"/>
                        <a:pt x="333" y="90"/>
                        <a:pt x="341" y="90"/>
                      </a:cubicBezTo>
                      <a:cubicBezTo>
                        <a:pt x="355" y="90"/>
                        <a:pt x="357" y="64"/>
                        <a:pt x="359" y="54"/>
                      </a:cubicBezTo>
                      <a:cubicBezTo>
                        <a:pt x="359" y="15"/>
                        <a:pt x="359" y="15"/>
                        <a:pt x="359" y="15"/>
                      </a:cubicBezTo>
                      <a:cubicBezTo>
                        <a:pt x="366" y="9"/>
                        <a:pt x="364" y="4"/>
                        <a:pt x="372" y="0"/>
                      </a:cubicBezTo>
                      <a:cubicBezTo>
                        <a:pt x="373" y="11"/>
                        <a:pt x="379" y="19"/>
                        <a:pt x="381" y="28"/>
                      </a:cubicBezTo>
                      <a:cubicBezTo>
                        <a:pt x="383" y="34"/>
                        <a:pt x="381" y="42"/>
                        <a:pt x="386" y="45"/>
                      </a:cubicBezTo>
                      <a:cubicBezTo>
                        <a:pt x="390" y="47"/>
                        <a:pt x="399" y="49"/>
                        <a:pt x="400" y="50"/>
                      </a:cubicBezTo>
                      <a:cubicBezTo>
                        <a:pt x="406" y="54"/>
                        <a:pt x="406" y="68"/>
                        <a:pt x="408" y="75"/>
                      </a:cubicBezTo>
                      <a:cubicBezTo>
                        <a:pt x="412" y="87"/>
                        <a:pt x="415" y="93"/>
                        <a:pt x="419" y="104"/>
                      </a:cubicBezTo>
                      <a:cubicBezTo>
                        <a:pt x="422" y="114"/>
                        <a:pt x="441" y="118"/>
                        <a:pt x="449" y="126"/>
                      </a:cubicBezTo>
                      <a:cubicBezTo>
                        <a:pt x="454" y="131"/>
                        <a:pt x="455" y="139"/>
                        <a:pt x="457" y="146"/>
                      </a:cubicBezTo>
                      <a:cubicBezTo>
                        <a:pt x="459" y="151"/>
                        <a:pt x="466" y="151"/>
                        <a:pt x="471" y="151"/>
                      </a:cubicBezTo>
                      <a:cubicBezTo>
                        <a:pt x="471" y="169"/>
                        <a:pt x="488" y="176"/>
                        <a:pt x="497" y="185"/>
                      </a:cubicBezTo>
                      <a:lnTo>
                        <a:pt x="496" y="186"/>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3" name="Freeform 19">
                  <a:extLst>
                    <a:ext uri="{FF2B5EF4-FFF2-40B4-BE49-F238E27FC236}">
                      <a16:creationId xmlns:a16="http://schemas.microsoft.com/office/drawing/2014/main" id="{306A7441-ACAD-144C-A693-AEE60C692A3C}"/>
                    </a:ext>
                  </a:extLst>
                </p:cNvPr>
                <p:cNvSpPr>
                  <a:spLocks/>
                </p:cNvSpPr>
                <p:nvPr/>
              </p:nvSpPr>
              <p:spPr bwMode="auto">
                <a:xfrm>
                  <a:off x="7043738" y="3598863"/>
                  <a:ext cx="127000" cy="125413"/>
                </a:xfrm>
                <a:custGeom>
                  <a:avLst/>
                  <a:gdLst/>
                  <a:ahLst/>
                  <a:cxnLst>
                    <a:cxn ang="0">
                      <a:pos x="58" y="26"/>
                    </a:cxn>
                    <a:cxn ang="0">
                      <a:pos x="59" y="22"/>
                    </a:cxn>
                    <a:cxn ang="0">
                      <a:pos x="67" y="17"/>
                    </a:cxn>
                    <a:cxn ang="0">
                      <a:pos x="67" y="14"/>
                    </a:cxn>
                    <a:cxn ang="0">
                      <a:pos x="78" y="0"/>
                    </a:cxn>
                    <a:cxn ang="0">
                      <a:pos x="81" y="4"/>
                    </a:cxn>
                    <a:cxn ang="0">
                      <a:pos x="83" y="10"/>
                    </a:cxn>
                    <a:cxn ang="0">
                      <a:pos x="90" y="6"/>
                    </a:cxn>
                    <a:cxn ang="0">
                      <a:pos x="94" y="8"/>
                    </a:cxn>
                    <a:cxn ang="0">
                      <a:pos x="96" y="15"/>
                    </a:cxn>
                    <a:cxn ang="0">
                      <a:pos x="79" y="37"/>
                    </a:cxn>
                    <a:cxn ang="0">
                      <a:pos x="79" y="50"/>
                    </a:cxn>
                    <a:cxn ang="0">
                      <a:pos x="63" y="53"/>
                    </a:cxn>
                    <a:cxn ang="0">
                      <a:pos x="49" y="84"/>
                    </a:cxn>
                    <a:cxn ang="0">
                      <a:pos x="32" y="94"/>
                    </a:cxn>
                    <a:cxn ang="0">
                      <a:pos x="23" y="92"/>
                    </a:cxn>
                    <a:cxn ang="0">
                      <a:pos x="3" y="83"/>
                    </a:cxn>
                    <a:cxn ang="0">
                      <a:pos x="0" y="81"/>
                    </a:cxn>
                    <a:cxn ang="0">
                      <a:pos x="18" y="57"/>
                    </a:cxn>
                    <a:cxn ang="0">
                      <a:pos x="25" y="51"/>
                    </a:cxn>
                    <a:cxn ang="0">
                      <a:pos x="50" y="37"/>
                    </a:cxn>
                    <a:cxn ang="0">
                      <a:pos x="58" y="26"/>
                    </a:cxn>
                  </a:cxnLst>
                  <a:rect l="0" t="0" r="r" b="b"/>
                  <a:pathLst>
                    <a:path w="96" h="94">
                      <a:moveTo>
                        <a:pt x="58" y="26"/>
                      </a:moveTo>
                      <a:cubicBezTo>
                        <a:pt x="58" y="26"/>
                        <a:pt x="58" y="23"/>
                        <a:pt x="59" y="22"/>
                      </a:cubicBezTo>
                      <a:cubicBezTo>
                        <a:pt x="60" y="18"/>
                        <a:pt x="63" y="17"/>
                        <a:pt x="67" y="17"/>
                      </a:cubicBezTo>
                      <a:cubicBezTo>
                        <a:pt x="67" y="16"/>
                        <a:pt x="67" y="15"/>
                        <a:pt x="67" y="14"/>
                      </a:cubicBezTo>
                      <a:cubicBezTo>
                        <a:pt x="67" y="8"/>
                        <a:pt x="74" y="2"/>
                        <a:pt x="78" y="0"/>
                      </a:cubicBezTo>
                      <a:cubicBezTo>
                        <a:pt x="78" y="3"/>
                        <a:pt x="79" y="4"/>
                        <a:pt x="81" y="4"/>
                      </a:cubicBezTo>
                      <a:cubicBezTo>
                        <a:pt x="81" y="7"/>
                        <a:pt x="80" y="10"/>
                        <a:pt x="83" y="10"/>
                      </a:cubicBezTo>
                      <a:cubicBezTo>
                        <a:pt x="86" y="10"/>
                        <a:pt x="88" y="7"/>
                        <a:pt x="90" y="6"/>
                      </a:cubicBezTo>
                      <a:cubicBezTo>
                        <a:pt x="91" y="8"/>
                        <a:pt x="92" y="8"/>
                        <a:pt x="94" y="8"/>
                      </a:cubicBezTo>
                      <a:cubicBezTo>
                        <a:pt x="94" y="12"/>
                        <a:pt x="94" y="14"/>
                        <a:pt x="96" y="15"/>
                      </a:cubicBezTo>
                      <a:cubicBezTo>
                        <a:pt x="95" y="21"/>
                        <a:pt x="86" y="37"/>
                        <a:pt x="79" y="37"/>
                      </a:cubicBezTo>
                      <a:cubicBezTo>
                        <a:pt x="78" y="43"/>
                        <a:pt x="80" y="45"/>
                        <a:pt x="79" y="50"/>
                      </a:cubicBezTo>
                      <a:cubicBezTo>
                        <a:pt x="77" y="50"/>
                        <a:pt x="66" y="53"/>
                        <a:pt x="63" y="53"/>
                      </a:cubicBezTo>
                      <a:cubicBezTo>
                        <a:pt x="61" y="58"/>
                        <a:pt x="49" y="84"/>
                        <a:pt x="49" y="84"/>
                      </a:cubicBezTo>
                      <a:cubicBezTo>
                        <a:pt x="45" y="88"/>
                        <a:pt x="37" y="94"/>
                        <a:pt x="32" y="94"/>
                      </a:cubicBezTo>
                      <a:cubicBezTo>
                        <a:pt x="30" y="94"/>
                        <a:pt x="25" y="92"/>
                        <a:pt x="23" y="92"/>
                      </a:cubicBezTo>
                      <a:cubicBezTo>
                        <a:pt x="20" y="92"/>
                        <a:pt x="3" y="85"/>
                        <a:pt x="3" y="83"/>
                      </a:cubicBezTo>
                      <a:cubicBezTo>
                        <a:pt x="2" y="83"/>
                        <a:pt x="0" y="82"/>
                        <a:pt x="0" y="81"/>
                      </a:cubicBezTo>
                      <a:cubicBezTo>
                        <a:pt x="0" y="70"/>
                        <a:pt x="14" y="64"/>
                        <a:pt x="18" y="57"/>
                      </a:cubicBezTo>
                      <a:cubicBezTo>
                        <a:pt x="20" y="54"/>
                        <a:pt x="22" y="51"/>
                        <a:pt x="25" y="51"/>
                      </a:cubicBezTo>
                      <a:cubicBezTo>
                        <a:pt x="36" y="51"/>
                        <a:pt x="42" y="40"/>
                        <a:pt x="50" y="37"/>
                      </a:cubicBezTo>
                      <a:cubicBezTo>
                        <a:pt x="52" y="36"/>
                        <a:pt x="58" y="26"/>
                        <a:pt x="58" y="26"/>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4" name="Freeform 20">
                  <a:extLst>
                    <a:ext uri="{FF2B5EF4-FFF2-40B4-BE49-F238E27FC236}">
                      <a16:creationId xmlns:a16="http://schemas.microsoft.com/office/drawing/2014/main" id="{1A81000C-A8E1-524D-9528-F61A804CB1F1}"/>
                    </a:ext>
                  </a:extLst>
                </p:cNvPr>
                <p:cNvSpPr>
                  <a:spLocks/>
                </p:cNvSpPr>
                <p:nvPr/>
              </p:nvSpPr>
              <p:spPr bwMode="auto">
                <a:xfrm>
                  <a:off x="7148513" y="3476625"/>
                  <a:ext cx="93663" cy="139700"/>
                </a:xfrm>
                <a:custGeom>
                  <a:avLst/>
                  <a:gdLst/>
                  <a:ahLst/>
                  <a:cxnLst>
                    <a:cxn ang="0">
                      <a:pos x="22" y="40"/>
                    </a:cxn>
                    <a:cxn ang="0">
                      <a:pos x="17" y="31"/>
                    </a:cxn>
                    <a:cxn ang="0">
                      <a:pos x="19" y="27"/>
                    </a:cxn>
                    <a:cxn ang="0">
                      <a:pos x="0" y="0"/>
                    </a:cxn>
                    <a:cxn ang="0">
                      <a:pos x="16" y="12"/>
                    </a:cxn>
                    <a:cxn ang="0">
                      <a:pos x="22" y="19"/>
                    </a:cxn>
                    <a:cxn ang="0">
                      <a:pos x="20" y="22"/>
                    </a:cxn>
                    <a:cxn ang="0">
                      <a:pos x="27" y="37"/>
                    </a:cxn>
                    <a:cxn ang="0">
                      <a:pos x="30" y="37"/>
                    </a:cxn>
                    <a:cxn ang="0">
                      <a:pos x="34" y="32"/>
                    </a:cxn>
                    <a:cxn ang="0">
                      <a:pos x="37" y="32"/>
                    </a:cxn>
                    <a:cxn ang="0">
                      <a:pos x="53" y="50"/>
                    </a:cxn>
                    <a:cxn ang="0">
                      <a:pos x="68" y="46"/>
                    </a:cxn>
                    <a:cxn ang="0">
                      <a:pos x="71" y="48"/>
                    </a:cxn>
                    <a:cxn ang="0">
                      <a:pos x="63" y="71"/>
                    </a:cxn>
                    <a:cxn ang="0">
                      <a:pos x="61" y="68"/>
                    </a:cxn>
                    <a:cxn ang="0">
                      <a:pos x="60" y="70"/>
                    </a:cxn>
                    <a:cxn ang="0">
                      <a:pos x="51" y="75"/>
                    </a:cxn>
                    <a:cxn ang="0">
                      <a:pos x="52" y="80"/>
                    </a:cxn>
                    <a:cxn ang="0">
                      <a:pos x="46" y="89"/>
                    </a:cxn>
                    <a:cxn ang="0">
                      <a:pos x="30" y="104"/>
                    </a:cxn>
                    <a:cxn ang="0">
                      <a:pos x="23" y="98"/>
                    </a:cxn>
                    <a:cxn ang="0">
                      <a:pos x="29" y="86"/>
                    </a:cxn>
                    <a:cxn ang="0">
                      <a:pos x="12" y="72"/>
                    </a:cxn>
                    <a:cxn ang="0">
                      <a:pos x="19" y="65"/>
                    </a:cxn>
                    <a:cxn ang="0">
                      <a:pos x="24" y="48"/>
                    </a:cxn>
                    <a:cxn ang="0">
                      <a:pos x="22" y="38"/>
                    </a:cxn>
                    <a:cxn ang="0">
                      <a:pos x="22" y="38"/>
                    </a:cxn>
                    <a:cxn ang="0">
                      <a:pos x="22" y="40"/>
                    </a:cxn>
                  </a:cxnLst>
                  <a:rect l="0" t="0" r="r" b="b"/>
                  <a:pathLst>
                    <a:path w="71" h="104">
                      <a:moveTo>
                        <a:pt x="22" y="40"/>
                      </a:moveTo>
                      <a:cubicBezTo>
                        <a:pt x="21" y="36"/>
                        <a:pt x="17" y="35"/>
                        <a:pt x="17" y="31"/>
                      </a:cubicBezTo>
                      <a:cubicBezTo>
                        <a:pt x="17" y="30"/>
                        <a:pt x="18" y="28"/>
                        <a:pt x="19" y="27"/>
                      </a:cubicBezTo>
                      <a:cubicBezTo>
                        <a:pt x="8" y="25"/>
                        <a:pt x="2" y="11"/>
                        <a:pt x="0" y="0"/>
                      </a:cubicBezTo>
                      <a:cubicBezTo>
                        <a:pt x="4" y="7"/>
                        <a:pt x="12" y="8"/>
                        <a:pt x="16" y="12"/>
                      </a:cubicBezTo>
                      <a:cubicBezTo>
                        <a:pt x="19" y="15"/>
                        <a:pt x="19" y="18"/>
                        <a:pt x="22" y="19"/>
                      </a:cubicBezTo>
                      <a:cubicBezTo>
                        <a:pt x="21" y="21"/>
                        <a:pt x="20" y="21"/>
                        <a:pt x="20" y="22"/>
                      </a:cubicBezTo>
                      <a:cubicBezTo>
                        <a:pt x="20" y="25"/>
                        <a:pt x="25" y="34"/>
                        <a:pt x="27" y="37"/>
                      </a:cubicBezTo>
                      <a:cubicBezTo>
                        <a:pt x="30" y="37"/>
                        <a:pt x="30" y="37"/>
                        <a:pt x="30" y="37"/>
                      </a:cubicBezTo>
                      <a:cubicBezTo>
                        <a:pt x="30" y="34"/>
                        <a:pt x="32" y="32"/>
                        <a:pt x="34" y="32"/>
                      </a:cubicBezTo>
                      <a:cubicBezTo>
                        <a:pt x="35" y="32"/>
                        <a:pt x="36" y="32"/>
                        <a:pt x="37" y="32"/>
                      </a:cubicBezTo>
                      <a:cubicBezTo>
                        <a:pt x="37" y="44"/>
                        <a:pt x="42" y="50"/>
                        <a:pt x="53" y="50"/>
                      </a:cubicBezTo>
                      <a:cubicBezTo>
                        <a:pt x="61" y="50"/>
                        <a:pt x="61" y="46"/>
                        <a:pt x="68" y="46"/>
                      </a:cubicBezTo>
                      <a:cubicBezTo>
                        <a:pt x="69" y="46"/>
                        <a:pt x="71" y="47"/>
                        <a:pt x="71" y="48"/>
                      </a:cubicBezTo>
                      <a:cubicBezTo>
                        <a:pt x="65" y="55"/>
                        <a:pt x="67" y="64"/>
                        <a:pt x="63" y="71"/>
                      </a:cubicBezTo>
                      <a:cubicBezTo>
                        <a:pt x="61" y="68"/>
                        <a:pt x="61" y="68"/>
                        <a:pt x="61" y="68"/>
                      </a:cubicBezTo>
                      <a:cubicBezTo>
                        <a:pt x="60" y="68"/>
                        <a:pt x="60" y="70"/>
                        <a:pt x="60" y="70"/>
                      </a:cubicBezTo>
                      <a:cubicBezTo>
                        <a:pt x="55" y="71"/>
                        <a:pt x="51" y="72"/>
                        <a:pt x="51" y="75"/>
                      </a:cubicBezTo>
                      <a:cubicBezTo>
                        <a:pt x="51" y="77"/>
                        <a:pt x="52" y="78"/>
                        <a:pt x="52" y="80"/>
                      </a:cubicBezTo>
                      <a:cubicBezTo>
                        <a:pt x="52" y="83"/>
                        <a:pt x="47" y="87"/>
                        <a:pt x="46" y="89"/>
                      </a:cubicBezTo>
                      <a:cubicBezTo>
                        <a:pt x="42" y="95"/>
                        <a:pt x="39" y="104"/>
                        <a:pt x="30" y="104"/>
                      </a:cubicBezTo>
                      <a:cubicBezTo>
                        <a:pt x="26" y="104"/>
                        <a:pt x="23" y="102"/>
                        <a:pt x="23" y="98"/>
                      </a:cubicBezTo>
                      <a:cubicBezTo>
                        <a:pt x="23" y="93"/>
                        <a:pt x="29" y="91"/>
                        <a:pt x="29" y="86"/>
                      </a:cubicBezTo>
                      <a:cubicBezTo>
                        <a:pt x="29" y="77"/>
                        <a:pt x="12" y="80"/>
                        <a:pt x="12" y="72"/>
                      </a:cubicBezTo>
                      <a:cubicBezTo>
                        <a:pt x="12" y="68"/>
                        <a:pt x="16" y="67"/>
                        <a:pt x="19" y="65"/>
                      </a:cubicBezTo>
                      <a:cubicBezTo>
                        <a:pt x="23" y="61"/>
                        <a:pt x="24" y="55"/>
                        <a:pt x="24" y="48"/>
                      </a:cubicBezTo>
                      <a:cubicBezTo>
                        <a:pt x="24" y="44"/>
                        <a:pt x="22" y="40"/>
                        <a:pt x="22" y="38"/>
                      </a:cubicBezTo>
                      <a:cubicBezTo>
                        <a:pt x="22" y="38"/>
                        <a:pt x="22" y="38"/>
                        <a:pt x="22" y="38"/>
                      </a:cubicBezTo>
                      <a:lnTo>
                        <a:pt x="22" y="40"/>
                      </a:ln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5" name="Freeform 116">
                  <a:extLst>
                    <a:ext uri="{FF2B5EF4-FFF2-40B4-BE49-F238E27FC236}">
                      <a16:creationId xmlns:a16="http://schemas.microsoft.com/office/drawing/2014/main" id="{033C2DB3-18B7-AC4D-A5CC-1A5D88DC19B3}"/>
                    </a:ext>
                  </a:extLst>
                </p:cNvPr>
                <p:cNvSpPr>
                  <a:spLocks/>
                </p:cNvSpPr>
                <p:nvPr/>
              </p:nvSpPr>
              <p:spPr bwMode="auto">
                <a:xfrm>
                  <a:off x="6856413" y="3582988"/>
                  <a:ext cx="6350" cy="9525"/>
                </a:xfrm>
                <a:custGeom>
                  <a:avLst/>
                  <a:gdLst/>
                  <a:ahLst/>
                  <a:cxnLst>
                    <a:cxn ang="0">
                      <a:pos x="5" y="0"/>
                    </a:cxn>
                    <a:cxn ang="0">
                      <a:pos x="4" y="7"/>
                    </a:cxn>
                    <a:cxn ang="0">
                      <a:pos x="0" y="0"/>
                    </a:cxn>
                    <a:cxn ang="0">
                      <a:pos x="5" y="0"/>
                    </a:cxn>
                  </a:cxnLst>
                  <a:rect l="0" t="0" r="r" b="b"/>
                  <a:pathLst>
                    <a:path w="5" h="7">
                      <a:moveTo>
                        <a:pt x="5" y="0"/>
                      </a:moveTo>
                      <a:cubicBezTo>
                        <a:pt x="5" y="4"/>
                        <a:pt x="4" y="5"/>
                        <a:pt x="4" y="7"/>
                      </a:cubicBezTo>
                      <a:cubicBezTo>
                        <a:pt x="0" y="6"/>
                        <a:pt x="0" y="3"/>
                        <a:pt x="0" y="0"/>
                      </a:cubicBezTo>
                      <a:cubicBezTo>
                        <a:pt x="2" y="0"/>
                        <a:pt x="4" y="0"/>
                        <a:pt x="5" y="0"/>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6" name="Freeform 117">
                  <a:extLst>
                    <a:ext uri="{FF2B5EF4-FFF2-40B4-BE49-F238E27FC236}">
                      <a16:creationId xmlns:a16="http://schemas.microsoft.com/office/drawing/2014/main" id="{DAF5CBCF-9173-184C-955F-31364609C6F5}"/>
                    </a:ext>
                  </a:extLst>
                </p:cNvPr>
                <p:cNvSpPr>
                  <a:spLocks/>
                </p:cNvSpPr>
                <p:nvPr/>
              </p:nvSpPr>
              <p:spPr bwMode="auto">
                <a:xfrm>
                  <a:off x="6664325" y="3500438"/>
                  <a:ext cx="22225" cy="11113"/>
                </a:xfrm>
                <a:custGeom>
                  <a:avLst/>
                  <a:gdLst/>
                  <a:ahLst/>
                  <a:cxnLst>
                    <a:cxn ang="0">
                      <a:pos x="16" y="4"/>
                    </a:cxn>
                    <a:cxn ang="0">
                      <a:pos x="0" y="4"/>
                    </a:cxn>
                    <a:cxn ang="0">
                      <a:pos x="16" y="4"/>
                    </a:cxn>
                  </a:cxnLst>
                  <a:rect l="0" t="0" r="r" b="b"/>
                  <a:pathLst>
                    <a:path w="16" h="8">
                      <a:moveTo>
                        <a:pt x="16" y="4"/>
                      </a:moveTo>
                      <a:cubicBezTo>
                        <a:pt x="11" y="7"/>
                        <a:pt x="4" y="8"/>
                        <a:pt x="0" y="4"/>
                      </a:cubicBezTo>
                      <a:cubicBezTo>
                        <a:pt x="9" y="0"/>
                        <a:pt x="10" y="0"/>
                        <a:pt x="16" y="4"/>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07" name="Freeform 118">
                  <a:extLst>
                    <a:ext uri="{FF2B5EF4-FFF2-40B4-BE49-F238E27FC236}">
                      <a16:creationId xmlns:a16="http://schemas.microsoft.com/office/drawing/2014/main" id="{A57B48DE-7CCE-7340-A082-6A10D0632914}"/>
                    </a:ext>
                  </a:extLst>
                </p:cNvPr>
                <p:cNvSpPr>
                  <a:spLocks/>
                </p:cNvSpPr>
                <p:nvPr/>
              </p:nvSpPr>
              <p:spPr bwMode="auto">
                <a:xfrm>
                  <a:off x="6556375" y="3065463"/>
                  <a:ext cx="22225" cy="9525"/>
                </a:xfrm>
                <a:custGeom>
                  <a:avLst/>
                  <a:gdLst/>
                  <a:ahLst/>
                  <a:cxnLst>
                    <a:cxn ang="0">
                      <a:pos x="17" y="1"/>
                    </a:cxn>
                    <a:cxn ang="0">
                      <a:pos x="17" y="7"/>
                    </a:cxn>
                    <a:cxn ang="0">
                      <a:pos x="13" y="7"/>
                    </a:cxn>
                    <a:cxn ang="0">
                      <a:pos x="0" y="3"/>
                    </a:cxn>
                    <a:cxn ang="0">
                      <a:pos x="17" y="1"/>
                    </a:cxn>
                  </a:cxnLst>
                  <a:rect l="0" t="0" r="r" b="b"/>
                  <a:pathLst>
                    <a:path w="17" h="7">
                      <a:moveTo>
                        <a:pt x="17" y="1"/>
                      </a:moveTo>
                      <a:cubicBezTo>
                        <a:pt x="17" y="7"/>
                        <a:pt x="17" y="7"/>
                        <a:pt x="17" y="7"/>
                      </a:cubicBezTo>
                      <a:cubicBezTo>
                        <a:pt x="16" y="7"/>
                        <a:pt x="14" y="7"/>
                        <a:pt x="13" y="7"/>
                      </a:cubicBezTo>
                      <a:cubicBezTo>
                        <a:pt x="8" y="7"/>
                        <a:pt x="2" y="5"/>
                        <a:pt x="0" y="3"/>
                      </a:cubicBezTo>
                      <a:cubicBezTo>
                        <a:pt x="8" y="1"/>
                        <a:pt x="11" y="0"/>
                        <a:pt x="17" y="1"/>
                      </a:cubicBezTo>
                      <a:close/>
                    </a:path>
                  </a:pathLst>
                </a:custGeom>
                <a:grpFill/>
                <a:ln w="127000">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nvGrpSpPr>
            <p:cNvPr id="184" name="Group 363">
              <a:extLst>
                <a:ext uri="{FF2B5EF4-FFF2-40B4-BE49-F238E27FC236}">
                  <a16:creationId xmlns:a16="http://schemas.microsoft.com/office/drawing/2014/main" id="{4ABEC771-B6B2-994D-ADDA-4E2B3C75FB8B}"/>
                </a:ext>
              </a:extLst>
            </p:cNvPr>
            <p:cNvGrpSpPr/>
            <p:nvPr/>
          </p:nvGrpSpPr>
          <p:grpSpPr>
            <a:xfrm>
              <a:off x="989926" y="1169985"/>
              <a:ext cx="4975446" cy="4781015"/>
              <a:chOff x="6275388" y="2879725"/>
              <a:chExt cx="966788" cy="844551"/>
            </a:xfrm>
            <a:solidFill>
              <a:schemeClr val="accent2"/>
            </a:solidFill>
          </p:grpSpPr>
          <p:sp>
            <p:nvSpPr>
              <p:cNvPr id="185" name="Freeform 9">
                <a:extLst>
                  <a:ext uri="{FF2B5EF4-FFF2-40B4-BE49-F238E27FC236}">
                    <a16:creationId xmlns:a16="http://schemas.microsoft.com/office/drawing/2014/main" id="{F3361A0D-B070-234E-AA74-4725B2E996E0}"/>
                  </a:ext>
                </a:extLst>
              </p:cNvPr>
              <p:cNvSpPr>
                <a:spLocks/>
              </p:cNvSpPr>
              <p:nvPr/>
            </p:nvSpPr>
            <p:spPr bwMode="auto">
              <a:xfrm>
                <a:off x="6567488" y="2879725"/>
                <a:ext cx="339725" cy="176213"/>
              </a:xfrm>
              <a:custGeom>
                <a:avLst/>
                <a:gdLst/>
                <a:ahLst/>
                <a:cxnLst>
                  <a:cxn ang="0">
                    <a:pos x="128" y="28"/>
                  </a:cxn>
                  <a:cxn ang="0">
                    <a:pos x="160" y="39"/>
                  </a:cxn>
                  <a:cxn ang="0">
                    <a:pos x="173" y="45"/>
                  </a:cxn>
                  <a:cxn ang="0">
                    <a:pos x="179" y="49"/>
                  </a:cxn>
                  <a:cxn ang="0">
                    <a:pos x="203" y="71"/>
                  </a:cxn>
                  <a:cxn ang="0">
                    <a:pos x="217" y="78"/>
                  </a:cxn>
                  <a:cxn ang="0">
                    <a:pos x="208" y="85"/>
                  </a:cxn>
                  <a:cxn ang="0">
                    <a:pos x="217" y="96"/>
                  </a:cxn>
                  <a:cxn ang="0">
                    <a:pos x="224" y="108"/>
                  </a:cxn>
                  <a:cxn ang="0">
                    <a:pos x="233" y="113"/>
                  </a:cxn>
                  <a:cxn ang="0">
                    <a:pos x="237" y="118"/>
                  </a:cxn>
                  <a:cxn ang="0">
                    <a:pos x="242" y="119"/>
                  </a:cxn>
                  <a:cxn ang="0">
                    <a:pos x="247" y="124"/>
                  </a:cxn>
                  <a:cxn ang="0">
                    <a:pos x="255" y="126"/>
                  </a:cxn>
                  <a:cxn ang="0">
                    <a:pos x="250" y="133"/>
                  </a:cxn>
                  <a:cxn ang="0">
                    <a:pos x="247" y="133"/>
                  </a:cxn>
                  <a:cxn ang="0">
                    <a:pos x="239" y="127"/>
                  </a:cxn>
                  <a:cxn ang="0">
                    <a:pos x="227" y="127"/>
                  </a:cxn>
                  <a:cxn ang="0">
                    <a:pos x="210" y="116"/>
                  </a:cxn>
                  <a:cxn ang="0">
                    <a:pos x="206" y="113"/>
                  </a:cxn>
                  <a:cxn ang="0">
                    <a:pos x="175" y="92"/>
                  </a:cxn>
                  <a:cxn ang="0">
                    <a:pos x="158" y="103"/>
                  </a:cxn>
                  <a:cxn ang="0">
                    <a:pos x="156" y="113"/>
                  </a:cxn>
                  <a:cxn ang="0">
                    <a:pos x="139" y="113"/>
                  </a:cxn>
                  <a:cxn ang="0">
                    <a:pos x="113" y="100"/>
                  </a:cxn>
                  <a:cxn ang="0">
                    <a:pos x="107" y="102"/>
                  </a:cxn>
                  <a:cxn ang="0">
                    <a:pos x="98" y="102"/>
                  </a:cxn>
                  <a:cxn ang="0">
                    <a:pos x="90" y="99"/>
                  </a:cxn>
                  <a:cxn ang="0">
                    <a:pos x="101" y="90"/>
                  </a:cxn>
                  <a:cxn ang="0">
                    <a:pos x="96" y="71"/>
                  </a:cxn>
                  <a:cxn ang="0">
                    <a:pos x="77" y="59"/>
                  </a:cxn>
                  <a:cxn ang="0">
                    <a:pos x="53" y="54"/>
                  </a:cxn>
                  <a:cxn ang="0">
                    <a:pos x="37" y="45"/>
                  </a:cxn>
                  <a:cxn ang="0">
                    <a:pos x="37" y="41"/>
                  </a:cxn>
                  <a:cxn ang="0">
                    <a:pos x="30" y="49"/>
                  </a:cxn>
                  <a:cxn ang="0">
                    <a:pos x="26" y="48"/>
                  </a:cxn>
                  <a:cxn ang="0">
                    <a:pos x="24" y="38"/>
                  </a:cxn>
                  <a:cxn ang="0">
                    <a:pos x="16" y="33"/>
                  </a:cxn>
                  <a:cxn ang="0">
                    <a:pos x="38" y="25"/>
                  </a:cxn>
                  <a:cxn ang="0">
                    <a:pos x="35" y="25"/>
                  </a:cxn>
                  <a:cxn ang="0">
                    <a:pos x="23" y="27"/>
                  </a:cxn>
                  <a:cxn ang="0">
                    <a:pos x="16" y="26"/>
                  </a:cxn>
                  <a:cxn ang="0">
                    <a:pos x="14" y="22"/>
                  </a:cxn>
                  <a:cxn ang="0">
                    <a:pos x="0" y="12"/>
                  </a:cxn>
                  <a:cxn ang="0">
                    <a:pos x="6" y="8"/>
                  </a:cxn>
                  <a:cxn ang="0">
                    <a:pos x="23" y="0"/>
                  </a:cxn>
                  <a:cxn ang="0">
                    <a:pos x="44" y="9"/>
                  </a:cxn>
                  <a:cxn ang="0">
                    <a:pos x="44" y="25"/>
                  </a:cxn>
                  <a:cxn ang="0">
                    <a:pos x="50" y="29"/>
                  </a:cxn>
                  <a:cxn ang="0">
                    <a:pos x="59" y="38"/>
                  </a:cxn>
                  <a:cxn ang="0">
                    <a:pos x="67" y="30"/>
                  </a:cxn>
                  <a:cxn ang="0">
                    <a:pos x="78" y="25"/>
                  </a:cxn>
                  <a:cxn ang="0">
                    <a:pos x="92" y="14"/>
                  </a:cxn>
                  <a:cxn ang="0">
                    <a:pos x="98" y="17"/>
                  </a:cxn>
                  <a:cxn ang="0">
                    <a:pos x="109" y="25"/>
                  </a:cxn>
                  <a:cxn ang="0">
                    <a:pos x="121" y="25"/>
                  </a:cxn>
                  <a:cxn ang="0">
                    <a:pos x="130" y="29"/>
                  </a:cxn>
                  <a:cxn ang="0">
                    <a:pos x="130" y="30"/>
                  </a:cxn>
                  <a:cxn ang="0">
                    <a:pos x="128" y="28"/>
                  </a:cxn>
                </a:cxnLst>
                <a:rect l="0" t="0" r="r" b="b"/>
                <a:pathLst>
                  <a:path w="255" h="133">
                    <a:moveTo>
                      <a:pt x="128" y="28"/>
                    </a:moveTo>
                    <a:cubicBezTo>
                      <a:pt x="133" y="33"/>
                      <a:pt x="149" y="39"/>
                      <a:pt x="160" y="39"/>
                    </a:cubicBezTo>
                    <a:cubicBezTo>
                      <a:pt x="165" y="39"/>
                      <a:pt x="168" y="45"/>
                      <a:pt x="173" y="45"/>
                    </a:cubicBezTo>
                    <a:cubicBezTo>
                      <a:pt x="173" y="48"/>
                      <a:pt x="176" y="49"/>
                      <a:pt x="179" y="49"/>
                    </a:cubicBezTo>
                    <a:cubicBezTo>
                      <a:pt x="193" y="54"/>
                      <a:pt x="192" y="66"/>
                      <a:pt x="203" y="71"/>
                    </a:cubicBezTo>
                    <a:cubicBezTo>
                      <a:pt x="207" y="73"/>
                      <a:pt x="217" y="68"/>
                      <a:pt x="217" y="78"/>
                    </a:cubicBezTo>
                    <a:cubicBezTo>
                      <a:pt x="217" y="83"/>
                      <a:pt x="208" y="81"/>
                      <a:pt x="208" y="85"/>
                    </a:cubicBezTo>
                    <a:cubicBezTo>
                      <a:pt x="208" y="87"/>
                      <a:pt x="216" y="95"/>
                      <a:pt x="217" y="96"/>
                    </a:cubicBezTo>
                    <a:cubicBezTo>
                      <a:pt x="221" y="100"/>
                      <a:pt x="220" y="103"/>
                      <a:pt x="224" y="108"/>
                    </a:cubicBezTo>
                    <a:cubicBezTo>
                      <a:pt x="225" y="111"/>
                      <a:pt x="230" y="113"/>
                      <a:pt x="233" y="113"/>
                    </a:cubicBezTo>
                    <a:cubicBezTo>
                      <a:pt x="235" y="113"/>
                      <a:pt x="236" y="116"/>
                      <a:pt x="237" y="118"/>
                    </a:cubicBezTo>
                    <a:cubicBezTo>
                      <a:pt x="238" y="120"/>
                      <a:pt x="240" y="118"/>
                      <a:pt x="242" y="119"/>
                    </a:cubicBezTo>
                    <a:cubicBezTo>
                      <a:pt x="245" y="119"/>
                      <a:pt x="246" y="122"/>
                      <a:pt x="247" y="124"/>
                    </a:cubicBezTo>
                    <a:cubicBezTo>
                      <a:pt x="247" y="126"/>
                      <a:pt x="254" y="125"/>
                      <a:pt x="255" y="126"/>
                    </a:cubicBezTo>
                    <a:cubicBezTo>
                      <a:pt x="253" y="127"/>
                      <a:pt x="250" y="130"/>
                      <a:pt x="250" y="133"/>
                    </a:cubicBezTo>
                    <a:cubicBezTo>
                      <a:pt x="249" y="133"/>
                      <a:pt x="248" y="133"/>
                      <a:pt x="247" y="133"/>
                    </a:cubicBezTo>
                    <a:cubicBezTo>
                      <a:pt x="246" y="133"/>
                      <a:pt x="240" y="128"/>
                      <a:pt x="239" y="127"/>
                    </a:cubicBezTo>
                    <a:cubicBezTo>
                      <a:pt x="227" y="127"/>
                      <a:pt x="227" y="127"/>
                      <a:pt x="227" y="127"/>
                    </a:cubicBezTo>
                    <a:cubicBezTo>
                      <a:pt x="221" y="126"/>
                      <a:pt x="210" y="121"/>
                      <a:pt x="210" y="116"/>
                    </a:cubicBezTo>
                    <a:cubicBezTo>
                      <a:pt x="210" y="115"/>
                      <a:pt x="207" y="114"/>
                      <a:pt x="206" y="113"/>
                    </a:cubicBezTo>
                    <a:cubicBezTo>
                      <a:pt x="197" y="104"/>
                      <a:pt x="189" y="92"/>
                      <a:pt x="175" y="92"/>
                    </a:cubicBezTo>
                    <a:cubicBezTo>
                      <a:pt x="164" y="92"/>
                      <a:pt x="165" y="100"/>
                      <a:pt x="158" y="103"/>
                    </a:cubicBezTo>
                    <a:cubicBezTo>
                      <a:pt x="160" y="108"/>
                      <a:pt x="156" y="110"/>
                      <a:pt x="156" y="113"/>
                    </a:cubicBezTo>
                    <a:cubicBezTo>
                      <a:pt x="146" y="113"/>
                      <a:pt x="144" y="113"/>
                      <a:pt x="139" y="113"/>
                    </a:cubicBezTo>
                    <a:cubicBezTo>
                      <a:pt x="128" y="113"/>
                      <a:pt x="125" y="100"/>
                      <a:pt x="113" y="100"/>
                    </a:cubicBezTo>
                    <a:cubicBezTo>
                      <a:pt x="112" y="100"/>
                      <a:pt x="107" y="100"/>
                      <a:pt x="107" y="102"/>
                    </a:cubicBezTo>
                    <a:cubicBezTo>
                      <a:pt x="98" y="102"/>
                      <a:pt x="98" y="102"/>
                      <a:pt x="98" y="102"/>
                    </a:cubicBezTo>
                    <a:cubicBezTo>
                      <a:pt x="94" y="102"/>
                      <a:pt x="90" y="102"/>
                      <a:pt x="90" y="99"/>
                    </a:cubicBezTo>
                    <a:cubicBezTo>
                      <a:pt x="90" y="93"/>
                      <a:pt x="99" y="91"/>
                      <a:pt x="101" y="90"/>
                    </a:cubicBezTo>
                    <a:cubicBezTo>
                      <a:pt x="95" y="84"/>
                      <a:pt x="98" y="78"/>
                      <a:pt x="96" y="71"/>
                    </a:cubicBezTo>
                    <a:cubicBezTo>
                      <a:pt x="94" y="66"/>
                      <a:pt x="82" y="61"/>
                      <a:pt x="77" y="59"/>
                    </a:cubicBezTo>
                    <a:cubicBezTo>
                      <a:pt x="72" y="56"/>
                      <a:pt x="60" y="54"/>
                      <a:pt x="53" y="54"/>
                    </a:cubicBezTo>
                    <a:cubicBezTo>
                      <a:pt x="47" y="54"/>
                      <a:pt x="44" y="43"/>
                      <a:pt x="37" y="45"/>
                    </a:cubicBezTo>
                    <a:cubicBezTo>
                      <a:pt x="37" y="41"/>
                      <a:pt x="37" y="41"/>
                      <a:pt x="37" y="41"/>
                    </a:cubicBezTo>
                    <a:cubicBezTo>
                      <a:pt x="36" y="44"/>
                      <a:pt x="34" y="49"/>
                      <a:pt x="30" y="49"/>
                    </a:cubicBezTo>
                    <a:cubicBezTo>
                      <a:pt x="29" y="49"/>
                      <a:pt x="26" y="49"/>
                      <a:pt x="26" y="48"/>
                    </a:cubicBezTo>
                    <a:cubicBezTo>
                      <a:pt x="24" y="43"/>
                      <a:pt x="26" y="41"/>
                      <a:pt x="24" y="38"/>
                    </a:cubicBezTo>
                    <a:cubicBezTo>
                      <a:pt x="22" y="34"/>
                      <a:pt x="17" y="36"/>
                      <a:pt x="16" y="33"/>
                    </a:cubicBezTo>
                    <a:cubicBezTo>
                      <a:pt x="22" y="29"/>
                      <a:pt x="35" y="30"/>
                      <a:pt x="38" y="25"/>
                    </a:cubicBezTo>
                    <a:cubicBezTo>
                      <a:pt x="35" y="25"/>
                      <a:pt x="35" y="25"/>
                      <a:pt x="35" y="25"/>
                    </a:cubicBezTo>
                    <a:cubicBezTo>
                      <a:pt x="30" y="26"/>
                      <a:pt x="27" y="27"/>
                      <a:pt x="23" y="27"/>
                    </a:cubicBezTo>
                    <a:cubicBezTo>
                      <a:pt x="20" y="27"/>
                      <a:pt x="19" y="26"/>
                      <a:pt x="16" y="26"/>
                    </a:cubicBezTo>
                    <a:cubicBezTo>
                      <a:pt x="15" y="25"/>
                      <a:pt x="14" y="23"/>
                      <a:pt x="14" y="22"/>
                    </a:cubicBezTo>
                    <a:cubicBezTo>
                      <a:pt x="11" y="15"/>
                      <a:pt x="0" y="18"/>
                      <a:pt x="0" y="12"/>
                    </a:cubicBezTo>
                    <a:cubicBezTo>
                      <a:pt x="0" y="9"/>
                      <a:pt x="4" y="8"/>
                      <a:pt x="6" y="8"/>
                    </a:cubicBezTo>
                    <a:cubicBezTo>
                      <a:pt x="12" y="8"/>
                      <a:pt x="15" y="0"/>
                      <a:pt x="23" y="0"/>
                    </a:cubicBezTo>
                    <a:cubicBezTo>
                      <a:pt x="30" y="0"/>
                      <a:pt x="36" y="7"/>
                      <a:pt x="44" y="9"/>
                    </a:cubicBezTo>
                    <a:cubicBezTo>
                      <a:pt x="44" y="15"/>
                      <a:pt x="44" y="22"/>
                      <a:pt x="44" y="25"/>
                    </a:cubicBezTo>
                    <a:cubicBezTo>
                      <a:pt x="44" y="27"/>
                      <a:pt x="46" y="29"/>
                      <a:pt x="50" y="29"/>
                    </a:cubicBezTo>
                    <a:cubicBezTo>
                      <a:pt x="50" y="31"/>
                      <a:pt x="56" y="38"/>
                      <a:pt x="59" y="38"/>
                    </a:cubicBezTo>
                    <a:cubicBezTo>
                      <a:pt x="62" y="38"/>
                      <a:pt x="66" y="31"/>
                      <a:pt x="67" y="30"/>
                    </a:cubicBezTo>
                    <a:cubicBezTo>
                      <a:pt x="71" y="27"/>
                      <a:pt x="71" y="26"/>
                      <a:pt x="78" y="25"/>
                    </a:cubicBezTo>
                    <a:cubicBezTo>
                      <a:pt x="82" y="23"/>
                      <a:pt x="87" y="15"/>
                      <a:pt x="92" y="14"/>
                    </a:cubicBezTo>
                    <a:cubicBezTo>
                      <a:pt x="93" y="17"/>
                      <a:pt x="96" y="16"/>
                      <a:pt x="98" y="17"/>
                    </a:cubicBezTo>
                    <a:cubicBezTo>
                      <a:pt x="103" y="18"/>
                      <a:pt x="106" y="24"/>
                      <a:pt x="109" y="25"/>
                    </a:cubicBezTo>
                    <a:cubicBezTo>
                      <a:pt x="121" y="25"/>
                      <a:pt x="121" y="25"/>
                      <a:pt x="121" y="25"/>
                    </a:cubicBezTo>
                    <a:cubicBezTo>
                      <a:pt x="123" y="27"/>
                      <a:pt x="128" y="29"/>
                      <a:pt x="130" y="29"/>
                    </a:cubicBezTo>
                    <a:cubicBezTo>
                      <a:pt x="130" y="30"/>
                      <a:pt x="130" y="30"/>
                      <a:pt x="130" y="30"/>
                    </a:cubicBezTo>
                    <a:lnTo>
                      <a:pt x="128" y="2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nvGrpSpPr>
              <p:cNvPr id="186" name="Group 361">
                <a:extLst>
                  <a:ext uri="{FF2B5EF4-FFF2-40B4-BE49-F238E27FC236}">
                    <a16:creationId xmlns:a16="http://schemas.microsoft.com/office/drawing/2014/main" id="{328BD7F2-9AB6-034A-95D2-7BD728BF6806}"/>
                  </a:ext>
                </a:extLst>
              </p:cNvPr>
              <p:cNvGrpSpPr/>
              <p:nvPr/>
            </p:nvGrpSpPr>
            <p:grpSpPr>
              <a:xfrm>
                <a:off x="6275388" y="2917825"/>
                <a:ext cx="966788" cy="806451"/>
                <a:chOff x="6275388" y="2917825"/>
                <a:chExt cx="966788" cy="806451"/>
              </a:xfrm>
              <a:grpFill/>
            </p:grpSpPr>
            <p:sp>
              <p:nvSpPr>
                <p:cNvPr id="187" name="Freeform 7">
                  <a:extLst>
                    <a:ext uri="{FF2B5EF4-FFF2-40B4-BE49-F238E27FC236}">
                      <a16:creationId xmlns:a16="http://schemas.microsoft.com/office/drawing/2014/main" id="{BC97179F-A96D-A447-83E7-4756F93CCF20}"/>
                    </a:ext>
                  </a:extLst>
                </p:cNvPr>
                <p:cNvSpPr>
                  <a:spLocks/>
                </p:cNvSpPr>
                <p:nvPr/>
              </p:nvSpPr>
              <p:spPr bwMode="auto">
                <a:xfrm>
                  <a:off x="6623050" y="2968625"/>
                  <a:ext cx="11113" cy="25400"/>
                </a:xfrm>
                <a:custGeom>
                  <a:avLst/>
                  <a:gdLst/>
                  <a:ahLst/>
                  <a:cxnLst>
                    <a:cxn ang="0">
                      <a:pos x="7" y="0"/>
                    </a:cxn>
                    <a:cxn ang="0">
                      <a:pos x="8" y="5"/>
                    </a:cxn>
                    <a:cxn ang="0">
                      <a:pos x="5" y="9"/>
                    </a:cxn>
                    <a:cxn ang="0">
                      <a:pos x="2" y="19"/>
                    </a:cxn>
                    <a:cxn ang="0">
                      <a:pos x="0" y="15"/>
                    </a:cxn>
                    <a:cxn ang="0">
                      <a:pos x="4" y="8"/>
                    </a:cxn>
                    <a:cxn ang="0">
                      <a:pos x="7" y="0"/>
                    </a:cxn>
                  </a:cxnLst>
                  <a:rect l="0" t="0" r="r" b="b"/>
                  <a:pathLst>
                    <a:path w="8" h="19">
                      <a:moveTo>
                        <a:pt x="7" y="0"/>
                      </a:moveTo>
                      <a:cubicBezTo>
                        <a:pt x="7" y="4"/>
                        <a:pt x="8" y="2"/>
                        <a:pt x="8" y="5"/>
                      </a:cubicBezTo>
                      <a:cubicBezTo>
                        <a:pt x="8" y="8"/>
                        <a:pt x="7" y="9"/>
                        <a:pt x="5" y="9"/>
                      </a:cubicBezTo>
                      <a:cubicBezTo>
                        <a:pt x="5" y="14"/>
                        <a:pt x="6" y="19"/>
                        <a:pt x="2" y="19"/>
                      </a:cubicBezTo>
                      <a:cubicBezTo>
                        <a:pt x="1" y="19"/>
                        <a:pt x="0" y="16"/>
                        <a:pt x="0" y="15"/>
                      </a:cubicBezTo>
                      <a:cubicBezTo>
                        <a:pt x="0" y="11"/>
                        <a:pt x="4" y="10"/>
                        <a:pt x="4" y="8"/>
                      </a:cubicBezTo>
                      <a:cubicBezTo>
                        <a:pt x="4" y="4"/>
                        <a:pt x="3"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89" name="Freeform 8">
                  <a:extLst>
                    <a:ext uri="{FF2B5EF4-FFF2-40B4-BE49-F238E27FC236}">
                      <a16:creationId xmlns:a16="http://schemas.microsoft.com/office/drawing/2014/main" id="{BB07777A-5004-F744-970B-80E0BAE06FA7}"/>
                    </a:ext>
                  </a:extLst>
                </p:cNvPr>
                <p:cNvSpPr>
                  <a:spLocks/>
                </p:cNvSpPr>
                <p:nvPr/>
              </p:nvSpPr>
              <p:spPr bwMode="auto">
                <a:xfrm>
                  <a:off x="6867525" y="2944813"/>
                  <a:ext cx="65088" cy="38100"/>
                </a:xfrm>
                <a:custGeom>
                  <a:avLst/>
                  <a:gdLst/>
                  <a:ahLst/>
                  <a:cxnLst>
                    <a:cxn ang="0">
                      <a:pos x="13" y="27"/>
                    </a:cxn>
                    <a:cxn ang="0">
                      <a:pos x="0" y="18"/>
                    </a:cxn>
                    <a:cxn ang="0">
                      <a:pos x="13" y="18"/>
                    </a:cxn>
                    <a:cxn ang="0">
                      <a:pos x="18" y="17"/>
                    </a:cxn>
                    <a:cxn ang="0">
                      <a:pos x="35" y="13"/>
                    </a:cxn>
                    <a:cxn ang="0">
                      <a:pos x="45" y="0"/>
                    </a:cxn>
                    <a:cxn ang="0">
                      <a:pos x="49" y="7"/>
                    </a:cxn>
                    <a:cxn ang="0">
                      <a:pos x="40" y="22"/>
                    </a:cxn>
                    <a:cxn ang="0">
                      <a:pos x="19" y="29"/>
                    </a:cxn>
                    <a:cxn ang="0">
                      <a:pos x="11" y="25"/>
                    </a:cxn>
                    <a:cxn ang="0">
                      <a:pos x="13" y="27"/>
                    </a:cxn>
                  </a:cxnLst>
                  <a:rect l="0" t="0" r="r" b="b"/>
                  <a:pathLst>
                    <a:path w="49" h="29">
                      <a:moveTo>
                        <a:pt x="13" y="27"/>
                      </a:moveTo>
                      <a:cubicBezTo>
                        <a:pt x="9" y="22"/>
                        <a:pt x="1" y="24"/>
                        <a:pt x="0" y="18"/>
                      </a:cubicBezTo>
                      <a:cubicBezTo>
                        <a:pt x="13" y="18"/>
                        <a:pt x="13" y="18"/>
                        <a:pt x="13" y="18"/>
                      </a:cubicBezTo>
                      <a:cubicBezTo>
                        <a:pt x="14" y="18"/>
                        <a:pt x="18" y="17"/>
                        <a:pt x="18" y="17"/>
                      </a:cubicBezTo>
                      <a:cubicBezTo>
                        <a:pt x="25" y="14"/>
                        <a:pt x="31" y="15"/>
                        <a:pt x="35" y="13"/>
                      </a:cubicBezTo>
                      <a:cubicBezTo>
                        <a:pt x="41" y="10"/>
                        <a:pt x="39" y="0"/>
                        <a:pt x="45" y="0"/>
                      </a:cubicBezTo>
                      <a:cubicBezTo>
                        <a:pt x="48" y="0"/>
                        <a:pt x="49" y="4"/>
                        <a:pt x="49" y="7"/>
                      </a:cubicBezTo>
                      <a:cubicBezTo>
                        <a:pt x="49" y="16"/>
                        <a:pt x="40" y="14"/>
                        <a:pt x="40" y="22"/>
                      </a:cubicBezTo>
                      <a:cubicBezTo>
                        <a:pt x="32" y="24"/>
                        <a:pt x="28" y="29"/>
                        <a:pt x="19" y="29"/>
                      </a:cubicBezTo>
                      <a:cubicBezTo>
                        <a:pt x="17" y="29"/>
                        <a:pt x="11" y="26"/>
                        <a:pt x="11" y="25"/>
                      </a:cubicBezTo>
                      <a:lnTo>
                        <a:pt x="13" y="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0" name="Freeform 10">
                  <a:extLst>
                    <a:ext uri="{FF2B5EF4-FFF2-40B4-BE49-F238E27FC236}">
                      <a16:creationId xmlns:a16="http://schemas.microsoft.com/office/drawing/2014/main" id="{55588111-7E7B-324B-A756-BBB77C36B77E}"/>
                    </a:ext>
                  </a:extLst>
                </p:cNvPr>
                <p:cNvSpPr>
                  <a:spLocks/>
                </p:cNvSpPr>
                <p:nvPr/>
              </p:nvSpPr>
              <p:spPr bwMode="auto">
                <a:xfrm>
                  <a:off x="6911975" y="2917825"/>
                  <a:ext cx="34925" cy="34925"/>
                </a:xfrm>
                <a:custGeom>
                  <a:avLst/>
                  <a:gdLst/>
                  <a:ahLst/>
                  <a:cxnLst>
                    <a:cxn ang="0">
                      <a:pos x="23" y="25"/>
                    </a:cxn>
                    <a:cxn ang="0">
                      <a:pos x="19" y="17"/>
                    </a:cxn>
                    <a:cxn ang="0">
                      <a:pos x="8" y="6"/>
                    </a:cxn>
                    <a:cxn ang="0">
                      <a:pos x="0" y="0"/>
                    </a:cxn>
                    <a:cxn ang="0">
                      <a:pos x="18" y="13"/>
                    </a:cxn>
                    <a:cxn ang="0">
                      <a:pos x="26" y="22"/>
                    </a:cxn>
                    <a:cxn ang="0">
                      <a:pos x="26" y="25"/>
                    </a:cxn>
                    <a:cxn ang="0">
                      <a:pos x="23" y="25"/>
                    </a:cxn>
                  </a:cxnLst>
                  <a:rect l="0" t="0" r="r" b="b"/>
                  <a:pathLst>
                    <a:path w="26" h="26">
                      <a:moveTo>
                        <a:pt x="23" y="25"/>
                      </a:moveTo>
                      <a:cubicBezTo>
                        <a:pt x="18" y="24"/>
                        <a:pt x="18" y="21"/>
                        <a:pt x="19" y="17"/>
                      </a:cubicBezTo>
                      <a:cubicBezTo>
                        <a:pt x="13" y="14"/>
                        <a:pt x="14" y="9"/>
                        <a:pt x="8" y="6"/>
                      </a:cubicBezTo>
                      <a:cubicBezTo>
                        <a:pt x="5" y="4"/>
                        <a:pt x="2" y="4"/>
                        <a:pt x="0" y="0"/>
                      </a:cubicBezTo>
                      <a:cubicBezTo>
                        <a:pt x="9" y="3"/>
                        <a:pt x="13" y="8"/>
                        <a:pt x="18" y="13"/>
                      </a:cubicBezTo>
                      <a:cubicBezTo>
                        <a:pt x="21" y="17"/>
                        <a:pt x="26" y="16"/>
                        <a:pt x="26" y="22"/>
                      </a:cubicBezTo>
                      <a:cubicBezTo>
                        <a:pt x="26" y="23"/>
                        <a:pt x="26" y="24"/>
                        <a:pt x="26" y="25"/>
                      </a:cubicBezTo>
                      <a:cubicBezTo>
                        <a:pt x="25" y="25"/>
                        <a:pt x="24" y="26"/>
                        <a:pt x="23" y="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1" name="Freeform 11">
                  <a:extLst>
                    <a:ext uri="{FF2B5EF4-FFF2-40B4-BE49-F238E27FC236}">
                      <a16:creationId xmlns:a16="http://schemas.microsoft.com/office/drawing/2014/main" id="{102CCC23-083F-314B-9C0A-28F39245EB43}"/>
                    </a:ext>
                  </a:extLst>
                </p:cNvPr>
                <p:cNvSpPr>
                  <a:spLocks/>
                </p:cNvSpPr>
                <p:nvPr/>
              </p:nvSpPr>
              <p:spPr bwMode="auto">
                <a:xfrm>
                  <a:off x="6972300" y="2967038"/>
                  <a:ext cx="17463" cy="20638"/>
                </a:xfrm>
                <a:custGeom>
                  <a:avLst/>
                  <a:gdLst/>
                  <a:ahLst/>
                  <a:cxnLst>
                    <a:cxn ang="0">
                      <a:pos x="7" y="9"/>
                    </a:cxn>
                    <a:cxn ang="0">
                      <a:pos x="1" y="0"/>
                    </a:cxn>
                    <a:cxn ang="0">
                      <a:pos x="13" y="12"/>
                    </a:cxn>
                    <a:cxn ang="0">
                      <a:pos x="10" y="16"/>
                    </a:cxn>
                    <a:cxn ang="0">
                      <a:pos x="7" y="13"/>
                    </a:cxn>
                    <a:cxn ang="0">
                      <a:pos x="7" y="9"/>
                    </a:cxn>
                  </a:cxnLst>
                  <a:rect l="0" t="0" r="r" b="b"/>
                  <a:pathLst>
                    <a:path w="13" h="16">
                      <a:moveTo>
                        <a:pt x="7" y="9"/>
                      </a:moveTo>
                      <a:cubicBezTo>
                        <a:pt x="2" y="9"/>
                        <a:pt x="0" y="4"/>
                        <a:pt x="1" y="0"/>
                      </a:cubicBezTo>
                      <a:cubicBezTo>
                        <a:pt x="4" y="1"/>
                        <a:pt x="13" y="11"/>
                        <a:pt x="13" y="12"/>
                      </a:cubicBezTo>
                      <a:cubicBezTo>
                        <a:pt x="13" y="14"/>
                        <a:pt x="11" y="16"/>
                        <a:pt x="10" y="16"/>
                      </a:cubicBezTo>
                      <a:cubicBezTo>
                        <a:pt x="9" y="16"/>
                        <a:pt x="7" y="14"/>
                        <a:pt x="7" y="13"/>
                      </a:cubicBezTo>
                      <a:cubicBezTo>
                        <a:pt x="7" y="12"/>
                        <a:pt x="7" y="11"/>
                        <a:pt x="7"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2" name="Freeform 12">
                  <a:extLst>
                    <a:ext uri="{FF2B5EF4-FFF2-40B4-BE49-F238E27FC236}">
                      <a16:creationId xmlns:a16="http://schemas.microsoft.com/office/drawing/2014/main" id="{CC8C89B0-CEEA-C443-8FFB-37D788A8EFF3}"/>
                    </a:ext>
                  </a:extLst>
                </p:cNvPr>
                <p:cNvSpPr>
                  <a:spLocks/>
                </p:cNvSpPr>
                <p:nvPr/>
              </p:nvSpPr>
              <p:spPr bwMode="auto">
                <a:xfrm>
                  <a:off x="7086600" y="3046413"/>
                  <a:ext cx="9525" cy="11113"/>
                </a:xfrm>
                <a:custGeom>
                  <a:avLst/>
                  <a:gdLst/>
                  <a:ahLst/>
                  <a:cxnLst>
                    <a:cxn ang="0">
                      <a:pos x="7" y="6"/>
                    </a:cxn>
                    <a:cxn ang="0">
                      <a:pos x="7" y="9"/>
                    </a:cxn>
                    <a:cxn ang="0">
                      <a:pos x="0" y="0"/>
                    </a:cxn>
                    <a:cxn ang="0">
                      <a:pos x="7" y="6"/>
                    </a:cxn>
                  </a:cxnLst>
                  <a:rect l="0" t="0" r="r" b="b"/>
                  <a:pathLst>
                    <a:path w="7" h="9">
                      <a:moveTo>
                        <a:pt x="7" y="6"/>
                      </a:moveTo>
                      <a:cubicBezTo>
                        <a:pt x="7" y="7"/>
                        <a:pt x="7" y="8"/>
                        <a:pt x="7" y="9"/>
                      </a:cubicBezTo>
                      <a:cubicBezTo>
                        <a:pt x="3" y="9"/>
                        <a:pt x="0" y="2"/>
                        <a:pt x="0" y="0"/>
                      </a:cubicBezTo>
                      <a:cubicBezTo>
                        <a:pt x="4" y="2"/>
                        <a:pt x="7" y="3"/>
                        <a:pt x="7"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3" name="Freeform 13">
                  <a:extLst>
                    <a:ext uri="{FF2B5EF4-FFF2-40B4-BE49-F238E27FC236}">
                      <a16:creationId xmlns:a16="http://schemas.microsoft.com/office/drawing/2014/main" id="{A4E768E8-68B8-334C-AF3D-03A6846C2FED}"/>
                    </a:ext>
                  </a:extLst>
                </p:cNvPr>
                <p:cNvSpPr>
                  <a:spLocks/>
                </p:cNvSpPr>
                <p:nvPr/>
              </p:nvSpPr>
              <p:spPr bwMode="auto">
                <a:xfrm>
                  <a:off x="7061200" y="3036888"/>
                  <a:ext cx="20638" cy="9525"/>
                </a:xfrm>
                <a:custGeom>
                  <a:avLst/>
                  <a:gdLst/>
                  <a:ahLst/>
                  <a:cxnLst>
                    <a:cxn ang="0">
                      <a:pos x="15" y="6"/>
                    </a:cxn>
                    <a:cxn ang="0">
                      <a:pos x="12" y="7"/>
                    </a:cxn>
                    <a:cxn ang="0">
                      <a:pos x="0" y="0"/>
                    </a:cxn>
                    <a:cxn ang="0">
                      <a:pos x="15" y="6"/>
                    </a:cxn>
                  </a:cxnLst>
                  <a:rect l="0" t="0" r="r" b="b"/>
                  <a:pathLst>
                    <a:path w="15" h="7">
                      <a:moveTo>
                        <a:pt x="15" y="6"/>
                      </a:moveTo>
                      <a:cubicBezTo>
                        <a:pt x="14" y="6"/>
                        <a:pt x="13" y="7"/>
                        <a:pt x="12" y="7"/>
                      </a:cubicBezTo>
                      <a:cubicBezTo>
                        <a:pt x="7" y="7"/>
                        <a:pt x="0" y="5"/>
                        <a:pt x="0" y="0"/>
                      </a:cubicBezTo>
                      <a:cubicBezTo>
                        <a:pt x="7" y="0"/>
                        <a:pt x="11" y="1"/>
                        <a:pt x="15"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4" name="Freeform 14">
                  <a:extLst>
                    <a:ext uri="{FF2B5EF4-FFF2-40B4-BE49-F238E27FC236}">
                      <a16:creationId xmlns:a16="http://schemas.microsoft.com/office/drawing/2014/main" id="{851B34AC-CFF1-014A-A3F9-F991CD47290E}"/>
                    </a:ext>
                  </a:extLst>
                </p:cNvPr>
                <p:cNvSpPr>
                  <a:spLocks/>
                </p:cNvSpPr>
                <p:nvPr/>
              </p:nvSpPr>
              <p:spPr bwMode="auto">
                <a:xfrm>
                  <a:off x="7064375" y="3013075"/>
                  <a:ext cx="17463" cy="19050"/>
                </a:xfrm>
                <a:custGeom>
                  <a:avLst/>
                  <a:gdLst/>
                  <a:ahLst/>
                  <a:cxnLst>
                    <a:cxn ang="0">
                      <a:pos x="13" y="14"/>
                    </a:cxn>
                    <a:cxn ang="0">
                      <a:pos x="0" y="0"/>
                    </a:cxn>
                    <a:cxn ang="0">
                      <a:pos x="13" y="14"/>
                    </a:cxn>
                  </a:cxnLst>
                  <a:rect l="0" t="0" r="r" b="b"/>
                  <a:pathLst>
                    <a:path w="13" h="14">
                      <a:moveTo>
                        <a:pt x="13" y="14"/>
                      </a:moveTo>
                      <a:cubicBezTo>
                        <a:pt x="9" y="14"/>
                        <a:pt x="1" y="3"/>
                        <a:pt x="0" y="0"/>
                      </a:cubicBezTo>
                      <a:cubicBezTo>
                        <a:pt x="6" y="3"/>
                        <a:pt x="11" y="7"/>
                        <a:pt x="13" y="1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5" name="Freeform 15">
                  <a:extLst>
                    <a:ext uri="{FF2B5EF4-FFF2-40B4-BE49-F238E27FC236}">
                      <a16:creationId xmlns:a16="http://schemas.microsoft.com/office/drawing/2014/main" id="{7F2DFDE4-4B7D-CA4C-B2A3-39167AE0CAC0}"/>
                    </a:ext>
                  </a:extLst>
                </p:cNvPr>
                <p:cNvSpPr>
                  <a:spLocks/>
                </p:cNvSpPr>
                <p:nvPr/>
              </p:nvSpPr>
              <p:spPr bwMode="auto">
                <a:xfrm>
                  <a:off x="7027863" y="2998788"/>
                  <a:ext cx="23813" cy="14288"/>
                </a:xfrm>
                <a:custGeom>
                  <a:avLst/>
                  <a:gdLst/>
                  <a:ahLst/>
                  <a:cxnLst>
                    <a:cxn ang="0">
                      <a:pos x="2" y="0"/>
                    </a:cxn>
                    <a:cxn ang="0">
                      <a:pos x="17" y="9"/>
                    </a:cxn>
                    <a:cxn ang="0">
                      <a:pos x="14" y="10"/>
                    </a:cxn>
                    <a:cxn ang="0">
                      <a:pos x="0" y="1"/>
                    </a:cxn>
                    <a:cxn ang="0">
                      <a:pos x="1" y="1"/>
                    </a:cxn>
                    <a:cxn ang="0">
                      <a:pos x="2" y="0"/>
                    </a:cxn>
                  </a:cxnLst>
                  <a:rect l="0" t="0" r="r" b="b"/>
                  <a:pathLst>
                    <a:path w="17" h="10">
                      <a:moveTo>
                        <a:pt x="2" y="0"/>
                      </a:moveTo>
                      <a:cubicBezTo>
                        <a:pt x="6" y="2"/>
                        <a:pt x="15" y="5"/>
                        <a:pt x="17" y="9"/>
                      </a:cubicBezTo>
                      <a:cubicBezTo>
                        <a:pt x="17" y="9"/>
                        <a:pt x="15" y="10"/>
                        <a:pt x="14" y="10"/>
                      </a:cubicBezTo>
                      <a:cubicBezTo>
                        <a:pt x="10" y="10"/>
                        <a:pt x="0" y="6"/>
                        <a:pt x="0" y="1"/>
                      </a:cubicBezTo>
                      <a:cubicBezTo>
                        <a:pt x="1" y="1"/>
                        <a:pt x="1" y="1"/>
                        <a:pt x="1" y="1"/>
                      </a:cubicBezTo>
                      <a:lnTo>
                        <a:pt x="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6" name="Freeform 16">
                  <a:extLst>
                    <a:ext uri="{FF2B5EF4-FFF2-40B4-BE49-F238E27FC236}">
                      <a16:creationId xmlns:a16="http://schemas.microsoft.com/office/drawing/2014/main" id="{7F48D465-BF47-E94A-962F-E8A4B2C98A00}"/>
                    </a:ext>
                  </a:extLst>
                </p:cNvPr>
                <p:cNvSpPr>
                  <a:spLocks/>
                </p:cNvSpPr>
                <p:nvPr/>
              </p:nvSpPr>
              <p:spPr bwMode="auto">
                <a:xfrm>
                  <a:off x="7002463" y="2984500"/>
                  <a:ext cx="14288" cy="7938"/>
                </a:xfrm>
                <a:custGeom>
                  <a:avLst/>
                  <a:gdLst/>
                  <a:ahLst/>
                  <a:cxnLst>
                    <a:cxn ang="0">
                      <a:pos x="0" y="0"/>
                    </a:cxn>
                    <a:cxn ang="0">
                      <a:pos x="11" y="6"/>
                    </a:cxn>
                    <a:cxn ang="0">
                      <a:pos x="7" y="6"/>
                    </a:cxn>
                    <a:cxn ang="0">
                      <a:pos x="0" y="2"/>
                    </a:cxn>
                    <a:cxn ang="0">
                      <a:pos x="3" y="1"/>
                    </a:cxn>
                    <a:cxn ang="0">
                      <a:pos x="0" y="0"/>
                    </a:cxn>
                  </a:cxnLst>
                  <a:rect l="0" t="0" r="r" b="b"/>
                  <a:pathLst>
                    <a:path w="11" h="6">
                      <a:moveTo>
                        <a:pt x="0" y="0"/>
                      </a:moveTo>
                      <a:cubicBezTo>
                        <a:pt x="5" y="3"/>
                        <a:pt x="8" y="2"/>
                        <a:pt x="11" y="6"/>
                      </a:cubicBezTo>
                      <a:cubicBezTo>
                        <a:pt x="7" y="6"/>
                        <a:pt x="7" y="6"/>
                        <a:pt x="7" y="6"/>
                      </a:cubicBezTo>
                      <a:cubicBezTo>
                        <a:pt x="0" y="2"/>
                        <a:pt x="0" y="2"/>
                        <a:pt x="0" y="2"/>
                      </a:cubicBezTo>
                      <a:cubicBezTo>
                        <a:pt x="1" y="2"/>
                        <a:pt x="3" y="2"/>
                        <a:pt x="3" y="1"/>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7" name="Freeform 17">
                  <a:extLst>
                    <a:ext uri="{FF2B5EF4-FFF2-40B4-BE49-F238E27FC236}">
                      <a16:creationId xmlns:a16="http://schemas.microsoft.com/office/drawing/2014/main" id="{29066934-C584-7646-9024-C16A2A6C4ECA}"/>
                    </a:ext>
                  </a:extLst>
                </p:cNvPr>
                <p:cNvSpPr>
                  <a:spLocks/>
                </p:cNvSpPr>
                <p:nvPr/>
              </p:nvSpPr>
              <p:spPr bwMode="auto">
                <a:xfrm>
                  <a:off x="6800850" y="3594100"/>
                  <a:ext cx="63500" cy="65088"/>
                </a:xfrm>
                <a:custGeom>
                  <a:avLst/>
                  <a:gdLst/>
                  <a:ahLst/>
                  <a:cxnLst>
                    <a:cxn ang="0">
                      <a:pos x="24" y="7"/>
                    </a:cxn>
                    <a:cxn ang="0">
                      <a:pos x="43" y="3"/>
                    </a:cxn>
                    <a:cxn ang="0">
                      <a:pos x="48" y="16"/>
                    </a:cxn>
                    <a:cxn ang="0">
                      <a:pos x="27" y="49"/>
                    </a:cxn>
                    <a:cxn ang="0">
                      <a:pos x="0" y="7"/>
                    </a:cxn>
                    <a:cxn ang="0">
                      <a:pos x="24" y="7"/>
                    </a:cxn>
                  </a:cxnLst>
                  <a:rect l="0" t="0" r="r" b="b"/>
                  <a:pathLst>
                    <a:path w="48" h="49">
                      <a:moveTo>
                        <a:pt x="24" y="7"/>
                      </a:moveTo>
                      <a:cubicBezTo>
                        <a:pt x="30" y="7"/>
                        <a:pt x="37" y="5"/>
                        <a:pt x="43" y="3"/>
                      </a:cubicBezTo>
                      <a:cubicBezTo>
                        <a:pt x="45" y="8"/>
                        <a:pt x="48" y="11"/>
                        <a:pt x="48" y="16"/>
                      </a:cubicBezTo>
                      <a:cubicBezTo>
                        <a:pt x="48" y="26"/>
                        <a:pt x="36" y="49"/>
                        <a:pt x="27" y="49"/>
                      </a:cubicBezTo>
                      <a:cubicBezTo>
                        <a:pt x="14" y="49"/>
                        <a:pt x="0" y="16"/>
                        <a:pt x="0" y="7"/>
                      </a:cubicBezTo>
                      <a:cubicBezTo>
                        <a:pt x="0" y="0"/>
                        <a:pt x="24" y="7"/>
                        <a:pt x="24"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8" name="Freeform 18">
                  <a:extLst>
                    <a:ext uri="{FF2B5EF4-FFF2-40B4-BE49-F238E27FC236}">
                      <a16:creationId xmlns:a16="http://schemas.microsoft.com/office/drawing/2014/main" id="{9ED34C3F-E117-1841-9DF1-F8C76E2291C2}"/>
                    </a:ext>
                  </a:extLst>
                </p:cNvPr>
                <p:cNvSpPr>
                  <a:spLocks/>
                </p:cNvSpPr>
                <p:nvPr/>
              </p:nvSpPr>
              <p:spPr bwMode="auto">
                <a:xfrm>
                  <a:off x="6275388" y="3057525"/>
                  <a:ext cx="676275" cy="509588"/>
                </a:xfrm>
                <a:custGeom>
                  <a:avLst/>
                  <a:gdLst/>
                  <a:ahLst/>
                  <a:cxnLst>
                    <a:cxn ang="0">
                      <a:pos x="508" y="232"/>
                    </a:cxn>
                    <a:cxn ang="0">
                      <a:pos x="501" y="272"/>
                    </a:cxn>
                    <a:cxn ang="0">
                      <a:pos x="478" y="312"/>
                    </a:cxn>
                    <a:cxn ang="0">
                      <a:pos x="465" y="351"/>
                    </a:cxn>
                    <a:cxn ang="0">
                      <a:pos x="398" y="370"/>
                    </a:cxn>
                    <a:cxn ang="0">
                      <a:pos x="335" y="350"/>
                    </a:cxn>
                    <a:cxn ang="0">
                      <a:pos x="329" y="330"/>
                    </a:cxn>
                    <a:cxn ang="0">
                      <a:pos x="314" y="333"/>
                    </a:cxn>
                    <a:cxn ang="0">
                      <a:pos x="313" y="315"/>
                    </a:cxn>
                    <a:cxn ang="0">
                      <a:pos x="301" y="329"/>
                    </a:cxn>
                    <a:cxn ang="0">
                      <a:pos x="310" y="292"/>
                    </a:cxn>
                    <a:cxn ang="0">
                      <a:pos x="278" y="315"/>
                    </a:cxn>
                    <a:cxn ang="0">
                      <a:pos x="214" y="276"/>
                    </a:cxn>
                    <a:cxn ang="0">
                      <a:pos x="131" y="308"/>
                    </a:cxn>
                    <a:cxn ang="0">
                      <a:pos x="93" y="311"/>
                    </a:cxn>
                    <a:cxn ang="0">
                      <a:pos x="22" y="310"/>
                    </a:cxn>
                    <a:cxn ang="0">
                      <a:pos x="23" y="262"/>
                    </a:cxn>
                    <a:cxn ang="0">
                      <a:pos x="2" y="204"/>
                    </a:cxn>
                    <a:cxn ang="0">
                      <a:pos x="9" y="204"/>
                    </a:cxn>
                    <a:cxn ang="0">
                      <a:pos x="3" y="176"/>
                    </a:cxn>
                    <a:cxn ang="0">
                      <a:pos x="8" y="145"/>
                    </a:cxn>
                    <a:cxn ang="0">
                      <a:pos x="32" y="132"/>
                    </a:cxn>
                    <a:cxn ang="0">
                      <a:pos x="114" y="95"/>
                    </a:cxn>
                    <a:cxn ang="0">
                      <a:pos x="119" y="76"/>
                    </a:cxn>
                    <a:cxn ang="0">
                      <a:pos x="131" y="71"/>
                    </a:cxn>
                    <a:cxn ang="0">
                      <a:pos x="150" y="50"/>
                    </a:cxn>
                    <a:cxn ang="0">
                      <a:pos x="187" y="58"/>
                    </a:cxn>
                    <a:cxn ang="0">
                      <a:pos x="203" y="56"/>
                    </a:cxn>
                    <a:cxn ang="0">
                      <a:pos x="211" y="30"/>
                    </a:cxn>
                    <a:cxn ang="0">
                      <a:pos x="244" y="17"/>
                    </a:cxn>
                    <a:cxn ang="0">
                      <a:pos x="276" y="19"/>
                    </a:cxn>
                    <a:cxn ang="0">
                      <a:pos x="297" y="23"/>
                    </a:cxn>
                    <a:cxn ang="0">
                      <a:pos x="281" y="54"/>
                    </a:cxn>
                    <a:cxn ang="0">
                      <a:pos x="295" y="68"/>
                    </a:cxn>
                    <a:cxn ang="0">
                      <a:pos x="341" y="90"/>
                    </a:cxn>
                    <a:cxn ang="0">
                      <a:pos x="359" y="15"/>
                    </a:cxn>
                    <a:cxn ang="0">
                      <a:pos x="381" y="28"/>
                    </a:cxn>
                    <a:cxn ang="0">
                      <a:pos x="400" y="50"/>
                    </a:cxn>
                    <a:cxn ang="0">
                      <a:pos x="419" y="104"/>
                    </a:cxn>
                    <a:cxn ang="0">
                      <a:pos x="457" y="146"/>
                    </a:cxn>
                    <a:cxn ang="0">
                      <a:pos x="497" y="185"/>
                    </a:cxn>
                  </a:cxnLst>
                  <a:rect l="0" t="0" r="r" b="b"/>
                  <a:pathLst>
                    <a:path w="508" h="383">
                      <a:moveTo>
                        <a:pt x="496" y="186"/>
                      </a:moveTo>
                      <a:cubicBezTo>
                        <a:pt x="503" y="195"/>
                        <a:pt x="508" y="219"/>
                        <a:pt x="508" y="232"/>
                      </a:cubicBezTo>
                      <a:cubicBezTo>
                        <a:pt x="508" y="242"/>
                        <a:pt x="505" y="256"/>
                        <a:pt x="501" y="260"/>
                      </a:cubicBezTo>
                      <a:cubicBezTo>
                        <a:pt x="501" y="272"/>
                        <a:pt x="501" y="272"/>
                        <a:pt x="501" y="272"/>
                      </a:cubicBezTo>
                      <a:cubicBezTo>
                        <a:pt x="499" y="276"/>
                        <a:pt x="500" y="277"/>
                        <a:pt x="498" y="281"/>
                      </a:cubicBezTo>
                      <a:cubicBezTo>
                        <a:pt x="490" y="293"/>
                        <a:pt x="482" y="298"/>
                        <a:pt x="478" y="312"/>
                      </a:cubicBezTo>
                      <a:cubicBezTo>
                        <a:pt x="474" y="322"/>
                        <a:pt x="465" y="336"/>
                        <a:pt x="465" y="352"/>
                      </a:cubicBezTo>
                      <a:cubicBezTo>
                        <a:pt x="465" y="351"/>
                        <a:pt x="465" y="351"/>
                        <a:pt x="465" y="351"/>
                      </a:cubicBezTo>
                      <a:cubicBezTo>
                        <a:pt x="460" y="371"/>
                        <a:pt x="424" y="362"/>
                        <a:pt x="420" y="383"/>
                      </a:cubicBezTo>
                      <a:cubicBezTo>
                        <a:pt x="417" y="382"/>
                        <a:pt x="399" y="372"/>
                        <a:pt x="398" y="370"/>
                      </a:cubicBezTo>
                      <a:cubicBezTo>
                        <a:pt x="388" y="371"/>
                        <a:pt x="392" y="379"/>
                        <a:pt x="381" y="379"/>
                      </a:cubicBezTo>
                      <a:cubicBezTo>
                        <a:pt x="363" y="379"/>
                        <a:pt x="335" y="368"/>
                        <a:pt x="335" y="350"/>
                      </a:cubicBezTo>
                      <a:cubicBezTo>
                        <a:pt x="335" y="343"/>
                        <a:pt x="329" y="338"/>
                        <a:pt x="329" y="332"/>
                      </a:cubicBezTo>
                      <a:cubicBezTo>
                        <a:pt x="329" y="332"/>
                        <a:pt x="329" y="330"/>
                        <a:pt x="329" y="330"/>
                      </a:cubicBezTo>
                      <a:cubicBezTo>
                        <a:pt x="325" y="332"/>
                        <a:pt x="323" y="332"/>
                        <a:pt x="320" y="333"/>
                      </a:cubicBezTo>
                      <a:cubicBezTo>
                        <a:pt x="314" y="333"/>
                        <a:pt x="314" y="333"/>
                        <a:pt x="314" y="333"/>
                      </a:cubicBezTo>
                      <a:cubicBezTo>
                        <a:pt x="316" y="330"/>
                        <a:pt x="318" y="328"/>
                        <a:pt x="318" y="323"/>
                      </a:cubicBezTo>
                      <a:cubicBezTo>
                        <a:pt x="318" y="318"/>
                        <a:pt x="315" y="316"/>
                        <a:pt x="313" y="315"/>
                      </a:cubicBezTo>
                      <a:cubicBezTo>
                        <a:pt x="313" y="316"/>
                        <a:pt x="312" y="318"/>
                        <a:pt x="312" y="319"/>
                      </a:cubicBezTo>
                      <a:cubicBezTo>
                        <a:pt x="308" y="321"/>
                        <a:pt x="308" y="329"/>
                        <a:pt x="301" y="329"/>
                      </a:cubicBezTo>
                      <a:cubicBezTo>
                        <a:pt x="299" y="329"/>
                        <a:pt x="297" y="326"/>
                        <a:pt x="297" y="324"/>
                      </a:cubicBezTo>
                      <a:cubicBezTo>
                        <a:pt x="308" y="322"/>
                        <a:pt x="310" y="299"/>
                        <a:pt x="310" y="292"/>
                      </a:cubicBezTo>
                      <a:cubicBezTo>
                        <a:pt x="302" y="300"/>
                        <a:pt x="291" y="323"/>
                        <a:pt x="281" y="323"/>
                      </a:cubicBezTo>
                      <a:cubicBezTo>
                        <a:pt x="276" y="323"/>
                        <a:pt x="278" y="315"/>
                        <a:pt x="278" y="315"/>
                      </a:cubicBezTo>
                      <a:cubicBezTo>
                        <a:pt x="275" y="315"/>
                        <a:pt x="265" y="294"/>
                        <a:pt x="262" y="289"/>
                      </a:cubicBezTo>
                      <a:cubicBezTo>
                        <a:pt x="254" y="280"/>
                        <a:pt x="228" y="276"/>
                        <a:pt x="214" y="276"/>
                      </a:cubicBezTo>
                      <a:cubicBezTo>
                        <a:pt x="198" y="276"/>
                        <a:pt x="195" y="283"/>
                        <a:pt x="185" y="286"/>
                      </a:cubicBezTo>
                      <a:cubicBezTo>
                        <a:pt x="163" y="293"/>
                        <a:pt x="135" y="285"/>
                        <a:pt x="131" y="308"/>
                      </a:cubicBezTo>
                      <a:cubicBezTo>
                        <a:pt x="122" y="309"/>
                        <a:pt x="115" y="311"/>
                        <a:pt x="105" y="311"/>
                      </a:cubicBezTo>
                      <a:cubicBezTo>
                        <a:pt x="98" y="307"/>
                        <a:pt x="98" y="311"/>
                        <a:pt x="93" y="311"/>
                      </a:cubicBezTo>
                      <a:cubicBezTo>
                        <a:pt x="77" y="311"/>
                        <a:pt x="71" y="326"/>
                        <a:pt x="51" y="326"/>
                      </a:cubicBezTo>
                      <a:cubicBezTo>
                        <a:pt x="43" y="326"/>
                        <a:pt x="22" y="316"/>
                        <a:pt x="22" y="310"/>
                      </a:cubicBezTo>
                      <a:cubicBezTo>
                        <a:pt x="22" y="303"/>
                        <a:pt x="32" y="300"/>
                        <a:pt x="32" y="290"/>
                      </a:cubicBezTo>
                      <a:cubicBezTo>
                        <a:pt x="32" y="277"/>
                        <a:pt x="26" y="270"/>
                        <a:pt x="23" y="262"/>
                      </a:cubicBezTo>
                      <a:cubicBezTo>
                        <a:pt x="18" y="243"/>
                        <a:pt x="17" y="237"/>
                        <a:pt x="11" y="220"/>
                      </a:cubicBezTo>
                      <a:cubicBezTo>
                        <a:pt x="9" y="213"/>
                        <a:pt x="0" y="211"/>
                        <a:pt x="2" y="204"/>
                      </a:cubicBezTo>
                      <a:cubicBezTo>
                        <a:pt x="3" y="202"/>
                        <a:pt x="3" y="201"/>
                        <a:pt x="5" y="198"/>
                      </a:cubicBezTo>
                      <a:cubicBezTo>
                        <a:pt x="6" y="201"/>
                        <a:pt x="7" y="203"/>
                        <a:pt x="9" y="204"/>
                      </a:cubicBezTo>
                      <a:cubicBezTo>
                        <a:pt x="10" y="202"/>
                        <a:pt x="9" y="201"/>
                        <a:pt x="9" y="198"/>
                      </a:cubicBezTo>
                      <a:cubicBezTo>
                        <a:pt x="9" y="192"/>
                        <a:pt x="3" y="187"/>
                        <a:pt x="3" y="176"/>
                      </a:cubicBezTo>
                      <a:cubicBezTo>
                        <a:pt x="3" y="162"/>
                        <a:pt x="3" y="161"/>
                        <a:pt x="3" y="150"/>
                      </a:cubicBezTo>
                      <a:cubicBezTo>
                        <a:pt x="3" y="146"/>
                        <a:pt x="7" y="146"/>
                        <a:pt x="8" y="145"/>
                      </a:cubicBezTo>
                      <a:cubicBezTo>
                        <a:pt x="9" y="146"/>
                        <a:pt x="9" y="148"/>
                        <a:pt x="9" y="149"/>
                      </a:cubicBezTo>
                      <a:cubicBezTo>
                        <a:pt x="17" y="148"/>
                        <a:pt x="27" y="137"/>
                        <a:pt x="32" y="132"/>
                      </a:cubicBezTo>
                      <a:cubicBezTo>
                        <a:pt x="37" y="127"/>
                        <a:pt x="53" y="126"/>
                        <a:pt x="62" y="125"/>
                      </a:cubicBezTo>
                      <a:cubicBezTo>
                        <a:pt x="78" y="122"/>
                        <a:pt x="114" y="110"/>
                        <a:pt x="114" y="95"/>
                      </a:cubicBezTo>
                      <a:cubicBezTo>
                        <a:pt x="114" y="92"/>
                        <a:pt x="114" y="90"/>
                        <a:pt x="114" y="87"/>
                      </a:cubicBezTo>
                      <a:cubicBezTo>
                        <a:pt x="114" y="83"/>
                        <a:pt x="115" y="79"/>
                        <a:pt x="119" y="76"/>
                      </a:cubicBezTo>
                      <a:cubicBezTo>
                        <a:pt x="122" y="80"/>
                        <a:pt x="124" y="82"/>
                        <a:pt x="126" y="85"/>
                      </a:cubicBezTo>
                      <a:cubicBezTo>
                        <a:pt x="131" y="82"/>
                        <a:pt x="129" y="75"/>
                        <a:pt x="131" y="71"/>
                      </a:cubicBezTo>
                      <a:cubicBezTo>
                        <a:pt x="134" y="72"/>
                        <a:pt x="137" y="74"/>
                        <a:pt x="140" y="74"/>
                      </a:cubicBezTo>
                      <a:cubicBezTo>
                        <a:pt x="140" y="62"/>
                        <a:pt x="149" y="60"/>
                        <a:pt x="150" y="50"/>
                      </a:cubicBezTo>
                      <a:cubicBezTo>
                        <a:pt x="162" y="50"/>
                        <a:pt x="164" y="41"/>
                        <a:pt x="173" y="41"/>
                      </a:cubicBezTo>
                      <a:cubicBezTo>
                        <a:pt x="181" y="41"/>
                        <a:pt x="186" y="50"/>
                        <a:pt x="187" y="58"/>
                      </a:cubicBezTo>
                      <a:cubicBezTo>
                        <a:pt x="189" y="55"/>
                        <a:pt x="192" y="53"/>
                        <a:pt x="196" y="53"/>
                      </a:cubicBezTo>
                      <a:cubicBezTo>
                        <a:pt x="198" y="53"/>
                        <a:pt x="202" y="56"/>
                        <a:pt x="203" y="56"/>
                      </a:cubicBezTo>
                      <a:cubicBezTo>
                        <a:pt x="205" y="52"/>
                        <a:pt x="204" y="49"/>
                        <a:pt x="204" y="45"/>
                      </a:cubicBezTo>
                      <a:cubicBezTo>
                        <a:pt x="204" y="39"/>
                        <a:pt x="211" y="36"/>
                        <a:pt x="211" y="30"/>
                      </a:cubicBezTo>
                      <a:cubicBezTo>
                        <a:pt x="211" y="24"/>
                        <a:pt x="228" y="20"/>
                        <a:pt x="236" y="20"/>
                      </a:cubicBezTo>
                      <a:cubicBezTo>
                        <a:pt x="239" y="20"/>
                        <a:pt x="243" y="17"/>
                        <a:pt x="244" y="17"/>
                      </a:cubicBezTo>
                      <a:cubicBezTo>
                        <a:pt x="241" y="13"/>
                        <a:pt x="237" y="11"/>
                        <a:pt x="236" y="7"/>
                      </a:cubicBezTo>
                      <a:cubicBezTo>
                        <a:pt x="251" y="13"/>
                        <a:pt x="260" y="19"/>
                        <a:pt x="276" y="19"/>
                      </a:cubicBezTo>
                      <a:cubicBezTo>
                        <a:pt x="281" y="19"/>
                        <a:pt x="283" y="15"/>
                        <a:pt x="288" y="15"/>
                      </a:cubicBezTo>
                      <a:cubicBezTo>
                        <a:pt x="291" y="15"/>
                        <a:pt x="297" y="20"/>
                        <a:pt x="297" y="23"/>
                      </a:cubicBezTo>
                      <a:cubicBezTo>
                        <a:pt x="297" y="29"/>
                        <a:pt x="290" y="30"/>
                        <a:pt x="287" y="32"/>
                      </a:cubicBezTo>
                      <a:cubicBezTo>
                        <a:pt x="281" y="54"/>
                        <a:pt x="281" y="54"/>
                        <a:pt x="281" y="54"/>
                      </a:cubicBezTo>
                      <a:cubicBezTo>
                        <a:pt x="281" y="58"/>
                        <a:pt x="288" y="57"/>
                        <a:pt x="290" y="59"/>
                      </a:cubicBezTo>
                      <a:cubicBezTo>
                        <a:pt x="293" y="60"/>
                        <a:pt x="293" y="67"/>
                        <a:pt x="295" y="68"/>
                      </a:cubicBezTo>
                      <a:cubicBezTo>
                        <a:pt x="306" y="72"/>
                        <a:pt x="313" y="74"/>
                        <a:pt x="324" y="79"/>
                      </a:cubicBezTo>
                      <a:cubicBezTo>
                        <a:pt x="330" y="81"/>
                        <a:pt x="333" y="90"/>
                        <a:pt x="341" y="90"/>
                      </a:cubicBezTo>
                      <a:cubicBezTo>
                        <a:pt x="355" y="90"/>
                        <a:pt x="357" y="64"/>
                        <a:pt x="359" y="54"/>
                      </a:cubicBezTo>
                      <a:cubicBezTo>
                        <a:pt x="359" y="15"/>
                        <a:pt x="359" y="15"/>
                        <a:pt x="359" y="15"/>
                      </a:cubicBezTo>
                      <a:cubicBezTo>
                        <a:pt x="366" y="9"/>
                        <a:pt x="364" y="4"/>
                        <a:pt x="372" y="0"/>
                      </a:cubicBezTo>
                      <a:cubicBezTo>
                        <a:pt x="373" y="11"/>
                        <a:pt x="379" y="19"/>
                        <a:pt x="381" y="28"/>
                      </a:cubicBezTo>
                      <a:cubicBezTo>
                        <a:pt x="383" y="34"/>
                        <a:pt x="381" y="42"/>
                        <a:pt x="386" y="45"/>
                      </a:cubicBezTo>
                      <a:cubicBezTo>
                        <a:pt x="390" y="47"/>
                        <a:pt x="399" y="49"/>
                        <a:pt x="400" y="50"/>
                      </a:cubicBezTo>
                      <a:cubicBezTo>
                        <a:pt x="406" y="54"/>
                        <a:pt x="406" y="68"/>
                        <a:pt x="408" y="75"/>
                      </a:cubicBezTo>
                      <a:cubicBezTo>
                        <a:pt x="412" y="87"/>
                        <a:pt x="415" y="93"/>
                        <a:pt x="419" y="104"/>
                      </a:cubicBezTo>
                      <a:cubicBezTo>
                        <a:pt x="422" y="114"/>
                        <a:pt x="441" y="118"/>
                        <a:pt x="449" y="126"/>
                      </a:cubicBezTo>
                      <a:cubicBezTo>
                        <a:pt x="454" y="131"/>
                        <a:pt x="455" y="139"/>
                        <a:pt x="457" y="146"/>
                      </a:cubicBezTo>
                      <a:cubicBezTo>
                        <a:pt x="459" y="151"/>
                        <a:pt x="466" y="151"/>
                        <a:pt x="471" y="151"/>
                      </a:cubicBezTo>
                      <a:cubicBezTo>
                        <a:pt x="471" y="169"/>
                        <a:pt x="488" y="176"/>
                        <a:pt x="497" y="185"/>
                      </a:cubicBezTo>
                      <a:lnTo>
                        <a:pt x="496" y="18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199" name="Freeform 19">
                  <a:extLst>
                    <a:ext uri="{FF2B5EF4-FFF2-40B4-BE49-F238E27FC236}">
                      <a16:creationId xmlns:a16="http://schemas.microsoft.com/office/drawing/2014/main" id="{3EEC31C7-D251-194B-84B4-DEB63473D311}"/>
                    </a:ext>
                  </a:extLst>
                </p:cNvPr>
                <p:cNvSpPr>
                  <a:spLocks/>
                </p:cNvSpPr>
                <p:nvPr/>
              </p:nvSpPr>
              <p:spPr bwMode="auto">
                <a:xfrm>
                  <a:off x="7043738" y="3598863"/>
                  <a:ext cx="127000" cy="125413"/>
                </a:xfrm>
                <a:custGeom>
                  <a:avLst/>
                  <a:gdLst/>
                  <a:ahLst/>
                  <a:cxnLst>
                    <a:cxn ang="0">
                      <a:pos x="58" y="26"/>
                    </a:cxn>
                    <a:cxn ang="0">
                      <a:pos x="59" y="22"/>
                    </a:cxn>
                    <a:cxn ang="0">
                      <a:pos x="67" y="17"/>
                    </a:cxn>
                    <a:cxn ang="0">
                      <a:pos x="67" y="14"/>
                    </a:cxn>
                    <a:cxn ang="0">
                      <a:pos x="78" y="0"/>
                    </a:cxn>
                    <a:cxn ang="0">
                      <a:pos x="81" y="4"/>
                    </a:cxn>
                    <a:cxn ang="0">
                      <a:pos x="83" y="10"/>
                    </a:cxn>
                    <a:cxn ang="0">
                      <a:pos x="90" y="6"/>
                    </a:cxn>
                    <a:cxn ang="0">
                      <a:pos x="94" y="8"/>
                    </a:cxn>
                    <a:cxn ang="0">
                      <a:pos x="96" y="15"/>
                    </a:cxn>
                    <a:cxn ang="0">
                      <a:pos x="79" y="37"/>
                    </a:cxn>
                    <a:cxn ang="0">
                      <a:pos x="79" y="50"/>
                    </a:cxn>
                    <a:cxn ang="0">
                      <a:pos x="63" y="53"/>
                    </a:cxn>
                    <a:cxn ang="0">
                      <a:pos x="49" y="84"/>
                    </a:cxn>
                    <a:cxn ang="0">
                      <a:pos x="32" y="94"/>
                    </a:cxn>
                    <a:cxn ang="0">
                      <a:pos x="23" y="92"/>
                    </a:cxn>
                    <a:cxn ang="0">
                      <a:pos x="3" y="83"/>
                    </a:cxn>
                    <a:cxn ang="0">
                      <a:pos x="0" y="81"/>
                    </a:cxn>
                    <a:cxn ang="0">
                      <a:pos x="18" y="57"/>
                    </a:cxn>
                    <a:cxn ang="0">
                      <a:pos x="25" y="51"/>
                    </a:cxn>
                    <a:cxn ang="0">
                      <a:pos x="50" y="37"/>
                    </a:cxn>
                    <a:cxn ang="0">
                      <a:pos x="58" y="26"/>
                    </a:cxn>
                  </a:cxnLst>
                  <a:rect l="0" t="0" r="r" b="b"/>
                  <a:pathLst>
                    <a:path w="96" h="94">
                      <a:moveTo>
                        <a:pt x="58" y="26"/>
                      </a:moveTo>
                      <a:cubicBezTo>
                        <a:pt x="58" y="26"/>
                        <a:pt x="58" y="23"/>
                        <a:pt x="59" y="22"/>
                      </a:cubicBezTo>
                      <a:cubicBezTo>
                        <a:pt x="60" y="18"/>
                        <a:pt x="63" y="17"/>
                        <a:pt x="67" y="17"/>
                      </a:cubicBezTo>
                      <a:cubicBezTo>
                        <a:pt x="67" y="16"/>
                        <a:pt x="67" y="15"/>
                        <a:pt x="67" y="14"/>
                      </a:cubicBezTo>
                      <a:cubicBezTo>
                        <a:pt x="67" y="8"/>
                        <a:pt x="74" y="2"/>
                        <a:pt x="78" y="0"/>
                      </a:cubicBezTo>
                      <a:cubicBezTo>
                        <a:pt x="78" y="3"/>
                        <a:pt x="79" y="4"/>
                        <a:pt x="81" y="4"/>
                      </a:cubicBezTo>
                      <a:cubicBezTo>
                        <a:pt x="81" y="7"/>
                        <a:pt x="80" y="10"/>
                        <a:pt x="83" y="10"/>
                      </a:cubicBezTo>
                      <a:cubicBezTo>
                        <a:pt x="86" y="10"/>
                        <a:pt x="88" y="7"/>
                        <a:pt x="90" y="6"/>
                      </a:cubicBezTo>
                      <a:cubicBezTo>
                        <a:pt x="91" y="8"/>
                        <a:pt x="92" y="8"/>
                        <a:pt x="94" y="8"/>
                      </a:cubicBezTo>
                      <a:cubicBezTo>
                        <a:pt x="94" y="12"/>
                        <a:pt x="94" y="14"/>
                        <a:pt x="96" y="15"/>
                      </a:cubicBezTo>
                      <a:cubicBezTo>
                        <a:pt x="95" y="21"/>
                        <a:pt x="86" y="37"/>
                        <a:pt x="79" y="37"/>
                      </a:cubicBezTo>
                      <a:cubicBezTo>
                        <a:pt x="78" y="43"/>
                        <a:pt x="80" y="45"/>
                        <a:pt x="79" y="50"/>
                      </a:cubicBezTo>
                      <a:cubicBezTo>
                        <a:pt x="77" y="50"/>
                        <a:pt x="66" y="53"/>
                        <a:pt x="63" y="53"/>
                      </a:cubicBezTo>
                      <a:cubicBezTo>
                        <a:pt x="61" y="58"/>
                        <a:pt x="49" y="84"/>
                        <a:pt x="49" y="84"/>
                      </a:cubicBezTo>
                      <a:cubicBezTo>
                        <a:pt x="45" y="88"/>
                        <a:pt x="37" y="94"/>
                        <a:pt x="32" y="94"/>
                      </a:cubicBezTo>
                      <a:cubicBezTo>
                        <a:pt x="30" y="94"/>
                        <a:pt x="25" y="92"/>
                        <a:pt x="23" y="92"/>
                      </a:cubicBezTo>
                      <a:cubicBezTo>
                        <a:pt x="20" y="92"/>
                        <a:pt x="3" y="85"/>
                        <a:pt x="3" y="83"/>
                      </a:cubicBezTo>
                      <a:cubicBezTo>
                        <a:pt x="2" y="83"/>
                        <a:pt x="0" y="82"/>
                        <a:pt x="0" y="81"/>
                      </a:cubicBezTo>
                      <a:cubicBezTo>
                        <a:pt x="0" y="70"/>
                        <a:pt x="14" y="64"/>
                        <a:pt x="18" y="57"/>
                      </a:cubicBezTo>
                      <a:cubicBezTo>
                        <a:pt x="20" y="54"/>
                        <a:pt x="22" y="51"/>
                        <a:pt x="25" y="51"/>
                      </a:cubicBezTo>
                      <a:cubicBezTo>
                        <a:pt x="36" y="51"/>
                        <a:pt x="42" y="40"/>
                        <a:pt x="50" y="37"/>
                      </a:cubicBezTo>
                      <a:cubicBezTo>
                        <a:pt x="52" y="36"/>
                        <a:pt x="58" y="26"/>
                        <a:pt x="58" y="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0" name="Freeform 20">
                  <a:extLst>
                    <a:ext uri="{FF2B5EF4-FFF2-40B4-BE49-F238E27FC236}">
                      <a16:creationId xmlns:a16="http://schemas.microsoft.com/office/drawing/2014/main" id="{5CFD5E0D-3554-0442-B73E-0828DF6D49F0}"/>
                    </a:ext>
                  </a:extLst>
                </p:cNvPr>
                <p:cNvSpPr>
                  <a:spLocks/>
                </p:cNvSpPr>
                <p:nvPr/>
              </p:nvSpPr>
              <p:spPr bwMode="auto">
                <a:xfrm>
                  <a:off x="7148513" y="3476625"/>
                  <a:ext cx="93663" cy="139700"/>
                </a:xfrm>
                <a:custGeom>
                  <a:avLst/>
                  <a:gdLst/>
                  <a:ahLst/>
                  <a:cxnLst>
                    <a:cxn ang="0">
                      <a:pos x="22" y="40"/>
                    </a:cxn>
                    <a:cxn ang="0">
                      <a:pos x="17" y="31"/>
                    </a:cxn>
                    <a:cxn ang="0">
                      <a:pos x="19" y="27"/>
                    </a:cxn>
                    <a:cxn ang="0">
                      <a:pos x="0" y="0"/>
                    </a:cxn>
                    <a:cxn ang="0">
                      <a:pos x="16" y="12"/>
                    </a:cxn>
                    <a:cxn ang="0">
                      <a:pos x="22" y="19"/>
                    </a:cxn>
                    <a:cxn ang="0">
                      <a:pos x="20" y="22"/>
                    </a:cxn>
                    <a:cxn ang="0">
                      <a:pos x="27" y="37"/>
                    </a:cxn>
                    <a:cxn ang="0">
                      <a:pos x="30" y="37"/>
                    </a:cxn>
                    <a:cxn ang="0">
                      <a:pos x="34" y="32"/>
                    </a:cxn>
                    <a:cxn ang="0">
                      <a:pos x="37" y="32"/>
                    </a:cxn>
                    <a:cxn ang="0">
                      <a:pos x="53" y="50"/>
                    </a:cxn>
                    <a:cxn ang="0">
                      <a:pos x="68" y="46"/>
                    </a:cxn>
                    <a:cxn ang="0">
                      <a:pos x="71" y="48"/>
                    </a:cxn>
                    <a:cxn ang="0">
                      <a:pos x="63" y="71"/>
                    </a:cxn>
                    <a:cxn ang="0">
                      <a:pos x="61" y="68"/>
                    </a:cxn>
                    <a:cxn ang="0">
                      <a:pos x="60" y="70"/>
                    </a:cxn>
                    <a:cxn ang="0">
                      <a:pos x="51" y="75"/>
                    </a:cxn>
                    <a:cxn ang="0">
                      <a:pos x="52" y="80"/>
                    </a:cxn>
                    <a:cxn ang="0">
                      <a:pos x="46" y="89"/>
                    </a:cxn>
                    <a:cxn ang="0">
                      <a:pos x="30" y="104"/>
                    </a:cxn>
                    <a:cxn ang="0">
                      <a:pos x="23" y="98"/>
                    </a:cxn>
                    <a:cxn ang="0">
                      <a:pos x="29" y="86"/>
                    </a:cxn>
                    <a:cxn ang="0">
                      <a:pos x="12" y="72"/>
                    </a:cxn>
                    <a:cxn ang="0">
                      <a:pos x="19" y="65"/>
                    </a:cxn>
                    <a:cxn ang="0">
                      <a:pos x="24" y="48"/>
                    </a:cxn>
                    <a:cxn ang="0">
                      <a:pos x="22" y="38"/>
                    </a:cxn>
                    <a:cxn ang="0">
                      <a:pos x="22" y="38"/>
                    </a:cxn>
                    <a:cxn ang="0">
                      <a:pos x="22" y="40"/>
                    </a:cxn>
                  </a:cxnLst>
                  <a:rect l="0" t="0" r="r" b="b"/>
                  <a:pathLst>
                    <a:path w="71" h="104">
                      <a:moveTo>
                        <a:pt x="22" y="40"/>
                      </a:moveTo>
                      <a:cubicBezTo>
                        <a:pt x="21" y="36"/>
                        <a:pt x="17" y="35"/>
                        <a:pt x="17" y="31"/>
                      </a:cubicBezTo>
                      <a:cubicBezTo>
                        <a:pt x="17" y="30"/>
                        <a:pt x="18" y="28"/>
                        <a:pt x="19" y="27"/>
                      </a:cubicBezTo>
                      <a:cubicBezTo>
                        <a:pt x="8" y="25"/>
                        <a:pt x="2" y="11"/>
                        <a:pt x="0" y="0"/>
                      </a:cubicBezTo>
                      <a:cubicBezTo>
                        <a:pt x="4" y="7"/>
                        <a:pt x="12" y="8"/>
                        <a:pt x="16" y="12"/>
                      </a:cubicBezTo>
                      <a:cubicBezTo>
                        <a:pt x="19" y="15"/>
                        <a:pt x="19" y="18"/>
                        <a:pt x="22" y="19"/>
                      </a:cubicBezTo>
                      <a:cubicBezTo>
                        <a:pt x="21" y="21"/>
                        <a:pt x="20" y="21"/>
                        <a:pt x="20" y="22"/>
                      </a:cubicBezTo>
                      <a:cubicBezTo>
                        <a:pt x="20" y="25"/>
                        <a:pt x="25" y="34"/>
                        <a:pt x="27" y="37"/>
                      </a:cubicBezTo>
                      <a:cubicBezTo>
                        <a:pt x="30" y="37"/>
                        <a:pt x="30" y="37"/>
                        <a:pt x="30" y="37"/>
                      </a:cubicBezTo>
                      <a:cubicBezTo>
                        <a:pt x="30" y="34"/>
                        <a:pt x="32" y="32"/>
                        <a:pt x="34" y="32"/>
                      </a:cubicBezTo>
                      <a:cubicBezTo>
                        <a:pt x="35" y="32"/>
                        <a:pt x="36" y="32"/>
                        <a:pt x="37" y="32"/>
                      </a:cubicBezTo>
                      <a:cubicBezTo>
                        <a:pt x="37" y="44"/>
                        <a:pt x="42" y="50"/>
                        <a:pt x="53" y="50"/>
                      </a:cubicBezTo>
                      <a:cubicBezTo>
                        <a:pt x="61" y="50"/>
                        <a:pt x="61" y="46"/>
                        <a:pt x="68" y="46"/>
                      </a:cubicBezTo>
                      <a:cubicBezTo>
                        <a:pt x="69" y="46"/>
                        <a:pt x="71" y="47"/>
                        <a:pt x="71" y="48"/>
                      </a:cubicBezTo>
                      <a:cubicBezTo>
                        <a:pt x="65" y="55"/>
                        <a:pt x="67" y="64"/>
                        <a:pt x="63" y="71"/>
                      </a:cubicBezTo>
                      <a:cubicBezTo>
                        <a:pt x="61" y="68"/>
                        <a:pt x="61" y="68"/>
                        <a:pt x="61" y="68"/>
                      </a:cubicBezTo>
                      <a:cubicBezTo>
                        <a:pt x="60" y="68"/>
                        <a:pt x="60" y="70"/>
                        <a:pt x="60" y="70"/>
                      </a:cubicBezTo>
                      <a:cubicBezTo>
                        <a:pt x="55" y="71"/>
                        <a:pt x="51" y="72"/>
                        <a:pt x="51" y="75"/>
                      </a:cubicBezTo>
                      <a:cubicBezTo>
                        <a:pt x="51" y="77"/>
                        <a:pt x="52" y="78"/>
                        <a:pt x="52" y="80"/>
                      </a:cubicBezTo>
                      <a:cubicBezTo>
                        <a:pt x="52" y="83"/>
                        <a:pt x="47" y="87"/>
                        <a:pt x="46" y="89"/>
                      </a:cubicBezTo>
                      <a:cubicBezTo>
                        <a:pt x="42" y="95"/>
                        <a:pt x="39" y="104"/>
                        <a:pt x="30" y="104"/>
                      </a:cubicBezTo>
                      <a:cubicBezTo>
                        <a:pt x="26" y="104"/>
                        <a:pt x="23" y="102"/>
                        <a:pt x="23" y="98"/>
                      </a:cubicBezTo>
                      <a:cubicBezTo>
                        <a:pt x="23" y="93"/>
                        <a:pt x="29" y="91"/>
                        <a:pt x="29" y="86"/>
                      </a:cubicBezTo>
                      <a:cubicBezTo>
                        <a:pt x="29" y="77"/>
                        <a:pt x="12" y="80"/>
                        <a:pt x="12" y="72"/>
                      </a:cubicBezTo>
                      <a:cubicBezTo>
                        <a:pt x="12" y="68"/>
                        <a:pt x="16" y="67"/>
                        <a:pt x="19" y="65"/>
                      </a:cubicBezTo>
                      <a:cubicBezTo>
                        <a:pt x="23" y="61"/>
                        <a:pt x="24" y="55"/>
                        <a:pt x="24" y="48"/>
                      </a:cubicBezTo>
                      <a:cubicBezTo>
                        <a:pt x="24" y="44"/>
                        <a:pt x="22" y="40"/>
                        <a:pt x="22" y="38"/>
                      </a:cubicBezTo>
                      <a:cubicBezTo>
                        <a:pt x="22" y="38"/>
                        <a:pt x="22" y="38"/>
                        <a:pt x="22" y="38"/>
                      </a:cubicBezTo>
                      <a:lnTo>
                        <a:pt x="22" y="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1" name="Freeform 116">
                  <a:extLst>
                    <a:ext uri="{FF2B5EF4-FFF2-40B4-BE49-F238E27FC236}">
                      <a16:creationId xmlns:a16="http://schemas.microsoft.com/office/drawing/2014/main" id="{498DAB92-EDE7-654D-A08F-4FB95A438169}"/>
                    </a:ext>
                  </a:extLst>
                </p:cNvPr>
                <p:cNvSpPr>
                  <a:spLocks/>
                </p:cNvSpPr>
                <p:nvPr/>
              </p:nvSpPr>
              <p:spPr bwMode="auto">
                <a:xfrm>
                  <a:off x="6856413" y="3582988"/>
                  <a:ext cx="6350" cy="9525"/>
                </a:xfrm>
                <a:custGeom>
                  <a:avLst/>
                  <a:gdLst/>
                  <a:ahLst/>
                  <a:cxnLst>
                    <a:cxn ang="0">
                      <a:pos x="5" y="0"/>
                    </a:cxn>
                    <a:cxn ang="0">
                      <a:pos x="4" y="7"/>
                    </a:cxn>
                    <a:cxn ang="0">
                      <a:pos x="0" y="0"/>
                    </a:cxn>
                    <a:cxn ang="0">
                      <a:pos x="5" y="0"/>
                    </a:cxn>
                  </a:cxnLst>
                  <a:rect l="0" t="0" r="r" b="b"/>
                  <a:pathLst>
                    <a:path w="5" h="7">
                      <a:moveTo>
                        <a:pt x="5" y="0"/>
                      </a:moveTo>
                      <a:cubicBezTo>
                        <a:pt x="5" y="4"/>
                        <a:pt x="4" y="5"/>
                        <a:pt x="4" y="7"/>
                      </a:cubicBezTo>
                      <a:cubicBezTo>
                        <a:pt x="0" y="6"/>
                        <a:pt x="0" y="3"/>
                        <a:pt x="0" y="0"/>
                      </a:cubicBezTo>
                      <a:cubicBezTo>
                        <a:pt x="2" y="0"/>
                        <a:pt x="4" y="0"/>
                        <a:pt x="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2" name="Freeform 117">
                  <a:extLst>
                    <a:ext uri="{FF2B5EF4-FFF2-40B4-BE49-F238E27FC236}">
                      <a16:creationId xmlns:a16="http://schemas.microsoft.com/office/drawing/2014/main" id="{6CC0F3D8-651B-0A47-8D23-6F46E24D3C6A}"/>
                    </a:ext>
                  </a:extLst>
                </p:cNvPr>
                <p:cNvSpPr>
                  <a:spLocks/>
                </p:cNvSpPr>
                <p:nvPr/>
              </p:nvSpPr>
              <p:spPr bwMode="auto">
                <a:xfrm>
                  <a:off x="6664325" y="3500438"/>
                  <a:ext cx="22225" cy="11113"/>
                </a:xfrm>
                <a:custGeom>
                  <a:avLst/>
                  <a:gdLst/>
                  <a:ahLst/>
                  <a:cxnLst>
                    <a:cxn ang="0">
                      <a:pos x="16" y="4"/>
                    </a:cxn>
                    <a:cxn ang="0">
                      <a:pos x="0" y="4"/>
                    </a:cxn>
                    <a:cxn ang="0">
                      <a:pos x="16" y="4"/>
                    </a:cxn>
                  </a:cxnLst>
                  <a:rect l="0" t="0" r="r" b="b"/>
                  <a:pathLst>
                    <a:path w="16" h="8">
                      <a:moveTo>
                        <a:pt x="16" y="4"/>
                      </a:moveTo>
                      <a:cubicBezTo>
                        <a:pt x="11" y="7"/>
                        <a:pt x="4" y="8"/>
                        <a:pt x="0" y="4"/>
                      </a:cubicBezTo>
                      <a:cubicBezTo>
                        <a:pt x="9" y="0"/>
                        <a:pt x="10" y="0"/>
                        <a:pt x="16"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sp>
              <p:nvSpPr>
                <p:cNvPr id="203" name="Freeform 118">
                  <a:extLst>
                    <a:ext uri="{FF2B5EF4-FFF2-40B4-BE49-F238E27FC236}">
                      <a16:creationId xmlns:a16="http://schemas.microsoft.com/office/drawing/2014/main" id="{5EB2CBBC-02CB-1541-A939-CCBC8C18FF91}"/>
                    </a:ext>
                  </a:extLst>
                </p:cNvPr>
                <p:cNvSpPr>
                  <a:spLocks/>
                </p:cNvSpPr>
                <p:nvPr/>
              </p:nvSpPr>
              <p:spPr bwMode="auto">
                <a:xfrm>
                  <a:off x="6556375" y="3065463"/>
                  <a:ext cx="22225" cy="9525"/>
                </a:xfrm>
                <a:custGeom>
                  <a:avLst/>
                  <a:gdLst/>
                  <a:ahLst/>
                  <a:cxnLst>
                    <a:cxn ang="0">
                      <a:pos x="17" y="1"/>
                    </a:cxn>
                    <a:cxn ang="0">
                      <a:pos x="17" y="7"/>
                    </a:cxn>
                    <a:cxn ang="0">
                      <a:pos x="13" y="7"/>
                    </a:cxn>
                    <a:cxn ang="0">
                      <a:pos x="0" y="3"/>
                    </a:cxn>
                    <a:cxn ang="0">
                      <a:pos x="17" y="1"/>
                    </a:cxn>
                  </a:cxnLst>
                  <a:rect l="0" t="0" r="r" b="b"/>
                  <a:pathLst>
                    <a:path w="17" h="7">
                      <a:moveTo>
                        <a:pt x="17" y="1"/>
                      </a:moveTo>
                      <a:cubicBezTo>
                        <a:pt x="17" y="7"/>
                        <a:pt x="17" y="7"/>
                        <a:pt x="17" y="7"/>
                      </a:cubicBezTo>
                      <a:cubicBezTo>
                        <a:pt x="16" y="7"/>
                        <a:pt x="14" y="7"/>
                        <a:pt x="13" y="7"/>
                      </a:cubicBezTo>
                      <a:cubicBezTo>
                        <a:pt x="8" y="7"/>
                        <a:pt x="2" y="5"/>
                        <a:pt x="0" y="3"/>
                      </a:cubicBezTo>
                      <a:cubicBezTo>
                        <a:pt x="8" y="1"/>
                        <a:pt x="11" y="0"/>
                        <a:pt x="17"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noProof="1"/>
                </a:p>
              </p:txBody>
            </p:sp>
          </p:grpSp>
        </p:grpSp>
      </p:grpSp>
      <p:sp>
        <p:nvSpPr>
          <p:cNvPr id="43" name="Date Placeholder 17">
            <a:extLst>
              <a:ext uri="{FF2B5EF4-FFF2-40B4-BE49-F238E27FC236}">
                <a16:creationId xmlns:a16="http://schemas.microsoft.com/office/drawing/2014/main" id="{4B648823-904E-4E65-A7BD-C175DCB8BFF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3963914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Basic Slides</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r>
              <a:rPr lang="en-US" dirty="0"/>
              <a:t>Elementary Layouts</a:t>
            </a:r>
          </a:p>
        </p:txBody>
      </p:sp>
      <p:pic>
        <p:nvPicPr>
          <p:cNvPr id="5" name="Picture 4">
            <a:extLst>
              <a:ext uri="{FF2B5EF4-FFF2-40B4-BE49-F238E27FC236}">
                <a16:creationId xmlns:a16="http://schemas.microsoft.com/office/drawing/2014/main" id="{C86C1939-095B-41FD-BA70-5DDC21FD94C3}"/>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380837635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dirty="0"/>
              <a:t>Content</a:t>
            </a:r>
          </a:p>
        </p:txBody>
      </p:sp>
      <p:sp>
        <p:nvSpPr>
          <p:cNvPr id="8" name="Content Placeholder 7">
            <a:extLst>
              <a:ext uri="{FF2B5EF4-FFF2-40B4-BE49-F238E27FC236}">
                <a16:creationId xmlns:a16="http://schemas.microsoft.com/office/drawing/2014/main" id="{4DB96045-1178-4846-8CC2-A19753BE6658}"/>
              </a:ext>
            </a:extLst>
          </p:cNvPr>
          <p:cNvSpPr>
            <a:spLocks noGrp="1"/>
          </p:cNvSpPr>
          <p:nvPr>
            <p:ph idx="1"/>
          </p:nvPr>
        </p:nvSpPr>
        <p:spPr/>
        <p:txBody>
          <a:bodyPr>
            <a:noAutofit/>
          </a:bodyPr>
          <a:lstStyle/>
          <a:p>
            <a:r>
              <a:rPr lang="en-US" noProof="1"/>
              <a:t>Lorem Ipsum				</a:t>
            </a:r>
            <a:r>
              <a:rPr lang="en-US" noProof="1">
                <a:solidFill>
                  <a:schemeClr val="tx1"/>
                </a:solidFill>
              </a:rPr>
              <a:t>01</a:t>
            </a:r>
          </a:p>
          <a:p>
            <a:r>
              <a:rPr lang="en-US" noProof="1"/>
              <a:t>Lorem Ipsum				</a:t>
            </a:r>
            <a:r>
              <a:rPr lang="en-US" noProof="1">
                <a:solidFill>
                  <a:schemeClr val="tx1"/>
                </a:solidFill>
              </a:rPr>
              <a:t>13</a:t>
            </a:r>
          </a:p>
          <a:p>
            <a:r>
              <a:rPr lang="en-US" noProof="1"/>
              <a:t>Lorem Ipsum				</a:t>
            </a:r>
            <a:r>
              <a:rPr lang="en-US" noProof="1">
                <a:solidFill>
                  <a:schemeClr val="tx1"/>
                </a:solidFill>
              </a:rPr>
              <a:t>24</a:t>
            </a:r>
          </a:p>
          <a:p>
            <a:r>
              <a:rPr lang="en-US" noProof="1"/>
              <a:t>Lorem Ipsum				</a:t>
            </a:r>
            <a:r>
              <a:rPr lang="en-US" noProof="1">
                <a:solidFill>
                  <a:schemeClr val="tx1"/>
                </a:solidFill>
              </a:rPr>
              <a:t>38</a:t>
            </a:r>
          </a:p>
          <a:p>
            <a:r>
              <a:rPr lang="en-US" noProof="1"/>
              <a:t>Lorem Ipsum				</a:t>
            </a:r>
            <a:r>
              <a:rPr lang="en-US" noProof="1">
                <a:solidFill>
                  <a:schemeClr val="tx1"/>
                </a:solidFill>
              </a:rPr>
              <a:t>46</a:t>
            </a:r>
          </a:p>
          <a:p>
            <a:r>
              <a:rPr lang="en-US" noProof="1"/>
              <a:t>Lorem Ipsum				</a:t>
            </a:r>
            <a:r>
              <a:rPr lang="en-US" noProof="1">
                <a:solidFill>
                  <a:schemeClr val="tx1"/>
                </a:solidFill>
              </a:rPr>
              <a:t>51</a:t>
            </a:r>
          </a:p>
          <a:p>
            <a:r>
              <a:rPr lang="en-US" noProof="1"/>
              <a:t>Lorem Ipsum				</a:t>
            </a:r>
            <a:r>
              <a:rPr lang="en-US" noProof="1">
                <a:solidFill>
                  <a:schemeClr val="tx1"/>
                </a:solidFill>
              </a:rPr>
              <a:t>65</a:t>
            </a:r>
          </a:p>
          <a:p>
            <a:r>
              <a:rPr lang="en-US" noProof="1"/>
              <a:t>Lorem Ipsum				</a:t>
            </a:r>
            <a:r>
              <a:rPr lang="en-US" noProof="1">
                <a:solidFill>
                  <a:schemeClr val="tx1"/>
                </a:solidFill>
              </a:rPr>
              <a:t>74</a:t>
            </a:r>
          </a:p>
        </p:txBody>
      </p:sp>
      <p:sp>
        <p:nvSpPr>
          <p:cNvPr id="10" name="Rectangle 9">
            <a:extLst>
              <a:ext uri="{FF2B5EF4-FFF2-40B4-BE49-F238E27FC236}">
                <a16:creationId xmlns:a16="http://schemas.microsoft.com/office/drawing/2014/main" id="{BFB5BD4C-B082-EB4B-B857-B8E954F6AD44}"/>
              </a:ext>
            </a:extLst>
          </p:cNvPr>
          <p:cNvSpPr/>
          <p:nvPr/>
        </p:nvSpPr>
        <p:spPr>
          <a:xfrm>
            <a:off x="4650200" y="1209300"/>
            <a:ext cx="5844298" cy="748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1" name="Rectangle 10">
            <a:extLst>
              <a:ext uri="{FF2B5EF4-FFF2-40B4-BE49-F238E27FC236}">
                <a16:creationId xmlns:a16="http://schemas.microsoft.com/office/drawing/2014/main" id="{E05BC83E-EEE7-EA46-8B65-E21C9624BDF0}"/>
              </a:ext>
            </a:extLst>
          </p:cNvPr>
          <p:cNvSpPr/>
          <p:nvPr/>
        </p:nvSpPr>
        <p:spPr>
          <a:xfrm>
            <a:off x="4650200" y="1951669"/>
            <a:ext cx="5844298" cy="748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2" name="Rectangle 11">
            <a:extLst>
              <a:ext uri="{FF2B5EF4-FFF2-40B4-BE49-F238E27FC236}">
                <a16:creationId xmlns:a16="http://schemas.microsoft.com/office/drawing/2014/main" id="{33C71827-5E3D-B24F-8F8F-D67FCC3A64BC}"/>
              </a:ext>
            </a:extLst>
          </p:cNvPr>
          <p:cNvSpPr/>
          <p:nvPr/>
        </p:nvSpPr>
        <p:spPr>
          <a:xfrm>
            <a:off x="4650200" y="2694038"/>
            <a:ext cx="5844298" cy="748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3" name="Rectangle 12">
            <a:extLst>
              <a:ext uri="{FF2B5EF4-FFF2-40B4-BE49-F238E27FC236}">
                <a16:creationId xmlns:a16="http://schemas.microsoft.com/office/drawing/2014/main" id="{008B4D2E-D439-4246-837E-E336579FBDAE}"/>
              </a:ext>
            </a:extLst>
          </p:cNvPr>
          <p:cNvSpPr/>
          <p:nvPr/>
        </p:nvSpPr>
        <p:spPr>
          <a:xfrm>
            <a:off x="4650200" y="3436407"/>
            <a:ext cx="5844298" cy="748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4" name="Rectangle 13">
            <a:extLst>
              <a:ext uri="{FF2B5EF4-FFF2-40B4-BE49-F238E27FC236}">
                <a16:creationId xmlns:a16="http://schemas.microsoft.com/office/drawing/2014/main" id="{86B6A163-8408-8948-9F36-ACDF4A1A8B45}"/>
              </a:ext>
            </a:extLst>
          </p:cNvPr>
          <p:cNvSpPr/>
          <p:nvPr/>
        </p:nvSpPr>
        <p:spPr>
          <a:xfrm>
            <a:off x="4650200" y="4178776"/>
            <a:ext cx="5844298" cy="748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5" name="Rectangle 14">
            <a:extLst>
              <a:ext uri="{FF2B5EF4-FFF2-40B4-BE49-F238E27FC236}">
                <a16:creationId xmlns:a16="http://schemas.microsoft.com/office/drawing/2014/main" id="{E4096800-9241-8A47-AC8E-F51E5573D3DD}"/>
              </a:ext>
            </a:extLst>
          </p:cNvPr>
          <p:cNvSpPr/>
          <p:nvPr/>
        </p:nvSpPr>
        <p:spPr>
          <a:xfrm>
            <a:off x="4650200" y="4921145"/>
            <a:ext cx="5844298" cy="748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6" name="Rectangle 15">
            <a:extLst>
              <a:ext uri="{FF2B5EF4-FFF2-40B4-BE49-F238E27FC236}">
                <a16:creationId xmlns:a16="http://schemas.microsoft.com/office/drawing/2014/main" id="{89240A2F-1D58-7F49-9F06-D3D40FCAC648}"/>
              </a:ext>
            </a:extLst>
          </p:cNvPr>
          <p:cNvSpPr/>
          <p:nvPr/>
        </p:nvSpPr>
        <p:spPr>
          <a:xfrm>
            <a:off x="4650200" y="5663516"/>
            <a:ext cx="5844298" cy="748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7" name="Date Placeholder 17">
            <a:extLst>
              <a:ext uri="{FF2B5EF4-FFF2-40B4-BE49-F238E27FC236}">
                <a16:creationId xmlns:a16="http://schemas.microsoft.com/office/drawing/2014/main" id="{E9A8BF33-9155-453C-BFC0-FD77B3C19F8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Text Placeholder 2">
            <a:extLst>
              <a:ext uri="{FF2B5EF4-FFF2-40B4-BE49-F238E27FC236}">
                <a16:creationId xmlns:a16="http://schemas.microsoft.com/office/drawing/2014/main" id="{9014BBCD-2B21-4C5C-9F4A-E64960C6AA87}"/>
              </a:ext>
            </a:extLst>
          </p:cNvPr>
          <p:cNvSpPr>
            <a:spLocks noGrp="1"/>
          </p:cNvSpPr>
          <p:nvPr>
            <p:ph type="body" sz="quarter" idx="16"/>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Curabitur lacus mauris, eleifend eget dolor ut, molestie porttitor massa. Fusce vehicula dictum augue, a iaculis enim euismod et. Sed id risus viverra, scelerisque nisl eu, fringilla enim. Praesent vehicula urna nec dui varius iaculis ac id urna. Maecenas id ex dui.</a:t>
            </a:r>
          </a:p>
        </p:txBody>
      </p:sp>
    </p:spTree>
    <p:extLst>
      <p:ext uri="{BB962C8B-B14F-4D97-AF65-F5344CB8AC3E}">
        <p14:creationId xmlns:p14="http://schemas.microsoft.com/office/powerpoint/2010/main" val="60437462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Welcome Message</a:t>
            </a:r>
          </a:p>
        </p:txBody>
      </p:sp>
      <p:sp>
        <p:nvSpPr>
          <p:cNvPr id="5" name="Text Placeholder 4">
            <a:extLst>
              <a:ext uri="{FF2B5EF4-FFF2-40B4-BE49-F238E27FC236}">
                <a16:creationId xmlns:a16="http://schemas.microsoft.com/office/drawing/2014/main" id="{45C322A6-7A9E-604B-B795-C4496C9F1CCD}"/>
              </a:ext>
            </a:extLst>
          </p:cNvPr>
          <p:cNvSpPr>
            <a:spLocks noGrp="1"/>
          </p:cNvSpPr>
          <p:nvPr>
            <p:ph type="body" sz="quarter" idx="16"/>
          </p:nvPr>
        </p:nvSpPr>
        <p:spPr/>
        <p:txBody>
          <a:bodyPr>
            <a:normAutofit fontScale="85000" lnSpcReduction="10000"/>
          </a:bodyPr>
          <a:lstStyle/>
          <a:p>
            <a:pPr>
              <a:lnSpc>
                <a:spcPct val="150000"/>
              </a:lnSpc>
            </a:pPr>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 Sed id risus viverra, scelerisque nisl eu, fringilla enim. Praesent vehicula urna nec dui varius iaculis ac id urna. Maecenas id ex dui. Aliquam ut fermentum massa. Duis dapibus scelerisque dolor, ut faucibus justo eleifend a. Nulla sed laoreet turpis, ac pharetra dui.</a:t>
            </a:r>
          </a:p>
        </p:txBody>
      </p:sp>
      <p:sp>
        <p:nvSpPr>
          <p:cNvPr id="13" name="Rectangle 12">
            <a:extLst>
              <a:ext uri="{FF2B5EF4-FFF2-40B4-BE49-F238E27FC236}">
                <a16:creationId xmlns:a16="http://schemas.microsoft.com/office/drawing/2014/main" id="{34A0EA47-8378-DA4A-AB17-AE08B3B4DF84}"/>
              </a:ext>
            </a:extLst>
          </p:cNvPr>
          <p:cNvSpPr/>
          <p:nvPr/>
        </p:nvSpPr>
        <p:spPr>
          <a:xfrm>
            <a:off x="4714203" y="1642340"/>
            <a:ext cx="2092552" cy="1497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6" name="Date Placeholder 17">
            <a:extLst>
              <a:ext uri="{FF2B5EF4-FFF2-40B4-BE49-F238E27FC236}">
                <a16:creationId xmlns:a16="http://schemas.microsoft.com/office/drawing/2014/main" id="{00B890F8-5943-4125-AB3D-124846DD44D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F0D37C2D-1353-4AB7-A474-7BE90B9F6BC5}"/>
              </a:ext>
            </a:extLst>
          </p:cNvPr>
          <p:cNvSpPr>
            <a:spLocks noGrp="1"/>
          </p:cNvSpPr>
          <p:nvPr>
            <p:ph type="pic" sz="quarter" idx="17"/>
          </p:nvPr>
        </p:nvSpPr>
        <p:spPr/>
      </p:sp>
    </p:spTree>
    <p:extLst>
      <p:ext uri="{BB962C8B-B14F-4D97-AF65-F5344CB8AC3E}">
        <p14:creationId xmlns:p14="http://schemas.microsoft.com/office/powerpoint/2010/main" val="256511529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a:xfrm>
            <a:off x="838200" y="254000"/>
            <a:ext cx="5230812" cy="977922"/>
          </a:xfrm>
        </p:spPr>
        <p:txBody>
          <a:bodyPr/>
          <a:lstStyle/>
          <a:p>
            <a:r>
              <a:rPr lang="en-US" noProof="1"/>
              <a:t>Invoice to:</a:t>
            </a:r>
          </a:p>
        </p:txBody>
      </p:sp>
      <p:graphicFrame>
        <p:nvGraphicFramePr>
          <p:cNvPr id="8" name="Table Placeholder 9">
            <a:extLst>
              <a:ext uri="{FF2B5EF4-FFF2-40B4-BE49-F238E27FC236}">
                <a16:creationId xmlns:a16="http://schemas.microsoft.com/office/drawing/2014/main" id="{B3A80561-80A2-2644-A638-2C483B5D10E2}"/>
              </a:ext>
            </a:extLst>
          </p:cNvPr>
          <p:cNvGraphicFramePr>
            <a:graphicFrameLocks/>
          </p:cNvGraphicFramePr>
          <p:nvPr>
            <p:extLst>
              <p:ext uri="{D42A27DB-BD31-4B8C-83A1-F6EECF244321}">
                <p14:modId xmlns:p14="http://schemas.microsoft.com/office/powerpoint/2010/main" val="2587018099"/>
              </p:ext>
            </p:extLst>
          </p:nvPr>
        </p:nvGraphicFramePr>
        <p:xfrm>
          <a:off x="6574745" y="1407536"/>
          <a:ext cx="4587876" cy="1887205"/>
        </p:xfrm>
        <a:graphic>
          <a:graphicData uri="http://schemas.openxmlformats.org/drawingml/2006/table">
            <a:tbl>
              <a:tblPr firstRow="1" bandRow="1">
                <a:tableStyleId>{3C2FFA5D-87B4-456A-9821-1D502468CF0F}</a:tableStyleId>
              </a:tblPr>
              <a:tblGrid>
                <a:gridCol w="2293938">
                  <a:extLst>
                    <a:ext uri="{9D8B030D-6E8A-4147-A177-3AD203B41FA5}">
                      <a16:colId xmlns:a16="http://schemas.microsoft.com/office/drawing/2014/main" val="20000"/>
                    </a:ext>
                  </a:extLst>
                </a:gridCol>
                <a:gridCol w="2293938">
                  <a:extLst>
                    <a:ext uri="{9D8B030D-6E8A-4147-A177-3AD203B41FA5}">
                      <a16:colId xmlns:a16="http://schemas.microsoft.com/office/drawing/2014/main" val="20001"/>
                    </a:ext>
                  </a:extLst>
                </a:gridCol>
              </a:tblGrid>
              <a:tr h="377441">
                <a:tc>
                  <a:txBody>
                    <a:bodyPr/>
                    <a:lstStyle/>
                    <a:p>
                      <a:r>
                        <a:rPr lang="en-US" sz="1600" dirty="0">
                          <a:solidFill>
                            <a:schemeClr val="tx1"/>
                          </a:solidFill>
                        </a:rPr>
                        <a:t>Invoice</a:t>
                      </a:r>
                      <a:r>
                        <a:rPr lang="en-US" sz="1600" baseline="0" dirty="0">
                          <a:solidFill>
                            <a:schemeClr val="tx1"/>
                          </a:solidFill>
                        </a:rPr>
                        <a:t> number</a:t>
                      </a:r>
                      <a:endParaRPr lang="en-US" sz="1600" b="1" dirty="0">
                        <a:solidFill>
                          <a:schemeClr val="tx1"/>
                        </a:solidFill>
                      </a:endParaRPr>
                    </a:p>
                  </a:txBody>
                  <a:tcPr anchor="ctr"/>
                </a:tc>
                <a:tc>
                  <a:txBody>
                    <a:bodyPr/>
                    <a:lstStyle/>
                    <a:p>
                      <a:r>
                        <a:rPr lang="en-US" sz="1600" dirty="0">
                          <a:solidFill>
                            <a:schemeClr val="tx1"/>
                          </a:solidFill>
                        </a:rPr>
                        <a:t>0028</a:t>
                      </a:r>
                    </a:p>
                  </a:txBody>
                  <a:tcPr anchor="ctr"/>
                </a:tc>
                <a:extLst>
                  <a:ext uri="{0D108BD9-81ED-4DB2-BD59-A6C34878D82A}">
                    <a16:rowId xmlns:a16="http://schemas.microsoft.com/office/drawing/2014/main" val="10000"/>
                  </a:ext>
                </a:extLst>
              </a:tr>
              <a:tr h="377441">
                <a:tc>
                  <a:txBody>
                    <a:bodyPr/>
                    <a:lstStyle/>
                    <a:p>
                      <a:r>
                        <a:rPr lang="en-US" sz="1600" dirty="0"/>
                        <a:t>Invoice date</a:t>
                      </a:r>
                      <a:endParaRPr lang="en-US" sz="1600" b="1" dirty="0"/>
                    </a:p>
                  </a:txBody>
                  <a:tcPr anchor="ctr"/>
                </a:tc>
                <a:tc>
                  <a:txBody>
                    <a:bodyPr/>
                    <a:lstStyle/>
                    <a:p>
                      <a:r>
                        <a:rPr lang="en-US" sz="1600"/>
                        <a:t>12/12/2020</a:t>
                      </a:r>
                    </a:p>
                  </a:txBody>
                  <a:tcPr anchor="ctr"/>
                </a:tc>
                <a:extLst>
                  <a:ext uri="{0D108BD9-81ED-4DB2-BD59-A6C34878D82A}">
                    <a16:rowId xmlns:a16="http://schemas.microsoft.com/office/drawing/2014/main" val="10001"/>
                  </a:ext>
                </a:extLst>
              </a:tr>
              <a:tr h="377441">
                <a:tc>
                  <a:txBody>
                    <a:bodyPr/>
                    <a:lstStyle/>
                    <a:p>
                      <a:r>
                        <a:rPr lang="en-US" sz="1600"/>
                        <a:t>Payment terms</a:t>
                      </a:r>
                      <a:endParaRPr lang="en-US" sz="1600" b="1"/>
                    </a:p>
                  </a:txBody>
                  <a:tcPr anchor="ctr"/>
                </a:tc>
                <a:tc>
                  <a:txBody>
                    <a:bodyPr/>
                    <a:lstStyle/>
                    <a:p>
                      <a:r>
                        <a:rPr lang="en-US" sz="1600"/>
                        <a:t>Due on receipt</a:t>
                      </a:r>
                    </a:p>
                  </a:txBody>
                  <a:tcPr anchor="ctr"/>
                </a:tc>
                <a:extLst>
                  <a:ext uri="{0D108BD9-81ED-4DB2-BD59-A6C34878D82A}">
                    <a16:rowId xmlns:a16="http://schemas.microsoft.com/office/drawing/2014/main" val="10002"/>
                  </a:ext>
                </a:extLst>
              </a:tr>
              <a:tr h="377441">
                <a:tc>
                  <a:txBody>
                    <a:bodyPr/>
                    <a:lstStyle/>
                    <a:p>
                      <a:r>
                        <a:rPr lang="en-US" sz="1600"/>
                        <a:t>Due date</a:t>
                      </a:r>
                      <a:endParaRPr lang="en-US" sz="1600" b="1"/>
                    </a:p>
                  </a:txBody>
                  <a:tcPr anchor="ctr"/>
                </a:tc>
                <a:tc>
                  <a:txBody>
                    <a:bodyPr/>
                    <a:lstStyle/>
                    <a:p>
                      <a:r>
                        <a:rPr lang="en-US" sz="1600"/>
                        <a:t>12/12/2020</a:t>
                      </a:r>
                    </a:p>
                  </a:txBody>
                  <a:tcPr anchor="ctr"/>
                </a:tc>
                <a:extLst>
                  <a:ext uri="{0D108BD9-81ED-4DB2-BD59-A6C34878D82A}">
                    <a16:rowId xmlns:a16="http://schemas.microsoft.com/office/drawing/2014/main" val="10003"/>
                  </a:ext>
                </a:extLst>
              </a:tr>
              <a:tr h="377441">
                <a:tc>
                  <a:txBody>
                    <a:bodyPr/>
                    <a:lstStyle/>
                    <a:p>
                      <a:r>
                        <a:rPr lang="en-US" sz="1600"/>
                        <a:t>Currency</a:t>
                      </a:r>
                      <a:endParaRPr lang="en-US" sz="1600" b="1"/>
                    </a:p>
                  </a:txBody>
                  <a:tcPr anchor="ctr"/>
                </a:tc>
                <a:tc>
                  <a:txBody>
                    <a:bodyPr/>
                    <a:lstStyle/>
                    <a:p>
                      <a:r>
                        <a:rPr lang="en-US" sz="1600" dirty="0"/>
                        <a:t>USD</a:t>
                      </a:r>
                    </a:p>
                  </a:txBody>
                  <a:tcPr anchor="ctr"/>
                </a:tc>
                <a:extLst>
                  <a:ext uri="{0D108BD9-81ED-4DB2-BD59-A6C34878D82A}">
                    <a16:rowId xmlns:a16="http://schemas.microsoft.com/office/drawing/2014/main" val="10004"/>
                  </a:ext>
                </a:extLst>
              </a:tr>
            </a:tbl>
          </a:graphicData>
        </a:graphic>
      </p:graphicFrame>
      <p:graphicFrame>
        <p:nvGraphicFramePr>
          <p:cNvPr id="9" name="Table Placeholder 10">
            <a:extLst>
              <a:ext uri="{FF2B5EF4-FFF2-40B4-BE49-F238E27FC236}">
                <a16:creationId xmlns:a16="http://schemas.microsoft.com/office/drawing/2014/main" id="{851F1DF2-10F8-D34E-A4E3-9E2292A4C02E}"/>
              </a:ext>
            </a:extLst>
          </p:cNvPr>
          <p:cNvGraphicFramePr>
            <a:graphicFrameLocks/>
          </p:cNvGraphicFramePr>
          <p:nvPr>
            <p:extLst>
              <p:ext uri="{D42A27DB-BD31-4B8C-83A1-F6EECF244321}">
                <p14:modId xmlns:p14="http://schemas.microsoft.com/office/powerpoint/2010/main" val="1232855344"/>
              </p:ext>
            </p:extLst>
          </p:nvPr>
        </p:nvGraphicFramePr>
        <p:xfrm>
          <a:off x="838200" y="3947225"/>
          <a:ext cx="10324420" cy="2225040"/>
        </p:xfrm>
        <a:graphic>
          <a:graphicData uri="http://schemas.openxmlformats.org/drawingml/2006/table">
            <a:tbl>
              <a:tblPr firstRow="1" bandRow="1">
                <a:tableStyleId>{21E4AEA4-8DFA-4A89-87EB-49C32662AFE0}</a:tableStyleId>
              </a:tblPr>
              <a:tblGrid>
                <a:gridCol w="4546288">
                  <a:extLst>
                    <a:ext uri="{9D8B030D-6E8A-4147-A177-3AD203B41FA5}">
                      <a16:colId xmlns:a16="http://schemas.microsoft.com/office/drawing/2014/main" val="20000"/>
                    </a:ext>
                  </a:extLst>
                </a:gridCol>
                <a:gridCol w="1926044">
                  <a:extLst>
                    <a:ext uri="{9D8B030D-6E8A-4147-A177-3AD203B41FA5}">
                      <a16:colId xmlns:a16="http://schemas.microsoft.com/office/drawing/2014/main" val="20001"/>
                    </a:ext>
                  </a:extLst>
                </a:gridCol>
                <a:gridCol w="1926044">
                  <a:extLst>
                    <a:ext uri="{9D8B030D-6E8A-4147-A177-3AD203B41FA5}">
                      <a16:colId xmlns:a16="http://schemas.microsoft.com/office/drawing/2014/main" val="20002"/>
                    </a:ext>
                  </a:extLst>
                </a:gridCol>
                <a:gridCol w="1926044">
                  <a:extLst>
                    <a:ext uri="{9D8B030D-6E8A-4147-A177-3AD203B41FA5}">
                      <a16:colId xmlns:a16="http://schemas.microsoft.com/office/drawing/2014/main" val="20003"/>
                    </a:ext>
                  </a:extLst>
                </a:gridCol>
              </a:tblGrid>
              <a:tr h="370840">
                <a:tc>
                  <a:txBody>
                    <a:bodyPr/>
                    <a:lstStyle/>
                    <a:p>
                      <a:r>
                        <a:rPr lang="en-US" dirty="0"/>
                        <a:t>Description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r"/>
                      <a:r>
                        <a:rPr lang="en-US" dirty="0"/>
                        <a:t>Quantity</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r"/>
                      <a:r>
                        <a:rPr lang="en-US" dirty="0"/>
                        <a:t>Unit</a:t>
                      </a:r>
                      <a:r>
                        <a:rPr lang="en-US" baseline="0" dirty="0"/>
                        <a:t> price</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r"/>
                      <a:r>
                        <a:rPr lang="en-US" dirty="0"/>
                        <a:t>Amount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70840">
                <a:tc>
                  <a:txBody>
                    <a:bodyPr/>
                    <a:lstStyle/>
                    <a:p>
                      <a:r>
                        <a:rPr lang="en-US"/>
                        <a:t>Graphic design</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r"/>
                      <a:r>
                        <a:rPr lang="en-US" dirty="0"/>
                        <a:t>1</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r"/>
                      <a:r>
                        <a:rPr lang="en-US"/>
                        <a:t>250</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r"/>
                      <a:r>
                        <a:rPr lang="en-US"/>
                        <a:t>250</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70840">
                <a:tc>
                  <a:txBody>
                    <a:bodyPr/>
                    <a:lstStyle/>
                    <a:p>
                      <a:r>
                        <a:rPr lang="en-US"/>
                        <a:t>Website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a:t>1,500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a:t>1,500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a:txBody>
                    <a:bodyPr/>
                    <a:lstStyle/>
                    <a:p>
                      <a:r>
                        <a:rPr lang="en-US" b="1"/>
                        <a:t>SUBTOTAL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40000"/>
                        <a:lumOff val="60000"/>
                      </a:schemeClr>
                    </a:solidFill>
                  </a:tcPr>
                </a:tc>
                <a:tc>
                  <a:txBody>
                    <a:bodyPr/>
                    <a:lstStyle/>
                    <a:p>
                      <a:pPr algn="r"/>
                      <a:endParaRPr lang="en-US" b="1"/>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40000"/>
                        <a:lumOff val="60000"/>
                      </a:schemeClr>
                    </a:solidFill>
                  </a:tcPr>
                </a:tc>
                <a:tc>
                  <a:txBody>
                    <a:bodyPr/>
                    <a:lstStyle/>
                    <a:p>
                      <a:pPr algn="r"/>
                      <a:endParaRPr lang="en-US" b="1"/>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40000"/>
                        <a:lumOff val="60000"/>
                      </a:schemeClr>
                    </a:solidFill>
                  </a:tcPr>
                </a:tc>
                <a:tc>
                  <a:txBody>
                    <a:bodyPr/>
                    <a:lstStyle/>
                    <a:p>
                      <a:pPr algn="r"/>
                      <a:r>
                        <a:rPr lang="en-US" b="1"/>
                        <a:t>1,750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10003"/>
                  </a:ext>
                </a:extLst>
              </a:tr>
              <a:tr h="370840">
                <a:tc>
                  <a:txBody>
                    <a:bodyPr/>
                    <a:lstStyle/>
                    <a:p>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dirty="0">
                          <a:solidFill>
                            <a:schemeClr val="accent2"/>
                          </a:solidFill>
                        </a:rPr>
                        <a:t>Tax (17.5%)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a:t>306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70840">
                <a:tc>
                  <a:txBody>
                    <a:bodyPr/>
                    <a:lstStyle/>
                    <a:p>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b="1" dirty="0">
                          <a:solidFill>
                            <a:schemeClr val="accent2"/>
                          </a:solidFill>
                        </a:rPr>
                        <a:t>TOTAL DUE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b="1" dirty="0"/>
                        <a:t>2,056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5"/>
                  </a:ext>
                </a:extLst>
              </a:tr>
            </a:tbl>
          </a:graphicData>
        </a:graphic>
      </p:graphicFrame>
      <p:sp>
        <p:nvSpPr>
          <p:cNvPr id="10" name="Text Placeholder 11">
            <a:extLst>
              <a:ext uri="{FF2B5EF4-FFF2-40B4-BE49-F238E27FC236}">
                <a16:creationId xmlns:a16="http://schemas.microsoft.com/office/drawing/2014/main" id="{154F0D2D-5B9A-834D-85DC-11777DDF38BD}"/>
              </a:ext>
            </a:extLst>
          </p:cNvPr>
          <p:cNvSpPr txBox="1">
            <a:spLocks/>
          </p:cNvSpPr>
          <p:nvPr/>
        </p:nvSpPr>
        <p:spPr>
          <a:xfrm>
            <a:off x="838200" y="1407537"/>
            <a:ext cx="5236031" cy="1887206"/>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600"/>
              </a:spcAft>
              <a:buNone/>
            </a:pPr>
            <a:r>
              <a:rPr lang="en-US" b="1" noProof="1"/>
              <a:t>COMPANY NAME</a:t>
            </a:r>
          </a:p>
          <a:p>
            <a:pPr marL="0" indent="0">
              <a:lnSpc>
                <a:spcPct val="120000"/>
              </a:lnSpc>
              <a:spcBef>
                <a:spcPts val="0"/>
              </a:spcBef>
              <a:spcAft>
                <a:spcPts val="600"/>
              </a:spcAft>
              <a:buNone/>
            </a:pPr>
            <a:r>
              <a:rPr lang="en-US" noProof="1"/>
              <a:t>Contact name</a:t>
            </a:r>
          </a:p>
          <a:p>
            <a:pPr marL="0" indent="0">
              <a:lnSpc>
                <a:spcPct val="120000"/>
              </a:lnSpc>
              <a:spcBef>
                <a:spcPts val="0"/>
              </a:spcBef>
              <a:spcAft>
                <a:spcPts val="600"/>
              </a:spcAft>
              <a:buNone/>
            </a:pPr>
            <a:r>
              <a:rPr lang="en-US" noProof="1"/>
              <a:t>Street #, st,</a:t>
            </a:r>
          </a:p>
          <a:p>
            <a:pPr marL="0" indent="0">
              <a:lnSpc>
                <a:spcPct val="120000"/>
              </a:lnSpc>
              <a:spcBef>
                <a:spcPts val="0"/>
              </a:spcBef>
              <a:spcAft>
                <a:spcPts val="600"/>
              </a:spcAft>
              <a:buNone/>
            </a:pPr>
            <a:r>
              <a:rPr lang="en-US" noProof="1"/>
              <a:t>City</a:t>
            </a:r>
          </a:p>
          <a:p>
            <a:pPr marL="0" indent="0">
              <a:lnSpc>
                <a:spcPct val="120000"/>
              </a:lnSpc>
              <a:spcBef>
                <a:spcPts val="0"/>
              </a:spcBef>
              <a:spcAft>
                <a:spcPts val="600"/>
              </a:spcAft>
              <a:buNone/>
            </a:pPr>
            <a:r>
              <a:rPr lang="en-US" noProof="1"/>
              <a:t>ZIP code, ST</a:t>
            </a:r>
          </a:p>
          <a:p>
            <a:pPr marL="0" indent="0">
              <a:lnSpc>
                <a:spcPct val="120000"/>
              </a:lnSpc>
              <a:spcBef>
                <a:spcPts val="0"/>
              </a:spcBef>
              <a:spcAft>
                <a:spcPts val="600"/>
              </a:spcAft>
              <a:buNone/>
            </a:pPr>
            <a:r>
              <a:rPr lang="en-US" noProof="1"/>
              <a:t>Phone number</a:t>
            </a:r>
          </a:p>
        </p:txBody>
      </p:sp>
      <p:sp>
        <p:nvSpPr>
          <p:cNvPr id="6" name="Date Placeholder 17">
            <a:extLst>
              <a:ext uri="{FF2B5EF4-FFF2-40B4-BE49-F238E27FC236}">
                <a16:creationId xmlns:a16="http://schemas.microsoft.com/office/drawing/2014/main" id="{17FAC1F5-2481-4CFE-A074-0117C7DD3550}"/>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295432807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What We Do?</a:t>
            </a:r>
          </a:p>
        </p:txBody>
      </p:sp>
      <p:sp>
        <p:nvSpPr>
          <p:cNvPr id="2" name="Text Placeholder 1">
            <a:extLst>
              <a:ext uri="{FF2B5EF4-FFF2-40B4-BE49-F238E27FC236}">
                <a16:creationId xmlns:a16="http://schemas.microsoft.com/office/drawing/2014/main" id="{0D06941D-CD7E-9C4C-82C9-6AF3025F50D6}"/>
              </a:ext>
            </a:extLst>
          </p:cNvPr>
          <p:cNvSpPr>
            <a:spLocks noGrp="1"/>
          </p:cNvSpPr>
          <p:nvPr>
            <p:ph type="body" sz="quarter" idx="16"/>
          </p:nvPr>
        </p:nvSpPr>
        <p:spPr/>
        <p:txBody>
          <a:bodyPr>
            <a:normAutofit fontScale="850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3" name="Text Placeholder 2">
            <a:extLst>
              <a:ext uri="{FF2B5EF4-FFF2-40B4-BE49-F238E27FC236}">
                <a16:creationId xmlns:a16="http://schemas.microsoft.com/office/drawing/2014/main" id="{EC7C20C2-54D3-BF44-8B8C-A713919F6368}"/>
              </a:ext>
            </a:extLst>
          </p:cNvPr>
          <p:cNvSpPr>
            <a:spLocks noGrp="1"/>
          </p:cNvSpPr>
          <p:nvPr>
            <p:ph type="body" sz="quarter" idx="17"/>
          </p:nvPr>
        </p:nvSpPr>
        <p:spPr/>
        <p:txBody>
          <a:bodyPr>
            <a:normAutofit fontScale="850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5" name="Text Placeholder 4">
            <a:extLst>
              <a:ext uri="{FF2B5EF4-FFF2-40B4-BE49-F238E27FC236}">
                <a16:creationId xmlns:a16="http://schemas.microsoft.com/office/drawing/2014/main" id="{CFDF60CC-3E32-9E4E-8DC4-9ECA4D393C44}"/>
              </a:ext>
            </a:extLst>
          </p:cNvPr>
          <p:cNvSpPr>
            <a:spLocks noGrp="1"/>
          </p:cNvSpPr>
          <p:nvPr>
            <p:ph type="body" sz="quarter" idx="18"/>
          </p:nvPr>
        </p:nvSpPr>
        <p:spPr/>
        <p:txBody>
          <a:bodyPr>
            <a:normAutofit fontScale="850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6" name="Text Placeholder 5">
            <a:extLst>
              <a:ext uri="{FF2B5EF4-FFF2-40B4-BE49-F238E27FC236}">
                <a16:creationId xmlns:a16="http://schemas.microsoft.com/office/drawing/2014/main" id="{44C6908B-D949-ED4B-A504-9C5222443A12}"/>
              </a:ext>
            </a:extLst>
          </p:cNvPr>
          <p:cNvSpPr>
            <a:spLocks noGrp="1"/>
          </p:cNvSpPr>
          <p:nvPr>
            <p:ph type="body" sz="quarter" idx="19"/>
          </p:nvPr>
        </p:nvSpPr>
        <p:spPr/>
        <p:txBody>
          <a:bodyPr>
            <a:normAutofit fontScale="850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pic>
        <p:nvPicPr>
          <p:cNvPr id="11" name="Graphic 10" descr="Bar chart">
            <a:extLst>
              <a:ext uri="{FF2B5EF4-FFF2-40B4-BE49-F238E27FC236}">
                <a16:creationId xmlns:a16="http://schemas.microsoft.com/office/drawing/2014/main" id="{44BF905F-8D65-44DE-8C78-50E627BF34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35886" y="1912960"/>
            <a:ext cx="1309527" cy="1309527"/>
          </a:xfrm>
          <a:prstGeom prst="rect">
            <a:avLst/>
          </a:prstGeom>
        </p:spPr>
      </p:pic>
      <p:pic>
        <p:nvPicPr>
          <p:cNvPr id="12" name="Graphic 11" descr="Bulls-eye">
            <a:extLst>
              <a:ext uri="{FF2B5EF4-FFF2-40B4-BE49-F238E27FC236}">
                <a16:creationId xmlns:a16="http://schemas.microsoft.com/office/drawing/2014/main" id="{D0B71B37-C0CE-448B-9460-0B0129F06E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46587" y="1912960"/>
            <a:ext cx="1309527" cy="1309527"/>
          </a:xfrm>
          <a:prstGeom prst="rect">
            <a:avLst/>
          </a:prstGeom>
        </p:spPr>
      </p:pic>
      <p:pic>
        <p:nvPicPr>
          <p:cNvPr id="13" name="Graphic 12" descr="Puzzle">
            <a:extLst>
              <a:ext uri="{FF2B5EF4-FFF2-40B4-BE49-F238E27FC236}">
                <a16:creationId xmlns:a16="http://schemas.microsoft.com/office/drawing/2014/main" id="{0C1741DF-13D9-488D-A98C-2143B737A2D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35886" y="4337506"/>
            <a:ext cx="1309527" cy="1309527"/>
          </a:xfrm>
          <a:prstGeom prst="rect">
            <a:avLst/>
          </a:prstGeom>
        </p:spPr>
      </p:pic>
      <p:pic>
        <p:nvPicPr>
          <p:cNvPr id="14" name="Graphic 13" descr="Handshake">
            <a:extLst>
              <a:ext uri="{FF2B5EF4-FFF2-40B4-BE49-F238E27FC236}">
                <a16:creationId xmlns:a16="http://schemas.microsoft.com/office/drawing/2014/main" id="{CDCC4E8B-58D3-488D-A02D-41A3D711D8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46587" y="4337506"/>
            <a:ext cx="1309527" cy="1309527"/>
          </a:xfrm>
          <a:prstGeom prst="rect">
            <a:avLst/>
          </a:prstGeom>
        </p:spPr>
      </p:pic>
      <p:sp>
        <p:nvSpPr>
          <p:cNvPr id="15" name="Date Placeholder 17">
            <a:extLst>
              <a:ext uri="{FF2B5EF4-FFF2-40B4-BE49-F238E27FC236}">
                <a16:creationId xmlns:a16="http://schemas.microsoft.com/office/drawing/2014/main" id="{2E839A8D-C092-41BF-BA7D-EC9411DC5E8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66849868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Our Services</a:t>
            </a:r>
          </a:p>
        </p:txBody>
      </p:sp>
      <p:sp>
        <p:nvSpPr>
          <p:cNvPr id="7" name="Text Placeholder 6">
            <a:extLst>
              <a:ext uri="{FF2B5EF4-FFF2-40B4-BE49-F238E27FC236}">
                <a16:creationId xmlns:a16="http://schemas.microsoft.com/office/drawing/2014/main" id="{FCAEC5C6-21F8-0F41-990B-A2607D3B904D}"/>
              </a:ext>
            </a:extLst>
          </p:cNvPr>
          <p:cNvSpPr>
            <a:spLocks noGrp="1"/>
          </p:cNvSpPr>
          <p:nvPr>
            <p:ph type="body" sz="quarter" idx="16"/>
          </p:nvPr>
        </p:nvSpPr>
        <p:spPr/>
        <p:txBody>
          <a:bodyPr>
            <a:normAutofit fontScale="850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Text Placeholder 7">
            <a:extLst>
              <a:ext uri="{FF2B5EF4-FFF2-40B4-BE49-F238E27FC236}">
                <a16:creationId xmlns:a16="http://schemas.microsoft.com/office/drawing/2014/main" id="{86EF46ED-0652-694C-9B66-912756C09B91}"/>
              </a:ext>
            </a:extLst>
          </p:cNvPr>
          <p:cNvSpPr>
            <a:spLocks noGrp="1"/>
          </p:cNvSpPr>
          <p:nvPr>
            <p:ph type="body" sz="quarter" idx="17"/>
          </p:nvPr>
        </p:nvSpPr>
        <p:spPr/>
        <p:txBody>
          <a:bodyPr>
            <a:normAutofit fontScale="850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9" name="Text Placeholder 8">
            <a:extLst>
              <a:ext uri="{FF2B5EF4-FFF2-40B4-BE49-F238E27FC236}">
                <a16:creationId xmlns:a16="http://schemas.microsoft.com/office/drawing/2014/main" id="{A7A474BC-5A2C-2C4C-9A86-46F17F18DD90}"/>
              </a:ext>
            </a:extLst>
          </p:cNvPr>
          <p:cNvSpPr>
            <a:spLocks noGrp="1"/>
          </p:cNvSpPr>
          <p:nvPr>
            <p:ph type="body" sz="quarter" idx="18"/>
          </p:nvPr>
        </p:nvSpPr>
        <p:spPr/>
        <p:txBody>
          <a:bodyPr>
            <a:normAutofit fontScale="850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10" name="Text Placeholder 9">
            <a:extLst>
              <a:ext uri="{FF2B5EF4-FFF2-40B4-BE49-F238E27FC236}">
                <a16:creationId xmlns:a16="http://schemas.microsoft.com/office/drawing/2014/main" id="{7B48AF88-F93F-C849-8E92-EEF881272524}"/>
              </a:ext>
            </a:extLst>
          </p:cNvPr>
          <p:cNvSpPr>
            <a:spLocks noGrp="1"/>
          </p:cNvSpPr>
          <p:nvPr>
            <p:ph type="body" sz="quarter" idx="19"/>
          </p:nvPr>
        </p:nvSpPr>
        <p:spPr/>
        <p:txBody>
          <a:bodyPr>
            <a:normAutofit fontScale="85000" lnSpcReduction="20000"/>
          </a:bodyPr>
          <a:lstStyle/>
          <a:p>
            <a:r>
              <a:rPr lang="en-US" noProof="1"/>
              <a:t>Lorem ipsum dolor sit amet, consectetur adipiscing elit. Donec sollicitudin dolor a ex rhoncus pharetra. Vestibulum ante ipsum primis in faucibus orci luctus et ultrices posuere cubilia Curae</a:t>
            </a:r>
          </a:p>
        </p:txBody>
      </p:sp>
      <p:pic>
        <p:nvPicPr>
          <p:cNvPr id="11" name="Graphic 10" descr="Bar chart">
            <a:extLst>
              <a:ext uri="{FF2B5EF4-FFF2-40B4-BE49-F238E27FC236}">
                <a16:creationId xmlns:a16="http://schemas.microsoft.com/office/drawing/2014/main" id="{2C7AEB93-2D69-4DCD-A494-004AF9D548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35886" y="1912960"/>
            <a:ext cx="1309527" cy="1309527"/>
          </a:xfrm>
          <a:prstGeom prst="rect">
            <a:avLst/>
          </a:prstGeom>
        </p:spPr>
      </p:pic>
      <p:pic>
        <p:nvPicPr>
          <p:cNvPr id="12" name="Graphic 11" descr="Bulls-eye">
            <a:extLst>
              <a:ext uri="{FF2B5EF4-FFF2-40B4-BE49-F238E27FC236}">
                <a16:creationId xmlns:a16="http://schemas.microsoft.com/office/drawing/2014/main" id="{31B35746-CB72-4FCB-AB85-5351C33F6D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46587" y="1912960"/>
            <a:ext cx="1309527" cy="1309527"/>
          </a:xfrm>
          <a:prstGeom prst="rect">
            <a:avLst/>
          </a:prstGeom>
        </p:spPr>
      </p:pic>
      <p:pic>
        <p:nvPicPr>
          <p:cNvPr id="13" name="Graphic 12" descr="Puzzle">
            <a:extLst>
              <a:ext uri="{FF2B5EF4-FFF2-40B4-BE49-F238E27FC236}">
                <a16:creationId xmlns:a16="http://schemas.microsoft.com/office/drawing/2014/main" id="{CADE3DF7-0D2F-4387-AF1E-0CBD6F9E38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35886" y="4337506"/>
            <a:ext cx="1309527" cy="1309527"/>
          </a:xfrm>
          <a:prstGeom prst="rect">
            <a:avLst/>
          </a:prstGeom>
        </p:spPr>
      </p:pic>
      <p:pic>
        <p:nvPicPr>
          <p:cNvPr id="14" name="Graphic 13" descr="Handshake">
            <a:extLst>
              <a:ext uri="{FF2B5EF4-FFF2-40B4-BE49-F238E27FC236}">
                <a16:creationId xmlns:a16="http://schemas.microsoft.com/office/drawing/2014/main" id="{938DCAF4-E116-4928-8242-E724A80A567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46587" y="4337506"/>
            <a:ext cx="1309527" cy="1309527"/>
          </a:xfrm>
          <a:prstGeom prst="rect">
            <a:avLst/>
          </a:prstGeom>
        </p:spPr>
      </p:pic>
      <p:sp>
        <p:nvSpPr>
          <p:cNvPr id="15" name="Date Placeholder 17">
            <a:extLst>
              <a:ext uri="{FF2B5EF4-FFF2-40B4-BE49-F238E27FC236}">
                <a16:creationId xmlns:a16="http://schemas.microsoft.com/office/drawing/2014/main" id="{67D79893-2AA0-44B2-A4B3-F9BD0023523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218854076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Social Media</a:t>
            </a:r>
          </a:p>
        </p:txBody>
      </p:sp>
      <p:sp>
        <p:nvSpPr>
          <p:cNvPr id="199" name="Text Placeholder 198">
            <a:extLst>
              <a:ext uri="{FF2B5EF4-FFF2-40B4-BE49-F238E27FC236}">
                <a16:creationId xmlns:a16="http://schemas.microsoft.com/office/drawing/2014/main" id="{1CD6D160-2A39-8449-8553-3D2D06A0F722}"/>
              </a:ext>
            </a:extLst>
          </p:cNvPr>
          <p:cNvSpPr>
            <a:spLocks noGrp="1"/>
          </p:cNvSpPr>
          <p:nvPr>
            <p:ph type="body" sz="quarter" idx="13"/>
          </p:nvPr>
        </p:nvSpPr>
        <p:spPr/>
        <p:txBody>
          <a:bodyPr/>
          <a:lstStyle/>
          <a:p>
            <a:r>
              <a:rPr lang="en-US" noProof="1"/>
              <a:t>Lorem Ipsum</a:t>
            </a:r>
          </a:p>
        </p:txBody>
      </p:sp>
      <p:sp>
        <p:nvSpPr>
          <p:cNvPr id="200" name="Text Placeholder 199">
            <a:extLst>
              <a:ext uri="{FF2B5EF4-FFF2-40B4-BE49-F238E27FC236}">
                <a16:creationId xmlns:a16="http://schemas.microsoft.com/office/drawing/2014/main" id="{B96FCB37-6E46-6449-87EA-6B92B72BF78D}"/>
              </a:ext>
            </a:extLst>
          </p:cNvPr>
          <p:cNvSpPr>
            <a:spLocks noGrp="1"/>
          </p:cNvSpPr>
          <p:nvPr>
            <p:ph type="body" sz="quarter" idx="16"/>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a:t>
            </a:r>
          </a:p>
        </p:txBody>
      </p:sp>
      <p:sp>
        <p:nvSpPr>
          <p:cNvPr id="201" name="Text Placeholder 200">
            <a:extLst>
              <a:ext uri="{FF2B5EF4-FFF2-40B4-BE49-F238E27FC236}">
                <a16:creationId xmlns:a16="http://schemas.microsoft.com/office/drawing/2014/main" id="{E46C5774-9A4B-E346-8527-000172424C72}"/>
              </a:ext>
            </a:extLst>
          </p:cNvPr>
          <p:cNvSpPr>
            <a:spLocks noGrp="1"/>
          </p:cNvSpPr>
          <p:nvPr>
            <p:ph type="body" sz="quarter" idx="17"/>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 Curabitur lacus mauris, eleifend eget dolor ut, molestie porttitor massa. Fusce vehicula dictum augue, a iaculis enim euismod et.</a:t>
            </a:r>
          </a:p>
        </p:txBody>
      </p:sp>
      <p:grpSp>
        <p:nvGrpSpPr>
          <p:cNvPr id="8" name="Group 7">
            <a:extLst>
              <a:ext uri="{FF2B5EF4-FFF2-40B4-BE49-F238E27FC236}">
                <a16:creationId xmlns:a16="http://schemas.microsoft.com/office/drawing/2014/main" id="{E43C5BA6-7491-434F-BB36-872C9D2E867D}"/>
              </a:ext>
            </a:extLst>
          </p:cNvPr>
          <p:cNvGrpSpPr/>
          <p:nvPr/>
        </p:nvGrpSpPr>
        <p:grpSpPr>
          <a:xfrm>
            <a:off x="2937163" y="2078582"/>
            <a:ext cx="6317674" cy="3762636"/>
            <a:chOff x="584200" y="1257299"/>
            <a:chExt cx="5259832" cy="3132615"/>
          </a:xfrm>
          <a:solidFill>
            <a:schemeClr val="tx1"/>
          </a:solidFill>
        </p:grpSpPr>
        <p:sp>
          <p:nvSpPr>
            <p:cNvPr id="9" name="Shape">
              <a:extLst>
                <a:ext uri="{FF2B5EF4-FFF2-40B4-BE49-F238E27FC236}">
                  <a16:creationId xmlns:a16="http://schemas.microsoft.com/office/drawing/2014/main" id="{ACEBEE49-FDA3-FF40-ADD6-99383B4E9C7C}"/>
                </a:ext>
              </a:extLst>
            </p:cNvPr>
            <p:cNvSpPr/>
            <p:nvPr/>
          </p:nvSpPr>
          <p:spPr>
            <a:xfrm>
              <a:off x="2425699" y="2730499"/>
              <a:ext cx="492000" cy="6238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33" y="0"/>
                  </a:lnTo>
                  <a:lnTo>
                    <a:pt x="9233" y="15954"/>
                  </a:lnTo>
                  <a:lnTo>
                    <a:pt x="21600" y="15954"/>
                  </a:lnTo>
                  <a:lnTo>
                    <a:pt x="21600" y="21600"/>
                  </a:lnTo>
                  <a:lnTo>
                    <a:pt x="0" y="21600"/>
                  </a:lnTo>
                  <a:lnTo>
                    <a:pt x="0"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 name="Rectangle">
              <a:extLst>
                <a:ext uri="{FF2B5EF4-FFF2-40B4-BE49-F238E27FC236}">
                  <a16:creationId xmlns:a16="http://schemas.microsoft.com/office/drawing/2014/main" id="{09F47E29-C5BE-384F-9F2D-6CF145A66700}"/>
                </a:ext>
              </a:extLst>
            </p:cNvPr>
            <p:cNvSpPr/>
            <p:nvPr/>
          </p:nvSpPr>
          <p:spPr>
            <a:xfrm>
              <a:off x="2984500" y="2730500"/>
              <a:ext cx="210312" cy="623824"/>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 name="Shape">
              <a:extLst>
                <a:ext uri="{FF2B5EF4-FFF2-40B4-BE49-F238E27FC236}">
                  <a16:creationId xmlns:a16="http://schemas.microsoft.com/office/drawing/2014/main" id="{DBC89273-BC15-F54A-9FE7-CBFFAD54E3B1}"/>
                </a:ext>
              </a:extLst>
            </p:cNvPr>
            <p:cNvSpPr/>
            <p:nvPr/>
          </p:nvSpPr>
          <p:spPr>
            <a:xfrm>
              <a:off x="3289300" y="2730499"/>
              <a:ext cx="653289" cy="623825"/>
            </a:xfrm>
            <a:custGeom>
              <a:avLst/>
              <a:gdLst/>
              <a:ahLst/>
              <a:cxnLst>
                <a:cxn ang="0">
                  <a:pos x="wd2" y="hd2"/>
                </a:cxn>
                <a:cxn ang="5400000">
                  <a:pos x="wd2" y="hd2"/>
                </a:cxn>
                <a:cxn ang="10800000">
                  <a:pos x="wd2" y="hd2"/>
                </a:cxn>
                <a:cxn ang="16200000">
                  <a:pos x="wd2" y="hd2"/>
                </a:cxn>
              </a:cxnLst>
              <a:rect l="0" t="0" r="r" b="b"/>
              <a:pathLst>
                <a:path w="21600" h="21600" extrusionOk="0">
                  <a:moveTo>
                    <a:pt x="8398" y="14441"/>
                  </a:moveTo>
                  <a:lnTo>
                    <a:pt x="6836" y="16262"/>
                  </a:lnTo>
                  <a:lnTo>
                    <a:pt x="6836" y="21600"/>
                  </a:lnTo>
                  <a:lnTo>
                    <a:pt x="0" y="21600"/>
                  </a:lnTo>
                  <a:lnTo>
                    <a:pt x="0" y="0"/>
                  </a:lnTo>
                  <a:lnTo>
                    <a:pt x="6836" y="0"/>
                  </a:lnTo>
                  <a:lnTo>
                    <a:pt x="6836" y="7836"/>
                  </a:lnTo>
                  <a:lnTo>
                    <a:pt x="13613" y="0"/>
                  </a:lnTo>
                  <a:lnTo>
                    <a:pt x="21188" y="0"/>
                  </a:lnTo>
                  <a:lnTo>
                    <a:pt x="12937" y="9503"/>
                  </a:lnTo>
                  <a:lnTo>
                    <a:pt x="21600" y="21600"/>
                  </a:lnTo>
                  <a:lnTo>
                    <a:pt x="13555" y="21600"/>
                  </a:lnTo>
                  <a:lnTo>
                    <a:pt x="8398" y="14441"/>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 name="Shape">
              <a:extLst>
                <a:ext uri="{FF2B5EF4-FFF2-40B4-BE49-F238E27FC236}">
                  <a16:creationId xmlns:a16="http://schemas.microsoft.com/office/drawing/2014/main" id="{F1A8EDF2-EA13-7F4F-9359-C9D668E6F0AF}"/>
                </a:ext>
              </a:extLst>
            </p:cNvPr>
            <p:cNvSpPr/>
            <p:nvPr/>
          </p:nvSpPr>
          <p:spPr>
            <a:xfrm>
              <a:off x="3975100" y="2730499"/>
              <a:ext cx="518669" cy="623825"/>
            </a:xfrm>
            <a:custGeom>
              <a:avLst/>
              <a:gdLst/>
              <a:ahLst/>
              <a:cxnLst>
                <a:cxn ang="0">
                  <a:pos x="wd2" y="hd2"/>
                </a:cxn>
                <a:cxn ang="5400000">
                  <a:pos x="wd2" y="hd2"/>
                </a:cxn>
                <a:cxn ang="10800000">
                  <a:pos x="wd2" y="hd2"/>
                </a:cxn>
                <a:cxn ang="16200000">
                  <a:pos x="wd2" y="hd2"/>
                </a:cxn>
              </a:cxnLst>
              <a:rect l="0" t="0" r="r" b="b"/>
              <a:pathLst>
                <a:path w="21600" h="21600" extrusionOk="0">
                  <a:moveTo>
                    <a:pt x="21600" y="16108"/>
                  </a:moveTo>
                  <a:lnTo>
                    <a:pt x="21600" y="21600"/>
                  </a:lnTo>
                  <a:lnTo>
                    <a:pt x="0" y="21600"/>
                  </a:lnTo>
                  <a:lnTo>
                    <a:pt x="0" y="0"/>
                  </a:lnTo>
                  <a:lnTo>
                    <a:pt x="21119" y="0"/>
                  </a:lnTo>
                  <a:lnTo>
                    <a:pt x="21119" y="5492"/>
                  </a:lnTo>
                  <a:lnTo>
                    <a:pt x="8610" y="5492"/>
                  </a:lnTo>
                  <a:lnTo>
                    <a:pt x="8610" y="8021"/>
                  </a:lnTo>
                  <a:lnTo>
                    <a:pt x="19595" y="8021"/>
                  </a:lnTo>
                  <a:lnTo>
                    <a:pt x="19595" y="13267"/>
                  </a:lnTo>
                  <a:lnTo>
                    <a:pt x="8610" y="13267"/>
                  </a:lnTo>
                  <a:lnTo>
                    <a:pt x="8610" y="16108"/>
                  </a:lnTo>
                  <a:lnTo>
                    <a:pt x="21600" y="1610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 name="Shape">
              <a:extLst>
                <a:ext uri="{FF2B5EF4-FFF2-40B4-BE49-F238E27FC236}">
                  <a16:creationId xmlns:a16="http://schemas.microsoft.com/office/drawing/2014/main" id="{7E9F8A25-1C52-9248-B23E-AF0B4032B41F}"/>
                </a:ext>
              </a:extLst>
            </p:cNvPr>
            <p:cNvSpPr/>
            <p:nvPr/>
          </p:nvSpPr>
          <p:spPr>
            <a:xfrm>
              <a:off x="2552700" y="3606800"/>
              <a:ext cx="281432" cy="326391"/>
            </a:xfrm>
            <a:custGeom>
              <a:avLst/>
              <a:gdLst/>
              <a:ahLst/>
              <a:cxnLst>
                <a:cxn ang="0">
                  <a:pos x="wd2" y="hd2"/>
                </a:cxn>
                <a:cxn ang="5400000">
                  <a:pos x="wd2" y="hd2"/>
                </a:cxn>
                <a:cxn ang="10800000">
                  <a:pos x="wd2" y="hd2"/>
                </a:cxn>
                <a:cxn ang="16200000">
                  <a:pos x="wd2" y="hd2"/>
                </a:cxn>
              </a:cxnLst>
              <a:rect l="0" t="0" r="r" b="b"/>
              <a:pathLst>
                <a:path w="21600" h="21600" extrusionOk="0">
                  <a:moveTo>
                    <a:pt x="0" y="19474"/>
                  </a:moveTo>
                  <a:lnTo>
                    <a:pt x="2603" y="14397"/>
                  </a:lnTo>
                  <a:cubicBezTo>
                    <a:pt x="4864" y="15549"/>
                    <a:pt x="7876" y="16288"/>
                    <a:pt x="10508" y="16288"/>
                  </a:cubicBezTo>
                  <a:cubicBezTo>
                    <a:pt x="12798" y="16288"/>
                    <a:pt x="13627" y="15876"/>
                    <a:pt x="13627" y="15170"/>
                  </a:cubicBezTo>
                  <a:cubicBezTo>
                    <a:pt x="13627" y="12573"/>
                    <a:pt x="380" y="14666"/>
                    <a:pt x="380" y="6967"/>
                  </a:cubicBezTo>
                  <a:cubicBezTo>
                    <a:pt x="380" y="3127"/>
                    <a:pt x="4113" y="0"/>
                    <a:pt x="11541" y="0"/>
                  </a:cubicBezTo>
                  <a:cubicBezTo>
                    <a:pt x="14757" y="0"/>
                    <a:pt x="18081" y="588"/>
                    <a:pt x="20577" y="1799"/>
                  </a:cubicBezTo>
                  <a:lnTo>
                    <a:pt x="18149" y="6850"/>
                  </a:lnTo>
                  <a:cubicBezTo>
                    <a:pt x="15791" y="5816"/>
                    <a:pt x="13558" y="5312"/>
                    <a:pt x="11473" y="5312"/>
                  </a:cubicBezTo>
                  <a:cubicBezTo>
                    <a:pt x="9114" y="5312"/>
                    <a:pt x="8353" y="5900"/>
                    <a:pt x="8353" y="6606"/>
                  </a:cubicBezTo>
                  <a:cubicBezTo>
                    <a:pt x="8353" y="9085"/>
                    <a:pt x="21600" y="7018"/>
                    <a:pt x="21600" y="14633"/>
                  </a:cubicBezTo>
                  <a:cubicBezTo>
                    <a:pt x="21600" y="18415"/>
                    <a:pt x="17867" y="21600"/>
                    <a:pt x="10439" y="21600"/>
                  </a:cubicBezTo>
                  <a:cubicBezTo>
                    <a:pt x="6443" y="21592"/>
                    <a:pt x="2398" y="20734"/>
                    <a:pt x="0" y="1947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 name="Shape">
              <a:extLst>
                <a:ext uri="{FF2B5EF4-FFF2-40B4-BE49-F238E27FC236}">
                  <a16:creationId xmlns:a16="http://schemas.microsoft.com/office/drawing/2014/main" id="{3A17E2DD-00DA-AF45-BA73-816DF8901982}"/>
                </a:ext>
              </a:extLst>
            </p:cNvPr>
            <p:cNvSpPr/>
            <p:nvPr/>
          </p:nvSpPr>
          <p:spPr>
            <a:xfrm>
              <a:off x="2870200" y="3606799"/>
              <a:ext cx="307848" cy="31229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14213" y="21600"/>
                  </a:lnTo>
                  <a:lnTo>
                    <a:pt x="14213" y="13642"/>
                  </a:lnTo>
                  <a:lnTo>
                    <a:pt x="7387" y="13642"/>
                  </a:lnTo>
                  <a:lnTo>
                    <a:pt x="7387" y="21600"/>
                  </a:lnTo>
                  <a:lnTo>
                    <a:pt x="0" y="21600"/>
                  </a:lnTo>
                  <a:lnTo>
                    <a:pt x="0" y="0"/>
                  </a:lnTo>
                  <a:lnTo>
                    <a:pt x="7387" y="0"/>
                  </a:lnTo>
                  <a:lnTo>
                    <a:pt x="7387" y="7651"/>
                  </a:lnTo>
                  <a:lnTo>
                    <a:pt x="14213" y="7651"/>
                  </a:lnTo>
                  <a:lnTo>
                    <a:pt x="14213" y="0"/>
                  </a:lnTo>
                  <a:lnTo>
                    <a:pt x="21600"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 name="Shape">
              <a:extLst>
                <a:ext uri="{FF2B5EF4-FFF2-40B4-BE49-F238E27FC236}">
                  <a16:creationId xmlns:a16="http://schemas.microsoft.com/office/drawing/2014/main" id="{6D0DFF00-E18E-3041-8783-3C19E4803594}"/>
                </a:ext>
              </a:extLst>
            </p:cNvPr>
            <p:cNvSpPr/>
            <p:nvPr/>
          </p:nvSpPr>
          <p:spPr>
            <a:xfrm>
              <a:off x="3187699" y="3606799"/>
              <a:ext cx="376556" cy="312295"/>
            </a:xfrm>
            <a:custGeom>
              <a:avLst/>
              <a:gdLst/>
              <a:ahLst/>
              <a:cxnLst>
                <a:cxn ang="0">
                  <a:pos x="wd2" y="hd2"/>
                </a:cxn>
                <a:cxn ang="5400000">
                  <a:pos x="wd2" y="hd2"/>
                </a:cxn>
                <a:cxn ang="10800000">
                  <a:pos x="wd2" y="hd2"/>
                </a:cxn>
                <a:cxn ang="16200000">
                  <a:pos x="wd2" y="hd2"/>
                </a:cxn>
              </a:cxnLst>
              <a:rect l="0" t="0" r="r" b="b"/>
              <a:pathLst>
                <a:path w="21600" h="21600" extrusionOk="0">
                  <a:moveTo>
                    <a:pt x="14147" y="17832"/>
                  </a:moveTo>
                  <a:lnTo>
                    <a:pt x="7343" y="17832"/>
                  </a:lnTo>
                  <a:lnTo>
                    <a:pt x="6141" y="21600"/>
                  </a:lnTo>
                  <a:lnTo>
                    <a:pt x="0" y="21600"/>
                  </a:lnTo>
                  <a:lnTo>
                    <a:pt x="7831" y="0"/>
                  </a:lnTo>
                  <a:lnTo>
                    <a:pt x="13769" y="0"/>
                  </a:lnTo>
                  <a:lnTo>
                    <a:pt x="21600" y="21600"/>
                  </a:lnTo>
                  <a:lnTo>
                    <a:pt x="15357" y="21600"/>
                  </a:lnTo>
                  <a:lnTo>
                    <a:pt x="14147" y="17832"/>
                  </a:lnTo>
                  <a:close/>
                  <a:moveTo>
                    <a:pt x="12479" y="12588"/>
                  </a:moveTo>
                  <a:lnTo>
                    <a:pt x="10738" y="7159"/>
                  </a:lnTo>
                  <a:lnTo>
                    <a:pt x="8997" y="12588"/>
                  </a:lnTo>
                  <a:lnTo>
                    <a:pt x="12479" y="1258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 name="Shape">
              <a:extLst>
                <a:ext uri="{FF2B5EF4-FFF2-40B4-BE49-F238E27FC236}">
                  <a16:creationId xmlns:a16="http://schemas.microsoft.com/office/drawing/2014/main" id="{521958F4-FAA9-7F40-9E7B-28E2DB46B03C}"/>
                </a:ext>
              </a:extLst>
            </p:cNvPr>
            <p:cNvSpPr/>
            <p:nvPr/>
          </p:nvSpPr>
          <p:spPr>
            <a:xfrm>
              <a:off x="3581400" y="3606799"/>
              <a:ext cx="299339" cy="312295"/>
            </a:xfrm>
            <a:custGeom>
              <a:avLst/>
              <a:gdLst/>
              <a:ahLst/>
              <a:cxnLst>
                <a:cxn ang="0">
                  <a:pos x="wd2" y="hd2"/>
                </a:cxn>
                <a:cxn ang="5400000">
                  <a:pos x="wd2" y="hd2"/>
                </a:cxn>
                <a:cxn ang="10800000">
                  <a:pos x="wd2" y="hd2"/>
                </a:cxn>
                <a:cxn ang="16200000">
                  <a:pos x="wd2" y="hd2"/>
                </a:cxn>
              </a:cxnLst>
              <a:rect l="0" t="0" r="r" b="b"/>
              <a:pathLst>
                <a:path w="21600" h="21600" extrusionOk="0">
                  <a:moveTo>
                    <a:pt x="9659" y="16171"/>
                  </a:moveTo>
                  <a:lnTo>
                    <a:pt x="7597" y="16171"/>
                  </a:lnTo>
                  <a:lnTo>
                    <a:pt x="7597" y="21600"/>
                  </a:lnTo>
                  <a:lnTo>
                    <a:pt x="0" y="21600"/>
                  </a:lnTo>
                  <a:lnTo>
                    <a:pt x="0" y="0"/>
                  </a:lnTo>
                  <a:lnTo>
                    <a:pt x="10850" y="0"/>
                  </a:lnTo>
                  <a:cubicBezTo>
                    <a:pt x="17128" y="0"/>
                    <a:pt x="21123" y="3145"/>
                    <a:pt x="21123" y="8143"/>
                  </a:cubicBezTo>
                  <a:cubicBezTo>
                    <a:pt x="21123" y="11261"/>
                    <a:pt x="19575" y="13607"/>
                    <a:pt x="16871" y="14933"/>
                  </a:cubicBezTo>
                  <a:lnTo>
                    <a:pt x="21600" y="21600"/>
                  </a:lnTo>
                  <a:lnTo>
                    <a:pt x="13490" y="21600"/>
                  </a:lnTo>
                  <a:lnTo>
                    <a:pt x="9659" y="16171"/>
                  </a:lnTo>
                  <a:close/>
                  <a:moveTo>
                    <a:pt x="10365" y="5622"/>
                  </a:moveTo>
                  <a:lnTo>
                    <a:pt x="7597" y="5622"/>
                  </a:lnTo>
                  <a:lnTo>
                    <a:pt x="7597" y="10681"/>
                  </a:lnTo>
                  <a:lnTo>
                    <a:pt x="10365" y="10681"/>
                  </a:lnTo>
                  <a:cubicBezTo>
                    <a:pt x="12454" y="10681"/>
                    <a:pt x="13453" y="9724"/>
                    <a:pt x="13453" y="8152"/>
                  </a:cubicBezTo>
                  <a:cubicBezTo>
                    <a:pt x="13453" y="6579"/>
                    <a:pt x="12454" y="5622"/>
                    <a:pt x="10365" y="5622"/>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 name="Shape">
              <a:extLst>
                <a:ext uri="{FF2B5EF4-FFF2-40B4-BE49-F238E27FC236}">
                  <a16:creationId xmlns:a16="http://schemas.microsoft.com/office/drawing/2014/main" id="{B6E45511-6A39-0D4A-86CF-7B91248BE762}"/>
                </a:ext>
              </a:extLst>
            </p:cNvPr>
            <p:cNvSpPr/>
            <p:nvPr/>
          </p:nvSpPr>
          <p:spPr>
            <a:xfrm>
              <a:off x="3924300" y="3606799"/>
              <a:ext cx="259589" cy="312295"/>
            </a:xfrm>
            <a:custGeom>
              <a:avLst/>
              <a:gdLst/>
              <a:ahLst/>
              <a:cxnLst>
                <a:cxn ang="0">
                  <a:pos x="wd2" y="hd2"/>
                </a:cxn>
                <a:cxn ang="5400000">
                  <a:pos x="wd2" y="hd2"/>
                </a:cxn>
                <a:cxn ang="10800000">
                  <a:pos x="wd2" y="hd2"/>
                </a:cxn>
                <a:cxn ang="16200000">
                  <a:pos x="wd2" y="hd2"/>
                </a:cxn>
              </a:cxnLst>
              <a:rect l="0" t="0" r="r" b="b"/>
              <a:pathLst>
                <a:path w="21600" h="21600" extrusionOk="0">
                  <a:moveTo>
                    <a:pt x="21600" y="16110"/>
                  </a:moveTo>
                  <a:lnTo>
                    <a:pt x="21600" y="21600"/>
                  </a:lnTo>
                  <a:lnTo>
                    <a:pt x="0" y="21600"/>
                  </a:lnTo>
                  <a:lnTo>
                    <a:pt x="0" y="0"/>
                  </a:lnTo>
                  <a:lnTo>
                    <a:pt x="21124" y="0"/>
                  </a:lnTo>
                  <a:lnTo>
                    <a:pt x="21124" y="5490"/>
                  </a:lnTo>
                  <a:lnTo>
                    <a:pt x="8613" y="5490"/>
                  </a:lnTo>
                  <a:lnTo>
                    <a:pt x="8613" y="8020"/>
                  </a:lnTo>
                  <a:lnTo>
                    <a:pt x="19603" y="8020"/>
                  </a:lnTo>
                  <a:lnTo>
                    <a:pt x="19603" y="13264"/>
                  </a:lnTo>
                  <a:lnTo>
                    <a:pt x="8613" y="13264"/>
                  </a:lnTo>
                  <a:lnTo>
                    <a:pt x="8613" y="16101"/>
                  </a:lnTo>
                  <a:lnTo>
                    <a:pt x="21600" y="16101"/>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 name="Shape">
              <a:extLst>
                <a:ext uri="{FF2B5EF4-FFF2-40B4-BE49-F238E27FC236}">
                  <a16:creationId xmlns:a16="http://schemas.microsoft.com/office/drawing/2014/main" id="{4704B90B-4B60-534E-8E67-240549C17429}"/>
                </a:ext>
              </a:extLst>
            </p:cNvPr>
            <p:cNvSpPr/>
            <p:nvPr/>
          </p:nvSpPr>
          <p:spPr>
            <a:xfrm>
              <a:off x="2882899" y="2070099"/>
              <a:ext cx="187707" cy="19507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458"/>
                    <a:pt x="5057" y="0"/>
                    <a:pt x="11969" y="0"/>
                  </a:cubicBezTo>
                  <a:cubicBezTo>
                    <a:pt x="16178" y="0"/>
                    <a:pt x="19481" y="1477"/>
                    <a:pt x="21600" y="4134"/>
                  </a:cubicBezTo>
                  <a:lnTo>
                    <a:pt x="17026" y="8058"/>
                  </a:lnTo>
                  <a:cubicBezTo>
                    <a:pt x="15769" y="6525"/>
                    <a:pt x="14264" y="5639"/>
                    <a:pt x="12334" y="5639"/>
                  </a:cubicBezTo>
                  <a:cubicBezTo>
                    <a:pt x="9324" y="5639"/>
                    <a:pt x="7307" y="7650"/>
                    <a:pt x="7307" y="10800"/>
                  </a:cubicBezTo>
                  <a:cubicBezTo>
                    <a:pt x="7307" y="13964"/>
                    <a:pt x="9339" y="15961"/>
                    <a:pt x="12334" y="15961"/>
                  </a:cubicBezTo>
                  <a:cubicBezTo>
                    <a:pt x="14264" y="15961"/>
                    <a:pt x="15769" y="15075"/>
                    <a:pt x="17026" y="13542"/>
                  </a:cubicBezTo>
                  <a:lnTo>
                    <a:pt x="21600" y="17466"/>
                  </a:lnTo>
                  <a:cubicBezTo>
                    <a:pt x="19481" y="20123"/>
                    <a:pt x="16163" y="21600"/>
                    <a:pt x="11969" y="21600"/>
                  </a:cubicBezTo>
                  <a:cubicBezTo>
                    <a:pt x="5071" y="21600"/>
                    <a:pt x="0" y="17142"/>
                    <a:pt x="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9" name="Shape">
              <a:extLst>
                <a:ext uri="{FF2B5EF4-FFF2-40B4-BE49-F238E27FC236}">
                  <a16:creationId xmlns:a16="http://schemas.microsoft.com/office/drawing/2014/main" id="{D2941035-A72C-0B49-964D-AF1EECD27BE6}"/>
                </a:ext>
              </a:extLst>
            </p:cNvPr>
            <p:cNvSpPr/>
            <p:nvPr/>
          </p:nvSpPr>
          <p:spPr>
            <a:xfrm>
              <a:off x="3086099" y="2070099"/>
              <a:ext cx="210567" cy="19507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542"/>
                    <a:pt x="4573" y="0"/>
                    <a:pt x="10800" y="0"/>
                  </a:cubicBezTo>
                  <a:cubicBezTo>
                    <a:pt x="17040" y="0"/>
                    <a:pt x="21600" y="4542"/>
                    <a:pt x="21600" y="10800"/>
                  </a:cubicBezTo>
                  <a:cubicBezTo>
                    <a:pt x="21600" y="17058"/>
                    <a:pt x="17027" y="21600"/>
                    <a:pt x="10800" y="21600"/>
                  </a:cubicBezTo>
                  <a:cubicBezTo>
                    <a:pt x="4573" y="21600"/>
                    <a:pt x="0" y="17058"/>
                    <a:pt x="0" y="10800"/>
                  </a:cubicBezTo>
                  <a:close/>
                  <a:moveTo>
                    <a:pt x="15099" y="10800"/>
                  </a:moveTo>
                  <a:cubicBezTo>
                    <a:pt x="15099" y="7580"/>
                    <a:pt x="13184" y="5639"/>
                    <a:pt x="10800" y="5639"/>
                  </a:cubicBezTo>
                  <a:cubicBezTo>
                    <a:pt x="8416" y="5639"/>
                    <a:pt x="6501" y="7594"/>
                    <a:pt x="6501" y="10800"/>
                  </a:cubicBezTo>
                  <a:cubicBezTo>
                    <a:pt x="6501" y="14020"/>
                    <a:pt x="8416" y="15961"/>
                    <a:pt x="10800" y="15961"/>
                  </a:cubicBezTo>
                  <a:cubicBezTo>
                    <a:pt x="13184" y="15961"/>
                    <a:pt x="15099" y="14020"/>
                    <a:pt x="15099"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0" name="Shape">
              <a:extLst>
                <a:ext uri="{FF2B5EF4-FFF2-40B4-BE49-F238E27FC236}">
                  <a16:creationId xmlns:a16="http://schemas.microsoft.com/office/drawing/2014/main" id="{1727E881-EF6E-C544-B8AF-0779DEBC4255}"/>
                </a:ext>
              </a:extLst>
            </p:cNvPr>
            <p:cNvSpPr/>
            <p:nvPr/>
          </p:nvSpPr>
          <p:spPr>
            <a:xfrm>
              <a:off x="3314699" y="2070099"/>
              <a:ext cx="223903" cy="186691"/>
            </a:xfrm>
            <a:custGeom>
              <a:avLst/>
              <a:gdLst/>
              <a:ahLst/>
              <a:cxnLst>
                <a:cxn ang="0">
                  <a:pos x="wd2" y="hd2"/>
                </a:cxn>
                <a:cxn ang="5400000">
                  <a:pos x="wd2" y="hd2"/>
                </a:cxn>
                <a:cxn ang="10800000">
                  <a:pos x="wd2" y="hd2"/>
                </a:cxn>
                <a:cxn ang="16200000">
                  <a:pos x="wd2" y="hd2"/>
                </a:cxn>
              </a:cxnLst>
              <a:rect l="0" t="0" r="r" b="b"/>
              <a:pathLst>
                <a:path w="21600" h="21600" extrusionOk="0">
                  <a:moveTo>
                    <a:pt x="16062" y="21585"/>
                  </a:moveTo>
                  <a:lnTo>
                    <a:pt x="16013" y="11740"/>
                  </a:lnTo>
                  <a:lnTo>
                    <a:pt x="12105" y="19646"/>
                  </a:lnTo>
                  <a:lnTo>
                    <a:pt x="9434" y="19646"/>
                  </a:lnTo>
                  <a:lnTo>
                    <a:pt x="5526" y="12093"/>
                  </a:lnTo>
                  <a:lnTo>
                    <a:pt x="5526" y="21600"/>
                  </a:lnTo>
                  <a:lnTo>
                    <a:pt x="0" y="21600"/>
                  </a:lnTo>
                  <a:lnTo>
                    <a:pt x="0" y="0"/>
                  </a:lnTo>
                  <a:lnTo>
                    <a:pt x="4986" y="0"/>
                  </a:lnTo>
                  <a:lnTo>
                    <a:pt x="10855" y="11505"/>
                  </a:lnTo>
                  <a:lnTo>
                    <a:pt x="16564" y="0"/>
                  </a:lnTo>
                  <a:lnTo>
                    <a:pt x="21551" y="0"/>
                  </a:lnTo>
                  <a:lnTo>
                    <a:pt x="21600" y="21600"/>
                  </a:lnTo>
                  <a:lnTo>
                    <a:pt x="16062" y="2160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1" name="Shape">
              <a:extLst>
                <a:ext uri="{FF2B5EF4-FFF2-40B4-BE49-F238E27FC236}">
                  <a16:creationId xmlns:a16="http://schemas.microsoft.com/office/drawing/2014/main" id="{24AA8AA2-026C-1A4E-82E7-2B4BDF3031FF}"/>
                </a:ext>
              </a:extLst>
            </p:cNvPr>
            <p:cNvSpPr/>
            <p:nvPr/>
          </p:nvSpPr>
          <p:spPr>
            <a:xfrm>
              <a:off x="3568699" y="2070099"/>
              <a:ext cx="223903" cy="186691"/>
            </a:xfrm>
            <a:custGeom>
              <a:avLst/>
              <a:gdLst/>
              <a:ahLst/>
              <a:cxnLst>
                <a:cxn ang="0">
                  <a:pos x="wd2" y="hd2"/>
                </a:cxn>
                <a:cxn ang="5400000">
                  <a:pos x="wd2" y="hd2"/>
                </a:cxn>
                <a:cxn ang="10800000">
                  <a:pos x="wd2" y="hd2"/>
                </a:cxn>
                <a:cxn ang="16200000">
                  <a:pos x="wd2" y="hd2"/>
                </a:cxn>
              </a:cxnLst>
              <a:rect l="0" t="0" r="r" b="b"/>
              <a:pathLst>
                <a:path w="21600" h="21600" extrusionOk="0">
                  <a:moveTo>
                    <a:pt x="16062" y="21585"/>
                  </a:moveTo>
                  <a:lnTo>
                    <a:pt x="16013" y="11740"/>
                  </a:lnTo>
                  <a:lnTo>
                    <a:pt x="12105" y="19646"/>
                  </a:lnTo>
                  <a:lnTo>
                    <a:pt x="9434" y="19646"/>
                  </a:lnTo>
                  <a:lnTo>
                    <a:pt x="5526" y="12093"/>
                  </a:lnTo>
                  <a:lnTo>
                    <a:pt x="5526" y="21600"/>
                  </a:lnTo>
                  <a:lnTo>
                    <a:pt x="0" y="21600"/>
                  </a:lnTo>
                  <a:lnTo>
                    <a:pt x="0" y="0"/>
                  </a:lnTo>
                  <a:lnTo>
                    <a:pt x="4986" y="0"/>
                  </a:lnTo>
                  <a:lnTo>
                    <a:pt x="10855" y="11505"/>
                  </a:lnTo>
                  <a:lnTo>
                    <a:pt x="16564" y="0"/>
                  </a:lnTo>
                  <a:lnTo>
                    <a:pt x="21551" y="0"/>
                  </a:lnTo>
                  <a:lnTo>
                    <a:pt x="21600" y="21600"/>
                  </a:lnTo>
                  <a:lnTo>
                    <a:pt x="16062" y="2160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2" name="Shape">
              <a:extLst>
                <a:ext uri="{FF2B5EF4-FFF2-40B4-BE49-F238E27FC236}">
                  <a16:creationId xmlns:a16="http://schemas.microsoft.com/office/drawing/2014/main" id="{D0D8A45D-2525-E94A-BE78-3CD62F7FF0B5}"/>
                </a:ext>
              </a:extLst>
            </p:cNvPr>
            <p:cNvSpPr/>
            <p:nvPr/>
          </p:nvSpPr>
          <p:spPr>
            <a:xfrm>
              <a:off x="3822700" y="2070099"/>
              <a:ext cx="155194" cy="186691"/>
            </a:xfrm>
            <a:custGeom>
              <a:avLst/>
              <a:gdLst/>
              <a:ahLst/>
              <a:cxnLst>
                <a:cxn ang="0">
                  <a:pos x="wd2" y="hd2"/>
                </a:cxn>
                <a:cxn ang="5400000">
                  <a:pos x="wd2" y="hd2"/>
                </a:cxn>
                <a:cxn ang="10800000">
                  <a:pos x="wd2" y="hd2"/>
                </a:cxn>
                <a:cxn ang="16200000">
                  <a:pos x="wd2" y="hd2"/>
                </a:cxn>
              </a:cxnLst>
              <a:rect l="0" t="0" r="r" b="b"/>
              <a:pathLst>
                <a:path w="21600" h="21600" extrusionOk="0">
                  <a:moveTo>
                    <a:pt x="21600" y="16104"/>
                  </a:moveTo>
                  <a:lnTo>
                    <a:pt x="21600" y="21600"/>
                  </a:lnTo>
                  <a:lnTo>
                    <a:pt x="0" y="21600"/>
                  </a:lnTo>
                  <a:lnTo>
                    <a:pt x="0" y="0"/>
                  </a:lnTo>
                  <a:lnTo>
                    <a:pt x="21123" y="0"/>
                  </a:lnTo>
                  <a:lnTo>
                    <a:pt x="21123" y="5496"/>
                  </a:lnTo>
                  <a:lnTo>
                    <a:pt x="8608" y="5496"/>
                  </a:lnTo>
                  <a:lnTo>
                    <a:pt x="8608" y="8023"/>
                  </a:lnTo>
                  <a:lnTo>
                    <a:pt x="19585" y="8023"/>
                  </a:lnTo>
                  <a:lnTo>
                    <a:pt x="19585" y="13269"/>
                  </a:lnTo>
                  <a:lnTo>
                    <a:pt x="8608" y="13269"/>
                  </a:lnTo>
                  <a:lnTo>
                    <a:pt x="8608" y="16105"/>
                  </a:lnTo>
                  <a:lnTo>
                    <a:pt x="21600" y="16105"/>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3" name="Shape">
              <a:extLst>
                <a:ext uri="{FF2B5EF4-FFF2-40B4-BE49-F238E27FC236}">
                  <a16:creationId xmlns:a16="http://schemas.microsoft.com/office/drawing/2014/main" id="{FC641419-3B4C-9F48-88F8-B21AE79603ED}"/>
                </a:ext>
              </a:extLst>
            </p:cNvPr>
            <p:cNvSpPr/>
            <p:nvPr/>
          </p:nvSpPr>
          <p:spPr>
            <a:xfrm>
              <a:off x="4000500" y="2070099"/>
              <a:ext cx="184023" cy="18669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15533" y="21600"/>
                  </a:lnTo>
                  <a:lnTo>
                    <a:pt x="7200" y="11784"/>
                  </a:lnTo>
                  <a:lnTo>
                    <a:pt x="7200" y="21600"/>
                  </a:lnTo>
                  <a:lnTo>
                    <a:pt x="0" y="21600"/>
                  </a:lnTo>
                  <a:lnTo>
                    <a:pt x="0" y="0"/>
                  </a:lnTo>
                  <a:lnTo>
                    <a:pt x="6067" y="0"/>
                  </a:lnTo>
                  <a:lnTo>
                    <a:pt x="14400" y="9816"/>
                  </a:lnTo>
                  <a:lnTo>
                    <a:pt x="14400" y="0"/>
                  </a:lnTo>
                  <a:lnTo>
                    <a:pt x="21600"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4" name="Shape">
              <a:extLst>
                <a:ext uri="{FF2B5EF4-FFF2-40B4-BE49-F238E27FC236}">
                  <a16:creationId xmlns:a16="http://schemas.microsoft.com/office/drawing/2014/main" id="{354A52C5-0D97-374B-B9E6-D75070FCAEF2}"/>
                </a:ext>
              </a:extLst>
            </p:cNvPr>
            <p:cNvSpPr/>
            <p:nvPr/>
          </p:nvSpPr>
          <p:spPr>
            <a:xfrm>
              <a:off x="4203700" y="2070099"/>
              <a:ext cx="172213" cy="186691"/>
            </a:xfrm>
            <a:custGeom>
              <a:avLst/>
              <a:gdLst/>
              <a:ahLst/>
              <a:cxnLst>
                <a:cxn ang="0">
                  <a:pos x="wd2" y="hd2"/>
                </a:cxn>
                <a:cxn ang="5400000">
                  <a:pos x="wd2" y="hd2"/>
                </a:cxn>
                <a:cxn ang="10800000">
                  <a:pos x="wd2" y="hd2"/>
                </a:cxn>
                <a:cxn ang="16200000">
                  <a:pos x="wd2" y="hd2"/>
                </a:cxn>
              </a:cxnLst>
              <a:rect l="0" t="0" r="r" b="b"/>
              <a:pathLst>
                <a:path w="21600" h="21600" extrusionOk="0">
                  <a:moveTo>
                    <a:pt x="6850" y="5642"/>
                  </a:moveTo>
                  <a:lnTo>
                    <a:pt x="0" y="5642"/>
                  </a:lnTo>
                  <a:lnTo>
                    <a:pt x="0" y="0"/>
                  </a:lnTo>
                  <a:lnTo>
                    <a:pt x="21600" y="0"/>
                  </a:lnTo>
                  <a:lnTo>
                    <a:pt x="21600" y="5642"/>
                  </a:lnTo>
                  <a:lnTo>
                    <a:pt x="14750" y="5642"/>
                  </a:lnTo>
                  <a:lnTo>
                    <a:pt x="14750" y="21600"/>
                  </a:lnTo>
                  <a:lnTo>
                    <a:pt x="6850" y="21600"/>
                  </a:lnTo>
                  <a:lnTo>
                    <a:pt x="6850" y="5642"/>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5" name="Shape">
              <a:extLst>
                <a:ext uri="{FF2B5EF4-FFF2-40B4-BE49-F238E27FC236}">
                  <a16:creationId xmlns:a16="http://schemas.microsoft.com/office/drawing/2014/main" id="{B0C98466-9B80-FF49-96D2-43F99365C613}"/>
                </a:ext>
              </a:extLst>
            </p:cNvPr>
            <p:cNvSpPr/>
            <p:nvPr/>
          </p:nvSpPr>
          <p:spPr>
            <a:xfrm>
              <a:off x="4381499" y="2070100"/>
              <a:ext cx="168276" cy="195201"/>
            </a:xfrm>
            <a:custGeom>
              <a:avLst/>
              <a:gdLst/>
              <a:ahLst/>
              <a:cxnLst>
                <a:cxn ang="0">
                  <a:pos x="wd2" y="hd2"/>
                </a:cxn>
                <a:cxn ang="5400000">
                  <a:pos x="wd2" y="hd2"/>
                </a:cxn>
                <a:cxn ang="10800000">
                  <a:pos x="wd2" y="hd2"/>
                </a:cxn>
                <a:cxn ang="16200000">
                  <a:pos x="wd2" y="hd2"/>
                </a:cxn>
              </a:cxnLst>
              <a:rect l="0" t="0" r="r" b="b"/>
              <a:pathLst>
                <a:path w="21600" h="21586" extrusionOk="0">
                  <a:moveTo>
                    <a:pt x="0" y="19479"/>
                  </a:moveTo>
                  <a:lnTo>
                    <a:pt x="2608" y="14409"/>
                  </a:lnTo>
                  <a:cubicBezTo>
                    <a:pt x="4858" y="15561"/>
                    <a:pt x="7874" y="16291"/>
                    <a:pt x="10515" y="16291"/>
                  </a:cubicBezTo>
                  <a:cubicBezTo>
                    <a:pt x="12813" y="16291"/>
                    <a:pt x="13628" y="15884"/>
                    <a:pt x="13628" y="15168"/>
                  </a:cubicBezTo>
                  <a:cubicBezTo>
                    <a:pt x="13628" y="12570"/>
                    <a:pt x="391" y="14662"/>
                    <a:pt x="391" y="6966"/>
                  </a:cubicBezTo>
                  <a:cubicBezTo>
                    <a:pt x="391" y="3132"/>
                    <a:pt x="4124" y="0"/>
                    <a:pt x="11542" y="0"/>
                  </a:cubicBezTo>
                  <a:cubicBezTo>
                    <a:pt x="14753" y="0"/>
                    <a:pt x="18079" y="590"/>
                    <a:pt x="20573" y="1798"/>
                  </a:cubicBezTo>
                  <a:lnTo>
                    <a:pt x="18144" y="6840"/>
                  </a:lnTo>
                  <a:cubicBezTo>
                    <a:pt x="15780" y="5800"/>
                    <a:pt x="13563" y="5309"/>
                    <a:pt x="11477" y="5309"/>
                  </a:cubicBezTo>
                  <a:cubicBezTo>
                    <a:pt x="9113" y="5309"/>
                    <a:pt x="8363" y="5899"/>
                    <a:pt x="8363" y="6601"/>
                  </a:cubicBezTo>
                  <a:cubicBezTo>
                    <a:pt x="8363" y="9073"/>
                    <a:pt x="21600" y="7008"/>
                    <a:pt x="21600" y="14620"/>
                  </a:cubicBezTo>
                  <a:cubicBezTo>
                    <a:pt x="21600" y="18398"/>
                    <a:pt x="17867" y="21586"/>
                    <a:pt x="10450" y="21586"/>
                  </a:cubicBezTo>
                  <a:cubicBezTo>
                    <a:pt x="6439" y="21600"/>
                    <a:pt x="2396" y="20743"/>
                    <a:pt x="0" y="19479"/>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6" name="Shape">
              <a:extLst>
                <a:ext uri="{FF2B5EF4-FFF2-40B4-BE49-F238E27FC236}">
                  <a16:creationId xmlns:a16="http://schemas.microsoft.com/office/drawing/2014/main" id="{6B837AE7-493A-5C45-A837-AC7C799DBC64}"/>
                </a:ext>
              </a:extLst>
            </p:cNvPr>
            <p:cNvSpPr/>
            <p:nvPr/>
          </p:nvSpPr>
          <p:spPr>
            <a:xfrm>
              <a:off x="4597399" y="3352799"/>
              <a:ext cx="163450" cy="174626"/>
            </a:xfrm>
            <a:custGeom>
              <a:avLst/>
              <a:gdLst/>
              <a:ahLst/>
              <a:cxnLst>
                <a:cxn ang="0">
                  <a:pos x="wd2" y="hd2"/>
                </a:cxn>
                <a:cxn ang="5400000">
                  <a:pos x="wd2" y="hd2"/>
                </a:cxn>
                <a:cxn ang="10800000">
                  <a:pos x="wd2" y="hd2"/>
                </a:cxn>
                <a:cxn ang="16200000">
                  <a:pos x="wd2" y="hd2"/>
                </a:cxn>
              </a:cxnLst>
              <a:rect l="0" t="0" r="r" b="b"/>
              <a:pathLst>
                <a:path w="21600" h="21600" extrusionOk="0">
                  <a:moveTo>
                    <a:pt x="21600" y="8153"/>
                  </a:moveTo>
                  <a:cubicBezTo>
                    <a:pt x="21600" y="13149"/>
                    <a:pt x="17505" y="16290"/>
                    <a:pt x="11094" y="16290"/>
                  </a:cubicBezTo>
                  <a:lnTo>
                    <a:pt x="7771" y="16290"/>
                  </a:lnTo>
                  <a:lnTo>
                    <a:pt x="7771" y="21600"/>
                  </a:lnTo>
                  <a:lnTo>
                    <a:pt x="0" y="21600"/>
                  </a:lnTo>
                  <a:lnTo>
                    <a:pt x="0" y="0"/>
                  </a:lnTo>
                  <a:lnTo>
                    <a:pt x="11110" y="0"/>
                  </a:lnTo>
                  <a:cubicBezTo>
                    <a:pt x="17505" y="16"/>
                    <a:pt x="21600" y="3158"/>
                    <a:pt x="21600" y="8153"/>
                  </a:cubicBezTo>
                  <a:close/>
                  <a:moveTo>
                    <a:pt x="13745" y="8153"/>
                  </a:moveTo>
                  <a:cubicBezTo>
                    <a:pt x="13745" y="6582"/>
                    <a:pt x="12722" y="5624"/>
                    <a:pt x="10573" y="5624"/>
                  </a:cubicBezTo>
                  <a:lnTo>
                    <a:pt x="7737" y="5624"/>
                  </a:lnTo>
                  <a:lnTo>
                    <a:pt x="7737" y="10682"/>
                  </a:lnTo>
                  <a:lnTo>
                    <a:pt x="10573" y="10682"/>
                  </a:lnTo>
                  <a:cubicBezTo>
                    <a:pt x="12722" y="10682"/>
                    <a:pt x="13745" y="9724"/>
                    <a:pt x="13745" y="8153"/>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7" name="Shape">
              <a:extLst>
                <a:ext uri="{FF2B5EF4-FFF2-40B4-BE49-F238E27FC236}">
                  <a16:creationId xmlns:a16="http://schemas.microsoft.com/office/drawing/2014/main" id="{301D2E18-2023-8944-BF21-35C55750704E}"/>
                </a:ext>
              </a:extLst>
            </p:cNvPr>
            <p:cNvSpPr/>
            <p:nvPr/>
          </p:nvSpPr>
          <p:spPr>
            <a:xfrm>
              <a:off x="4775200" y="3352799"/>
              <a:ext cx="197105" cy="18262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551"/>
                    <a:pt x="4565" y="0"/>
                    <a:pt x="10800" y="0"/>
                  </a:cubicBezTo>
                  <a:cubicBezTo>
                    <a:pt x="17035" y="0"/>
                    <a:pt x="21600" y="4536"/>
                    <a:pt x="21600" y="10800"/>
                  </a:cubicBezTo>
                  <a:cubicBezTo>
                    <a:pt x="21600" y="17064"/>
                    <a:pt x="17035" y="21600"/>
                    <a:pt x="10800" y="21600"/>
                  </a:cubicBezTo>
                  <a:cubicBezTo>
                    <a:pt x="4565" y="21600"/>
                    <a:pt x="0" y="17049"/>
                    <a:pt x="0" y="10800"/>
                  </a:cubicBezTo>
                  <a:close/>
                  <a:moveTo>
                    <a:pt x="15087" y="10800"/>
                  </a:moveTo>
                  <a:cubicBezTo>
                    <a:pt x="15087" y="7586"/>
                    <a:pt x="13166" y="5633"/>
                    <a:pt x="10800" y="5633"/>
                  </a:cubicBezTo>
                  <a:cubicBezTo>
                    <a:pt x="8420" y="5633"/>
                    <a:pt x="6513" y="7586"/>
                    <a:pt x="6513" y="10800"/>
                  </a:cubicBezTo>
                  <a:cubicBezTo>
                    <a:pt x="6513" y="14014"/>
                    <a:pt x="8434" y="15967"/>
                    <a:pt x="10800" y="15967"/>
                  </a:cubicBezTo>
                  <a:cubicBezTo>
                    <a:pt x="13180" y="15967"/>
                    <a:pt x="15087" y="14014"/>
                    <a:pt x="15087"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8" name="Shape">
              <a:extLst>
                <a:ext uri="{FF2B5EF4-FFF2-40B4-BE49-F238E27FC236}">
                  <a16:creationId xmlns:a16="http://schemas.microsoft.com/office/drawing/2014/main" id="{72224121-D99C-7145-9C2A-43ACB2930F7A}"/>
                </a:ext>
              </a:extLst>
            </p:cNvPr>
            <p:cNvSpPr/>
            <p:nvPr/>
          </p:nvSpPr>
          <p:spPr>
            <a:xfrm>
              <a:off x="4978399" y="3352800"/>
              <a:ext cx="157354" cy="182501"/>
            </a:xfrm>
            <a:custGeom>
              <a:avLst/>
              <a:gdLst/>
              <a:ahLst/>
              <a:cxnLst>
                <a:cxn ang="0">
                  <a:pos x="wd2" y="hd2"/>
                </a:cxn>
                <a:cxn ang="5400000">
                  <a:pos x="wd2" y="hd2"/>
                </a:cxn>
                <a:cxn ang="10800000">
                  <a:pos x="wd2" y="hd2"/>
                </a:cxn>
                <a:cxn ang="16200000">
                  <a:pos x="wd2" y="hd2"/>
                </a:cxn>
              </a:cxnLst>
              <a:rect l="0" t="0" r="r" b="b"/>
              <a:pathLst>
                <a:path w="21600" h="21585" extrusionOk="0">
                  <a:moveTo>
                    <a:pt x="0" y="19467"/>
                  </a:moveTo>
                  <a:lnTo>
                    <a:pt x="2598" y="14390"/>
                  </a:lnTo>
                  <a:cubicBezTo>
                    <a:pt x="4864" y="15547"/>
                    <a:pt x="7862" y="16283"/>
                    <a:pt x="10512" y="16283"/>
                  </a:cubicBezTo>
                  <a:cubicBezTo>
                    <a:pt x="12814" y="16283"/>
                    <a:pt x="13633" y="15877"/>
                    <a:pt x="13633" y="15156"/>
                  </a:cubicBezTo>
                  <a:cubicBezTo>
                    <a:pt x="13633" y="12557"/>
                    <a:pt x="384" y="14660"/>
                    <a:pt x="384" y="6955"/>
                  </a:cubicBezTo>
                  <a:cubicBezTo>
                    <a:pt x="384" y="3124"/>
                    <a:pt x="4114" y="0"/>
                    <a:pt x="11541" y="0"/>
                  </a:cubicBezTo>
                  <a:cubicBezTo>
                    <a:pt x="14766" y="0"/>
                    <a:pt x="18078" y="586"/>
                    <a:pt x="20571" y="1803"/>
                  </a:cubicBezTo>
                  <a:lnTo>
                    <a:pt x="18148" y="6850"/>
                  </a:lnTo>
                  <a:cubicBezTo>
                    <a:pt x="15795" y="5813"/>
                    <a:pt x="13563" y="5317"/>
                    <a:pt x="11471" y="5317"/>
                  </a:cubicBezTo>
                  <a:cubicBezTo>
                    <a:pt x="9118" y="5317"/>
                    <a:pt x="8351" y="5903"/>
                    <a:pt x="8351" y="6609"/>
                  </a:cubicBezTo>
                  <a:cubicBezTo>
                    <a:pt x="8351" y="9088"/>
                    <a:pt x="21600" y="7030"/>
                    <a:pt x="21600" y="14630"/>
                  </a:cubicBezTo>
                  <a:cubicBezTo>
                    <a:pt x="21600" y="18401"/>
                    <a:pt x="17869" y="21585"/>
                    <a:pt x="10443" y="21585"/>
                  </a:cubicBezTo>
                  <a:cubicBezTo>
                    <a:pt x="6450" y="21600"/>
                    <a:pt x="2406" y="20744"/>
                    <a:pt x="0" y="1946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29" name="Shape">
              <a:extLst>
                <a:ext uri="{FF2B5EF4-FFF2-40B4-BE49-F238E27FC236}">
                  <a16:creationId xmlns:a16="http://schemas.microsoft.com/office/drawing/2014/main" id="{95BC9909-8899-B64E-A5FC-5FEFFFC994D0}"/>
                </a:ext>
              </a:extLst>
            </p:cNvPr>
            <p:cNvSpPr/>
            <p:nvPr/>
          </p:nvSpPr>
          <p:spPr>
            <a:xfrm>
              <a:off x="5143500" y="3352799"/>
              <a:ext cx="161164" cy="174500"/>
            </a:xfrm>
            <a:custGeom>
              <a:avLst/>
              <a:gdLst/>
              <a:ahLst/>
              <a:cxnLst>
                <a:cxn ang="0">
                  <a:pos x="wd2" y="hd2"/>
                </a:cxn>
                <a:cxn ang="5400000">
                  <a:pos x="wd2" y="hd2"/>
                </a:cxn>
                <a:cxn ang="10800000">
                  <a:pos x="wd2" y="hd2"/>
                </a:cxn>
                <a:cxn ang="16200000">
                  <a:pos x="wd2" y="hd2"/>
                </a:cxn>
              </a:cxnLst>
              <a:rect l="0" t="0" r="r" b="b"/>
              <a:pathLst>
                <a:path w="21600" h="21600" extrusionOk="0">
                  <a:moveTo>
                    <a:pt x="6860" y="5644"/>
                  </a:moveTo>
                  <a:lnTo>
                    <a:pt x="0" y="5644"/>
                  </a:lnTo>
                  <a:lnTo>
                    <a:pt x="0" y="0"/>
                  </a:lnTo>
                  <a:lnTo>
                    <a:pt x="21600" y="0"/>
                  </a:lnTo>
                  <a:lnTo>
                    <a:pt x="21600" y="5644"/>
                  </a:lnTo>
                  <a:lnTo>
                    <a:pt x="14740" y="5644"/>
                  </a:lnTo>
                  <a:lnTo>
                    <a:pt x="14740" y="21600"/>
                  </a:lnTo>
                  <a:lnTo>
                    <a:pt x="6860" y="21600"/>
                  </a:lnTo>
                  <a:lnTo>
                    <a:pt x="6860" y="5644"/>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0" name="Shape">
              <a:extLst>
                <a:ext uri="{FF2B5EF4-FFF2-40B4-BE49-F238E27FC236}">
                  <a16:creationId xmlns:a16="http://schemas.microsoft.com/office/drawing/2014/main" id="{A3C06CA5-F464-E34D-B899-B05FEE86BEDE}"/>
                </a:ext>
              </a:extLst>
            </p:cNvPr>
            <p:cNvSpPr/>
            <p:nvPr/>
          </p:nvSpPr>
          <p:spPr>
            <a:xfrm>
              <a:off x="927100" y="3213100"/>
              <a:ext cx="147829" cy="181864"/>
            </a:xfrm>
            <a:custGeom>
              <a:avLst/>
              <a:gdLst/>
              <a:ahLst/>
              <a:cxnLst>
                <a:cxn ang="0">
                  <a:pos x="wd2" y="hd2"/>
                </a:cxn>
                <a:cxn ang="5400000">
                  <a:pos x="wd2" y="hd2"/>
                </a:cxn>
                <a:cxn ang="10800000">
                  <a:pos x="wd2" y="hd2"/>
                </a:cxn>
                <a:cxn ang="16200000">
                  <a:pos x="wd2" y="hd2"/>
                </a:cxn>
              </a:cxnLst>
              <a:rect l="0" t="0" r="r" b="b"/>
              <a:pathLst>
                <a:path w="21600" h="21600" extrusionOk="0">
                  <a:moveTo>
                    <a:pt x="8963" y="5491"/>
                  </a:moveTo>
                  <a:lnTo>
                    <a:pt x="8963" y="9201"/>
                  </a:lnTo>
                  <a:lnTo>
                    <a:pt x="20041" y="9201"/>
                  </a:lnTo>
                  <a:lnTo>
                    <a:pt x="20041" y="14692"/>
                  </a:lnTo>
                  <a:lnTo>
                    <a:pt x="8963" y="14692"/>
                  </a:lnTo>
                  <a:lnTo>
                    <a:pt x="8963" y="21600"/>
                  </a:lnTo>
                  <a:lnTo>
                    <a:pt x="0" y="21600"/>
                  </a:lnTo>
                  <a:lnTo>
                    <a:pt x="0" y="0"/>
                  </a:lnTo>
                  <a:lnTo>
                    <a:pt x="21600" y="0"/>
                  </a:lnTo>
                  <a:lnTo>
                    <a:pt x="21600" y="5491"/>
                  </a:lnTo>
                  <a:lnTo>
                    <a:pt x="8963" y="5491"/>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1" name="Shape">
              <a:extLst>
                <a:ext uri="{FF2B5EF4-FFF2-40B4-BE49-F238E27FC236}">
                  <a16:creationId xmlns:a16="http://schemas.microsoft.com/office/drawing/2014/main" id="{52A7ED78-6474-3E43-91B7-9BCA134AEF7A}"/>
                </a:ext>
              </a:extLst>
            </p:cNvPr>
            <p:cNvSpPr/>
            <p:nvPr/>
          </p:nvSpPr>
          <p:spPr>
            <a:xfrm>
              <a:off x="1092200" y="3213100"/>
              <a:ext cx="205232" cy="190247"/>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542"/>
                    <a:pt x="4571" y="0"/>
                    <a:pt x="10800" y="0"/>
                  </a:cubicBezTo>
                  <a:cubicBezTo>
                    <a:pt x="17042" y="0"/>
                    <a:pt x="21600" y="4542"/>
                    <a:pt x="21600" y="10800"/>
                  </a:cubicBezTo>
                  <a:cubicBezTo>
                    <a:pt x="21600" y="17058"/>
                    <a:pt x="17029" y="21600"/>
                    <a:pt x="10800" y="21600"/>
                  </a:cubicBezTo>
                  <a:cubicBezTo>
                    <a:pt x="4571" y="21600"/>
                    <a:pt x="0" y="17058"/>
                    <a:pt x="0" y="10800"/>
                  </a:cubicBezTo>
                  <a:close/>
                  <a:moveTo>
                    <a:pt x="15104" y="10800"/>
                  </a:moveTo>
                  <a:cubicBezTo>
                    <a:pt x="15104" y="7584"/>
                    <a:pt x="13193" y="5638"/>
                    <a:pt x="10813" y="5638"/>
                  </a:cubicBezTo>
                  <a:cubicBezTo>
                    <a:pt x="8434" y="5638"/>
                    <a:pt x="6523" y="7585"/>
                    <a:pt x="6523" y="10800"/>
                  </a:cubicBezTo>
                  <a:cubicBezTo>
                    <a:pt x="6523" y="14015"/>
                    <a:pt x="8434" y="15962"/>
                    <a:pt x="10813" y="15962"/>
                  </a:cubicBezTo>
                  <a:cubicBezTo>
                    <a:pt x="13193" y="15962"/>
                    <a:pt x="15104" y="14015"/>
                    <a:pt x="15104"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2" name="Shape">
              <a:extLst>
                <a:ext uri="{FF2B5EF4-FFF2-40B4-BE49-F238E27FC236}">
                  <a16:creationId xmlns:a16="http://schemas.microsoft.com/office/drawing/2014/main" id="{B8C86B88-BE00-FE4A-B97A-C923A2C8F9C4}"/>
                </a:ext>
              </a:extLst>
            </p:cNvPr>
            <p:cNvSpPr/>
            <p:nvPr/>
          </p:nvSpPr>
          <p:spPr>
            <a:xfrm>
              <a:off x="1320799" y="3213100"/>
              <a:ext cx="143512" cy="1818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33" y="0"/>
                  </a:lnTo>
                  <a:lnTo>
                    <a:pt x="9233" y="15959"/>
                  </a:lnTo>
                  <a:lnTo>
                    <a:pt x="21600" y="15959"/>
                  </a:lnTo>
                  <a:lnTo>
                    <a:pt x="21600" y="21600"/>
                  </a:lnTo>
                  <a:lnTo>
                    <a:pt x="19" y="21600"/>
                  </a:lnTo>
                  <a:lnTo>
                    <a:pt x="19"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3" name="Shape">
              <a:extLst>
                <a:ext uri="{FF2B5EF4-FFF2-40B4-BE49-F238E27FC236}">
                  <a16:creationId xmlns:a16="http://schemas.microsoft.com/office/drawing/2014/main" id="{C6CD72C2-41F6-9748-8DE5-CAFDB1D07635}"/>
                </a:ext>
              </a:extLst>
            </p:cNvPr>
            <p:cNvSpPr/>
            <p:nvPr/>
          </p:nvSpPr>
          <p:spPr>
            <a:xfrm>
              <a:off x="1473199" y="3213100"/>
              <a:ext cx="143512" cy="1818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33" y="0"/>
                  </a:lnTo>
                  <a:lnTo>
                    <a:pt x="9233" y="15959"/>
                  </a:lnTo>
                  <a:lnTo>
                    <a:pt x="21600" y="15959"/>
                  </a:lnTo>
                  <a:lnTo>
                    <a:pt x="21600" y="21600"/>
                  </a:lnTo>
                  <a:lnTo>
                    <a:pt x="19" y="21600"/>
                  </a:lnTo>
                  <a:lnTo>
                    <a:pt x="19"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4" name="Shape">
              <a:extLst>
                <a:ext uri="{FF2B5EF4-FFF2-40B4-BE49-F238E27FC236}">
                  <a16:creationId xmlns:a16="http://schemas.microsoft.com/office/drawing/2014/main" id="{EC35CD58-230C-2E4D-9C9F-B4F0DC9A0770}"/>
                </a:ext>
              </a:extLst>
            </p:cNvPr>
            <p:cNvSpPr/>
            <p:nvPr/>
          </p:nvSpPr>
          <p:spPr>
            <a:xfrm>
              <a:off x="1625600" y="3213100"/>
              <a:ext cx="205232" cy="190247"/>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542"/>
                    <a:pt x="4571" y="0"/>
                    <a:pt x="10800" y="0"/>
                  </a:cubicBezTo>
                  <a:cubicBezTo>
                    <a:pt x="17042" y="0"/>
                    <a:pt x="21600" y="4542"/>
                    <a:pt x="21600" y="10800"/>
                  </a:cubicBezTo>
                  <a:cubicBezTo>
                    <a:pt x="21600" y="17058"/>
                    <a:pt x="17029" y="21600"/>
                    <a:pt x="10800" y="21600"/>
                  </a:cubicBezTo>
                  <a:cubicBezTo>
                    <a:pt x="4571" y="21600"/>
                    <a:pt x="0" y="17058"/>
                    <a:pt x="0" y="10800"/>
                  </a:cubicBezTo>
                  <a:close/>
                  <a:moveTo>
                    <a:pt x="15104" y="10800"/>
                  </a:moveTo>
                  <a:cubicBezTo>
                    <a:pt x="15104" y="7584"/>
                    <a:pt x="13193" y="5638"/>
                    <a:pt x="10813" y="5638"/>
                  </a:cubicBezTo>
                  <a:cubicBezTo>
                    <a:pt x="8434" y="5638"/>
                    <a:pt x="6523" y="7585"/>
                    <a:pt x="6523" y="10800"/>
                  </a:cubicBezTo>
                  <a:cubicBezTo>
                    <a:pt x="6523" y="14015"/>
                    <a:pt x="8434" y="15962"/>
                    <a:pt x="10813" y="15962"/>
                  </a:cubicBezTo>
                  <a:cubicBezTo>
                    <a:pt x="13193" y="15962"/>
                    <a:pt x="15104" y="14015"/>
                    <a:pt x="15104"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5" name="Shape">
              <a:extLst>
                <a:ext uri="{FF2B5EF4-FFF2-40B4-BE49-F238E27FC236}">
                  <a16:creationId xmlns:a16="http://schemas.microsoft.com/office/drawing/2014/main" id="{438A7324-5F35-AB42-9CDB-B1C1036C67A2}"/>
                </a:ext>
              </a:extLst>
            </p:cNvPr>
            <p:cNvSpPr/>
            <p:nvPr/>
          </p:nvSpPr>
          <p:spPr>
            <a:xfrm>
              <a:off x="1841499" y="3213100"/>
              <a:ext cx="308231" cy="18186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7524" y="21600"/>
                  </a:lnTo>
                  <a:lnTo>
                    <a:pt x="12914" y="21600"/>
                  </a:lnTo>
                  <a:lnTo>
                    <a:pt x="10858" y="10061"/>
                  </a:lnTo>
                  <a:lnTo>
                    <a:pt x="8686" y="21600"/>
                  </a:lnTo>
                  <a:lnTo>
                    <a:pt x="4076" y="21600"/>
                  </a:lnTo>
                  <a:lnTo>
                    <a:pt x="0" y="0"/>
                  </a:lnTo>
                  <a:lnTo>
                    <a:pt x="4423" y="0"/>
                  </a:lnTo>
                  <a:lnTo>
                    <a:pt x="6648" y="12278"/>
                  </a:lnTo>
                  <a:lnTo>
                    <a:pt x="8998" y="0"/>
                  </a:lnTo>
                  <a:lnTo>
                    <a:pt x="12949" y="0"/>
                  </a:lnTo>
                  <a:lnTo>
                    <a:pt x="15174" y="12444"/>
                  </a:lnTo>
                  <a:lnTo>
                    <a:pt x="17524" y="0"/>
                  </a:lnTo>
                  <a:lnTo>
                    <a:pt x="21600"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6" name="Shape">
              <a:extLst>
                <a:ext uri="{FF2B5EF4-FFF2-40B4-BE49-F238E27FC236}">
                  <a16:creationId xmlns:a16="http://schemas.microsoft.com/office/drawing/2014/main" id="{6E5E1B86-1026-CA4C-8D3B-51606D92AA7D}"/>
                </a:ext>
              </a:extLst>
            </p:cNvPr>
            <p:cNvSpPr/>
            <p:nvPr/>
          </p:nvSpPr>
          <p:spPr>
            <a:xfrm>
              <a:off x="2476499" y="1600199"/>
              <a:ext cx="188597" cy="18859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680" y="19985"/>
                  </a:lnTo>
                  <a:cubicBezTo>
                    <a:pt x="14124" y="20829"/>
                    <a:pt x="12393" y="21265"/>
                    <a:pt x="10633" y="21265"/>
                  </a:cubicBezTo>
                  <a:cubicBezTo>
                    <a:pt x="4771" y="21265"/>
                    <a:pt x="0" y="16495"/>
                    <a:pt x="0" y="10633"/>
                  </a:cubicBezTo>
                  <a:cubicBezTo>
                    <a:pt x="0" y="4771"/>
                    <a:pt x="4771" y="0"/>
                    <a:pt x="10633" y="0"/>
                  </a:cubicBezTo>
                  <a:cubicBezTo>
                    <a:pt x="16495" y="0"/>
                    <a:pt x="21265" y="4771"/>
                    <a:pt x="21265" y="10633"/>
                  </a:cubicBezTo>
                  <a:cubicBezTo>
                    <a:pt x="21265" y="12393"/>
                    <a:pt x="20829" y="14124"/>
                    <a:pt x="19985" y="15680"/>
                  </a:cubicBezTo>
                  <a:lnTo>
                    <a:pt x="21600" y="21600"/>
                  </a:lnTo>
                  <a:close/>
                  <a:moveTo>
                    <a:pt x="10647" y="1527"/>
                  </a:moveTo>
                  <a:cubicBezTo>
                    <a:pt x="5629" y="1527"/>
                    <a:pt x="1556" y="5615"/>
                    <a:pt x="1556" y="10618"/>
                  </a:cubicBezTo>
                  <a:cubicBezTo>
                    <a:pt x="1556" y="15636"/>
                    <a:pt x="5644" y="19709"/>
                    <a:pt x="10647" y="19709"/>
                  </a:cubicBezTo>
                  <a:cubicBezTo>
                    <a:pt x="12247" y="19709"/>
                    <a:pt x="13818" y="19287"/>
                    <a:pt x="15215" y="18473"/>
                  </a:cubicBezTo>
                  <a:lnTo>
                    <a:pt x="15491" y="18313"/>
                  </a:lnTo>
                  <a:lnTo>
                    <a:pt x="19418" y="19389"/>
                  </a:lnTo>
                  <a:lnTo>
                    <a:pt x="18342" y="15462"/>
                  </a:lnTo>
                  <a:lnTo>
                    <a:pt x="18502" y="15185"/>
                  </a:lnTo>
                  <a:cubicBezTo>
                    <a:pt x="19316" y="13789"/>
                    <a:pt x="19738" y="12218"/>
                    <a:pt x="19738" y="10618"/>
                  </a:cubicBezTo>
                  <a:cubicBezTo>
                    <a:pt x="19738" y="5615"/>
                    <a:pt x="15651" y="1527"/>
                    <a:pt x="10647" y="152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7" name="Shape">
              <a:extLst>
                <a:ext uri="{FF2B5EF4-FFF2-40B4-BE49-F238E27FC236}">
                  <a16:creationId xmlns:a16="http://schemas.microsoft.com/office/drawing/2014/main" id="{B9797F6C-4E2F-3A4E-AE8E-B2974A9D9D44}"/>
                </a:ext>
              </a:extLst>
            </p:cNvPr>
            <p:cNvSpPr/>
            <p:nvPr/>
          </p:nvSpPr>
          <p:spPr>
            <a:xfrm>
              <a:off x="2349499" y="1816099"/>
              <a:ext cx="185803" cy="185803"/>
            </a:xfrm>
            <a:custGeom>
              <a:avLst/>
              <a:gdLst/>
              <a:ahLst/>
              <a:cxnLst>
                <a:cxn ang="0">
                  <a:pos x="wd2" y="hd2"/>
                </a:cxn>
                <a:cxn ang="5400000">
                  <a:pos x="wd2" y="hd2"/>
                </a:cxn>
                <a:cxn ang="10800000">
                  <a:pos x="wd2" y="hd2"/>
                </a:cxn>
                <a:cxn ang="16200000">
                  <a:pos x="wd2" y="hd2"/>
                </a:cxn>
              </a:cxnLst>
              <a:rect l="0" t="0" r="r" b="b"/>
              <a:pathLst>
                <a:path w="21600" h="21600" extrusionOk="0">
                  <a:moveTo>
                    <a:pt x="17038" y="0"/>
                  </a:moveTo>
                  <a:lnTo>
                    <a:pt x="4562" y="0"/>
                  </a:lnTo>
                  <a:cubicBezTo>
                    <a:pt x="2052" y="0"/>
                    <a:pt x="0" y="2052"/>
                    <a:pt x="0" y="4562"/>
                  </a:cubicBezTo>
                  <a:lnTo>
                    <a:pt x="0" y="17038"/>
                  </a:lnTo>
                  <a:cubicBezTo>
                    <a:pt x="0" y="19548"/>
                    <a:pt x="2052" y="21600"/>
                    <a:pt x="4562" y="21600"/>
                  </a:cubicBezTo>
                  <a:lnTo>
                    <a:pt x="17038" y="21600"/>
                  </a:lnTo>
                  <a:cubicBezTo>
                    <a:pt x="19548" y="21600"/>
                    <a:pt x="21600" y="19548"/>
                    <a:pt x="21600" y="17038"/>
                  </a:cubicBezTo>
                  <a:lnTo>
                    <a:pt x="21600" y="4562"/>
                  </a:lnTo>
                  <a:cubicBezTo>
                    <a:pt x="21600" y="2037"/>
                    <a:pt x="19563" y="0"/>
                    <a:pt x="17038" y="0"/>
                  </a:cubicBezTo>
                  <a:close/>
                  <a:moveTo>
                    <a:pt x="20035" y="17038"/>
                  </a:moveTo>
                  <a:cubicBezTo>
                    <a:pt x="20035" y="18691"/>
                    <a:pt x="18691" y="20035"/>
                    <a:pt x="17038" y="20035"/>
                  </a:cubicBezTo>
                  <a:lnTo>
                    <a:pt x="4562" y="20035"/>
                  </a:lnTo>
                  <a:cubicBezTo>
                    <a:pt x="2909" y="20035"/>
                    <a:pt x="1565" y="18691"/>
                    <a:pt x="1565" y="17038"/>
                  </a:cubicBezTo>
                  <a:lnTo>
                    <a:pt x="1565" y="4562"/>
                  </a:lnTo>
                  <a:cubicBezTo>
                    <a:pt x="1565" y="2909"/>
                    <a:pt x="2909" y="1565"/>
                    <a:pt x="4562" y="1565"/>
                  </a:cubicBezTo>
                  <a:lnTo>
                    <a:pt x="17038" y="1565"/>
                  </a:lnTo>
                  <a:cubicBezTo>
                    <a:pt x="18691" y="1565"/>
                    <a:pt x="20035" y="2909"/>
                    <a:pt x="20035" y="4562"/>
                  </a:cubicBezTo>
                  <a:lnTo>
                    <a:pt x="20035" y="1703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8" name="Shape">
              <a:extLst>
                <a:ext uri="{FF2B5EF4-FFF2-40B4-BE49-F238E27FC236}">
                  <a16:creationId xmlns:a16="http://schemas.microsoft.com/office/drawing/2014/main" id="{00D8346E-276E-274A-A002-C5C4CD69091B}"/>
                </a:ext>
              </a:extLst>
            </p:cNvPr>
            <p:cNvSpPr/>
            <p:nvPr/>
          </p:nvSpPr>
          <p:spPr>
            <a:xfrm>
              <a:off x="2400299" y="1866899"/>
              <a:ext cx="83313" cy="83313"/>
            </a:xfrm>
            <a:custGeom>
              <a:avLst/>
              <a:gdLst/>
              <a:ahLst/>
              <a:cxnLst>
                <a:cxn ang="0">
                  <a:pos x="wd2" y="hd2"/>
                </a:cxn>
                <a:cxn ang="5400000">
                  <a:pos x="wd2" y="hd2"/>
                </a:cxn>
                <a:cxn ang="10800000">
                  <a:pos x="wd2" y="hd2"/>
                </a:cxn>
                <a:cxn ang="16200000">
                  <a:pos x="wd2" y="hd2"/>
                </a:cxn>
              </a:cxnLst>
              <a:rect l="0" t="0" r="r" b="b"/>
              <a:pathLst>
                <a:path w="21600" h="21600" extrusionOk="0">
                  <a:moveTo>
                    <a:pt x="12545" y="0"/>
                  </a:moveTo>
                  <a:lnTo>
                    <a:pt x="9055" y="0"/>
                  </a:lnTo>
                  <a:lnTo>
                    <a:pt x="9055" y="9055"/>
                  </a:lnTo>
                  <a:lnTo>
                    <a:pt x="0" y="9055"/>
                  </a:lnTo>
                  <a:lnTo>
                    <a:pt x="0" y="12545"/>
                  </a:lnTo>
                  <a:lnTo>
                    <a:pt x="9055" y="12545"/>
                  </a:lnTo>
                  <a:lnTo>
                    <a:pt x="9055" y="21600"/>
                  </a:lnTo>
                  <a:lnTo>
                    <a:pt x="12545" y="21600"/>
                  </a:lnTo>
                  <a:lnTo>
                    <a:pt x="12545" y="12545"/>
                  </a:lnTo>
                  <a:lnTo>
                    <a:pt x="21600" y="12545"/>
                  </a:lnTo>
                  <a:lnTo>
                    <a:pt x="21600" y="9055"/>
                  </a:lnTo>
                  <a:lnTo>
                    <a:pt x="12545" y="9055"/>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39" name="Shape">
              <a:extLst>
                <a:ext uri="{FF2B5EF4-FFF2-40B4-BE49-F238E27FC236}">
                  <a16:creationId xmlns:a16="http://schemas.microsoft.com/office/drawing/2014/main" id="{CFAD8C0F-99F5-4B43-AC47-63DB1DFA6FB8}"/>
                </a:ext>
              </a:extLst>
            </p:cNvPr>
            <p:cNvSpPr/>
            <p:nvPr/>
          </p:nvSpPr>
          <p:spPr>
            <a:xfrm>
              <a:off x="3987799" y="3390899"/>
              <a:ext cx="185803" cy="185803"/>
            </a:xfrm>
            <a:custGeom>
              <a:avLst/>
              <a:gdLst/>
              <a:ahLst/>
              <a:cxnLst>
                <a:cxn ang="0">
                  <a:pos x="wd2" y="hd2"/>
                </a:cxn>
                <a:cxn ang="5400000">
                  <a:pos x="wd2" y="hd2"/>
                </a:cxn>
                <a:cxn ang="10800000">
                  <a:pos x="wd2" y="hd2"/>
                </a:cxn>
                <a:cxn ang="16200000">
                  <a:pos x="wd2" y="hd2"/>
                </a:cxn>
              </a:cxnLst>
              <a:rect l="0" t="0" r="r" b="b"/>
              <a:pathLst>
                <a:path w="21600" h="21600" extrusionOk="0">
                  <a:moveTo>
                    <a:pt x="17038" y="0"/>
                  </a:moveTo>
                  <a:lnTo>
                    <a:pt x="4562" y="0"/>
                  </a:lnTo>
                  <a:cubicBezTo>
                    <a:pt x="2052" y="0"/>
                    <a:pt x="0" y="2052"/>
                    <a:pt x="0" y="4562"/>
                  </a:cubicBezTo>
                  <a:lnTo>
                    <a:pt x="0" y="17038"/>
                  </a:lnTo>
                  <a:cubicBezTo>
                    <a:pt x="0" y="19548"/>
                    <a:pt x="2052" y="21600"/>
                    <a:pt x="4562" y="21600"/>
                  </a:cubicBezTo>
                  <a:lnTo>
                    <a:pt x="17038" y="21600"/>
                  </a:lnTo>
                  <a:cubicBezTo>
                    <a:pt x="19548" y="21600"/>
                    <a:pt x="21600" y="19548"/>
                    <a:pt x="21600" y="17038"/>
                  </a:cubicBezTo>
                  <a:lnTo>
                    <a:pt x="21600" y="4562"/>
                  </a:lnTo>
                  <a:cubicBezTo>
                    <a:pt x="21600" y="2052"/>
                    <a:pt x="19548" y="0"/>
                    <a:pt x="17038" y="0"/>
                  </a:cubicBezTo>
                  <a:close/>
                  <a:moveTo>
                    <a:pt x="20035" y="17038"/>
                  </a:moveTo>
                  <a:cubicBezTo>
                    <a:pt x="20035" y="18691"/>
                    <a:pt x="18691" y="20035"/>
                    <a:pt x="17038" y="20035"/>
                  </a:cubicBezTo>
                  <a:lnTo>
                    <a:pt x="4562" y="20035"/>
                  </a:lnTo>
                  <a:cubicBezTo>
                    <a:pt x="2909" y="20035"/>
                    <a:pt x="1565" y="18691"/>
                    <a:pt x="1565" y="17038"/>
                  </a:cubicBezTo>
                  <a:lnTo>
                    <a:pt x="1565" y="4562"/>
                  </a:lnTo>
                  <a:cubicBezTo>
                    <a:pt x="1565" y="2909"/>
                    <a:pt x="2909" y="1565"/>
                    <a:pt x="4562" y="1565"/>
                  </a:cubicBezTo>
                  <a:lnTo>
                    <a:pt x="17038" y="1565"/>
                  </a:lnTo>
                  <a:cubicBezTo>
                    <a:pt x="18691" y="1565"/>
                    <a:pt x="20035" y="2909"/>
                    <a:pt x="20035" y="4562"/>
                  </a:cubicBezTo>
                  <a:lnTo>
                    <a:pt x="20035" y="1703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0" name="Shape">
              <a:extLst>
                <a:ext uri="{FF2B5EF4-FFF2-40B4-BE49-F238E27FC236}">
                  <a16:creationId xmlns:a16="http://schemas.microsoft.com/office/drawing/2014/main" id="{8A7E835F-872A-0C49-B332-4A2C34652095}"/>
                </a:ext>
              </a:extLst>
            </p:cNvPr>
            <p:cNvSpPr/>
            <p:nvPr/>
          </p:nvSpPr>
          <p:spPr>
            <a:xfrm>
              <a:off x="4038599" y="3441699"/>
              <a:ext cx="83313" cy="83313"/>
            </a:xfrm>
            <a:custGeom>
              <a:avLst/>
              <a:gdLst/>
              <a:ahLst/>
              <a:cxnLst>
                <a:cxn ang="0">
                  <a:pos x="wd2" y="hd2"/>
                </a:cxn>
                <a:cxn ang="5400000">
                  <a:pos x="wd2" y="hd2"/>
                </a:cxn>
                <a:cxn ang="10800000">
                  <a:pos x="wd2" y="hd2"/>
                </a:cxn>
                <a:cxn ang="16200000">
                  <a:pos x="wd2" y="hd2"/>
                </a:cxn>
              </a:cxnLst>
              <a:rect l="0" t="0" r="r" b="b"/>
              <a:pathLst>
                <a:path w="21600" h="21600" extrusionOk="0">
                  <a:moveTo>
                    <a:pt x="12545" y="0"/>
                  </a:moveTo>
                  <a:lnTo>
                    <a:pt x="9055" y="0"/>
                  </a:lnTo>
                  <a:lnTo>
                    <a:pt x="9055" y="9055"/>
                  </a:lnTo>
                  <a:lnTo>
                    <a:pt x="0" y="9055"/>
                  </a:lnTo>
                  <a:lnTo>
                    <a:pt x="0" y="12545"/>
                  </a:lnTo>
                  <a:lnTo>
                    <a:pt x="9055" y="12545"/>
                  </a:lnTo>
                  <a:lnTo>
                    <a:pt x="9055" y="21600"/>
                  </a:lnTo>
                  <a:lnTo>
                    <a:pt x="12545" y="21600"/>
                  </a:lnTo>
                  <a:lnTo>
                    <a:pt x="12545" y="12545"/>
                  </a:lnTo>
                  <a:lnTo>
                    <a:pt x="21600" y="12545"/>
                  </a:lnTo>
                  <a:lnTo>
                    <a:pt x="21600" y="9055"/>
                  </a:lnTo>
                  <a:lnTo>
                    <a:pt x="12545" y="9055"/>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1" name="Shape">
              <a:extLst>
                <a:ext uri="{FF2B5EF4-FFF2-40B4-BE49-F238E27FC236}">
                  <a16:creationId xmlns:a16="http://schemas.microsoft.com/office/drawing/2014/main" id="{3F485CE6-3372-1040-8D12-E25E178BCE29}"/>
                </a:ext>
              </a:extLst>
            </p:cNvPr>
            <p:cNvSpPr/>
            <p:nvPr/>
          </p:nvSpPr>
          <p:spPr>
            <a:xfrm>
              <a:off x="5206999" y="2222500"/>
              <a:ext cx="157228" cy="1894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0800" y="17561"/>
                  </a:lnTo>
                  <a:lnTo>
                    <a:pt x="21600" y="21600"/>
                  </a:lnTo>
                  <a:lnTo>
                    <a:pt x="21600"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2" name="Shape">
              <a:extLst>
                <a:ext uri="{FF2B5EF4-FFF2-40B4-BE49-F238E27FC236}">
                  <a16:creationId xmlns:a16="http://schemas.microsoft.com/office/drawing/2014/main" id="{4FF54363-E96B-FC4E-AE5F-88D510704D5D}"/>
                </a:ext>
              </a:extLst>
            </p:cNvPr>
            <p:cNvSpPr/>
            <p:nvPr/>
          </p:nvSpPr>
          <p:spPr>
            <a:xfrm>
              <a:off x="3428999" y="3390899"/>
              <a:ext cx="106173" cy="12801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0800" y="17571"/>
                  </a:lnTo>
                  <a:lnTo>
                    <a:pt x="21600" y="21600"/>
                  </a:lnTo>
                  <a:lnTo>
                    <a:pt x="21600"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3" name="Shape">
              <a:extLst>
                <a:ext uri="{FF2B5EF4-FFF2-40B4-BE49-F238E27FC236}">
                  <a16:creationId xmlns:a16="http://schemas.microsoft.com/office/drawing/2014/main" id="{80B0DE2C-0725-3A49-A486-6289972E9CAC}"/>
                </a:ext>
              </a:extLst>
            </p:cNvPr>
            <p:cNvSpPr/>
            <p:nvPr/>
          </p:nvSpPr>
          <p:spPr>
            <a:xfrm>
              <a:off x="1079499" y="3606799"/>
              <a:ext cx="157228" cy="1894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0800" y="17561"/>
                  </a:lnTo>
                  <a:lnTo>
                    <a:pt x="21600" y="21600"/>
                  </a:lnTo>
                  <a:lnTo>
                    <a:pt x="21600"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4" name="Shape">
              <a:extLst>
                <a:ext uri="{FF2B5EF4-FFF2-40B4-BE49-F238E27FC236}">
                  <a16:creationId xmlns:a16="http://schemas.microsoft.com/office/drawing/2014/main" id="{ED642706-E638-4845-977D-6E2FD6BDCD55}"/>
                </a:ext>
              </a:extLst>
            </p:cNvPr>
            <p:cNvSpPr/>
            <p:nvPr/>
          </p:nvSpPr>
          <p:spPr>
            <a:xfrm>
              <a:off x="711200" y="3213100"/>
              <a:ext cx="104648" cy="10464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16750" y="21600"/>
                    <a:pt x="21600" y="16750"/>
                    <a:pt x="21600" y="10800"/>
                  </a:cubicBezTo>
                  <a:cubicBezTo>
                    <a:pt x="21600" y="4849"/>
                    <a:pt x="16750" y="0"/>
                    <a:pt x="10800" y="0"/>
                  </a:cubicBezTo>
                  <a:cubicBezTo>
                    <a:pt x="4850" y="0"/>
                    <a:pt x="0" y="4850"/>
                    <a:pt x="0" y="10800"/>
                  </a:cubicBezTo>
                  <a:cubicBezTo>
                    <a:pt x="26" y="16777"/>
                    <a:pt x="4876" y="21600"/>
                    <a:pt x="10800" y="216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5" name="Shape">
              <a:extLst>
                <a:ext uri="{FF2B5EF4-FFF2-40B4-BE49-F238E27FC236}">
                  <a16:creationId xmlns:a16="http://schemas.microsoft.com/office/drawing/2014/main" id="{CA284B42-5316-B546-9A79-728AA30AF9CB}"/>
                </a:ext>
              </a:extLst>
            </p:cNvPr>
            <p:cNvSpPr/>
            <p:nvPr/>
          </p:nvSpPr>
          <p:spPr>
            <a:xfrm>
              <a:off x="673099" y="3327399"/>
              <a:ext cx="193931" cy="68962"/>
            </a:xfrm>
            <a:custGeom>
              <a:avLst/>
              <a:gdLst/>
              <a:ahLst/>
              <a:cxnLst>
                <a:cxn ang="0">
                  <a:pos x="wd2" y="hd2"/>
                </a:cxn>
                <a:cxn ang="5400000">
                  <a:pos x="wd2" y="hd2"/>
                </a:cxn>
                <a:cxn ang="10800000">
                  <a:pos x="wd2" y="hd2"/>
                </a:cxn>
                <a:cxn ang="16200000">
                  <a:pos x="wd2" y="hd2"/>
                </a:cxn>
              </a:cxnLst>
              <a:rect l="0" t="0" r="r" b="b"/>
              <a:pathLst>
                <a:path w="21600" h="21600" extrusionOk="0">
                  <a:moveTo>
                    <a:pt x="18757" y="0"/>
                  </a:moveTo>
                  <a:lnTo>
                    <a:pt x="2843" y="0"/>
                  </a:lnTo>
                  <a:cubicBezTo>
                    <a:pt x="1273" y="0"/>
                    <a:pt x="0" y="3580"/>
                    <a:pt x="0" y="7996"/>
                  </a:cubicBezTo>
                  <a:lnTo>
                    <a:pt x="0" y="21600"/>
                  </a:lnTo>
                  <a:lnTo>
                    <a:pt x="21600" y="21600"/>
                  </a:lnTo>
                  <a:lnTo>
                    <a:pt x="21600" y="7996"/>
                  </a:lnTo>
                  <a:cubicBezTo>
                    <a:pt x="21600" y="3620"/>
                    <a:pt x="20327" y="0"/>
                    <a:pt x="18757" y="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6" name="Shape">
              <a:extLst>
                <a:ext uri="{FF2B5EF4-FFF2-40B4-BE49-F238E27FC236}">
                  <a16:creationId xmlns:a16="http://schemas.microsoft.com/office/drawing/2014/main" id="{1102C96E-1DC0-804C-9B3D-6CDDE2F08132}"/>
                </a:ext>
              </a:extLst>
            </p:cNvPr>
            <p:cNvSpPr/>
            <p:nvPr/>
          </p:nvSpPr>
          <p:spPr>
            <a:xfrm>
              <a:off x="3771900" y="1397000"/>
              <a:ext cx="104648" cy="10464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16750" y="21600"/>
                    <a:pt x="21600" y="16750"/>
                    <a:pt x="21600" y="10800"/>
                  </a:cubicBezTo>
                  <a:cubicBezTo>
                    <a:pt x="21600" y="4850"/>
                    <a:pt x="16750" y="0"/>
                    <a:pt x="10800" y="0"/>
                  </a:cubicBezTo>
                  <a:cubicBezTo>
                    <a:pt x="4850" y="0"/>
                    <a:pt x="0" y="4850"/>
                    <a:pt x="0" y="10800"/>
                  </a:cubicBezTo>
                  <a:cubicBezTo>
                    <a:pt x="26" y="16750"/>
                    <a:pt x="4876" y="21600"/>
                    <a:pt x="10800" y="216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7" name="Shape">
              <a:extLst>
                <a:ext uri="{FF2B5EF4-FFF2-40B4-BE49-F238E27FC236}">
                  <a16:creationId xmlns:a16="http://schemas.microsoft.com/office/drawing/2014/main" id="{F075B73E-E4F7-C945-A098-FB8A363CCDD2}"/>
                </a:ext>
              </a:extLst>
            </p:cNvPr>
            <p:cNvSpPr/>
            <p:nvPr/>
          </p:nvSpPr>
          <p:spPr>
            <a:xfrm>
              <a:off x="3733799" y="1523999"/>
              <a:ext cx="193931" cy="68962"/>
            </a:xfrm>
            <a:custGeom>
              <a:avLst/>
              <a:gdLst/>
              <a:ahLst/>
              <a:cxnLst>
                <a:cxn ang="0">
                  <a:pos x="wd2" y="hd2"/>
                </a:cxn>
                <a:cxn ang="5400000">
                  <a:pos x="wd2" y="hd2"/>
                </a:cxn>
                <a:cxn ang="10800000">
                  <a:pos x="wd2" y="hd2"/>
                </a:cxn>
                <a:cxn ang="16200000">
                  <a:pos x="wd2" y="hd2"/>
                </a:cxn>
              </a:cxnLst>
              <a:rect l="0" t="0" r="r" b="b"/>
              <a:pathLst>
                <a:path w="21600" h="21600" extrusionOk="0">
                  <a:moveTo>
                    <a:pt x="18757" y="0"/>
                  </a:moveTo>
                  <a:lnTo>
                    <a:pt x="2843" y="0"/>
                  </a:lnTo>
                  <a:cubicBezTo>
                    <a:pt x="1273" y="0"/>
                    <a:pt x="0" y="3580"/>
                    <a:pt x="0" y="7996"/>
                  </a:cubicBezTo>
                  <a:lnTo>
                    <a:pt x="0" y="21600"/>
                  </a:lnTo>
                  <a:lnTo>
                    <a:pt x="21600" y="21600"/>
                  </a:lnTo>
                  <a:lnTo>
                    <a:pt x="21600" y="7996"/>
                  </a:lnTo>
                  <a:cubicBezTo>
                    <a:pt x="21600" y="3580"/>
                    <a:pt x="20327" y="0"/>
                    <a:pt x="18757" y="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8" name="Shape">
              <a:extLst>
                <a:ext uri="{FF2B5EF4-FFF2-40B4-BE49-F238E27FC236}">
                  <a16:creationId xmlns:a16="http://schemas.microsoft.com/office/drawing/2014/main" id="{373D5F24-43C8-9040-AF73-22632C12138D}"/>
                </a:ext>
              </a:extLst>
            </p:cNvPr>
            <p:cNvSpPr/>
            <p:nvPr/>
          </p:nvSpPr>
          <p:spPr>
            <a:xfrm>
              <a:off x="1358899" y="2413000"/>
              <a:ext cx="218695" cy="170561"/>
            </a:xfrm>
            <a:custGeom>
              <a:avLst/>
              <a:gdLst/>
              <a:ahLst/>
              <a:cxnLst>
                <a:cxn ang="0">
                  <a:pos x="wd2" y="hd2"/>
                </a:cxn>
                <a:cxn ang="5400000">
                  <a:pos x="wd2" y="hd2"/>
                </a:cxn>
                <a:cxn ang="10800000">
                  <a:pos x="wd2" y="hd2"/>
                </a:cxn>
                <a:cxn ang="16200000">
                  <a:pos x="wd2" y="hd2"/>
                </a:cxn>
              </a:cxnLst>
              <a:rect l="0" t="0" r="r" b="b"/>
              <a:pathLst>
                <a:path w="21600" h="21600" extrusionOk="0">
                  <a:moveTo>
                    <a:pt x="0" y="1866"/>
                  </a:moveTo>
                  <a:lnTo>
                    <a:pt x="6372" y="10149"/>
                  </a:lnTo>
                  <a:lnTo>
                    <a:pt x="8003" y="21600"/>
                  </a:lnTo>
                  <a:lnTo>
                    <a:pt x="21600" y="0"/>
                  </a:lnTo>
                  <a:lnTo>
                    <a:pt x="0" y="1866"/>
                  </a:lnTo>
                  <a:close/>
                  <a:moveTo>
                    <a:pt x="2597" y="3136"/>
                  </a:moveTo>
                  <a:lnTo>
                    <a:pt x="17599" y="1850"/>
                  </a:lnTo>
                  <a:lnTo>
                    <a:pt x="7024" y="8894"/>
                  </a:lnTo>
                  <a:lnTo>
                    <a:pt x="2597" y="3136"/>
                  </a:lnTo>
                  <a:close/>
                  <a:moveTo>
                    <a:pt x="7551" y="10197"/>
                  </a:moveTo>
                  <a:lnTo>
                    <a:pt x="18125" y="3152"/>
                  </a:lnTo>
                  <a:lnTo>
                    <a:pt x="8680" y="18142"/>
                  </a:lnTo>
                  <a:lnTo>
                    <a:pt x="7551" y="10197"/>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49" name="Shape">
              <a:extLst>
                <a:ext uri="{FF2B5EF4-FFF2-40B4-BE49-F238E27FC236}">
                  <a16:creationId xmlns:a16="http://schemas.microsoft.com/office/drawing/2014/main" id="{B33009A6-69E1-E547-AA6E-5B37ED1CDE35}"/>
                </a:ext>
              </a:extLst>
            </p:cNvPr>
            <p:cNvSpPr/>
            <p:nvPr/>
          </p:nvSpPr>
          <p:spPr>
            <a:xfrm>
              <a:off x="2095499" y="3416300"/>
              <a:ext cx="218695" cy="170561"/>
            </a:xfrm>
            <a:custGeom>
              <a:avLst/>
              <a:gdLst/>
              <a:ahLst/>
              <a:cxnLst>
                <a:cxn ang="0">
                  <a:pos x="wd2" y="hd2"/>
                </a:cxn>
                <a:cxn ang="5400000">
                  <a:pos x="wd2" y="hd2"/>
                </a:cxn>
                <a:cxn ang="10800000">
                  <a:pos x="wd2" y="hd2"/>
                </a:cxn>
                <a:cxn ang="16200000">
                  <a:pos x="wd2" y="hd2"/>
                </a:cxn>
              </a:cxnLst>
              <a:rect l="0" t="0" r="r" b="b"/>
              <a:pathLst>
                <a:path w="21600" h="21600" extrusionOk="0">
                  <a:moveTo>
                    <a:pt x="0" y="1866"/>
                  </a:moveTo>
                  <a:lnTo>
                    <a:pt x="6372" y="10149"/>
                  </a:lnTo>
                  <a:lnTo>
                    <a:pt x="8003" y="21600"/>
                  </a:lnTo>
                  <a:lnTo>
                    <a:pt x="21600" y="0"/>
                  </a:lnTo>
                  <a:lnTo>
                    <a:pt x="0" y="1866"/>
                  </a:lnTo>
                  <a:close/>
                  <a:moveTo>
                    <a:pt x="2597" y="3136"/>
                  </a:moveTo>
                  <a:lnTo>
                    <a:pt x="17599" y="1850"/>
                  </a:lnTo>
                  <a:lnTo>
                    <a:pt x="7024" y="8894"/>
                  </a:lnTo>
                  <a:lnTo>
                    <a:pt x="2597" y="3136"/>
                  </a:lnTo>
                  <a:close/>
                  <a:moveTo>
                    <a:pt x="7551" y="10213"/>
                  </a:moveTo>
                  <a:lnTo>
                    <a:pt x="18125" y="3168"/>
                  </a:lnTo>
                  <a:lnTo>
                    <a:pt x="8680" y="18158"/>
                  </a:lnTo>
                  <a:lnTo>
                    <a:pt x="7551" y="10213"/>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0" name="Shape">
              <a:extLst>
                <a:ext uri="{FF2B5EF4-FFF2-40B4-BE49-F238E27FC236}">
                  <a16:creationId xmlns:a16="http://schemas.microsoft.com/office/drawing/2014/main" id="{5F7CF7B5-AD1D-8341-833F-ED6D50CC3C0D}"/>
                </a:ext>
              </a:extLst>
            </p:cNvPr>
            <p:cNvSpPr/>
            <p:nvPr/>
          </p:nvSpPr>
          <p:spPr>
            <a:xfrm>
              <a:off x="4495799" y="2667000"/>
              <a:ext cx="218695" cy="170561"/>
            </a:xfrm>
            <a:custGeom>
              <a:avLst/>
              <a:gdLst/>
              <a:ahLst/>
              <a:cxnLst>
                <a:cxn ang="0">
                  <a:pos x="wd2" y="hd2"/>
                </a:cxn>
                <a:cxn ang="5400000">
                  <a:pos x="wd2" y="hd2"/>
                </a:cxn>
                <a:cxn ang="10800000">
                  <a:pos x="wd2" y="hd2"/>
                </a:cxn>
                <a:cxn ang="16200000">
                  <a:pos x="wd2" y="hd2"/>
                </a:cxn>
              </a:cxnLst>
              <a:rect l="0" t="0" r="r" b="b"/>
              <a:pathLst>
                <a:path w="21600" h="21600" extrusionOk="0">
                  <a:moveTo>
                    <a:pt x="0" y="1866"/>
                  </a:moveTo>
                  <a:lnTo>
                    <a:pt x="6372" y="10149"/>
                  </a:lnTo>
                  <a:lnTo>
                    <a:pt x="8003" y="21600"/>
                  </a:lnTo>
                  <a:lnTo>
                    <a:pt x="21600" y="0"/>
                  </a:lnTo>
                  <a:lnTo>
                    <a:pt x="0" y="1866"/>
                  </a:lnTo>
                  <a:close/>
                  <a:moveTo>
                    <a:pt x="2597" y="3136"/>
                  </a:moveTo>
                  <a:lnTo>
                    <a:pt x="17599" y="1850"/>
                  </a:lnTo>
                  <a:lnTo>
                    <a:pt x="7024" y="8894"/>
                  </a:lnTo>
                  <a:lnTo>
                    <a:pt x="2597" y="3136"/>
                  </a:lnTo>
                  <a:close/>
                  <a:moveTo>
                    <a:pt x="7551" y="10213"/>
                  </a:moveTo>
                  <a:lnTo>
                    <a:pt x="18125" y="3168"/>
                  </a:lnTo>
                  <a:lnTo>
                    <a:pt x="8680" y="18158"/>
                  </a:lnTo>
                  <a:lnTo>
                    <a:pt x="7551" y="10213"/>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1" name="Shape">
              <a:extLst>
                <a:ext uri="{FF2B5EF4-FFF2-40B4-BE49-F238E27FC236}">
                  <a16:creationId xmlns:a16="http://schemas.microsoft.com/office/drawing/2014/main" id="{F89D88CE-8DD7-F748-BADC-5D32B30DFD65}"/>
                </a:ext>
              </a:extLst>
            </p:cNvPr>
            <p:cNvSpPr/>
            <p:nvPr/>
          </p:nvSpPr>
          <p:spPr>
            <a:xfrm>
              <a:off x="762000" y="2679700"/>
              <a:ext cx="285179" cy="266296"/>
            </a:xfrm>
            <a:custGeom>
              <a:avLst/>
              <a:gdLst/>
              <a:ahLst/>
              <a:cxnLst>
                <a:cxn ang="0">
                  <a:pos x="wd2" y="hd2"/>
                </a:cxn>
                <a:cxn ang="5400000">
                  <a:pos x="wd2" y="hd2"/>
                </a:cxn>
                <a:cxn ang="10800000">
                  <a:pos x="wd2" y="hd2"/>
                </a:cxn>
                <a:cxn ang="16200000">
                  <a:pos x="wd2" y="hd2"/>
                </a:cxn>
              </a:cxnLst>
              <a:rect l="0" t="0" r="r" b="b"/>
              <a:pathLst>
                <a:path w="20379" h="20939" extrusionOk="0">
                  <a:moveTo>
                    <a:pt x="10190" y="20939"/>
                  </a:moveTo>
                  <a:lnTo>
                    <a:pt x="1831" y="11742"/>
                  </a:lnTo>
                  <a:cubicBezTo>
                    <a:pt x="-610" y="9055"/>
                    <a:pt x="-610" y="4702"/>
                    <a:pt x="1831" y="2015"/>
                  </a:cubicBezTo>
                  <a:cubicBezTo>
                    <a:pt x="4109" y="-491"/>
                    <a:pt x="7731" y="-661"/>
                    <a:pt x="10190" y="1536"/>
                  </a:cubicBezTo>
                  <a:cubicBezTo>
                    <a:pt x="12640" y="-661"/>
                    <a:pt x="16262" y="-501"/>
                    <a:pt x="18549" y="2015"/>
                  </a:cubicBezTo>
                  <a:cubicBezTo>
                    <a:pt x="20990" y="4702"/>
                    <a:pt x="20990" y="9055"/>
                    <a:pt x="18549" y="11742"/>
                  </a:cubicBezTo>
                  <a:lnTo>
                    <a:pt x="10190" y="20939"/>
                  </a:lnTo>
                  <a:close/>
                  <a:moveTo>
                    <a:pt x="6251" y="1496"/>
                  </a:moveTo>
                  <a:cubicBezTo>
                    <a:pt x="4999" y="1496"/>
                    <a:pt x="3746" y="2025"/>
                    <a:pt x="2793" y="3074"/>
                  </a:cubicBezTo>
                  <a:cubicBezTo>
                    <a:pt x="887" y="5171"/>
                    <a:pt x="887" y="8586"/>
                    <a:pt x="2793" y="10693"/>
                  </a:cubicBezTo>
                  <a:lnTo>
                    <a:pt x="10190" y="18832"/>
                  </a:lnTo>
                  <a:lnTo>
                    <a:pt x="17587" y="10693"/>
                  </a:lnTo>
                  <a:cubicBezTo>
                    <a:pt x="19493" y="8596"/>
                    <a:pt x="19493" y="5181"/>
                    <a:pt x="17587" y="3074"/>
                  </a:cubicBezTo>
                  <a:cubicBezTo>
                    <a:pt x="15681" y="977"/>
                    <a:pt x="12577" y="977"/>
                    <a:pt x="10671" y="3074"/>
                  </a:cubicBezTo>
                  <a:lnTo>
                    <a:pt x="10190" y="3603"/>
                  </a:lnTo>
                  <a:lnTo>
                    <a:pt x="9709" y="3074"/>
                  </a:lnTo>
                  <a:cubicBezTo>
                    <a:pt x="8756" y="2025"/>
                    <a:pt x="7504" y="1496"/>
                    <a:pt x="6251" y="1496"/>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2" name="Shape">
              <a:extLst>
                <a:ext uri="{FF2B5EF4-FFF2-40B4-BE49-F238E27FC236}">
                  <a16:creationId xmlns:a16="http://schemas.microsoft.com/office/drawing/2014/main" id="{024C3BE9-F6A0-8F4C-95D7-6DFFB2636797}"/>
                </a:ext>
              </a:extLst>
            </p:cNvPr>
            <p:cNvSpPr/>
            <p:nvPr/>
          </p:nvSpPr>
          <p:spPr>
            <a:xfrm>
              <a:off x="3416299" y="1320800"/>
              <a:ext cx="285180" cy="266296"/>
            </a:xfrm>
            <a:custGeom>
              <a:avLst/>
              <a:gdLst/>
              <a:ahLst/>
              <a:cxnLst>
                <a:cxn ang="0">
                  <a:pos x="wd2" y="hd2"/>
                </a:cxn>
                <a:cxn ang="5400000">
                  <a:pos x="wd2" y="hd2"/>
                </a:cxn>
                <a:cxn ang="10800000">
                  <a:pos x="wd2" y="hd2"/>
                </a:cxn>
                <a:cxn ang="16200000">
                  <a:pos x="wd2" y="hd2"/>
                </a:cxn>
              </a:cxnLst>
              <a:rect l="0" t="0" r="r" b="b"/>
              <a:pathLst>
                <a:path w="20379" h="20939" extrusionOk="0">
                  <a:moveTo>
                    <a:pt x="10190" y="20939"/>
                  </a:moveTo>
                  <a:lnTo>
                    <a:pt x="1831" y="11742"/>
                  </a:lnTo>
                  <a:cubicBezTo>
                    <a:pt x="-610" y="9056"/>
                    <a:pt x="-610" y="4702"/>
                    <a:pt x="1831" y="2015"/>
                  </a:cubicBezTo>
                  <a:cubicBezTo>
                    <a:pt x="4109" y="-491"/>
                    <a:pt x="7731" y="-661"/>
                    <a:pt x="10190" y="1536"/>
                  </a:cubicBezTo>
                  <a:cubicBezTo>
                    <a:pt x="12640" y="-661"/>
                    <a:pt x="16262" y="-501"/>
                    <a:pt x="18549" y="2015"/>
                  </a:cubicBezTo>
                  <a:cubicBezTo>
                    <a:pt x="20990" y="4702"/>
                    <a:pt x="20990" y="9056"/>
                    <a:pt x="18549" y="11742"/>
                  </a:cubicBezTo>
                  <a:lnTo>
                    <a:pt x="10190" y="20939"/>
                  </a:lnTo>
                  <a:close/>
                  <a:moveTo>
                    <a:pt x="6251" y="1496"/>
                  </a:moveTo>
                  <a:cubicBezTo>
                    <a:pt x="4999" y="1496"/>
                    <a:pt x="3746" y="2025"/>
                    <a:pt x="2793" y="3074"/>
                  </a:cubicBezTo>
                  <a:cubicBezTo>
                    <a:pt x="887" y="5171"/>
                    <a:pt x="887" y="8586"/>
                    <a:pt x="2793" y="10693"/>
                  </a:cubicBezTo>
                  <a:lnTo>
                    <a:pt x="10190" y="18832"/>
                  </a:lnTo>
                  <a:lnTo>
                    <a:pt x="17587" y="10693"/>
                  </a:lnTo>
                  <a:cubicBezTo>
                    <a:pt x="19493" y="8596"/>
                    <a:pt x="19493" y="5181"/>
                    <a:pt x="17587" y="3074"/>
                  </a:cubicBezTo>
                  <a:cubicBezTo>
                    <a:pt x="15681" y="977"/>
                    <a:pt x="12577" y="977"/>
                    <a:pt x="10671" y="3074"/>
                  </a:cubicBezTo>
                  <a:lnTo>
                    <a:pt x="10190" y="3603"/>
                  </a:lnTo>
                  <a:lnTo>
                    <a:pt x="9709" y="3074"/>
                  </a:lnTo>
                  <a:cubicBezTo>
                    <a:pt x="8756" y="2015"/>
                    <a:pt x="7504" y="1496"/>
                    <a:pt x="6251" y="1496"/>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3" name="Shape">
              <a:extLst>
                <a:ext uri="{FF2B5EF4-FFF2-40B4-BE49-F238E27FC236}">
                  <a16:creationId xmlns:a16="http://schemas.microsoft.com/office/drawing/2014/main" id="{C14D7C54-6530-BD40-98FA-4EF86BD78D7E}"/>
                </a:ext>
              </a:extLst>
            </p:cNvPr>
            <p:cNvSpPr/>
            <p:nvPr/>
          </p:nvSpPr>
          <p:spPr>
            <a:xfrm>
              <a:off x="1358900" y="2209799"/>
              <a:ext cx="172086" cy="160768"/>
            </a:xfrm>
            <a:custGeom>
              <a:avLst/>
              <a:gdLst/>
              <a:ahLst/>
              <a:cxnLst>
                <a:cxn ang="0">
                  <a:pos x="wd2" y="hd2"/>
                </a:cxn>
                <a:cxn ang="5400000">
                  <a:pos x="wd2" y="hd2"/>
                </a:cxn>
                <a:cxn ang="10800000">
                  <a:pos x="wd2" y="hd2"/>
                </a:cxn>
                <a:cxn ang="16200000">
                  <a:pos x="wd2" y="hd2"/>
                </a:cxn>
              </a:cxnLst>
              <a:rect l="0" t="0" r="r" b="b"/>
              <a:pathLst>
                <a:path w="20382" h="20936" extrusionOk="0">
                  <a:moveTo>
                    <a:pt x="10191" y="20936"/>
                  </a:moveTo>
                  <a:lnTo>
                    <a:pt x="1828" y="11740"/>
                  </a:lnTo>
                  <a:cubicBezTo>
                    <a:pt x="-609" y="9061"/>
                    <a:pt x="-609" y="4695"/>
                    <a:pt x="1828" y="2015"/>
                  </a:cubicBezTo>
                  <a:cubicBezTo>
                    <a:pt x="4099" y="-499"/>
                    <a:pt x="7724" y="-647"/>
                    <a:pt x="10191" y="1536"/>
                  </a:cubicBezTo>
                  <a:cubicBezTo>
                    <a:pt x="12643" y="-664"/>
                    <a:pt x="16268" y="-499"/>
                    <a:pt x="18554" y="2015"/>
                  </a:cubicBezTo>
                  <a:cubicBezTo>
                    <a:pt x="20991" y="4695"/>
                    <a:pt x="20991" y="9061"/>
                    <a:pt x="18554" y="11740"/>
                  </a:cubicBezTo>
                  <a:lnTo>
                    <a:pt x="10191" y="20936"/>
                  </a:lnTo>
                  <a:close/>
                  <a:moveTo>
                    <a:pt x="6250" y="1503"/>
                  </a:moveTo>
                  <a:cubicBezTo>
                    <a:pt x="5002" y="1503"/>
                    <a:pt x="3738" y="2032"/>
                    <a:pt x="2790" y="3074"/>
                  </a:cubicBezTo>
                  <a:cubicBezTo>
                    <a:pt x="880" y="5174"/>
                    <a:pt x="880" y="8581"/>
                    <a:pt x="2790" y="10682"/>
                  </a:cubicBezTo>
                  <a:lnTo>
                    <a:pt x="10191" y="18819"/>
                  </a:lnTo>
                  <a:lnTo>
                    <a:pt x="17592" y="10682"/>
                  </a:lnTo>
                  <a:cubicBezTo>
                    <a:pt x="19502" y="8581"/>
                    <a:pt x="19502" y="5174"/>
                    <a:pt x="17592" y="3074"/>
                  </a:cubicBezTo>
                  <a:cubicBezTo>
                    <a:pt x="15681" y="973"/>
                    <a:pt x="12583" y="973"/>
                    <a:pt x="10672" y="3074"/>
                  </a:cubicBezTo>
                  <a:lnTo>
                    <a:pt x="10191" y="3603"/>
                  </a:lnTo>
                  <a:lnTo>
                    <a:pt x="9710" y="3074"/>
                  </a:lnTo>
                  <a:cubicBezTo>
                    <a:pt x="8762" y="2032"/>
                    <a:pt x="7514" y="1503"/>
                    <a:pt x="6250" y="1503"/>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4" name="Shape">
              <a:extLst>
                <a:ext uri="{FF2B5EF4-FFF2-40B4-BE49-F238E27FC236}">
                  <a16:creationId xmlns:a16="http://schemas.microsoft.com/office/drawing/2014/main" id="{9164331B-E987-3D42-A9AF-DE39D5854E23}"/>
                </a:ext>
              </a:extLst>
            </p:cNvPr>
            <p:cNvSpPr/>
            <p:nvPr/>
          </p:nvSpPr>
          <p:spPr>
            <a:xfrm>
              <a:off x="1079500" y="2514600"/>
              <a:ext cx="221996" cy="2675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lnTo>
                    <a:pt x="10800" y="17561"/>
                  </a:lnTo>
                  <a:lnTo>
                    <a:pt x="0" y="21600"/>
                  </a:lnTo>
                  <a:close/>
                  <a:moveTo>
                    <a:pt x="10800" y="15880"/>
                  </a:moveTo>
                  <a:lnTo>
                    <a:pt x="19759" y="19232"/>
                  </a:lnTo>
                  <a:lnTo>
                    <a:pt x="19759" y="1538"/>
                  </a:lnTo>
                  <a:lnTo>
                    <a:pt x="1854" y="1538"/>
                  </a:lnTo>
                  <a:lnTo>
                    <a:pt x="1854" y="19232"/>
                  </a:lnTo>
                  <a:lnTo>
                    <a:pt x="10800" y="1588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5" name="Shape">
              <a:extLst>
                <a:ext uri="{FF2B5EF4-FFF2-40B4-BE49-F238E27FC236}">
                  <a16:creationId xmlns:a16="http://schemas.microsoft.com/office/drawing/2014/main" id="{EF51C41F-0A06-7943-8356-71A1ED397BA3}"/>
                </a:ext>
              </a:extLst>
            </p:cNvPr>
            <p:cNvSpPr/>
            <p:nvPr/>
          </p:nvSpPr>
          <p:spPr>
            <a:xfrm>
              <a:off x="2374900" y="3505200"/>
              <a:ext cx="159259" cy="19189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lnTo>
                    <a:pt x="10800" y="17569"/>
                  </a:lnTo>
                  <a:lnTo>
                    <a:pt x="0" y="21600"/>
                  </a:lnTo>
                  <a:close/>
                  <a:moveTo>
                    <a:pt x="10783" y="15882"/>
                  </a:moveTo>
                  <a:lnTo>
                    <a:pt x="19740" y="19227"/>
                  </a:lnTo>
                  <a:lnTo>
                    <a:pt x="19740" y="1530"/>
                  </a:lnTo>
                  <a:lnTo>
                    <a:pt x="1843" y="1530"/>
                  </a:lnTo>
                  <a:lnTo>
                    <a:pt x="1843" y="19227"/>
                  </a:lnTo>
                  <a:lnTo>
                    <a:pt x="10783" y="15882"/>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6" name="Shape">
              <a:extLst>
                <a:ext uri="{FF2B5EF4-FFF2-40B4-BE49-F238E27FC236}">
                  <a16:creationId xmlns:a16="http://schemas.microsoft.com/office/drawing/2014/main" id="{F1CB0BCD-5A5E-614B-884F-ED6BA968F8CD}"/>
                </a:ext>
              </a:extLst>
            </p:cNvPr>
            <p:cNvSpPr/>
            <p:nvPr/>
          </p:nvSpPr>
          <p:spPr>
            <a:xfrm>
              <a:off x="4203700" y="3898900"/>
              <a:ext cx="221996" cy="267589"/>
            </a:xfrm>
            <a:custGeom>
              <a:avLst/>
              <a:gdLst/>
              <a:ahLst/>
              <a:cxnLst>
                <a:cxn ang="0">
                  <a:pos x="wd2" y="hd2"/>
                </a:cxn>
                <a:cxn ang="5400000">
                  <a:pos x="wd2" y="hd2"/>
                </a:cxn>
                <a:cxn ang="10800000">
                  <a:pos x="wd2" y="hd2"/>
                </a:cxn>
                <a:cxn ang="16200000">
                  <a:pos x="wd2" y="hd2"/>
                </a:cxn>
              </a:cxnLst>
              <a:rect l="0" t="0" r="r" b="b"/>
              <a:pathLst>
                <a:path w="21600" h="21600" extrusionOk="0">
                  <a:moveTo>
                    <a:pt x="0" y="21590"/>
                  </a:moveTo>
                  <a:lnTo>
                    <a:pt x="0" y="0"/>
                  </a:lnTo>
                  <a:lnTo>
                    <a:pt x="21600" y="0"/>
                  </a:lnTo>
                  <a:lnTo>
                    <a:pt x="21600" y="21600"/>
                  </a:lnTo>
                  <a:lnTo>
                    <a:pt x="10800" y="17561"/>
                  </a:lnTo>
                  <a:lnTo>
                    <a:pt x="0" y="21590"/>
                  </a:lnTo>
                  <a:close/>
                  <a:moveTo>
                    <a:pt x="10800" y="15880"/>
                  </a:moveTo>
                  <a:lnTo>
                    <a:pt x="19759" y="19232"/>
                  </a:lnTo>
                  <a:lnTo>
                    <a:pt x="19759" y="1538"/>
                  </a:lnTo>
                  <a:lnTo>
                    <a:pt x="1854" y="1538"/>
                  </a:lnTo>
                  <a:lnTo>
                    <a:pt x="1854" y="19232"/>
                  </a:lnTo>
                  <a:lnTo>
                    <a:pt x="10800" y="1588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7" name="Shape">
              <a:extLst>
                <a:ext uri="{FF2B5EF4-FFF2-40B4-BE49-F238E27FC236}">
                  <a16:creationId xmlns:a16="http://schemas.microsoft.com/office/drawing/2014/main" id="{48F2CADC-474C-6D45-AD8A-53C193F7248B}"/>
                </a:ext>
              </a:extLst>
            </p:cNvPr>
            <p:cNvSpPr/>
            <p:nvPr/>
          </p:nvSpPr>
          <p:spPr>
            <a:xfrm>
              <a:off x="4826000" y="2171700"/>
              <a:ext cx="259462" cy="259462"/>
            </a:xfrm>
            <a:custGeom>
              <a:avLst/>
              <a:gdLst/>
              <a:ahLst/>
              <a:cxnLst>
                <a:cxn ang="0">
                  <a:pos x="wd2" y="hd2"/>
                </a:cxn>
                <a:cxn ang="5400000">
                  <a:pos x="wd2" y="hd2"/>
                </a:cxn>
                <a:cxn ang="10800000">
                  <a:pos x="wd2" y="hd2"/>
                </a:cxn>
                <a:cxn ang="16200000">
                  <a:pos x="wd2" y="hd2"/>
                </a:cxn>
              </a:cxnLst>
              <a:rect l="0" t="0" r="r" b="b"/>
              <a:pathLst>
                <a:path w="21600" h="21600" extrusionOk="0">
                  <a:moveTo>
                    <a:pt x="21600" y="20490"/>
                  </a:moveTo>
                  <a:lnTo>
                    <a:pt x="16335" y="15225"/>
                  </a:lnTo>
                  <a:cubicBezTo>
                    <a:pt x="17699" y="13607"/>
                    <a:pt x="18523" y="11535"/>
                    <a:pt x="18523" y="9262"/>
                  </a:cubicBezTo>
                  <a:cubicBezTo>
                    <a:pt x="18523" y="4155"/>
                    <a:pt x="14368" y="0"/>
                    <a:pt x="9262" y="0"/>
                  </a:cubicBezTo>
                  <a:cubicBezTo>
                    <a:pt x="4155" y="0"/>
                    <a:pt x="0" y="4155"/>
                    <a:pt x="0" y="9262"/>
                  </a:cubicBezTo>
                  <a:cubicBezTo>
                    <a:pt x="0" y="14368"/>
                    <a:pt x="4155" y="18523"/>
                    <a:pt x="9262" y="18523"/>
                  </a:cubicBezTo>
                  <a:cubicBezTo>
                    <a:pt x="11535" y="18523"/>
                    <a:pt x="13607" y="17699"/>
                    <a:pt x="15225" y="16335"/>
                  </a:cubicBezTo>
                  <a:lnTo>
                    <a:pt x="20490" y="21600"/>
                  </a:lnTo>
                  <a:lnTo>
                    <a:pt x="21600" y="20490"/>
                  </a:lnTo>
                  <a:close/>
                  <a:moveTo>
                    <a:pt x="9262" y="16937"/>
                  </a:moveTo>
                  <a:cubicBezTo>
                    <a:pt x="5022" y="16937"/>
                    <a:pt x="1575" y="13491"/>
                    <a:pt x="1575" y="9251"/>
                  </a:cubicBezTo>
                  <a:cubicBezTo>
                    <a:pt x="1575" y="5011"/>
                    <a:pt x="5022" y="1565"/>
                    <a:pt x="9262" y="1565"/>
                  </a:cubicBezTo>
                  <a:cubicBezTo>
                    <a:pt x="13501" y="1565"/>
                    <a:pt x="16948" y="5011"/>
                    <a:pt x="16948" y="9251"/>
                  </a:cubicBezTo>
                  <a:cubicBezTo>
                    <a:pt x="16937" y="13501"/>
                    <a:pt x="13491" y="16937"/>
                    <a:pt x="9262" y="1693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8" name="Shape">
              <a:extLst>
                <a:ext uri="{FF2B5EF4-FFF2-40B4-BE49-F238E27FC236}">
                  <a16:creationId xmlns:a16="http://schemas.microsoft.com/office/drawing/2014/main" id="{53E10F46-516D-2949-9301-2E0F66E681B3}"/>
                </a:ext>
              </a:extLst>
            </p:cNvPr>
            <p:cNvSpPr/>
            <p:nvPr/>
          </p:nvSpPr>
          <p:spPr>
            <a:xfrm>
              <a:off x="3632200" y="1739900"/>
              <a:ext cx="259462" cy="259462"/>
            </a:xfrm>
            <a:custGeom>
              <a:avLst/>
              <a:gdLst/>
              <a:ahLst/>
              <a:cxnLst>
                <a:cxn ang="0">
                  <a:pos x="wd2" y="hd2"/>
                </a:cxn>
                <a:cxn ang="5400000">
                  <a:pos x="wd2" y="hd2"/>
                </a:cxn>
                <a:cxn ang="10800000">
                  <a:pos x="wd2" y="hd2"/>
                </a:cxn>
                <a:cxn ang="16200000">
                  <a:pos x="wd2" y="hd2"/>
                </a:cxn>
              </a:cxnLst>
              <a:rect l="0" t="0" r="r" b="b"/>
              <a:pathLst>
                <a:path w="21600" h="21600" extrusionOk="0">
                  <a:moveTo>
                    <a:pt x="21600" y="20490"/>
                  </a:moveTo>
                  <a:lnTo>
                    <a:pt x="16335" y="15225"/>
                  </a:lnTo>
                  <a:cubicBezTo>
                    <a:pt x="17699" y="13607"/>
                    <a:pt x="18523" y="11535"/>
                    <a:pt x="18523" y="9262"/>
                  </a:cubicBezTo>
                  <a:cubicBezTo>
                    <a:pt x="18523" y="4155"/>
                    <a:pt x="14368" y="0"/>
                    <a:pt x="9262" y="0"/>
                  </a:cubicBezTo>
                  <a:cubicBezTo>
                    <a:pt x="4155" y="0"/>
                    <a:pt x="0" y="4155"/>
                    <a:pt x="0" y="9262"/>
                  </a:cubicBezTo>
                  <a:cubicBezTo>
                    <a:pt x="0" y="14368"/>
                    <a:pt x="4155" y="18523"/>
                    <a:pt x="9262" y="18523"/>
                  </a:cubicBezTo>
                  <a:cubicBezTo>
                    <a:pt x="11535" y="18523"/>
                    <a:pt x="13607" y="17699"/>
                    <a:pt x="15225" y="16335"/>
                  </a:cubicBezTo>
                  <a:lnTo>
                    <a:pt x="20490" y="21600"/>
                  </a:lnTo>
                  <a:lnTo>
                    <a:pt x="21600" y="20490"/>
                  </a:lnTo>
                  <a:close/>
                  <a:moveTo>
                    <a:pt x="9262" y="16937"/>
                  </a:moveTo>
                  <a:cubicBezTo>
                    <a:pt x="5022" y="16937"/>
                    <a:pt x="1575" y="13491"/>
                    <a:pt x="1575" y="9251"/>
                  </a:cubicBezTo>
                  <a:cubicBezTo>
                    <a:pt x="1575" y="5011"/>
                    <a:pt x="5022" y="1565"/>
                    <a:pt x="9262" y="1565"/>
                  </a:cubicBezTo>
                  <a:cubicBezTo>
                    <a:pt x="13501" y="1565"/>
                    <a:pt x="16948" y="5011"/>
                    <a:pt x="16948" y="9251"/>
                  </a:cubicBezTo>
                  <a:cubicBezTo>
                    <a:pt x="16948" y="13491"/>
                    <a:pt x="13491" y="16937"/>
                    <a:pt x="9262" y="1693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59" name="Shape">
              <a:extLst>
                <a:ext uri="{FF2B5EF4-FFF2-40B4-BE49-F238E27FC236}">
                  <a16:creationId xmlns:a16="http://schemas.microsoft.com/office/drawing/2014/main" id="{DE270066-66D5-4047-B081-EC72A20ADEE0}"/>
                </a:ext>
              </a:extLst>
            </p:cNvPr>
            <p:cNvSpPr/>
            <p:nvPr/>
          </p:nvSpPr>
          <p:spPr>
            <a:xfrm>
              <a:off x="1587500" y="2082800"/>
              <a:ext cx="323342" cy="262414"/>
            </a:xfrm>
            <a:custGeom>
              <a:avLst/>
              <a:gdLst/>
              <a:ahLst/>
              <a:cxnLst>
                <a:cxn ang="0">
                  <a:pos x="wd2" y="hd2"/>
                </a:cxn>
                <a:cxn ang="5400000">
                  <a:pos x="wd2" y="hd2"/>
                </a:cxn>
                <a:cxn ang="10800000">
                  <a:pos x="wd2" y="hd2"/>
                </a:cxn>
                <a:cxn ang="16200000">
                  <a:pos x="wd2" y="hd2"/>
                </a:cxn>
              </a:cxnLst>
              <a:rect l="0" t="0" r="r" b="b"/>
              <a:pathLst>
                <a:path w="21600" h="21488" extrusionOk="0">
                  <a:moveTo>
                    <a:pt x="19929" y="21488"/>
                  </a:moveTo>
                  <a:lnTo>
                    <a:pt x="14974" y="21488"/>
                  </a:lnTo>
                  <a:cubicBezTo>
                    <a:pt x="14049" y="21488"/>
                    <a:pt x="13303" y="20573"/>
                    <a:pt x="13303" y="19439"/>
                  </a:cubicBezTo>
                  <a:lnTo>
                    <a:pt x="13303" y="15435"/>
                  </a:lnTo>
                  <a:cubicBezTo>
                    <a:pt x="13303" y="14572"/>
                    <a:pt x="13006" y="13740"/>
                    <a:pt x="12480" y="13158"/>
                  </a:cubicBezTo>
                  <a:cubicBezTo>
                    <a:pt x="11954" y="12565"/>
                    <a:pt x="11275" y="12295"/>
                    <a:pt x="10537" y="12378"/>
                  </a:cubicBezTo>
                  <a:cubicBezTo>
                    <a:pt x="9281" y="12534"/>
                    <a:pt x="8297" y="13969"/>
                    <a:pt x="8297" y="15643"/>
                  </a:cubicBezTo>
                  <a:lnTo>
                    <a:pt x="8297" y="19429"/>
                  </a:lnTo>
                  <a:cubicBezTo>
                    <a:pt x="8297" y="20562"/>
                    <a:pt x="7551" y="21478"/>
                    <a:pt x="6626" y="21478"/>
                  </a:cubicBezTo>
                  <a:lnTo>
                    <a:pt x="1671" y="21478"/>
                  </a:lnTo>
                  <a:cubicBezTo>
                    <a:pt x="747" y="21478"/>
                    <a:pt x="0" y="20562"/>
                    <a:pt x="0" y="19429"/>
                  </a:cubicBezTo>
                  <a:lnTo>
                    <a:pt x="0" y="9372"/>
                  </a:lnTo>
                  <a:cubicBezTo>
                    <a:pt x="0" y="8676"/>
                    <a:pt x="288" y="8031"/>
                    <a:pt x="755" y="7657"/>
                  </a:cubicBezTo>
                  <a:lnTo>
                    <a:pt x="9884" y="335"/>
                  </a:lnTo>
                  <a:cubicBezTo>
                    <a:pt x="10435" y="-112"/>
                    <a:pt x="11156" y="-112"/>
                    <a:pt x="11716" y="335"/>
                  </a:cubicBezTo>
                  <a:lnTo>
                    <a:pt x="20845" y="7657"/>
                  </a:lnTo>
                  <a:cubicBezTo>
                    <a:pt x="21320" y="8041"/>
                    <a:pt x="21600" y="8676"/>
                    <a:pt x="21600" y="9372"/>
                  </a:cubicBezTo>
                  <a:lnTo>
                    <a:pt x="21600" y="19429"/>
                  </a:lnTo>
                  <a:cubicBezTo>
                    <a:pt x="21600" y="20573"/>
                    <a:pt x="20853" y="21488"/>
                    <a:pt x="19929" y="21488"/>
                  </a:cubicBezTo>
                  <a:close/>
                  <a:moveTo>
                    <a:pt x="10792" y="10818"/>
                  </a:moveTo>
                  <a:cubicBezTo>
                    <a:pt x="11725" y="10818"/>
                    <a:pt x="12633" y="11244"/>
                    <a:pt x="13328" y="12014"/>
                  </a:cubicBezTo>
                  <a:cubicBezTo>
                    <a:pt x="14117" y="12887"/>
                    <a:pt x="14567" y="14135"/>
                    <a:pt x="14567" y="15435"/>
                  </a:cubicBezTo>
                  <a:lnTo>
                    <a:pt x="14567" y="19439"/>
                  </a:lnTo>
                  <a:cubicBezTo>
                    <a:pt x="14567" y="19710"/>
                    <a:pt x="14745" y="19938"/>
                    <a:pt x="14974" y="19938"/>
                  </a:cubicBezTo>
                  <a:lnTo>
                    <a:pt x="19929" y="19938"/>
                  </a:lnTo>
                  <a:cubicBezTo>
                    <a:pt x="20149" y="19938"/>
                    <a:pt x="20336" y="19720"/>
                    <a:pt x="20336" y="19439"/>
                  </a:cubicBezTo>
                  <a:lnTo>
                    <a:pt x="20336" y="9383"/>
                  </a:lnTo>
                  <a:cubicBezTo>
                    <a:pt x="20336" y="9216"/>
                    <a:pt x="20268" y="9060"/>
                    <a:pt x="20149" y="8967"/>
                  </a:cubicBezTo>
                  <a:lnTo>
                    <a:pt x="11021" y="1646"/>
                  </a:lnTo>
                  <a:cubicBezTo>
                    <a:pt x="10885" y="1542"/>
                    <a:pt x="10715" y="1531"/>
                    <a:pt x="10579" y="1646"/>
                  </a:cubicBezTo>
                  <a:lnTo>
                    <a:pt x="1451" y="8967"/>
                  </a:lnTo>
                  <a:cubicBezTo>
                    <a:pt x="1340" y="9060"/>
                    <a:pt x="1264" y="9216"/>
                    <a:pt x="1264" y="9383"/>
                  </a:cubicBezTo>
                  <a:lnTo>
                    <a:pt x="1264" y="19439"/>
                  </a:lnTo>
                  <a:cubicBezTo>
                    <a:pt x="1264" y="19710"/>
                    <a:pt x="1442" y="19938"/>
                    <a:pt x="1671" y="19938"/>
                  </a:cubicBezTo>
                  <a:lnTo>
                    <a:pt x="6626" y="19938"/>
                  </a:lnTo>
                  <a:cubicBezTo>
                    <a:pt x="6846" y="19938"/>
                    <a:pt x="7033" y="19720"/>
                    <a:pt x="7033" y="19439"/>
                  </a:cubicBezTo>
                  <a:lnTo>
                    <a:pt x="7033" y="15654"/>
                  </a:lnTo>
                  <a:cubicBezTo>
                    <a:pt x="7033" y="13189"/>
                    <a:pt x="8518" y="11068"/>
                    <a:pt x="10418" y="10839"/>
                  </a:cubicBezTo>
                  <a:cubicBezTo>
                    <a:pt x="10537" y="10818"/>
                    <a:pt x="10664" y="10818"/>
                    <a:pt x="10792" y="10818"/>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0" name="Shape">
              <a:extLst>
                <a:ext uri="{FF2B5EF4-FFF2-40B4-BE49-F238E27FC236}">
                  <a16:creationId xmlns:a16="http://schemas.microsoft.com/office/drawing/2014/main" id="{5D5A782F-B2EB-AE48-A9C8-5021B011749A}"/>
                </a:ext>
              </a:extLst>
            </p:cNvPr>
            <p:cNvSpPr/>
            <p:nvPr/>
          </p:nvSpPr>
          <p:spPr>
            <a:xfrm>
              <a:off x="5105400" y="2476500"/>
              <a:ext cx="220600" cy="179039"/>
            </a:xfrm>
            <a:custGeom>
              <a:avLst/>
              <a:gdLst/>
              <a:ahLst/>
              <a:cxnLst>
                <a:cxn ang="0">
                  <a:pos x="wd2" y="hd2"/>
                </a:cxn>
                <a:cxn ang="5400000">
                  <a:pos x="wd2" y="hd2"/>
                </a:cxn>
                <a:cxn ang="10800000">
                  <a:pos x="wd2" y="hd2"/>
                </a:cxn>
                <a:cxn ang="16200000">
                  <a:pos x="wd2" y="hd2"/>
                </a:cxn>
              </a:cxnLst>
              <a:rect l="0" t="0" r="r" b="b"/>
              <a:pathLst>
                <a:path w="21600" h="21489" extrusionOk="0">
                  <a:moveTo>
                    <a:pt x="19909" y="21489"/>
                  </a:moveTo>
                  <a:lnTo>
                    <a:pt x="14947" y="21489"/>
                  </a:lnTo>
                  <a:cubicBezTo>
                    <a:pt x="14027" y="21489"/>
                    <a:pt x="13281" y="20574"/>
                    <a:pt x="13281" y="19446"/>
                  </a:cubicBezTo>
                  <a:lnTo>
                    <a:pt x="13281" y="15437"/>
                  </a:lnTo>
                  <a:cubicBezTo>
                    <a:pt x="13281" y="14568"/>
                    <a:pt x="12982" y="13745"/>
                    <a:pt x="12460" y="13166"/>
                  </a:cubicBezTo>
                  <a:cubicBezTo>
                    <a:pt x="11925" y="12572"/>
                    <a:pt x="11254" y="12297"/>
                    <a:pt x="10520" y="12389"/>
                  </a:cubicBezTo>
                  <a:cubicBezTo>
                    <a:pt x="9264" y="12541"/>
                    <a:pt x="8282" y="13974"/>
                    <a:pt x="8282" y="15651"/>
                  </a:cubicBezTo>
                  <a:lnTo>
                    <a:pt x="8282" y="19431"/>
                  </a:lnTo>
                  <a:cubicBezTo>
                    <a:pt x="8282" y="20559"/>
                    <a:pt x="7536" y="21474"/>
                    <a:pt x="6616" y="21474"/>
                  </a:cubicBezTo>
                  <a:lnTo>
                    <a:pt x="1666" y="21474"/>
                  </a:lnTo>
                  <a:cubicBezTo>
                    <a:pt x="746" y="21474"/>
                    <a:pt x="0" y="20559"/>
                    <a:pt x="0" y="19431"/>
                  </a:cubicBezTo>
                  <a:lnTo>
                    <a:pt x="0" y="9370"/>
                  </a:lnTo>
                  <a:cubicBezTo>
                    <a:pt x="0" y="8669"/>
                    <a:pt x="286" y="8029"/>
                    <a:pt x="759" y="7648"/>
                  </a:cubicBezTo>
                  <a:lnTo>
                    <a:pt x="9886" y="331"/>
                  </a:lnTo>
                  <a:cubicBezTo>
                    <a:pt x="10446" y="-111"/>
                    <a:pt x="11154" y="-111"/>
                    <a:pt x="11714" y="331"/>
                  </a:cubicBezTo>
                  <a:lnTo>
                    <a:pt x="20841" y="7648"/>
                  </a:lnTo>
                  <a:cubicBezTo>
                    <a:pt x="21314" y="8029"/>
                    <a:pt x="21600" y="8669"/>
                    <a:pt x="21600" y="9370"/>
                  </a:cubicBezTo>
                  <a:lnTo>
                    <a:pt x="21600" y="19431"/>
                  </a:lnTo>
                  <a:cubicBezTo>
                    <a:pt x="21575" y="20559"/>
                    <a:pt x="20829" y="21489"/>
                    <a:pt x="19909" y="21489"/>
                  </a:cubicBezTo>
                  <a:close/>
                  <a:moveTo>
                    <a:pt x="10769" y="10819"/>
                  </a:moveTo>
                  <a:cubicBezTo>
                    <a:pt x="11702" y="10819"/>
                    <a:pt x="12609" y="11245"/>
                    <a:pt x="13306" y="12008"/>
                  </a:cubicBezTo>
                  <a:cubicBezTo>
                    <a:pt x="14102" y="12876"/>
                    <a:pt x="14549" y="14126"/>
                    <a:pt x="14549" y="15437"/>
                  </a:cubicBezTo>
                  <a:lnTo>
                    <a:pt x="14549" y="19446"/>
                  </a:lnTo>
                  <a:cubicBezTo>
                    <a:pt x="14549" y="19721"/>
                    <a:pt x="14736" y="19934"/>
                    <a:pt x="14947" y="19934"/>
                  </a:cubicBezTo>
                  <a:lnTo>
                    <a:pt x="19896" y="19934"/>
                  </a:lnTo>
                  <a:cubicBezTo>
                    <a:pt x="20120" y="19934"/>
                    <a:pt x="20294" y="19706"/>
                    <a:pt x="20294" y="19446"/>
                  </a:cubicBezTo>
                  <a:lnTo>
                    <a:pt x="20294" y="9386"/>
                  </a:lnTo>
                  <a:cubicBezTo>
                    <a:pt x="20294" y="9218"/>
                    <a:pt x="20220" y="9066"/>
                    <a:pt x="20108" y="8974"/>
                  </a:cubicBezTo>
                  <a:lnTo>
                    <a:pt x="10980" y="1657"/>
                  </a:lnTo>
                  <a:cubicBezTo>
                    <a:pt x="10844" y="1551"/>
                    <a:pt x="10670" y="1551"/>
                    <a:pt x="10545" y="1657"/>
                  </a:cubicBezTo>
                  <a:lnTo>
                    <a:pt x="1418" y="8974"/>
                  </a:lnTo>
                  <a:cubicBezTo>
                    <a:pt x="1306" y="9066"/>
                    <a:pt x="1231" y="9218"/>
                    <a:pt x="1231" y="9386"/>
                  </a:cubicBezTo>
                  <a:lnTo>
                    <a:pt x="1231" y="19446"/>
                  </a:lnTo>
                  <a:cubicBezTo>
                    <a:pt x="1231" y="19721"/>
                    <a:pt x="1418" y="19934"/>
                    <a:pt x="1629" y="19934"/>
                  </a:cubicBezTo>
                  <a:lnTo>
                    <a:pt x="6578" y="19934"/>
                  </a:lnTo>
                  <a:cubicBezTo>
                    <a:pt x="6802" y="19934"/>
                    <a:pt x="6976" y="19706"/>
                    <a:pt x="6976" y="19446"/>
                  </a:cubicBezTo>
                  <a:lnTo>
                    <a:pt x="6976" y="15666"/>
                  </a:lnTo>
                  <a:cubicBezTo>
                    <a:pt x="6976" y="13197"/>
                    <a:pt x="8469" y="11078"/>
                    <a:pt x="10359" y="10849"/>
                  </a:cubicBezTo>
                  <a:cubicBezTo>
                    <a:pt x="10520" y="10819"/>
                    <a:pt x="10645" y="10819"/>
                    <a:pt x="10769" y="10819"/>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1" name="Shape">
              <a:extLst>
                <a:ext uri="{FF2B5EF4-FFF2-40B4-BE49-F238E27FC236}">
                  <a16:creationId xmlns:a16="http://schemas.microsoft.com/office/drawing/2014/main" id="{7B3EA049-7E8C-0145-A52C-126D8F85C118}"/>
                </a:ext>
              </a:extLst>
            </p:cNvPr>
            <p:cNvSpPr/>
            <p:nvPr/>
          </p:nvSpPr>
          <p:spPr>
            <a:xfrm>
              <a:off x="4571999" y="3936999"/>
              <a:ext cx="147575" cy="147575"/>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2" y="21600"/>
                    <a:pt x="0" y="16748"/>
                    <a:pt x="0" y="10800"/>
                  </a:cubicBezTo>
                  <a:cubicBezTo>
                    <a:pt x="0" y="4833"/>
                    <a:pt x="4852" y="0"/>
                    <a:pt x="10800" y="0"/>
                  </a:cubicBezTo>
                  <a:cubicBezTo>
                    <a:pt x="16748" y="0"/>
                    <a:pt x="21600" y="4852"/>
                    <a:pt x="21600" y="10800"/>
                  </a:cubicBezTo>
                  <a:cubicBezTo>
                    <a:pt x="21600" y="16748"/>
                    <a:pt x="16748" y="21600"/>
                    <a:pt x="10800" y="21600"/>
                  </a:cubicBezTo>
                  <a:close/>
                  <a:moveTo>
                    <a:pt x="10800" y="2770"/>
                  </a:moveTo>
                  <a:cubicBezTo>
                    <a:pt x="6376" y="2770"/>
                    <a:pt x="2770" y="6376"/>
                    <a:pt x="2770" y="10800"/>
                  </a:cubicBezTo>
                  <a:cubicBezTo>
                    <a:pt x="2770" y="15224"/>
                    <a:pt x="6376" y="18830"/>
                    <a:pt x="10800" y="18830"/>
                  </a:cubicBezTo>
                  <a:cubicBezTo>
                    <a:pt x="15224" y="18830"/>
                    <a:pt x="18830" y="15224"/>
                    <a:pt x="18830" y="10800"/>
                  </a:cubicBezTo>
                  <a:cubicBezTo>
                    <a:pt x="18812" y="6357"/>
                    <a:pt x="15224" y="2770"/>
                    <a:pt x="10800" y="277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2" name="Shape">
              <a:extLst>
                <a:ext uri="{FF2B5EF4-FFF2-40B4-BE49-F238E27FC236}">
                  <a16:creationId xmlns:a16="http://schemas.microsoft.com/office/drawing/2014/main" id="{06933C67-2792-C744-87E9-9353202AB888}"/>
                </a:ext>
              </a:extLst>
            </p:cNvPr>
            <p:cNvSpPr/>
            <p:nvPr/>
          </p:nvSpPr>
          <p:spPr>
            <a:xfrm>
              <a:off x="4508499" y="4102099"/>
              <a:ext cx="273940" cy="9741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098" y="21600"/>
                  </a:lnTo>
                  <a:lnTo>
                    <a:pt x="20098" y="7998"/>
                  </a:lnTo>
                  <a:cubicBezTo>
                    <a:pt x="20098" y="5914"/>
                    <a:pt x="19497" y="4224"/>
                    <a:pt x="18746" y="4224"/>
                  </a:cubicBezTo>
                  <a:lnTo>
                    <a:pt x="2844" y="4224"/>
                  </a:lnTo>
                  <a:cubicBezTo>
                    <a:pt x="2103" y="4224"/>
                    <a:pt x="1502" y="5914"/>
                    <a:pt x="1502" y="7998"/>
                  </a:cubicBezTo>
                  <a:lnTo>
                    <a:pt x="1502" y="21600"/>
                  </a:lnTo>
                  <a:lnTo>
                    <a:pt x="0" y="21600"/>
                  </a:lnTo>
                  <a:lnTo>
                    <a:pt x="0" y="7998"/>
                  </a:lnTo>
                  <a:cubicBezTo>
                    <a:pt x="0" y="3577"/>
                    <a:pt x="1272" y="0"/>
                    <a:pt x="2844" y="0"/>
                  </a:cubicBezTo>
                  <a:lnTo>
                    <a:pt x="18746" y="0"/>
                  </a:lnTo>
                  <a:cubicBezTo>
                    <a:pt x="20318" y="0"/>
                    <a:pt x="21590" y="3577"/>
                    <a:pt x="21590" y="7998"/>
                  </a:cubicBezTo>
                  <a:lnTo>
                    <a:pt x="21590" y="2160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3" name="Shape">
              <a:extLst>
                <a:ext uri="{FF2B5EF4-FFF2-40B4-BE49-F238E27FC236}">
                  <a16:creationId xmlns:a16="http://schemas.microsoft.com/office/drawing/2014/main" id="{6543D51D-9A04-7B48-BE5A-646579931552}"/>
                </a:ext>
              </a:extLst>
            </p:cNvPr>
            <p:cNvSpPr/>
            <p:nvPr/>
          </p:nvSpPr>
          <p:spPr>
            <a:xfrm>
              <a:off x="3263900" y="3429000"/>
              <a:ext cx="75185" cy="75185"/>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3" y="21600"/>
                    <a:pt x="0" y="16747"/>
                    <a:pt x="0" y="10800"/>
                  </a:cubicBezTo>
                  <a:cubicBezTo>
                    <a:pt x="0" y="4853"/>
                    <a:pt x="4853" y="0"/>
                    <a:pt x="10800" y="0"/>
                  </a:cubicBezTo>
                  <a:cubicBezTo>
                    <a:pt x="16747" y="0"/>
                    <a:pt x="21600" y="4853"/>
                    <a:pt x="21600" y="10800"/>
                  </a:cubicBezTo>
                  <a:cubicBezTo>
                    <a:pt x="21600" y="16747"/>
                    <a:pt x="16747" y="21600"/>
                    <a:pt x="10800" y="21600"/>
                  </a:cubicBezTo>
                  <a:close/>
                  <a:moveTo>
                    <a:pt x="10800" y="2773"/>
                  </a:moveTo>
                  <a:cubicBezTo>
                    <a:pt x="6385" y="2773"/>
                    <a:pt x="2773" y="6385"/>
                    <a:pt x="2773" y="10800"/>
                  </a:cubicBezTo>
                  <a:cubicBezTo>
                    <a:pt x="2773" y="15215"/>
                    <a:pt x="6385" y="18827"/>
                    <a:pt x="10800" y="18827"/>
                  </a:cubicBezTo>
                  <a:cubicBezTo>
                    <a:pt x="15215" y="18827"/>
                    <a:pt x="18827" y="15215"/>
                    <a:pt x="18827" y="10800"/>
                  </a:cubicBezTo>
                  <a:cubicBezTo>
                    <a:pt x="18827" y="6385"/>
                    <a:pt x="15215" y="2773"/>
                    <a:pt x="10800" y="2773"/>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4" name="Shape">
              <a:extLst>
                <a:ext uri="{FF2B5EF4-FFF2-40B4-BE49-F238E27FC236}">
                  <a16:creationId xmlns:a16="http://schemas.microsoft.com/office/drawing/2014/main" id="{7583C1A0-DD59-264A-90B2-3B7E59FBC1CA}"/>
                </a:ext>
              </a:extLst>
            </p:cNvPr>
            <p:cNvSpPr/>
            <p:nvPr/>
          </p:nvSpPr>
          <p:spPr>
            <a:xfrm>
              <a:off x="3238500" y="3505199"/>
              <a:ext cx="139573" cy="49658"/>
            </a:xfrm>
            <a:custGeom>
              <a:avLst/>
              <a:gdLst/>
              <a:ahLst/>
              <a:cxnLst>
                <a:cxn ang="0">
                  <a:pos x="wd2" y="hd2"/>
                </a:cxn>
                <a:cxn ang="5400000">
                  <a:pos x="wd2" y="hd2"/>
                </a:cxn>
                <a:cxn ang="10800000">
                  <a:pos x="wd2" y="hd2"/>
                </a:cxn>
                <a:cxn ang="16200000">
                  <a:pos x="wd2" y="hd2"/>
                </a:cxn>
              </a:cxnLst>
              <a:rect l="0" t="0" r="r" b="b"/>
              <a:pathLst>
                <a:path w="21600" h="21600" extrusionOk="0">
                  <a:moveTo>
                    <a:pt x="21580" y="21600"/>
                  </a:moveTo>
                  <a:lnTo>
                    <a:pt x="20087" y="21600"/>
                  </a:lnTo>
                  <a:lnTo>
                    <a:pt x="20087" y="8010"/>
                  </a:lnTo>
                  <a:cubicBezTo>
                    <a:pt x="20087" y="5911"/>
                    <a:pt x="19477" y="4199"/>
                    <a:pt x="18730" y="4199"/>
                  </a:cubicBezTo>
                  <a:lnTo>
                    <a:pt x="2830" y="4199"/>
                  </a:lnTo>
                  <a:cubicBezTo>
                    <a:pt x="2083" y="4199"/>
                    <a:pt x="1494" y="5911"/>
                    <a:pt x="1494" y="8010"/>
                  </a:cubicBezTo>
                  <a:lnTo>
                    <a:pt x="1494" y="21600"/>
                  </a:lnTo>
                  <a:lnTo>
                    <a:pt x="0" y="21600"/>
                  </a:lnTo>
                  <a:lnTo>
                    <a:pt x="0" y="8010"/>
                  </a:lnTo>
                  <a:cubicBezTo>
                    <a:pt x="0" y="3591"/>
                    <a:pt x="1278" y="0"/>
                    <a:pt x="2850" y="0"/>
                  </a:cubicBezTo>
                  <a:lnTo>
                    <a:pt x="18750" y="0"/>
                  </a:lnTo>
                  <a:cubicBezTo>
                    <a:pt x="20322" y="0"/>
                    <a:pt x="21600" y="3591"/>
                    <a:pt x="21600" y="8010"/>
                  </a:cubicBezTo>
                  <a:lnTo>
                    <a:pt x="21600" y="2160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5" name="Shape">
              <a:extLst>
                <a:ext uri="{FF2B5EF4-FFF2-40B4-BE49-F238E27FC236}">
                  <a16:creationId xmlns:a16="http://schemas.microsoft.com/office/drawing/2014/main" id="{FF87F78A-8EA0-EE46-8FC0-3187E09F0051}"/>
                </a:ext>
              </a:extLst>
            </p:cNvPr>
            <p:cNvSpPr/>
            <p:nvPr/>
          </p:nvSpPr>
          <p:spPr>
            <a:xfrm>
              <a:off x="2298699" y="2362199"/>
              <a:ext cx="128017" cy="1280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3" y="21600"/>
                    <a:pt x="0" y="16757"/>
                    <a:pt x="0" y="10800"/>
                  </a:cubicBezTo>
                  <a:cubicBezTo>
                    <a:pt x="0" y="4843"/>
                    <a:pt x="4843" y="0"/>
                    <a:pt x="10800" y="0"/>
                  </a:cubicBezTo>
                  <a:cubicBezTo>
                    <a:pt x="16757" y="0"/>
                    <a:pt x="21600" y="4843"/>
                    <a:pt x="21600" y="10800"/>
                  </a:cubicBezTo>
                  <a:cubicBezTo>
                    <a:pt x="21600" y="16736"/>
                    <a:pt x="16757" y="21600"/>
                    <a:pt x="10800" y="21600"/>
                  </a:cubicBezTo>
                  <a:close/>
                  <a:moveTo>
                    <a:pt x="10800" y="2764"/>
                  </a:moveTo>
                  <a:cubicBezTo>
                    <a:pt x="6364" y="2764"/>
                    <a:pt x="2786" y="6364"/>
                    <a:pt x="2786" y="10779"/>
                  </a:cubicBezTo>
                  <a:cubicBezTo>
                    <a:pt x="2786" y="15193"/>
                    <a:pt x="6386" y="18793"/>
                    <a:pt x="10800" y="18793"/>
                  </a:cubicBezTo>
                  <a:cubicBezTo>
                    <a:pt x="15214" y="18793"/>
                    <a:pt x="18814" y="15193"/>
                    <a:pt x="18814" y="10779"/>
                  </a:cubicBezTo>
                  <a:cubicBezTo>
                    <a:pt x="18836" y="6364"/>
                    <a:pt x="15236" y="2764"/>
                    <a:pt x="10800" y="276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6" name="Shape">
              <a:extLst>
                <a:ext uri="{FF2B5EF4-FFF2-40B4-BE49-F238E27FC236}">
                  <a16:creationId xmlns:a16="http://schemas.microsoft.com/office/drawing/2014/main" id="{D4D5069A-D16F-5E45-91C6-8C69F24CF3FD}"/>
                </a:ext>
              </a:extLst>
            </p:cNvPr>
            <p:cNvSpPr/>
            <p:nvPr/>
          </p:nvSpPr>
          <p:spPr>
            <a:xfrm>
              <a:off x="2247899" y="2501900"/>
              <a:ext cx="237745" cy="8445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100" y="21600"/>
                  </a:lnTo>
                  <a:lnTo>
                    <a:pt x="20100" y="7990"/>
                  </a:lnTo>
                  <a:cubicBezTo>
                    <a:pt x="20100" y="5912"/>
                    <a:pt x="19500" y="4190"/>
                    <a:pt x="18750" y="4190"/>
                  </a:cubicBezTo>
                  <a:lnTo>
                    <a:pt x="2850" y="4190"/>
                  </a:lnTo>
                  <a:cubicBezTo>
                    <a:pt x="2112" y="4190"/>
                    <a:pt x="1500" y="5879"/>
                    <a:pt x="1500" y="7990"/>
                  </a:cubicBezTo>
                  <a:lnTo>
                    <a:pt x="1500" y="21600"/>
                  </a:lnTo>
                  <a:lnTo>
                    <a:pt x="0" y="21600"/>
                  </a:lnTo>
                  <a:lnTo>
                    <a:pt x="0" y="7990"/>
                  </a:lnTo>
                  <a:cubicBezTo>
                    <a:pt x="0" y="3573"/>
                    <a:pt x="1269" y="0"/>
                    <a:pt x="2838" y="0"/>
                  </a:cubicBezTo>
                  <a:lnTo>
                    <a:pt x="18738" y="0"/>
                  </a:lnTo>
                  <a:cubicBezTo>
                    <a:pt x="20308" y="0"/>
                    <a:pt x="21588" y="3605"/>
                    <a:pt x="21588" y="7990"/>
                  </a:cubicBezTo>
                  <a:lnTo>
                    <a:pt x="21588" y="2160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7" name="Shape">
              <a:extLst>
                <a:ext uri="{FF2B5EF4-FFF2-40B4-BE49-F238E27FC236}">
                  <a16:creationId xmlns:a16="http://schemas.microsoft.com/office/drawing/2014/main" id="{F62C7EF7-CA99-5140-854B-D865035EDF29}"/>
                </a:ext>
              </a:extLst>
            </p:cNvPr>
            <p:cNvSpPr/>
            <p:nvPr/>
          </p:nvSpPr>
          <p:spPr>
            <a:xfrm>
              <a:off x="4800599" y="3822699"/>
              <a:ext cx="285180" cy="266297"/>
            </a:xfrm>
            <a:custGeom>
              <a:avLst/>
              <a:gdLst/>
              <a:ahLst/>
              <a:cxnLst>
                <a:cxn ang="0">
                  <a:pos x="wd2" y="hd2"/>
                </a:cxn>
                <a:cxn ang="5400000">
                  <a:pos x="wd2" y="hd2"/>
                </a:cxn>
                <a:cxn ang="10800000">
                  <a:pos x="wd2" y="hd2"/>
                </a:cxn>
                <a:cxn ang="16200000">
                  <a:pos x="wd2" y="hd2"/>
                </a:cxn>
              </a:cxnLst>
              <a:rect l="0" t="0" r="r" b="b"/>
              <a:pathLst>
                <a:path w="20379" h="20939" extrusionOk="0">
                  <a:moveTo>
                    <a:pt x="18549" y="2015"/>
                  </a:moveTo>
                  <a:cubicBezTo>
                    <a:pt x="16262" y="-501"/>
                    <a:pt x="12640" y="-651"/>
                    <a:pt x="10190" y="1536"/>
                  </a:cubicBezTo>
                  <a:cubicBezTo>
                    <a:pt x="7731" y="-661"/>
                    <a:pt x="4109" y="-501"/>
                    <a:pt x="1831" y="2015"/>
                  </a:cubicBezTo>
                  <a:cubicBezTo>
                    <a:pt x="-610" y="4702"/>
                    <a:pt x="-610" y="9056"/>
                    <a:pt x="1831" y="11742"/>
                  </a:cubicBezTo>
                  <a:lnTo>
                    <a:pt x="10190" y="20939"/>
                  </a:lnTo>
                  <a:lnTo>
                    <a:pt x="18549" y="11742"/>
                  </a:lnTo>
                  <a:cubicBezTo>
                    <a:pt x="20990" y="9056"/>
                    <a:pt x="20990" y="4692"/>
                    <a:pt x="18549" y="2015"/>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8" name="Shape">
              <a:extLst>
                <a:ext uri="{FF2B5EF4-FFF2-40B4-BE49-F238E27FC236}">
                  <a16:creationId xmlns:a16="http://schemas.microsoft.com/office/drawing/2014/main" id="{1995986E-957D-5843-BE88-BD300DF35684}"/>
                </a:ext>
              </a:extLst>
            </p:cNvPr>
            <p:cNvSpPr/>
            <p:nvPr/>
          </p:nvSpPr>
          <p:spPr>
            <a:xfrm>
              <a:off x="1917699" y="1879599"/>
              <a:ext cx="421388" cy="421388"/>
            </a:xfrm>
            <a:custGeom>
              <a:avLst/>
              <a:gdLst/>
              <a:ahLst/>
              <a:cxnLst>
                <a:cxn ang="0">
                  <a:pos x="wd2" y="hd2"/>
                </a:cxn>
                <a:cxn ang="5400000">
                  <a:pos x="wd2" y="hd2"/>
                </a:cxn>
                <a:cxn ang="10800000">
                  <a:pos x="wd2" y="hd2"/>
                </a:cxn>
                <a:cxn ang="16200000">
                  <a:pos x="wd2" y="hd2"/>
                </a:cxn>
              </a:cxnLst>
              <a:rect l="0" t="0" r="r" b="b"/>
              <a:pathLst>
                <a:path w="21600" h="21600" extrusionOk="0">
                  <a:moveTo>
                    <a:pt x="21600" y="19497"/>
                  </a:moveTo>
                  <a:lnTo>
                    <a:pt x="17095" y="14992"/>
                  </a:lnTo>
                  <a:cubicBezTo>
                    <a:pt x="18228" y="13430"/>
                    <a:pt x="18918" y="11529"/>
                    <a:pt x="18918" y="9459"/>
                  </a:cubicBezTo>
                  <a:cubicBezTo>
                    <a:pt x="18918" y="4244"/>
                    <a:pt x="14673" y="0"/>
                    <a:pt x="9459" y="0"/>
                  </a:cubicBezTo>
                  <a:cubicBezTo>
                    <a:pt x="4244" y="0"/>
                    <a:pt x="0" y="4244"/>
                    <a:pt x="0" y="9459"/>
                  </a:cubicBezTo>
                  <a:cubicBezTo>
                    <a:pt x="0" y="14673"/>
                    <a:pt x="4244" y="18918"/>
                    <a:pt x="9459" y="18918"/>
                  </a:cubicBezTo>
                  <a:cubicBezTo>
                    <a:pt x="11529" y="18918"/>
                    <a:pt x="13430" y="18228"/>
                    <a:pt x="14992" y="17095"/>
                  </a:cubicBezTo>
                  <a:lnTo>
                    <a:pt x="19497" y="21600"/>
                  </a:lnTo>
                  <a:lnTo>
                    <a:pt x="21600" y="19497"/>
                  </a:lnTo>
                  <a:close/>
                  <a:moveTo>
                    <a:pt x="9459" y="15943"/>
                  </a:moveTo>
                  <a:cubicBezTo>
                    <a:pt x="5885" y="15943"/>
                    <a:pt x="2975" y="13033"/>
                    <a:pt x="2975" y="9459"/>
                  </a:cubicBezTo>
                  <a:cubicBezTo>
                    <a:pt x="2975" y="5885"/>
                    <a:pt x="5885" y="2975"/>
                    <a:pt x="9459" y="2975"/>
                  </a:cubicBezTo>
                  <a:cubicBezTo>
                    <a:pt x="13033" y="2975"/>
                    <a:pt x="15943" y="5885"/>
                    <a:pt x="15943" y="9459"/>
                  </a:cubicBezTo>
                  <a:cubicBezTo>
                    <a:pt x="15943" y="13033"/>
                    <a:pt x="13039" y="15943"/>
                    <a:pt x="9459" y="15943"/>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69" name="Shape">
              <a:extLst>
                <a:ext uri="{FF2B5EF4-FFF2-40B4-BE49-F238E27FC236}">
                  <a16:creationId xmlns:a16="http://schemas.microsoft.com/office/drawing/2014/main" id="{16FFC2F0-03FC-CE43-9B74-53187EA41D58}"/>
                </a:ext>
              </a:extLst>
            </p:cNvPr>
            <p:cNvSpPr/>
            <p:nvPr/>
          </p:nvSpPr>
          <p:spPr>
            <a:xfrm>
              <a:off x="3670300" y="4127500"/>
              <a:ext cx="323342" cy="262414"/>
            </a:xfrm>
            <a:custGeom>
              <a:avLst/>
              <a:gdLst/>
              <a:ahLst/>
              <a:cxnLst>
                <a:cxn ang="0">
                  <a:pos x="wd2" y="hd2"/>
                </a:cxn>
                <a:cxn ang="5400000">
                  <a:pos x="wd2" y="hd2"/>
                </a:cxn>
                <a:cxn ang="10800000">
                  <a:pos x="wd2" y="hd2"/>
                </a:cxn>
                <a:cxn ang="16200000">
                  <a:pos x="wd2" y="hd2"/>
                </a:cxn>
              </a:cxnLst>
              <a:rect l="0" t="0" r="r" b="b"/>
              <a:pathLst>
                <a:path w="21600" h="21488" extrusionOk="0">
                  <a:moveTo>
                    <a:pt x="20845" y="7657"/>
                  </a:moveTo>
                  <a:lnTo>
                    <a:pt x="11716" y="335"/>
                  </a:lnTo>
                  <a:cubicBezTo>
                    <a:pt x="11156" y="-112"/>
                    <a:pt x="10444" y="-112"/>
                    <a:pt x="9884" y="335"/>
                  </a:cubicBezTo>
                  <a:lnTo>
                    <a:pt x="755" y="7657"/>
                  </a:lnTo>
                  <a:cubicBezTo>
                    <a:pt x="280" y="8041"/>
                    <a:pt x="0" y="8676"/>
                    <a:pt x="0" y="9372"/>
                  </a:cubicBezTo>
                  <a:lnTo>
                    <a:pt x="0" y="19429"/>
                  </a:lnTo>
                  <a:cubicBezTo>
                    <a:pt x="0" y="20562"/>
                    <a:pt x="747" y="21478"/>
                    <a:pt x="1671" y="21478"/>
                  </a:cubicBezTo>
                  <a:lnTo>
                    <a:pt x="6626" y="21478"/>
                  </a:lnTo>
                  <a:cubicBezTo>
                    <a:pt x="7551" y="21478"/>
                    <a:pt x="8297" y="20562"/>
                    <a:pt x="8297" y="19429"/>
                  </a:cubicBezTo>
                  <a:lnTo>
                    <a:pt x="8297" y="15643"/>
                  </a:lnTo>
                  <a:cubicBezTo>
                    <a:pt x="8297" y="13969"/>
                    <a:pt x="9281" y="12534"/>
                    <a:pt x="10537" y="12378"/>
                  </a:cubicBezTo>
                  <a:cubicBezTo>
                    <a:pt x="11275" y="12295"/>
                    <a:pt x="11945" y="12565"/>
                    <a:pt x="12480" y="13158"/>
                  </a:cubicBezTo>
                  <a:cubicBezTo>
                    <a:pt x="13006" y="13740"/>
                    <a:pt x="13303" y="14572"/>
                    <a:pt x="13303" y="15435"/>
                  </a:cubicBezTo>
                  <a:lnTo>
                    <a:pt x="13303" y="19439"/>
                  </a:lnTo>
                  <a:cubicBezTo>
                    <a:pt x="13303" y="20573"/>
                    <a:pt x="14049" y="21488"/>
                    <a:pt x="14974" y="21488"/>
                  </a:cubicBezTo>
                  <a:lnTo>
                    <a:pt x="19929" y="21488"/>
                  </a:lnTo>
                  <a:cubicBezTo>
                    <a:pt x="20853" y="21488"/>
                    <a:pt x="21600" y="20573"/>
                    <a:pt x="21600" y="19439"/>
                  </a:cubicBezTo>
                  <a:lnTo>
                    <a:pt x="21600" y="9383"/>
                  </a:lnTo>
                  <a:cubicBezTo>
                    <a:pt x="21600" y="8686"/>
                    <a:pt x="21320" y="8041"/>
                    <a:pt x="20845" y="765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0" name="Shape">
              <a:extLst>
                <a:ext uri="{FF2B5EF4-FFF2-40B4-BE49-F238E27FC236}">
                  <a16:creationId xmlns:a16="http://schemas.microsoft.com/office/drawing/2014/main" id="{1EC7E581-9152-644D-8185-0A43D0452463}"/>
                </a:ext>
              </a:extLst>
            </p:cNvPr>
            <p:cNvSpPr/>
            <p:nvPr/>
          </p:nvSpPr>
          <p:spPr>
            <a:xfrm>
              <a:off x="3644900" y="2336799"/>
              <a:ext cx="191517" cy="155418"/>
            </a:xfrm>
            <a:custGeom>
              <a:avLst/>
              <a:gdLst/>
              <a:ahLst/>
              <a:cxnLst>
                <a:cxn ang="0">
                  <a:pos x="wd2" y="hd2"/>
                </a:cxn>
                <a:cxn ang="5400000">
                  <a:pos x="wd2" y="hd2"/>
                </a:cxn>
                <a:cxn ang="10800000">
                  <a:pos x="wd2" y="hd2"/>
                </a:cxn>
                <a:cxn ang="16200000">
                  <a:pos x="wd2" y="hd2"/>
                </a:cxn>
              </a:cxnLst>
              <a:rect l="0" t="0" r="r" b="b"/>
              <a:pathLst>
                <a:path w="21600" h="21490" extrusionOk="0">
                  <a:moveTo>
                    <a:pt x="20841" y="7652"/>
                  </a:moveTo>
                  <a:lnTo>
                    <a:pt x="11717" y="329"/>
                  </a:lnTo>
                  <a:cubicBezTo>
                    <a:pt x="11158" y="-110"/>
                    <a:pt x="10442" y="-110"/>
                    <a:pt x="9883" y="329"/>
                  </a:cubicBezTo>
                  <a:lnTo>
                    <a:pt x="759" y="7652"/>
                  </a:lnTo>
                  <a:cubicBezTo>
                    <a:pt x="286" y="8038"/>
                    <a:pt x="0" y="8670"/>
                    <a:pt x="0" y="9373"/>
                  </a:cubicBezTo>
                  <a:lnTo>
                    <a:pt x="0" y="19435"/>
                  </a:lnTo>
                  <a:cubicBezTo>
                    <a:pt x="0" y="20559"/>
                    <a:pt x="745" y="21490"/>
                    <a:pt x="1676" y="21490"/>
                  </a:cubicBezTo>
                  <a:lnTo>
                    <a:pt x="6632" y="21490"/>
                  </a:lnTo>
                  <a:cubicBezTo>
                    <a:pt x="7549" y="21490"/>
                    <a:pt x="8308" y="20577"/>
                    <a:pt x="8308" y="19435"/>
                  </a:cubicBezTo>
                  <a:lnTo>
                    <a:pt x="8308" y="15660"/>
                  </a:lnTo>
                  <a:cubicBezTo>
                    <a:pt x="8308" y="13974"/>
                    <a:pt x="9296" y="12551"/>
                    <a:pt x="10542" y="12393"/>
                  </a:cubicBezTo>
                  <a:cubicBezTo>
                    <a:pt x="11273" y="12306"/>
                    <a:pt x="11946" y="12587"/>
                    <a:pt x="12476" y="13166"/>
                  </a:cubicBezTo>
                  <a:cubicBezTo>
                    <a:pt x="12991" y="13746"/>
                    <a:pt x="13292" y="14571"/>
                    <a:pt x="13292" y="15431"/>
                  </a:cubicBezTo>
                  <a:lnTo>
                    <a:pt x="13292" y="19435"/>
                  </a:lnTo>
                  <a:cubicBezTo>
                    <a:pt x="13292" y="20559"/>
                    <a:pt x="14037" y="21490"/>
                    <a:pt x="14968" y="21490"/>
                  </a:cubicBezTo>
                  <a:lnTo>
                    <a:pt x="19924" y="21490"/>
                  </a:lnTo>
                  <a:cubicBezTo>
                    <a:pt x="20841" y="21490"/>
                    <a:pt x="21600" y="20577"/>
                    <a:pt x="21600" y="19435"/>
                  </a:cubicBezTo>
                  <a:lnTo>
                    <a:pt x="21600" y="9373"/>
                  </a:lnTo>
                  <a:cubicBezTo>
                    <a:pt x="21586" y="8688"/>
                    <a:pt x="21313" y="8038"/>
                    <a:pt x="20841" y="7652"/>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1" name="Shape">
              <a:extLst>
                <a:ext uri="{FF2B5EF4-FFF2-40B4-BE49-F238E27FC236}">
                  <a16:creationId xmlns:a16="http://schemas.microsoft.com/office/drawing/2014/main" id="{7BA9DF68-EE24-2C4C-9551-AC93243BE637}"/>
                </a:ext>
              </a:extLst>
            </p:cNvPr>
            <p:cNvSpPr/>
            <p:nvPr/>
          </p:nvSpPr>
          <p:spPr>
            <a:xfrm>
              <a:off x="4140200" y="1879599"/>
              <a:ext cx="62104" cy="62232"/>
            </a:xfrm>
            <a:custGeom>
              <a:avLst/>
              <a:gdLst/>
              <a:ahLst/>
              <a:cxnLst>
                <a:cxn ang="0">
                  <a:pos x="wd2" y="hd2"/>
                </a:cxn>
                <a:cxn ang="5400000">
                  <a:pos x="wd2" y="hd2"/>
                </a:cxn>
                <a:cxn ang="10800000">
                  <a:pos x="wd2" y="hd2"/>
                </a:cxn>
                <a:cxn ang="16200000">
                  <a:pos x="wd2" y="hd2"/>
                </a:cxn>
              </a:cxnLst>
              <a:rect l="0" t="0" r="r" b="b"/>
              <a:pathLst>
                <a:path w="21556" h="21600" extrusionOk="0">
                  <a:moveTo>
                    <a:pt x="10756" y="21600"/>
                  </a:moveTo>
                  <a:cubicBezTo>
                    <a:pt x="16707" y="21600"/>
                    <a:pt x="21556" y="16751"/>
                    <a:pt x="21556" y="10800"/>
                  </a:cubicBezTo>
                  <a:cubicBezTo>
                    <a:pt x="21556" y="4849"/>
                    <a:pt x="16707" y="0"/>
                    <a:pt x="10756" y="0"/>
                  </a:cubicBezTo>
                  <a:cubicBezTo>
                    <a:pt x="4805" y="0"/>
                    <a:pt x="0" y="4849"/>
                    <a:pt x="0" y="10800"/>
                  </a:cubicBezTo>
                  <a:cubicBezTo>
                    <a:pt x="-44" y="16751"/>
                    <a:pt x="4805" y="21600"/>
                    <a:pt x="10756" y="21600"/>
                  </a:cubicBezTo>
                  <a:close/>
                  <a:moveTo>
                    <a:pt x="10756" y="3306"/>
                  </a:moveTo>
                  <a:cubicBezTo>
                    <a:pt x="14900" y="3306"/>
                    <a:pt x="18250" y="6656"/>
                    <a:pt x="18250" y="10800"/>
                  </a:cubicBezTo>
                  <a:cubicBezTo>
                    <a:pt x="18250" y="14944"/>
                    <a:pt x="14900" y="18294"/>
                    <a:pt x="10756" y="18294"/>
                  </a:cubicBezTo>
                  <a:cubicBezTo>
                    <a:pt x="6656" y="18294"/>
                    <a:pt x="3262" y="14944"/>
                    <a:pt x="3262" y="10800"/>
                  </a:cubicBezTo>
                  <a:cubicBezTo>
                    <a:pt x="3262" y="6700"/>
                    <a:pt x="6612" y="3306"/>
                    <a:pt x="10756" y="3306"/>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2" name="Shape">
              <a:extLst>
                <a:ext uri="{FF2B5EF4-FFF2-40B4-BE49-F238E27FC236}">
                  <a16:creationId xmlns:a16="http://schemas.microsoft.com/office/drawing/2014/main" id="{D295E5F6-C92C-D44C-9B84-1CE77CED63C0}"/>
                </a:ext>
              </a:extLst>
            </p:cNvPr>
            <p:cNvSpPr/>
            <p:nvPr/>
          </p:nvSpPr>
          <p:spPr>
            <a:xfrm>
              <a:off x="4114800" y="1943099"/>
              <a:ext cx="113793" cy="41657"/>
            </a:xfrm>
            <a:custGeom>
              <a:avLst/>
              <a:gdLst/>
              <a:ahLst/>
              <a:cxnLst>
                <a:cxn ang="0">
                  <a:pos x="wd2" y="hd2"/>
                </a:cxn>
                <a:cxn ang="5400000">
                  <a:pos x="wd2" y="hd2"/>
                </a:cxn>
                <a:cxn ang="10800000">
                  <a:pos x="wd2" y="hd2"/>
                </a:cxn>
                <a:cxn ang="16200000">
                  <a:pos x="wd2" y="hd2"/>
                </a:cxn>
              </a:cxnLst>
              <a:rect l="0" t="0" r="r" b="b"/>
              <a:pathLst>
                <a:path w="21600" h="21600" extrusionOk="0">
                  <a:moveTo>
                    <a:pt x="18635" y="0"/>
                  </a:moveTo>
                  <a:lnTo>
                    <a:pt x="2965" y="0"/>
                  </a:lnTo>
                  <a:cubicBezTo>
                    <a:pt x="1326" y="0"/>
                    <a:pt x="0" y="3622"/>
                    <a:pt x="0" y="8100"/>
                  </a:cubicBezTo>
                  <a:lnTo>
                    <a:pt x="0" y="21600"/>
                  </a:lnTo>
                  <a:lnTo>
                    <a:pt x="1808" y="21600"/>
                  </a:lnTo>
                  <a:lnTo>
                    <a:pt x="1808" y="8100"/>
                  </a:lnTo>
                  <a:cubicBezTo>
                    <a:pt x="1808" y="6322"/>
                    <a:pt x="2338" y="4939"/>
                    <a:pt x="2965" y="4939"/>
                  </a:cubicBezTo>
                  <a:lnTo>
                    <a:pt x="18635" y="4939"/>
                  </a:lnTo>
                  <a:cubicBezTo>
                    <a:pt x="19286" y="4939"/>
                    <a:pt x="19792" y="6388"/>
                    <a:pt x="19792" y="8100"/>
                  </a:cubicBezTo>
                  <a:lnTo>
                    <a:pt x="19792" y="21600"/>
                  </a:lnTo>
                  <a:lnTo>
                    <a:pt x="21600" y="21600"/>
                  </a:lnTo>
                  <a:lnTo>
                    <a:pt x="21600" y="8100"/>
                  </a:lnTo>
                  <a:cubicBezTo>
                    <a:pt x="21600" y="3622"/>
                    <a:pt x="20274" y="0"/>
                    <a:pt x="18635" y="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3" name="Shape">
              <a:extLst>
                <a:ext uri="{FF2B5EF4-FFF2-40B4-BE49-F238E27FC236}">
                  <a16:creationId xmlns:a16="http://schemas.microsoft.com/office/drawing/2014/main" id="{51FF8D23-38C3-0447-BA35-7BC6DA0DD3A4}"/>
                </a:ext>
              </a:extLst>
            </p:cNvPr>
            <p:cNvSpPr/>
            <p:nvPr/>
          </p:nvSpPr>
          <p:spPr>
            <a:xfrm>
              <a:off x="4064000" y="1803400"/>
              <a:ext cx="211074" cy="204629"/>
            </a:xfrm>
            <a:custGeom>
              <a:avLst/>
              <a:gdLst/>
              <a:ahLst/>
              <a:cxnLst>
                <a:cxn ang="0">
                  <a:pos x="wd2" y="hd2"/>
                </a:cxn>
                <a:cxn ang="5400000">
                  <a:pos x="wd2" y="hd2"/>
                </a:cxn>
                <a:cxn ang="10800000">
                  <a:pos x="wd2" y="hd2"/>
                </a:cxn>
                <a:cxn ang="16200000">
                  <a:pos x="wd2" y="hd2"/>
                </a:cxn>
              </a:cxnLst>
              <a:rect l="0" t="0" r="r" b="b"/>
              <a:pathLst>
                <a:path w="21600" h="21497" extrusionOk="0">
                  <a:moveTo>
                    <a:pt x="19378" y="4460"/>
                  </a:moveTo>
                  <a:lnTo>
                    <a:pt x="15557" y="4433"/>
                  </a:lnTo>
                  <a:lnTo>
                    <a:pt x="11541" y="311"/>
                  </a:lnTo>
                  <a:cubicBezTo>
                    <a:pt x="11125" y="-103"/>
                    <a:pt x="10475" y="-103"/>
                    <a:pt x="10059" y="311"/>
                  </a:cubicBezTo>
                  <a:lnTo>
                    <a:pt x="6004" y="4446"/>
                  </a:lnTo>
                  <a:lnTo>
                    <a:pt x="2222" y="4446"/>
                  </a:lnTo>
                  <a:cubicBezTo>
                    <a:pt x="1001" y="4446"/>
                    <a:pt x="0" y="5474"/>
                    <a:pt x="0" y="6728"/>
                  </a:cubicBezTo>
                  <a:lnTo>
                    <a:pt x="0" y="19216"/>
                  </a:lnTo>
                  <a:cubicBezTo>
                    <a:pt x="0" y="20470"/>
                    <a:pt x="1001" y="21497"/>
                    <a:pt x="2222" y="21497"/>
                  </a:cubicBezTo>
                  <a:lnTo>
                    <a:pt x="19378" y="21497"/>
                  </a:lnTo>
                  <a:cubicBezTo>
                    <a:pt x="20599" y="21497"/>
                    <a:pt x="21600" y="20470"/>
                    <a:pt x="21600" y="19216"/>
                  </a:cubicBezTo>
                  <a:lnTo>
                    <a:pt x="21600" y="6728"/>
                  </a:lnTo>
                  <a:cubicBezTo>
                    <a:pt x="21600" y="5487"/>
                    <a:pt x="20599" y="4460"/>
                    <a:pt x="19378" y="4460"/>
                  </a:cubicBezTo>
                  <a:close/>
                  <a:moveTo>
                    <a:pt x="20625" y="19229"/>
                  </a:moveTo>
                  <a:cubicBezTo>
                    <a:pt x="20625" y="19936"/>
                    <a:pt x="20066" y="20510"/>
                    <a:pt x="19378" y="20510"/>
                  </a:cubicBezTo>
                  <a:lnTo>
                    <a:pt x="2222" y="20510"/>
                  </a:lnTo>
                  <a:cubicBezTo>
                    <a:pt x="1534" y="20510"/>
                    <a:pt x="975" y="19936"/>
                    <a:pt x="975" y="19229"/>
                  </a:cubicBezTo>
                  <a:lnTo>
                    <a:pt x="975" y="6741"/>
                  </a:lnTo>
                  <a:cubicBezTo>
                    <a:pt x="975" y="6034"/>
                    <a:pt x="1534" y="5447"/>
                    <a:pt x="2222" y="5447"/>
                  </a:cubicBezTo>
                  <a:lnTo>
                    <a:pt x="6004" y="5447"/>
                  </a:lnTo>
                  <a:cubicBezTo>
                    <a:pt x="6277" y="5447"/>
                    <a:pt x="6537" y="5340"/>
                    <a:pt x="6745" y="5127"/>
                  </a:cubicBezTo>
                  <a:lnTo>
                    <a:pt x="10852" y="1004"/>
                  </a:lnTo>
                  <a:lnTo>
                    <a:pt x="14868" y="5127"/>
                  </a:lnTo>
                  <a:cubicBezTo>
                    <a:pt x="15063" y="5327"/>
                    <a:pt x="15323" y="5434"/>
                    <a:pt x="15609" y="5434"/>
                  </a:cubicBezTo>
                  <a:lnTo>
                    <a:pt x="19391" y="5434"/>
                  </a:lnTo>
                  <a:cubicBezTo>
                    <a:pt x="20079" y="5434"/>
                    <a:pt x="20638" y="6007"/>
                    <a:pt x="20638" y="6728"/>
                  </a:cubicBezTo>
                  <a:lnTo>
                    <a:pt x="20638" y="19229"/>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4" name="Shape">
              <a:extLst>
                <a:ext uri="{FF2B5EF4-FFF2-40B4-BE49-F238E27FC236}">
                  <a16:creationId xmlns:a16="http://schemas.microsoft.com/office/drawing/2014/main" id="{C740964C-576D-1C4F-AEF0-CCB1338B05DF}"/>
                </a:ext>
              </a:extLst>
            </p:cNvPr>
            <p:cNvSpPr/>
            <p:nvPr/>
          </p:nvSpPr>
          <p:spPr>
            <a:xfrm>
              <a:off x="3378200" y="4114799"/>
              <a:ext cx="62104" cy="62232"/>
            </a:xfrm>
            <a:custGeom>
              <a:avLst/>
              <a:gdLst/>
              <a:ahLst/>
              <a:cxnLst>
                <a:cxn ang="0">
                  <a:pos x="wd2" y="hd2"/>
                </a:cxn>
                <a:cxn ang="5400000">
                  <a:pos x="wd2" y="hd2"/>
                </a:cxn>
                <a:cxn ang="10800000">
                  <a:pos x="wd2" y="hd2"/>
                </a:cxn>
                <a:cxn ang="16200000">
                  <a:pos x="wd2" y="hd2"/>
                </a:cxn>
              </a:cxnLst>
              <a:rect l="0" t="0" r="r" b="b"/>
              <a:pathLst>
                <a:path w="21556" h="21600" extrusionOk="0">
                  <a:moveTo>
                    <a:pt x="10756" y="21600"/>
                  </a:moveTo>
                  <a:cubicBezTo>
                    <a:pt x="16707" y="21600"/>
                    <a:pt x="21556" y="16751"/>
                    <a:pt x="21556" y="10800"/>
                  </a:cubicBezTo>
                  <a:cubicBezTo>
                    <a:pt x="21556" y="4849"/>
                    <a:pt x="16707" y="0"/>
                    <a:pt x="10756" y="0"/>
                  </a:cubicBezTo>
                  <a:cubicBezTo>
                    <a:pt x="4805" y="0"/>
                    <a:pt x="0" y="4849"/>
                    <a:pt x="0" y="10800"/>
                  </a:cubicBezTo>
                  <a:cubicBezTo>
                    <a:pt x="-44" y="16795"/>
                    <a:pt x="4805" y="21600"/>
                    <a:pt x="10756" y="21600"/>
                  </a:cubicBezTo>
                  <a:close/>
                  <a:moveTo>
                    <a:pt x="10756" y="3350"/>
                  </a:moveTo>
                  <a:cubicBezTo>
                    <a:pt x="14900" y="3350"/>
                    <a:pt x="18250" y="6700"/>
                    <a:pt x="18250" y="10844"/>
                  </a:cubicBezTo>
                  <a:cubicBezTo>
                    <a:pt x="18250" y="14988"/>
                    <a:pt x="14900" y="18338"/>
                    <a:pt x="10756" y="18338"/>
                  </a:cubicBezTo>
                  <a:cubicBezTo>
                    <a:pt x="6656" y="18338"/>
                    <a:pt x="3262" y="14988"/>
                    <a:pt x="3262" y="10844"/>
                  </a:cubicBezTo>
                  <a:cubicBezTo>
                    <a:pt x="3262" y="6700"/>
                    <a:pt x="6612" y="3350"/>
                    <a:pt x="10756" y="335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5" name="Shape">
              <a:extLst>
                <a:ext uri="{FF2B5EF4-FFF2-40B4-BE49-F238E27FC236}">
                  <a16:creationId xmlns:a16="http://schemas.microsoft.com/office/drawing/2014/main" id="{F06E8DA2-650F-E84B-B16A-FB860C21400A}"/>
                </a:ext>
              </a:extLst>
            </p:cNvPr>
            <p:cNvSpPr/>
            <p:nvPr/>
          </p:nvSpPr>
          <p:spPr>
            <a:xfrm>
              <a:off x="3352800" y="4178299"/>
              <a:ext cx="113793" cy="41657"/>
            </a:xfrm>
            <a:custGeom>
              <a:avLst/>
              <a:gdLst/>
              <a:ahLst/>
              <a:cxnLst>
                <a:cxn ang="0">
                  <a:pos x="wd2" y="hd2"/>
                </a:cxn>
                <a:cxn ang="5400000">
                  <a:pos x="wd2" y="hd2"/>
                </a:cxn>
                <a:cxn ang="10800000">
                  <a:pos x="wd2" y="hd2"/>
                </a:cxn>
                <a:cxn ang="16200000">
                  <a:pos x="wd2" y="hd2"/>
                </a:cxn>
              </a:cxnLst>
              <a:rect l="0" t="0" r="r" b="b"/>
              <a:pathLst>
                <a:path w="21600" h="21600" extrusionOk="0">
                  <a:moveTo>
                    <a:pt x="18635" y="0"/>
                  </a:moveTo>
                  <a:lnTo>
                    <a:pt x="2965" y="0"/>
                  </a:lnTo>
                  <a:cubicBezTo>
                    <a:pt x="1326" y="0"/>
                    <a:pt x="0" y="3622"/>
                    <a:pt x="0" y="8100"/>
                  </a:cubicBezTo>
                  <a:lnTo>
                    <a:pt x="0" y="21600"/>
                  </a:lnTo>
                  <a:lnTo>
                    <a:pt x="1808" y="21600"/>
                  </a:lnTo>
                  <a:lnTo>
                    <a:pt x="1808" y="8100"/>
                  </a:lnTo>
                  <a:cubicBezTo>
                    <a:pt x="1808" y="6322"/>
                    <a:pt x="2338" y="4939"/>
                    <a:pt x="2965" y="4939"/>
                  </a:cubicBezTo>
                  <a:lnTo>
                    <a:pt x="18635" y="4939"/>
                  </a:lnTo>
                  <a:cubicBezTo>
                    <a:pt x="19286" y="4939"/>
                    <a:pt x="19792" y="6388"/>
                    <a:pt x="19792" y="8100"/>
                  </a:cubicBezTo>
                  <a:lnTo>
                    <a:pt x="19792" y="21600"/>
                  </a:lnTo>
                  <a:lnTo>
                    <a:pt x="21600" y="21600"/>
                  </a:lnTo>
                  <a:lnTo>
                    <a:pt x="21600" y="8100"/>
                  </a:lnTo>
                  <a:cubicBezTo>
                    <a:pt x="21600" y="3688"/>
                    <a:pt x="20274" y="0"/>
                    <a:pt x="18635" y="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6" name="Shape">
              <a:extLst>
                <a:ext uri="{FF2B5EF4-FFF2-40B4-BE49-F238E27FC236}">
                  <a16:creationId xmlns:a16="http://schemas.microsoft.com/office/drawing/2014/main" id="{ADA74E34-29E0-2349-AC0A-044B87564911}"/>
                </a:ext>
              </a:extLst>
            </p:cNvPr>
            <p:cNvSpPr/>
            <p:nvPr/>
          </p:nvSpPr>
          <p:spPr>
            <a:xfrm>
              <a:off x="3302000" y="4038600"/>
              <a:ext cx="211074" cy="204629"/>
            </a:xfrm>
            <a:custGeom>
              <a:avLst/>
              <a:gdLst/>
              <a:ahLst/>
              <a:cxnLst>
                <a:cxn ang="0">
                  <a:pos x="wd2" y="hd2"/>
                </a:cxn>
                <a:cxn ang="5400000">
                  <a:pos x="wd2" y="hd2"/>
                </a:cxn>
                <a:cxn ang="10800000">
                  <a:pos x="wd2" y="hd2"/>
                </a:cxn>
                <a:cxn ang="16200000">
                  <a:pos x="wd2" y="hd2"/>
                </a:cxn>
              </a:cxnLst>
              <a:rect l="0" t="0" r="r" b="b"/>
              <a:pathLst>
                <a:path w="21600" h="21497" extrusionOk="0">
                  <a:moveTo>
                    <a:pt x="19378" y="4460"/>
                  </a:moveTo>
                  <a:lnTo>
                    <a:pt x="15557" y="4433"/>
                  </a:lnTo>
                  <a:lnTo>
                    <a:pt x="11541" y="311"/>
                  </a:lnTo>
                  <a:cubicBezTo>
                    <a:pt x="11125" y="-103"/>
                    <a:pt x="10475" y="-103"/>
                    <a:pt x="10059" y="311"/>
                  </a:cubicBezTo>
                  <a:lnTo>
                    <a:pt x="6004" y="4446"/>
                  </a:lnTo>
                  <a:lnTo>
                    <a:pt x="2222" y="4446"/>
                  </a:lnTo>
                  <a:cubicBezTo>
                    <a:pt x="1001" y="4446"/>
                    <a:pt x="0" y="5474"/>
                    <a:pt x="0" y="6728"/>
                  </a:cubicBezTo>
                  <a:lnTo>
                    <a:pt x="0" y="19216"/>
                  </a:lnTo>
                  <a:cubicBezTo>
                    <a:pt x="0" y="20470"/>
                    <a:pt x="1001" y="21497"/>
                    <a:pt x="2222" y="21497"/>
                  </a:cubicBezTo>
                  <a:lnTo>
                    <a:pt x="19378" y="21497"/>
                  </a:lnTo>
                  <a:cubicBezTo>
                    <a:pt x="20599" y="21497"/>
                    <a:pt x="21600" y="20470"/>
                    <a:pt x="21600" y="19216"/>
                  </a:cubicBezTo>
                  <a:lnTo>
                    <a:pt x="21600" y="6728"/>
                  </a:lnTo>
                  <a:cubicBezTo>
                    <a:pt x="21600" y="5487"/>
                    <a:pt x="20599" y="4460"/>
                    <a:pt x="19378" y="4460"/>
                  </a:cubicBezTo>
                  <a:close/>
                  <a:moveTo>
                    <a:pt x="20625" y="19242"/>
                  </a:moveTo>
                  <a:cubicBezTo>
                    <a:pt x="20625" y="19949"/>
                    <a:pt x="20066" y="20523"/>
                    <a:pt x="19378" y="20523"/>
                  </a:cubicBezTo>
                  <a:lnTo>
                    <a:pt x="2222" y="20523"/>
                  </a:lnTo>
                  <a:cubicBezTo>
                    <a:pt x="1534" y="20523"/>
                    <a:pt x="975" y="19949"/>
                    <a:pt x="975" y="19242"/>
                  </a:cubicBezTo>
                  <a:lnTo>
                    <a:pt x="975" y="6755"/>
                  </a:lnTo>
                  <a:cubicBezTo>
                    <a:pt x="975" y="6047"/>
                    <a:pt x="1534" y="5460"/>
                    <a:pt x="2222" y="5460"/>
                  </a:cubicBezTo>
                  <a:lnTo>
                    <a:pt x="6004" y="5460"/>
                  </a:lnTo>
                  <a:cubicBezTo>
                    <a:pt x="6277" y="5460"/>
                    <a:pt x="6537" y="5354"/>
                    <a:pt x="6745" y="5154"/>
                  </a:cubicBezTo>
                  <a:lnTo>
                    <a:pt x="10852" y="1031"/>
                  </a:lnTo>
                  <a:lnTo>
                    <a:pt x="14868" y="5154"/>
                  </a:lnTo>
                  <a:cubicBezTo>
                    <a:pt x="15063" y="5354"/>
                    <a:pt x="15323" y="5460"/>
                    <a:pt x="15609" y="5460"/>
                  </a:cubicBezTo>
                  <a:lnTo>
                    <a:pt x="19391" y="5460"/>
                  </a:lnTo>
                  <a:cubicBezTo>
                    <a:pt x="20079" y="5460"/>
                    <a:pt x="20638" y="6034"/>
                    <a:pt x="20638" y="6755"/>
                  </a:cubicBezTo>
                  <a:lnTo>
                    <a:pt x="20638" y="19242"/>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7" name="Rectangle">
              <a:extLst>
                <a:ext uri="{FF2B5EF4-FFF2-40B4-BE49-F238E27FC236}">
                  <a16:creationId xmlns:a16="http://schemas.microsoft.com/office/drawing/2014/main" id="{737B2128-41CA-1149-8EEF-87ADE26E46C0}"/>
                </a:ext>
              </a:extLst>
            </p:cNvPr>
            <p:cNvSpPr/>
            <p:nvPr/>
          </p:nvSpPr>
          <p:spPr>
            <a:xfrm>
              <a:off x="1092200" y="3073400"/>
              <a:ext cx="255016" cy="9525"/>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8" name="Rectangle">
              <a:extLst>
                <a:ext uri="{FF2B5EF4-FFF2-40B4-BE49-F238E27FC236}">
                  <a16:creationId xmlns:a16="http://schemas.microsoft.com/office/drawing/2014/main" id="{7569D23D-5F32-714F-B4A9-A92AF698545F}"/>
                </a:ext>
              </a:extLst>
            </p:cNvPr>
            <p:cNvSpPr/>
            <p:nvPr/>
          </p:nvSpPr>
          <p:spPr>
            <a:xfrm>
              <a:off x="1092200" y="2984500"/>
              <a:ext cx="255016" cy="9525"/>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79" name="Rectangle">
              <a:extLst>
                <a:ext uri="{FF2B5EF4-FFF2-40B4-BE49-F238E27FC236}">
                  <a16:creationId xmlns:a16="http://schemas.microsoft.com/office/drawing/2014/main" id="{4BB26963-EAC7-3044-BB38-BCDE5B18B84F}"/>
                </a:ext>
              </a:extLst>
            </p:cNvPr>
            <p:cNvSpPr/>
            <p:nvPr/>
          </p:nvSpPr>
          <p:spPr>
            <a:xfrm>
              <a:off x="1092200" y="2895600"/>
              <a:ext cx="255016" cy="9525"/>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0" name="Square">
              <a:extLst>
                <a:ext uri="{FF2B5EF4-FFF2-40B4-BE49-F238E27FC236}">
                  <a16:creationId xmlns:a16="http://schemas.microsoft.com/office/drawing/2014/main" id="{9976E018-7A27-9B4C-B5EB-5350CE380DB1}"/>
                </a:ext>
              </a:extLst>
            </p:cNvPr>
            <p:cNvSpPr/>
            <p:nvPr/>
          </p:nvSpPr>
          <p:spPr>
            <a:xfrm>
              <a:off x="1041400" y="3060700"/>
              <a:ext cx="30100" cy="30100"/>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1" name="Square">
              <a:extLst>
                <a:ext uri="{FF2B5EF4-FFF2-40B4-BE49-F238E27FC236}">
                  <a16:creationId xmlns:a16="http://schemas.microsoft.com/office/drawing/2014/main" id="{96590B1A-6851-F84A-A2BC-2EC7B27AC52B}"/>
                </a:ext>
              </a:extLst>
            </p:cNvPr>
            <p:cNvSpPr/>
            <p:nvPr/>
          </p:nvSpPr>
          <p:spPr>
            <a:xfrm>
              <a:off x="1041400" y="2971800"/>
              <a:ext cx="30100" cy="30100"/>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2" name="Square">
              <a:extLst>
                <a:ext uri="{FF2B5EF4-FFF2-40B4-BE49-F238E27FC236}">
                  <a16:creationId xmlns:a16="http://schemas.microsoft.com/office/drawing/2014/main" id="{24EF334A-3C54-7943-82EC-21469EC53C3D}"/>
                </a:ext>
              </a:extLst>
            </p:cNvPr>
            <p:cNvSpPr/>
            <p:nvPr/>
          </p:nvSpPr>
          <p:spPr>
            <a:xfrm>
              <a:off x="1041400" y="2882900"/>
              <a:ext cx="30100" cy="30100"/>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3" name="Rectangle">
              <a:extLst>
                <a:ext uri="{FF2B5EF4-FFF2-40B4-BE49-F238E27FC236}">
                  <a16:creationId xmlns:a16="http://schemas.microsoft.com/office/drawing/2014/main" id="{A4B060E2-9313-EA42-95A0-40CDF54D0005}"/>
                </a:ext>
              </a:extLst>
            </p:cNvPr>
            <p:cNvSpPr/>
            <p:nvPr/>
          </p:nvSpPr>
          <p:spPr>
            <a:xfrm>
              <a:off x="4305300" y="3810000"/>
              <a:ext cx="195580" cy="7239"/>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4" name="Rectangle">
              <a:extLst>
                <a:ext uri="{FF2B5EF4-FFF2-40B4-BE49-F238E27FC236}">
                  <a16:creationId xmlns:a16="http://schemas.microsoft.com/office/drawing/2014/main" id="{FDE29265-7263-6743-89A6-D9C12A3FCC36}"/>
                </a:ext>
              </a:extLst>
            </p:cNvPr>
            <p:cNvSpPr/>
            <p:nvPr/>
          </p:nvSpPr>
          <p:spPr>
            <a:xfrm>
              <a:off x="4305300" y="3746500"/>
              <a:ext cx="195580" cy="7239"/>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5" name="Rectangle">
              <a:extLst>
                <a:ext uri="{FF2B5EF4-FFF2-40B4-BE49-F238E27FC236}">
                  <a16:creationId xmlns:a16="http://schemas.microsoft.com/office/drawing/2014/main" id="{D29A4ED1-2508-AB45-A7F3-7638F69C5338}"/>
                </a:ext>
              </a:extLst>
            </p:cNvPr>
            <p:cNvSpPr/>
            <p:nvPr/>
          </p:nvSpPr>
          <p:spPr>
            <a:xfrm>
              <a:off x="4305300" y="3670300"/>
              <a:ext cx="195580" cy="7239"/>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6" name="Square">
              <a:extLst>
                <a:ext uri="{FF2B5EF4-FFF2-40B4-BE49-F238E27FC236}">
                  <a16:creationId xmlns:a16="http://schemas.microsoft.com/office/drawing/2014/main" id="{FF20909D-F296-944F-93B2-4620EF79549B}"/>
                </a:ext>
              </a:extLst>
            </p:cNvPr>
            <p:cNvSpPr/>
            <p:nvPr/>
          </p:nvSpPr>
          <p:spPr>
            <a:xfrm>
              <a:off x="4267200" y="3797300"/>
              <a:ext cx="23115" cy="23115"/>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7" name="Square">
              <a:extLst>
                <a:ext uri="{FF2B5EF4-FFF2-40B4-BE49-F238E27FC236}">
                  <a16:creationId xmlns:a16="http://schemas.microsoft.com/office/drawing/2014/main" id="{213921BD-246A-304E-8C28-8C83A2CC4198}"/>
                </a:ext>
              </a:extLst>
            </p:cNvPr>
            <p:cNvSpPr/>
            <p:nvPr/>
          </p:nvSpPr>
          <p:spPr>
            <a:xfrm>
              <a:off x="4267200" y="3733800"/>
              <a:ext cx="23115" cy="23115"/>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8" name="Square">
              <a:extLst>
                <a:ext uri="{FF2B5EF4-FFF2-40B4-BE49-F238E27FC236}">
                  <a16:creationId xmlns:a16="http://schemas.microsoft.com/office/drawing/2014/main" id="{818564EE-7A9A-1643-9656-2DB0897B0118}"/>
                </a:ext>
              </a:extLst>
            </p:cNvPr>
            <p:cNvSpPr/>
            <p:nvPr/>
          </p:nvSpPr>
          <p:spPr>
            <a:xfrm>
              <a:off x="4267200" y="3670300"/>
              <a:ext cx="23115" cy="23115"/>
            </a:xfrm>
            <a:prstGeom prst="rect">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89" name="Shape">
              <a:extLst>
                <a:ext uri="{FF2B5EF4-FFF2-40B4-BE49-F238E27FC236}">
                  <a16:creationId xmlns:a16="http://schemas.microsoft.com/office/drawing/2014/main" id="{0E5647EC-5127-6C40-B8C5-8F180C372C3A}"/>
                </a:ext>
              </a:extLst>
            </p:cNvPr>
            <p:cNvSpPr/>
            <p:nvPr/>
          </p:nvSpPr>
          <p:spPr>
            <a:xfrm>
              <a:off x="4597400" y="1968500"/>
              <a:ext cx="204725" cy="204725"/>
            </a:xfrm>
            <a:custGeom>
              <a:avLst/>
              <a:gdLst/>
              <a:ahLst/>
              <a:cxnLst>
                <a:cxn ang="0">
                  <a:pos x="wd2" y="hd2"/>
                </a:cxn>
                <a:cxn ang="5400000">
                  <a:pos x="wd2" y="hd2"/>
                </a:cxn>
                <a:cxn ang="10800000">
                  <a:pos x="wd2" y="hd2"/>
                </a:cxn>
                <a:cxn ang="16200000">
                  <a:pos x="wd2" y="hd2"/>
                </a:cxn>
              </a:cxnLst>
              <a:rect l="0" t="0" r="r" b="b"/>
              <a:pathLst>
                <a:path w="21587" h="21600" extrusionOk="0">
                  <a:moveTo>
                    <a:pt x="10793" y="0"/>
                  </a:moveTo>
                  <a:cubicBezTo>
                    <a:pt x="4834" y="0"/>
                    <a:pt x="0" y="4851"/>
                    <a:pt x="0" y="10800"/>
                  </a:cubicBezTo>
                  <a:cubicBezTo>
                    <a:pt x="0" y="16763"/>
                    <a:pt x="4848" y="21600"/>
                    <a:pt x="10793" y="21600"/>
                  </a:cubicBezTo>
                  <a:cubicBezTo>
                    <a:pt x="16739" y="21600"/>
                    <a:pt x="21587" y="16749"/>
                    <a:pt x="21587" y="10800"/>
                  </a:cubicBezTo>
                  <a:cubicBezTo>
                    <a:pt x="21600" y="4837"/>
                    <a:pt x="16752" y="0"/>
                    <a:pt x="10793" y="0"/>
                  </a:cubicBezTo>
                  <a:close/>
                  <a:moveTo>
                    <a:pt x="10793" y="20608"/>
                  </a:moveTo>
                  <a:cubicBezTo>
                    <a:pt x="5397" y="20608"/>
                    <a:pt x="991" y="16213"/>
                    <a:pt x="991" y="10800"/>
                  </a:cubicBezTo>
                  <a:cubicBezTo>
                    <a:pt x="991" y="5400"/>
                    <a:pt x="5383" y="992"/>
                    <a:pt x="10793" y="992"/>
                  </a:cubicBezTo>
                  <a:cubicBezTo>
                    <a:pt x="16203" y="992"/>
                    <a:pt x="20596" y="5387"/>
                    <a:pt x="20596" y="10800"/>
                  </a:cubicBezTo>
                  <a:cubicBezTo>
                    <a:pt x="20596" y="16200"/>
                    <a:pt x="16203" y="20608"/>
                    <a:pt x="10793" y="20608"/>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0" name="Shape">
              <a:extLst>
                <a:ext uri="{FF2B5EF4-FFF2-40B4-BE49-F238E27FC236}">
                  <a16:creationId xmlns:a16="http://schemas.microsoft.com/office/drawing/2014/main" id="{3FE96F77-340A-DB44-A864-196F2E0A7BB3}"/>
                </a:ext>
              </a:extLst>
            </p:cNvPr>
            <p:cNvSpPr/>
            <p:nvPr/>
          </p:nvSpPr>
          <p:spPr>
            <a:xfrm>
              <a:off x="4648200" y="2019300"/>
              <a:ext cx="101093" cy="96140"/>
            </a:xfrm>
            <a:custGeom>
              <a:avLst/>
              <a:gdLst/>
              <a:ahLst/>
              <a:cxnLst>
                <a:cxn ang="0">
                  <a:pos x="wd2" y="hd2"/>
                </a:cxn>
                <a:cxn ang="5400000">
                  <a:pos x="wd2" y="hd2"/>
                </a:cxn>
                <a:cxn ang="10800000">
                  <a:pos x="wd2" y="hd2"/>
                </a:cxn>
                <a:cxn ang="16200000">
                  <a:pos x="wd2" y="hd2"/>
                </a:cxn>
              </a:cxnLst>
              <a:rect l="0" t="0" r="r" b="b"/>
              <a:pathLst>
                <a:path w="21600" h="21600" extrusionOk="0">
                  <a:moveTo>
                    <a:pt x="14138" y="7105"/>
                  </a:moveTo>
                  <a:lnTo>
                    <a:pt x="10800" y="0"/>
                  </a:lnTo>
                  <a:lnTo>
                    <a:pt x="7462" y="7105"/>
                  </a:lnTo>
                  <a:lnTo>
                    <a:pt x="0" y="8246"/>
                  </a:lnTo>
                  <a:lnTo>
                    <a:pt x="5400" y="13782"/>
                  </a:lnTo>
                  <a:lnTo>
                    <a:pt x="4125" y="21600"/>
                  </a:lnTo>
                  <a:lnTo>
                    <a:pt x="10800" y="17891"/>
                  </a:lnTo>
                  <a:lnTo>
                    <a:pt x="17475" y="21600"/>
                  </a:lnTo>
                  <a:lnTo>
                    <a:pt x="16200" y="13782"/>
                  </a:lnTo>
                  <a:lnTo>
                    <a:pt x="21600" y="8246"/>
                  </a:lnTo>
                  <a:lnTo>
                    <a:pt x="14138" y="7105"/>
                  </a:lnTo>
                  <a:close/>
                  <a:moveTo>
                    <a:pt x="14762" y="17691"/>
                  </a:moveTo>
                  <a:lnTo>
                    <a:pt x="10773" y="15494"/>
                  </a:lnTo>
                  <a:lnTo>
                    <a:pt x="6784" y="17691"/>
                  </a:lnTo>
                  <a:lnTo>
                    <a:pt x="7544" y="13011"/>
                  </a:lnTo>
                  <a:lnTo>
                    <a:pt x="4315" y="9701"/>
                  </a:lnTo>
                  <a:lnTo>
                    <a:pt x="8765" y="9017"/>
                  </a:lnTo>
                  <a:lnTo>
                    <a:pt x="10746" y="4765"/>
                  </a:lnTo>
                  <a:lnTo>
                    <a:pt x="12754" y="9017"/>
                  </a:lnTo>
                  <a:lnTo>
                    <a:pt x="17204" y="9701"/>
                  </a:lnTo>
                  <a:lnTo>
                    <a:pt x="13975" y="13011"/>
                  </a:lnTo>
                  <a:lnTo>
                    <a:pt x="14762" y="17691"/>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1" name="Shape">
              <a:extLst>
                <a:ext uri="{FF2B5EF4-FFF2-40B4-BE49-F238E27FC236}">
                  <a16:creationId xmlns:a16="http://schemas.microsoft.com/office/drawing/2014/main" id="{290A11FB-2DA3-5F40-84CE-E6C37901946E}"/>
                </a:ext>
              </a:extLst>
            </p:cNvPr>
            <p:cNvSpPr/>
            <p:nvPr/>
          </p:nvSpPr>
          <p:spPr>
            <a:xfrm>
              <a:off x="2692400" y="2959100"/>
              <a:ext cx="151639" cy="15163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8" y="0"/>
                    <a:pt x="0" y="4848"/>
                    <a:pt x="0" y="10800"/>
                  </a:cubicBezTo>
                  <a:cubicBezTo>
                    <a:pt x="0" y="16752"/>
                    <a:pt x="4848" y="21600"/>
                    <a:pt x="10800" y="21600"/>
                  </a:cubicBezTo>
                  <a:cubicBezTo>
                    <a:pt x="16752" y="21600"/>
                    <a:pt x="21600" y="16752"/>
                    <a:pt x="21600" y="10800"/>
                  </a:cubicBezTo>
                  <a:cubicBezTo>
                    <a:pt x="21600" y="4830"/>
                    <a:pt x="16752" y="0"/>
                    <a:pt x="10800" y="0"/>
                  </a:cubicBezTo>
                  <a:close/>
                  <a:moveTo>
                    <a:pt x="10800" y="20587"/>
                  </a:moveTo>
                  <a:cubicBezTo>
                    <a:pt x="5409" y="20587"/>
                    <a:pt x="1013" y="16191"/>
                    <a:pt x="1013" y="10800"/>
                  </a:cubicBezTo>
                  <a:cubicBezTo>
                    <a:pt x="1013" y="5409"/>
                    <a:pt x="5409" y="1013"/>
                    <a:pt x="10800" y="1013"/>
                  </a:cubicBezTo>
                  <a:cubicBezTo>
                    <a:pt x="16191" y="1013"/>
                    <a:pt x="20587" y="5409"/>
                    <a:pt x="20587" y="10800"/>
                  </a:cubicBezTo>
                  <a:cubicBezTo>
                    <a:pt x="20587" y="16191"/>
                    <a:pt x="16209" y="20587"/>
                    <a:pt x="10800" y="2058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2" name="Shape">
              <a:extLst>
                <a:ext uri="{FF2B5EF4-FFF2-40B4-BE49-F238E27FC236}">
                  <a16:creationId xmlns:a16="http://schemas.microsoft.com/office/drawing/2014/main" id="{78F61D2B-C88A-F249-8CC0-70FC6C394A8D}"/>
                </a:ext>
              </a:extLst>
            </p:cNvPr>
            <p:cNvSpPr/>
            <p:nvPr/>
          </p:nvSpPr>
          <p:spPr>
            <a:xfrm>
              <a:off x="2730500" y="2997200"/>
              <a:ext cx="74677" cy="71248"/>
            </a:xfrm>
            <a:custGeom>
              <a:avLst/>
              <a:gdLst/>
              <a:ahLst/>
              <a:cxnLst>
                <a:cxn ang="0">
                  <a:pos x="wd2" y="hd2"/>
                </a:cxn>
                <a:cxn ang="5400000">
                  <a:pos x="wd2" y="hd2"/>
                </a:cxn>
                <a:cxn ang="10800000">
                  <a:pos x="wd2" y="hd2"/>
                </a:cxn>
                <a:cxn ang="16200000">
                  <a:pos x="wd2" y="hd2"/>
                </a:cxn>
              </a:cxnLst>
              <a:rect l="0" t="0" r="r" b="b"/>
              <a:pathLst>
                <a:path w="21600" h="21600" extrusionOk="0">
                  <a:moveTo>
                    <a:pt x="14180" y="7084"/>
                  </a:moveTo>
                  <a:lnTo>
                    <a:pt x="10837" y="0"/>
                  </a:lnTo>
                  <a:lnTo>
                    <a:pt x="7494" y="7084"/>
                  </a:lnTo>
                  <a:lnTo>
                    <a:pt x="0" y="8240"/>
                  </a:lnTo>
                  <a:lnTo>
                    <a:pt x="5400" y="13784"/>
                  </a:lnTo>
                  <a:lnTo>
                    <a:pt x="4114" y="21600"/>
                  </a:lnTo>
                  <a:lnTo>
                    <a:pt x="10800" y="17904"/>
                  </a:lnTo>
                  <a:lnTo>
                    <a:pt x="17486" y="21600"/>
                  </a:lnTo>
                  <a:lnTo>
                    <a:pt x="16200" y="13784"/>
                  </a:lnTo>
                  <a:lnTo>
                    <a:pt x="21600" y="8278"/>
                  </a:lnTo>
                  <a:lnTo>
                    <a:pt x="14180" y="7084"/>
                  </a:lnTo>
                  <a:close/>
                  <a:moveTo>
                    <a:pt x="14841" y="17673"/>
                  </a:moveTo>
                  <a:lnTo>
                    <a:pt x="10837" y="15478"/>
                  </a:lnTo>
                  <a:lnTo>
                    <a:pt x="6869" y="17673"/>
                  </a:lnTo>
                  <a:lnTo>
                    <a:pt x="7641" y="13014"/>
                  </a:lnTo>
                  <a:lnTo>
                    <a:pt x="4408" y="9703"/>
                  </a:lnTo>
                  <a:lnTo>
                    <a:pt x="8853" y="9010"/>
                  </a:lnTo>
                  <a:lnTo>
                    <a:pt x="10837" y="4774"/>
                  </a:lnTo>
                  <a:lnTo>
                    <a:pt x="12820" y="9010"/>
                  </a:lnTo>
                  <a:lnTo>
                    <a:pt x="17265" y="9703"/>
                  </a:lnTo>
                  <a:lnTo>
                    <a:pt x="14033" y="13014"/>
                  </a:lnTo>
                  <a:lnTo>
                    <a:pt x="14841" y="17673"/>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3" name="Shape">
              <a:extLst>
                <a:ext uri="{FF2B5EF4-FFF2-40B4-BE49-F238E27FC236}">
                  <a16:creationId xmlns:a16="http://schemas.microsoft.com/office/drawing/2014/main" id="{23284AD1-776C-CA43-AE55-1116F5CB4E82}"/>
                </a:ext>
              </a:extLst>
            </p:cNvPr>
            <p:cNvSpPr/>
            <p:nvPr/>
          </p:nvSpPr>
          <p:spPr>
            <a:xfrm>
              <a:off x="4013200" y="4025900"/>
              <a:ext cx="101093" cy="96140"/>
            </a:xfrm>
            <a:custGeom>
              <a:avLst/>
              <a:gdLst/>
              <a:ahLst/>
              <a:cxnLst>
                <a:cxn ang="0">
                  <a:pos x="wd2" y="hd2"/>
                </a:cxn>
                <a:cxn ang="5400000">
                  <a:pos x="wd2" y="hd2"/>
                </a:cxn>
                <a:cxn ang="10800000">
                  <a:pos x="wd2" y="hd2"/>
                </a:cxn>
                <a:cxn ang="16200000">
                  <a:pos x="wd2" y="hd2"/>
                </a:cxn>
              </a:cxnLst>
              <a:rect l="0" t="0" r="r" b="b"/>
              <a:pathLst>
                <a:path w="21600" h="21600" extrusionOk="0">
                  <a:moveTo>
                    <a:pt x="14138" y="7105"/>
                  </a:moveTo>
                  <a:lnTo>
                    <a:pt x="10800" y="0"/>
                  </a:lnTo>
                  <a:lnTo>
                    <a:pt x="7462" y="7105"/>
                  </a:lnTo>
                  <a:lnTo>
                    <a:pt x="0" y="8246"/>
                  </a:lnTo>
                  <a:lnTo>
                    <a:pt x="5400" y="13782"/>
                  </a:lnTo>
                  <a:lnTo>
                    <a:pt x="4125" y="21600"/>
                  </a:lnTo>
                  <a:lnTo>
                    <a:pt x="10800" y="17891"/>
                  </a:lnTo>
                  <a:lnTo>
                    <a:pt x="17475" y="21600"/>
                  </a:lnTo>
                  <a:lnTo>
                    <a:pt x="16200" y="13782"/>
                  </a:lnTo>
                  <a:lnTo>
                    <a:pt x="21600" y="8246"/>
                  </a:lnTo>
                  <a:lnTo>
                    <a:pt x="14138" y="7105"/>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4" name="Shape">
              <a:extLst>
                <a:ext uri="{FF2B5EF4-FFF2-40B4-BE49-F238E27FC236}">
                  <a16:creationId xmlns:a16="http://schemas.microsoft.com/office/drawing/2014/main" id="{814F60ED-A495-C94F-88D2-2B5DBA05D56E}"/>
                </a:ext>
              </a:extLst>
            </p:cNvPr>
            <p:cNvSpPr/>
            <p:nvPr/>
          </p:nvSpPr>
          <p:spPr>
            <a:xfrm>
              <a:off x="2590800" y="3479800"/>
              <a:ext cx="101093" cy="96140"/>
            </a:xfrm>
            <a:custGeom>
              <a:avLst/>
              <a:gdLst/>
              <a:ahLst/>
              <a:cxnLst>
                <a:cxn ang="0">
                  <a:pos x="wd2" y="hd2"/>
                </a:cxn>
                <a:cxn ang="5400000">
                  <a:pos x="wd2" y="hd2"/>
                </a:cxn>
                <a:cxn ang="10800000">
                  <a:pos x="wd2" y="hd2"/>
                </a:cxn>
                <a:cxn ang="16200000">
                  <a:pos x="wd2" y="hd2"/>
                </a:cxn>
              </a:cxnLst>
              <a:rect l="0" t="0" r="r" b="b"/>
              <a:pathLst>
                <a:path w="21600" h="21600" extrusionOk="0">
                  <a:moveTo>
                    <a:pt x="14138" y="7105"/>
                  </a:moveTo>
                  <a:lnTo>
                    <a:pt x="10800" y="0"/>
                  </a:lnTo>
                  <a:lnTo>
                    <a:pt x="7462" y="7105"/>
                  </a:lnTo>
                  <a:lnTo>
                    <a:pt x="0" y="8246"/>
                  </a:lnTo>
                  <a:lnTo>
                    <a:pt x="5400" y="13782"/>
                  </a:lnTo>
                  <a:lnTo>
                    <a:pt x="4125" y="21600"/>
                  </a:lnTo>
                  <a:lnTo>
                    <a:pt x="10800" y="17891"/>
                  </a:lnTo>
                  <a:lnTo>
                    <a:pt x="17475" y="21600"/>
                  </a:lnTo>
                  <a:lnTo>
                    <a:pt x="16200" y="13782"/>
                  </a:lnTo>
                  <a:lnTo>
                    <a:pt x="21600" y="8246"/>
                  </a:lnTo>
                  <a:lnTo>
                    <a:pt x="14138" y="7105"/>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5" name="Shape">
              <a:extLst>
                <a:ext uri="{FF2B5EF4-FFF2-40B4-BE49-F238E27FC236}">
                  <a16:creationId xmlns:a16="http://schemas.microsoft.com/office/drawing/2014/main" id="{E1BD0209-358A-F64C-859E-2842DE00649B}"/>
                </a:ext>
              </a:extLst>
            </p:cNvPr>
            <p:cNvSpPr/>
            <p:nvPr/>
          </p:nvSpPr>
          <p:spPr>
            <a:xfrm>
              <a:off x="3162300" y="4064000"/>
              <a:ext cx="70486" cy="67056"/>
            </a:xfrm>
            <a:custGeom>
              <a:avLst/>
              <a:gdLst/>
              <a:ahLst/>
              <a:cxnLst>
                <a:cxn ang="0">
                  <a:pos x="wd2" y="hd2"/>
                </a:cxn>
                <a:cxn ang="5400000">
                  <a:pos x="wd2" y="hd2"/>
                </a:cxn>
                <a:cxn ang="10800000">
                  <a:pos x="wd2" y="hd2"/>
                </a:cxn>
                <a:cxn ang="16200000">
                  <a:pos x="wd2" y="hd2"/>
                </a:cxn>
              </a:cxnLst>
              <a:rect l="0" t="0" r="r" b="b"/>
              <a:pathLst>
                <a:path w="21600" h="21600" extrusionOk="0">
                  <a:moveTo>
                    <a:pt x="14166" y="7118"/>
                  </a:moveTo>
                  <a:lnTo>
                    <a:pt x="10819" y="0"/>
                  </a:lnTo>
                  <a:lnTo>
                    <a:pt x="7472" y="7118"/>
                  </a:lnTo>
                  <a:lnTo>
                    <a:pt x="0" y="8264"/>
                  </a:lnTo>
                  <a:lnTo>
                    <a:pt x="5410" y="13786"/>
                  </a:lnTo>
                  <a:lnTo>
                    <a:pt x="4125" y="21600"/>
                  </a:lnTo>
                  <a:lnTo>
                    <a:pt x="10781" y="17918"/>
                  </a:lnTo>
                  <a:lnTo>
                    <a:pt x="17475" y="21600"/>
                  </a:lnTo>
                  <a:lnTo>
                    <a:pt x="16190" y="13786"/>
                  </a:lnTo>
                  <a:lnTo>
                    <a:pt x="21600" y="8264"/>
                  </a:lnTo>
                  <a:lnTo>
                    <a:pt x="14166" y="711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6" name="Shape">
              <a:extLst>
                <a:ext uri="{FF2B5EF4-FFF2-40B4-BE49-F238E27FC236}">
                  <a16:creationId xmlns:a16="http://schemas.microsoft.com/office/drawing/2014/main" id="{EEE5CE1E-6564-2344-A5B6-415CACBC2699}"/>
                </a:ext>
              </a:extLst>
            </p:cNvPr>
            <p:cNvSpPr/>
            <p:nvPr/>
          </p:nvSpPr>
          <p:spPr>
            <a:xfrm>
              <a:off x="3962400" y="1816100"/>
              <a:ext cx="70486" cy="67056"/>
            </a:xfrm>
            <a:custGeom>
              <a:avLst/>
              <a:gdLst/>
              <a:ahLst/>
              <a:cxnLst>
                <a:cxn ang="0">
                  <a:pos x="wd2" y="hd2"/>
                </a:cxn>
                <a:cxn ang="5400000">
                  <a:pos x="wd2" y="hd2"/>
                </a:cxn>
                <a:cxn ang="10800000">
                  <a:pos x="wd2" y="hd2"/>
                </a:cxn>
                <a:cxn ang="16200000">
                  <a:pos x="wd2" y="hd2"/>
                </a:cxn>
              </a:cxnLst>
              <a:rect l="0" t="0" r="r" b="b"/>
              <a:pathLst>
                <a:path w="21600" h="21600" extrusionOk="0">
                  <a:moveTo>
                    <a:pt x="14166" y="7118"/>
                  </a:moveTo>
                  <a:lnTo>
                    <a:pt x="10819" y="0"/>
                  </a:lnTo>
                  <a:lnTo>
                    <a:pt x="7472" y="7118"/>
                  </a:lnTo>
                  <a:lnTo>
                    <a:pt x="0" y="8264"/>
                  </a:lnTo>
                  <a:lnTo>
                    <a:pt x="5410" y="13786"/>
                  </a:lnTo>
                  <a:lnTo>
                    <a:pt x="4125" y="21600"/>
                  </a:lnTo>
                  <a:lnTo>
                    <a:pt x="10781" y="17918"/>
                  </a:lnTo>
                  <a:lnTo>
                    <a:pt x="17475" y="21600"/>
                  </a:lnTo>
                  <a:lnTo>
                    <a:pt x="16190" y="13786"/>
                  </a:lnTo>
                  <a:lnTo>
                    <a:pt x="21600" y="8264"/>
                  </a:lnTo>
                  <a:lnTo>
                    <a:pt x="14166" y="711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7" name="Shape">
              <a:extLst>
                <a:ext uri="{FF2B5EF4-FFF2-40B4-BE49-F238E27FC236}">
                  <a16:creationId xmlns:a16="http://schemas.microsoft.com/office/drawing/2014/main" id="{7B6BA5FA-E1CF-714D-A819-B413A70E8D7D}"/>
                </a:ext>
              </a:extLst>
            </p:cNvPr>
            <p:cNvSpPr/>
            <p:nvPr/>
          </p:nvSpPr>
          <p:spPr>
            <a:xfrm>
              <a:off x="3251200" y="1257299"/>
              <a:ext cx="124587" cy="118492"/>
            </a:xfrm>
            <a:custGeom>
              <a:avLst/>
              <a:gdLst/>
              <a:ahLst/>
              <a:cxnLst>
                <a:cxn ang="0">
                  <a:pos x="wd2" y="hd2"/>
                </a:cxn>
                <a:cxn ang="5400000">
                  <a:pos x="wd2" y="hd2"/>
                </a:cxn>
                <a:cxn ang="10800000">
                  <a:pos x="wd2" y="hd2"/>
                </a:cxn>
                <a:cxn ang="16200000">
                  <a:pos x="wd2" y="hd2"/>
                </a:cxn>
              </a:cxnLst>
              <a:rect l="0" t="0" r="r" b="b"/>
              <a:pathLst>
                <a:path w="21600" h="21600" extrusionOk="0">
                  <a:moveTo>
                    <a:pt x="14158" y="7107"/>
                  </a:moveTo>
                  <a:lnTo>
                    <a:pt x="10811" y="0"/>
                  </a:lnTo>
                  <a:lnTo>
                    <a:pt x="7464" y="7107"/>
                  </a:lnTo>
                  <a:lnTo>
                    <a:pt x="0" y="8242"/>
                  </a:lnTo>
                  <a:lnTo>
                    <a:pt x="5416" y="13775"/>
                  </a:lnTo>
                  <a:lnTo>
                    <a:pt x="4139" y="21600"/>
                  </a:lnTo>
                  <a:lnTo>
                    <a:pt x="10811" y="17896"/>
                  </a:lnTo>
                  <a:lnTo>
                    <a:pt x="17483" y="21600"/>
                  </a:lnTo>
                  <a:lnTo>
                    <a:pt x="16205" y="13775"/>
                  </a:lnTo>
                  <a:lnTo>
                    <a:pt x="21600" y="8242"/>
                  </a:lnTo>
                  <a:lnTo>
                    <a:pt x="14158" y="7107"/>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8" name="Shape">
              <a:extLst>
                <a:ext uri="{FF2B5EF4-FFF2-40B4-BE49-F238E27FC236}">
                  <a16:creationId xmlns:a16="http://schemas.microsoft.com/office/drawing/2014/main" id="{6EE853CB-CCC4-D949-B90D-0FD99CF432D5}"/>
                </a:ext>
              </a:extLst>
            </p:cNvPr>
            <p:cNvSpPr/>
            <p:nvPr/>
          </p:nvSpPr>
          <p:spPr>
            <a:xfrm>
              <a:off x="1727200" y="4000500"/>
              <a:ext cx="70486" cy="67056"/>
            </a:xfrm>
            <a:custGeom>
              <a:avLst/>
              <a:gdLst/>
              <a:ahLst/>
              <a:cxnLst>
                <a:cxn ang="0">
                  <a:pos x="wd2" y="hd2"/>
                </a:cxn>
                <a:cxn ang="5400000">
                  <a:pos x="wd2" y="hd2"/>
                </a:cxn>
                <a:cxn ang="10800000">
                  <a:pos x="wd2" y="hd2"/>
                </a:cxn>
                <a:cxn ang="16200000">
                  <a:pos x="wd2" y="hd2"/>
                </a:cxn>
              </a:cxnLst>
              <a:rect l="0" t="0" r="r" b="b"/>
              <a:pathLst>
                <a:path w="21600" h="21600" extrusionOk="0">
                  <a:moveTo>
                    <a:pt x="14166" y="7118"/>
                  </a:moveTo>
                  <a:lnTo>
                    <a:pt x="10819" y="0"/>
                  </a:lnTo>
                  <a:lnTo>
                    <a:pt x="7472" y="7118"/>
                  </a:lnTo>
                  <a:lnTo>
                    <a:pt x="0" y="8264"/>
                  </a:lnTo>
                  <a:lnTo>
                    <a:pt x="5410" y="13786"/>
                  </a:lnTo>
                  <a:lnTo>
                    <a:pt x="4125" y="21600"/>
                  </a:lnTo>
                  <a:lnTo>
                    <a:pt x="10781" y="17918"/>
                  </a:lnTo>
                  <a:lnTo>
                    <a:pt x="17475" y="21600"/>
                  </a:lnTo>
                  <a:lnTo>
                    <a:pt x="16190" y="13786"/>
                  </a:lnTo>
                  <a:lnTo>
                    <a:pt x="21600" y="8264"/>
                  </a:lnTo>
                  <a:lnTo>
                    <a:pt x="14166" y="711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99" name="Shape">
              <a:extLst>
                <a:ext uri="{FF2B5EF4-FFF2-40B4-BE49-F238E27FC236}">
                  <a16:creationId xmlns:a16="http://schemas.microsoft.com/office/drawing/2014/main" id="{86952093-CA08-2E48-B9D3-5EB459696120}"/>
                </a:ext>
              </a:extLst>
            </p:cNvPr>
            <p:cNvSpPr/>
            <p:nvPr/>
          </p:nvSpPr>
          <p:spPr>
            <a:xfrm>
              <a:off x="2260600" y="3581400"/>
              <a:ext cx="70486" cy="67056"/>
            </a:xfrm>
            <a:custGeom>
              <a:avLst/>
              <a:gdLst/>
              <a:ahLst/>
              <a:cxnLst>
                <a:cxn ang="0">
                  <a:pos x="wd2" y="hd2"/>
                </a:cxn>
                <a:cxn ang="5400000">
                  <a:pos x="wd2" y="hd2"/>
                </a:cxn>
                <a:cxn ang="10800000">
                  <a:pos x="wd2" y="hd2"/>
                </a:cxn>
                <a:cxn ang="16200000">
                  <a:pos x="wd2" y="hd2"/>
                </a:cxn>
              </a:cxnLst>
              <a:rect l="0" t="0" r="r" b="b"/>
              <a:pathLst>
                <a:path w="21600" h="21600" extrusionOk="0">
                  <a:moveTo>
                    <a:pt x="14166" y="7118"/>
                  </a:moveTo>
                  <a:lnTo>
                    <a:pt x="10819" y="0"/>
                  </a:lnTo>
                  <a:lnTo>
                    <a:pt x="7472" y="7118"/>
                  </a:lnTo>
                  <a:lnTo>
                    <a:pt x="0" y="8264"/>
                  </a:lnTo>
                  <a:lnTo>
                    <a:pt x="5410" y="13786"/>
                  </a:lnTo>
                  <a:lnTo>
                    <a:pt x="4125" y="21600"/>
                  </a:lnTo>
                  <a:lnTo>
                    <a:pt x="10781" y="17918"/>
                  </a:lnTo>
                  <a:lnTo>
                    <a:pt x="17475" y="21600"/>
                  </a:lnTo>
                  <a:lnTo>
                    <a:pt x="16190" y="13786"/>
                  </a:lnTo>
                  <a:lnTo>
                    <a:pt x="21600" y="8264"/>
                  </a:lnTo>
                  <a:lnTo>
                    <a:pt x="14166" y="711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0" name="Shape">
              <a:extLst>
                <a:ext uri="{FF2B5EF4-FFF2-40B4-BE49-F238E27FC236}">
                  <a16:creationId xmlns:a16="http://schemas.microsoft.com/office/drawing/2014/main" id="{D13C4419-E744-B04E-950D-5C309CD38B27}"/>
                </a:ext>
              </a:extLst>
            </p:cNvPr>
            <p:cNvSpPr/>
            <p:nvPr/>
          </p:nvSpPr>
          <p:spPr>
            <a:xfrm>
              <a:off x="1104900" y="3492500"/>
              <a:ext cx="70486" cy="67056"/>
            </a:xfrm>
            <a:custGeom>
              <a:avLst/>
              <a:gdLst/>
              <a:ahLst/>
              <a:cxnLst>
                <a:cxn ang="0">
                  <a:pos x="wd2" y="hd2"/>
                </a:cxn>
                <a:cxn ang="5400000">
                  <a:pos x="wd2" y="hd2"/>
                </a:cxn>
                <a:cxn ang="10800000">
                  <a:pos x="wd2" y="hd2"/>
                </a:cxn>
                <a:cxn ang="16200000">
                  <a:pos x="wd2" y="hd2"/>
                </a:cxn>
              </a:cxnLst>
              <a:rect l="0" t="0" r="r" b="b"/>
              <a:pathLst>
                <a:path w="21600" h="21600" extrusionOk="0">
                  <a:moveTo>
                    <a:pt x="14166" y="7118"/>
                  </a:moveTo>
                  <a:lnTo>
                    <a:pt x="10819" y="0"/>
                  </a:lnTo>
                  <a:lnTo>
                    <a:pt x="7472" y="7118"/>
                  </a:lnTo>
                  <a:lnTo>
                    <a:pt x="0" y="8264"/>
                  </a:lnTo>
                  <a:lnTo>
                    <a:pt x="5410" y="13786"/>
                  </a:lnTo>
                  <a:lnTo>
                    <a:pt x="4125" y="21600"/>
                  </a:lnTo>
                  <a:lnTo>
                    <a:pt x="10781" y="17918"/>
                  </a:lnTo>
                  <a:lnTo>
                    <a:pt x="17475" y="21600"/>
                  </a:lnTo>
                  <a:lnTo>
                    <a:pt x="16190" y="13786"/>
                  </a:lnTo>
                  <a:lnTo>
                    <a:pt x="21600" y="8264"/>
                  </a:lnTo>
                  <a:lnTo>
                    <a:pt x="14166" y="711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1" name="Shape">
              <a:extLst>
                <a:ext uri="{FF2B5EF4-FFF2-40B4-BE49-F238E27FC236}">
                  <a16:creationId xmlns:a16="http://schemas.microsoft.com/office/drawing/2014/main" id="{5F8A9306-AE40-9E42-8AD5-417F1E453ED2}"/>
                </a:ext>
              </a:extLst>
            </p:cNvPr>
            <p:cNvSpPr/>
            <p:nvPr/>
          </p:nvSpPr>
          <p:spPr>
            <a:xfrm>
              <a:off x="4292599" y="1790700"/>
              <a:ext cx="285498" cy="243205"/>
            </a:xfrm>
            <a:custGeom>
              <a:avLst/>
              <a:gdLst/>
              <a:ahLst/>
              <a:cxnLst>
                <a:cxn ang="0">
                  <a:pos x="wd2" y="hd2"/>
                </a:cxn>
                <a:cxn ang="5400000">
                  <a:pos x="wd2" y="hd2"/>
                </a:cxn>
                <a:cxn ang="10800000">
                  <a:pos x="wd2" y="hd2"/>
                </a:cxn>
                <a:cxn ang="16200000">
                  <a:pos x="wd2" y="hd2"/>
                </a:cxn>
              </a:cxnLst>
              <a:rect l="0" t="0" r="r" b="b"/>
              <a:pathLst>
                <a:path w="21600" h="21600" extrusionOk="0">
                  <a:moveTo>
                    <a:pt x="19428" y="0"/>
                  </a:moveTo>
                  <a:lnTo>
                    <a:pt x="2162" y="0"/>
                  </a:lnTo>
                  <a:cubicBezTo>
                    <a:pt x="961" y="0"/>
                    <a:pt x="0" y="1139"/>
                    <a:pt x="0" y="2538"/>
                  </a:cubicBezTo>
                  <a:lnTo>
                    <a:pt x="0" y="14043"/>
                  </a:lnTo>
                  <a:cubicBezTo>
                    <a:pt x="0" y="15453"/>
                    <a:pt x="970" y="16581"/>
                    <a:pt x="2162" y="16581"/>
                  </a:cubicBezTo>
                  <a:lnTo>
                    <a:pt x="7639" y="16581"/>
                  </a:lnTo>
                  <a:lnTo>
                    <a:pt x="10800" y="21600"/>
                  </a:lnTo>
                  <a:lnTo>
                    <a:pt x="13961" y="16581"/>
                  </a:lnTo>
                  <a:lnTo>
                    <a:pt x="19438" y="16581"/>
                  </a:lnTo>
                  <a:cubicBezTo>
                    <a:pt x="20639" y="16581"/>
                    <a:pt x="21600" y="15441"/>
                    <a:pt x="21600" y="14043"/>
                  </a:cubicBezTo>
                  <a:lnTo>
                    <a:pt x="21600" y="2538"/>
                  </a:lnTo>
                  <a:cubicBezTo>
                    <a:pt x="21590" y="1139"/>
                    <a:pt x="20620" y="0"/>
                    <a:pt x="19428" y="0"/>
                  </a:cubicBezTo>
                  <a:close/>
                  <a:moveTo>
                    <a:pt x="15133" y="13400"/>
                  </a:moveTo>
                  <a:lnTo>
                    <a:pt x="12962" y="12712"/>
                  </a:lnTo>
                  <a:cubicBezTo>
                    <a:pt x="12318" y="13152"/>
                    <a:pt x="11578" y="13400"/>
                    <a:pt x="10781" y="13400"/>
                  </a:cubicBezTo>
                  <a:cubicBezTo>
                    <a:pt x="8379" y="13400"/>
                    <a:pt x="6438" y="11121"/>
                    <a:pt x="6438" y="8302"/>
                  </a:cubicBezTo>
                  <a:cubicBezTo>
                    <a:pt x="6438" y="5482"/>
                    <a:pt x="8379" y="3203"/>
                    <a:pt x="10781" y="3203"/>
                  </a:cubicBezTo>
                  <a:cubicBezTo>
                    <a:pt x="13183" y="3203"/>
                    <a:pt x="15124" y="5482"/>
                    <a:pt x="15124" y="8302"/>
                  </a:cubicBezTo>
                  <a:cubicBezTo>
                    <a:pt x="15124" y="9238"/>
                    <a:pt x="14903" y="10106"/>
                    <a:pt x="14538" y="10862"/>
                  </a:cubicBezTo>
                  <a:lnTo>
                    <a:pt x="15133" y="1340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2" name="Shape">
              <a:extLst>
                <a:ext uri="{FF2B5EF4-FFF2-40B4-BE49-F238E27FC236}">
                  <a16:creationId xmlns:a16="http://schemas.microsoft.com/office/drawing/2014/main" id="{C9D5860D-5E5B-D94F-BE24-CBEBCB5E51A3}"/>
                </a:ext>
              </a:extLst>
            </p:cNvPr>
            <p:cNvSpPr/>
            <p:nvPr/>
          </p:nvSpPr>
          <p:spPr>
            <a:xfrm>
              <a:off x="2882900" y="3416300"/>
              <a:ext cx="176150" cy="153036"/>
            </a:xfrm>
            <a:custGeom>
              <a:avLst/>
              <a:gdLst/>
              <a:ahLst/>
              <a:cxnLst>
                <a:cxn ang="0">
                  <a:pos x="wd2" y="hd2"/>
                </a:cxn>
                <a:cxn ang="5400000">
                  <a:pos x="wd2" y="hd2"/>
                </a:cxn>
                <a:cxn ang="10800000">
                  <a:pos x="wd2" y="hd2"/>
                </a:cxn>
                <a:cxn ang="16200000">
                  <a:pos x="wd2" y="hd2"/>
                </a:cxn>
              </a:cxnLst>
              <a:rect l="0" t="0" r="r" b="b"/>
              <a:pathLst>
                <a:path w="21600" h="21600" extrusionOk="0">
                  <a:moveTo>
                    <a:pt x="10808" y="21600"/>
                  </a:moveTo>
                  <a:lnTo>
                    <a:pt x="7569" y="16563"/>
                  </a:lnTo>
                  <a:lnTo>
                    <a:pt x="2445" y="16563"/>
                  </a:lnTo>
                  <a:cubicBezTo>
                    <a:pt x="1090" y="16563"/>
                    <a:pt x="0" y="15308"/>
                    <a:pt x="0" y="13749"/>
                  </a:cubicBezTo>
                  <a:lnTo>
                    <a:pt x="0" y="2814"/>
                  </a:lnTo>
                  <a:cubicBezTo>
                    <a:pt x="0" y="1255"/>
                    <a:pt x="1106" y="0"/>
                    <a:pt x="2445" y="0"/>
                  </a:cubicBezTo>
                  <a:lnTo>
                    <a:pt x="19155" y="0"/>
                  </a:lnTo>
                  <a:cubicBezTo>
                    <a:pt x="20510" y="0"/>
                    <a:pt x="21600" y="1273"/>
                    <a:pt x="21600" y="2814"/>
                  </a:cubicBezTo>
                  <a:lnTo>
                    <a:pt x="21600" y="13749"/>
                  </a:lnTo>
                  <a:cubicBezTo>
                    <a:pt x="21600" y="15308"/>
                    <a:pt x="20494" y="16563"/>
                    <a:pt x="19155" y="16563"/>
                  </a:cubicBezTo>
                  <a:lnTo>
                    <a:pt x="14031" y="16563"/>
                  </a:lnTo>
                  <a:lnTo>
                    <a:pt x="10808" y="21600"/>
                  </a:lnTo>
                  <a:close/>
                  <a:moveTo>
                    <a:pt x="2445" y="807"/>
                  </a:moveTo>
                  <a:cubicBezTo>
                    <a:pt x="1479" y="807"/>
                    <a:pt x="701" y="1703"/>
                    <a:pt x="701" y="2814"/>
                  </a:cubicBezTo>
                  <a:lnTo>
                    <a:pt x="701" y="13749"/>
                  </a:lnTo>
                  <a:cubicBezTo>
                    <a:pt x="701" y="14860"/>
                    <a:pt x="1479" y="15756"/>
                    <a:pt x="2445" y="15756"/>
                  </a:cubicBezTo>
                  <a:lnTo>
                    <a:pt x="7927" y="15756"/>
                  </a:lnTo>
                  <a:lnTo>
                    <a:pt x="10808" y="20238"/>
                  </a:lnTo>
                  <a:lnTo>
                    <a:pt x="13689" y="15756"/>
                  </a:lnTo>
                  <a:lnTo>
                    <a:pt x="19171" y="15756"/>
                  </a:lnTo>
                  <a:cubicBezTo>
                    <a:pt x="20136" y="15756"/>
                    <a:pt x="20915" y="14860"/>
                    <a:pt x="20915" y="13749"/>
                  </a:cubicBezTo>
                  <a:lnTo>
                    <a:pt x="20915" y="2814"/>
                  </a:lnTo>
                  <a:cubicBezTo>
                    <a:pt x="20915" y="1703"/>
                    <a:pt x="20136" y="807"/>
                    <a:pt x="19171" y="807"/>
                  </a:cubicBezTo>
                  <a:lnTo>
                    <a:pt x="2445" y="807"/>
                  </a:lnTo>
                  <a:close/>
                  <a:moveTo>
                    <a:pt x="15511" y="13713"/>
                  </a:moveTo>
                  <a:lnTo>
                    <a:pt x="12957" y="12906"/>
                  </a:lnTo>
                  <a:cubicBezTo>
                    <a:pt x="12287" y="13319"/>
                    <a:pt x="11555" y="13534"/>
                    <a:pt x="10808" y="13534"/>
                  </a:cubicBezTo>
                  <a:cubicBezTo>
                    <a:pt x="8300" y="13534"/>
                    <a:pt x="6245" y="11185"/>
                    <a:pt x="6245" y="8282"/>
                  </a:cubicBezTo>
                  <a:cubicBezTo>
                    <a:pt x="6245" y="5396"/>
                    <a:pt x="8285" y="3029"/>
                    <a:pt x="10808" y="3029"/>
                  </a:cubicBezTo>
                  <a:cubicBezTo>
                    <a:pt x="13331" y="3029"/>
                    <a:pt x="15371" y="5378"/>
                    <a:pt x="15371" y="8282"/>
                  </a:cubicBezTo>
                  <a:cubicBezTo>
                    <a:pt x="15371" y="9142"/>
                    <a:pt x="15184" y="10002"/>
                    <a:pt x="14826" y="10755"/>
                  </a:cubicBezTo>
                  <a:lnTo>
                    <a:pt x="15511" y="13713"/>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3" name="Shape">
              <a:extLst>
                <a:ext uri="{FF2B5EF4-FFF2-40B4-BE49-F238E27FC236}">
                  <a16:creationId xmlns:a16="http://schemas.microsoft.com/office/drawing/2014/main" id="{DD1ED220-F6EA-A147-9256-9F7920B0BCBA}"/>
                </a:ext>
              </a:extLst>
            </p:cNvPr>
            <p:cNvSpPr/>
            <p:nvPr/>
          </p:nvSpPr>
          <p:spPr>
            <a:xfrm>
              <a:off x="1384299" y="3835400"/>
              <a:ext cx="285498" cy="243205"/>
            </a:xfrm>
            <a:custGeom>
              <a:avLst/>
              <a:gdLst/>
              <a:ahLst/>
              <a:cxnLst>
                <a:cxn ang="0">
                  <a:pos x="wd2" y="hd2"/>
                </a:cxn>
                <a:cxn ang="5400000">
                  <a:pos x="wd2" y="hd2"/>
                </a:cxn>
                <a:cxn ang="10800000">
                  <a:pos x="wd2" y="hd2"/>
                </a:cxn>
                <a:cxn ang="16200000">
                  <a:pos x="wd2" y="hd2"/>
                </a:cxn>
              </a:cxnLst>
              <a:rect l="0" t="0" r="r" b="b"/>
              <a:pathLst>
                <a:path w="21600" h="21600" extrusionOk="0">
                  <a:moveTo>
                    <a:pt x="19428" y="0"/>
                  </a:moveTo>
                  <a:lnTo>
                    <a:pt x="2162" y="0"/>
                  </a:lnTo>
                  <a:cubicBezTo>
                    <a:pt x="961" y="0"/>
                    <a:pt x="0" y="1139"/>
                    <a:pt x="0" y="2538"/>
                  </a:cubicBezTo>
                  <a:lnTo>
                    <a:pt x="0" y="14043"/>
                  </a:lnTo>
                  <a:cubicBezTo>
                    <a:pt x="0" y="15453"/>
                    <a:pt x="970" y="16581"/>
                    <a:pt x="2162" y="16581"/>
                  </a:cubicBezTo>
                  <a:lnTo>
                    <a:pt x="7639" y="16581"/>
                  </a:lnTo>
                  <a:lnTo>
                    <a:pt x="10800" y="21600"/>
                  </a:lnTo>
                  <a:lnTo>
                    <a:pt x="13961" y="16581"/>
                  </a:lnTo>
                  <a:lnTo>
                    <a:pt x="19438" y="16581"/>
                  </a:lnTo>
                  <a:cubicBezTo>
                    <a:pt x="20639" y="16581"/>
                    <a:pt x="21600" y="15441"/>
                    <a:pt x="21600" y="14043"/>
                  </a:cubicBezTo>
                  <a:lnTo>
                    <a:pt x="21600" y="2538"/>
                  </a:lnTo>
                  <a:cubicBezTo>
                    <a:pt x="21600" y="1139"/>
                    <a:pt x="20630" y="0"/>
                    <a:pt x="19428" y="0"/>
                  </a:cubicBezTo>
                  <a:close/>
                  <a:moveTo>
                    <a:pt x="14740" y="8775"/>
                  </a:moveTo>
                  <a:lnTo>
                    <a:pt x="10800" y="13400"/>
                  </a:lnTo>
                  <a:lnTo>
                    <a:pt x="6860" y="8775"/>
                  </a:lnTo>
                  <a:cubicBezTo>
                    <a:pt x="5775" y="7501"/>
                    <a:pt x="5775" y="5425"/>
                    <a:pt x="6860" y="4151"/>
                  </a:cubicBezTo>
                  <a:cubicBezTo>
                    <a:pt x="7946" y="2876"/>
                    <a:pt x="9714" y="2876"/>
                    <a:pt x="10800" y="4151"/>
                  </a:cubicBezTo>
                  <a:cubicBezTo>
                    <a:pt x="11886" y="2876"/>
                    <a:pt x="13654" y="2876"/>
                    <a:pt x="14740" y="4151"/>
                  </a:cubicBezTo>
                  <a:cubicBezTo>
                    <a:pt x="15825" y="5437"/>
                    <a:pt x="15825" y="7501"/>
                    <a:pt x="14740" y="8775"/>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4" name="Shape">
              <a:extLst>
                <a:ext uri="{FF2B5EF4-FFF2-40B4-BE49-F238E27FC236}">
                  <a16:creationId xmlns:a16="http://schemas.microsoft.com/office/drawing/2014/main" id="{DBD74589-414B-2A41-A61B-64EF687D524F}"/>
                </a:ext>
              </a:extLst>
            </p:cNvPr>
            <p:cNvSpPr/>
            <p:nvPr/>
          </p:nvSpPr>
          <p:spPr>
            <a:xfrm>
              <a:off x="1739899" y="2959100"/>
              <a:ext cx="215647" cy="18897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7531" y="16548"/>
                  </a:lnTo>
                  <a:lnTo>
                    <a:pt x="2582" y="16548"/>
                  </a:lnTo>
                  <a:cubicBezTo>
                    <a:pt x="1158" y="16548"/>
                    <a:pt x="0" y="15227"/>
                    <a:pt x="0" y="13602"/>
                  </a:cubicBezTo>
                  <a:lnTo>
                    <a:pt x="0" y="2947"/>
                  </a:lnTo>
                  <a:cubicBezTo>
                    <a:pt x="0" y="1321"/>
                    <a:pt x="1158" y="0"/>
                    <a:pt x="2582" y="0"/>
                  </a:cubicBezTo>
                  <a:lnTo>
                    <a:pt x="19018" y="0"/>
                  </a:lnTo>
                  <a:cubicBezTo>
                    <a:pt x="20442" y="0"/>
                    <a:pt x="21600" y="1321"/>
                    <a:pt x="21600" y="2947"/>
                  </a:cubicBezTo>
                  <a:lnTo>
                    <a:pt x="21600" y="13602"/>
                  </a:lnTo>
                  <a:cubicBezTo>
                    <a:pt x="21600" y="15227"/>
                    <a:pt x="20442" y="16548"/>
                    <a:pt x="19018" y="16548"/>
                  </a:cubicBezTo>
                  <a:lnTo>
                    <a:pt x="14069" y="16548"/>
                  </a:lnTo>
                  <a:lnTo>
                    <a:pt x="10800" y="21600"/>
                  </a:lnTo>
                  <a:close/>
                  <a:moveTo>
                    <a:pt x="2570" y="1190"/>
                  </a:moveTo>
                  <a:cubicBezTo>
                    <a:pt x="1717" y="1190"/>
                    <a:pt x="1030" y="1974"/>
                    <a:pt x="1030" y="2947"/>
                  </a:cubicBezTo>
                  <a:lnTo>
                    <a:pt x="1030" y="13602"/>
                  </a:lnTo>
                  <a:cubicBezTo>
                    <a:pt x="1030" y="14574"/>
                    <a:pt x="1717" y="15358"/>
                    <a:pt x="2570" y="15358"/>
                  </a:cubicBezTo>
                  <a:lnTo>
                    <a:pt x="8040" y="15358"/>
                  </a:lnTo>
                  <a:lnTo>
                    <a:pt x="10787" y="19597"/>
                  </a:lnTo>
                  <a:lnTo>
                    <a:pt x="13535" y="15358"/>
                  </a:lnTo>
                  <a:lnTo>
                    <a:pt x="19005" y="15358"/>
                  </a:lnTo>
                  <a:cubicBezTo>
                    <a:pt x="19857" y="15358"/>
                    <a:pt x="20544" y="14574"/>
                    <a:pt x="20544" y="13602"/>
                  </a:cubicBezTo>
                  <a:lnTo>
                    <a:pt x="20544" y="2947"/>
                  </a:lnTo>
                  <a:cubicBezTo>
                    <a:pt x="20544" y="1974"/>
                    <a:pt x="19857" y="1190"/>
                    <a:pt x="19005" y="1190"/>
                  </a:cubicBezTo>
                  <a:lnTo>
                    <a:pt x="2570" y="1190"/>
                  </a:lnTo>
                  <a:close/>
                  <a:moveTo>
                    <a:pt x="10800" y="13834"/>
                  </a:moveTo>
                  <a:lnTo>
                    <a:pt x="6678" y="9131"/>
                  </a:lnTo>
                  <a:cubicBezTo>
                    <a:pt x="6081" y="8448"/>
                    <a:pt x="5750" y="7534"/>
                    <a:pt x="5750" y="6561"/>
                  </a:cubicBezTo>
                  <a:cubicBezTo>
                    <a:pt x="5750" y="5589"/>
                    <a:pt x="6081" y="4689"/>
                    <a:pt x="6678" y="4006"/>
                  </a:cubicBezTo>
                  <a:cubicBezTo>
                    <a:pt x="7798" y="2729"/>
                    <a:pt x="9553" y="2613"/>
                    <a:pt x="10800" y="3644"/>
                  </a:cubicBezTo>
                  <a:cubicBezTo>
                    <a:pt x="12034" y="2613"/>
                    <a:pt x="13802" y="2729"/>
                    <a:pt x="14922" y="4006"/>
                  </a:cubicBezTo>
                  <a:cubicBezTo>
                    <a:pt x="15519" y="4689"/>
                    <a:pt x="15850" y="5603"/>
                    <a:pt x="15850" y="6561"/>
                  </a:cubicBezTo>
                  <a:cubicBezTo>
                    <a:pt x="15850" y="7534"/>
                    <a:pt x="15519" y="8434"/>
                    <a:pt x="14922" y="9131"/>
                  </a:cubicBezTo>
                  <a:lnTo>
                    <a:pt x="10800" y="13834"/>
                  </a:lnTo>
                  <a:close/>
                  <a:moveTo>
                    <a:pt x="8917" y="4137"/>
                  </a:moveTo>
                  <a:cubicBezTo>
                    <a:pt x="8370" y="4137"/>
                    <a:pt x="7823" y="4369"/>
                    <a:pt x="7416" y="4848"/>
                  </a:cubicBezTo>
                  <a:cubicBezTo>
                    <a:pt x="7009" y="5313"/>
                    <a:pt x="6793" y="5923"/>
                    <a:pt x="6793" y="6561"/>
                  </a:cubicBezTo>
                  <a:cubicBezTo>
                    <a:pt x="6793" y="7215"/>
                    <a:pt x="7009" y="7824"/>
                    <a:pt x="7416" y="8274"/>
                  </a:cubicBezTo>
                  <a:lnTo>
                    <a:pt x="10800" y="12135"/>
                  </a:lnTo>
                  <a:lnTo>
                    <a:pt x="14184" y="8274"/>
                  </a:lnTo>
                  <a:cubicBezTo>
                    <a:pt x="14591" y="7810"/>
                    <a:pt x="14807" y="7200"/>
                    <a:pt x="14807" y="6561"/>
                  </a:cubicBezTo>
                  <a:cubicBezTo>
                    <a:pt x="14807" y="5908"/>
                    <a:pt x="14591" y="5298"/>
                    <a:pt x="14184" y="4848"/>
                  </a:cubicBezTo>
                  <a:cubicBezTo>
                    <a:pt x="13357" y="3905"/>
                    <a:pt x="12009" y="3905"/>
                    <a:pt x="11169" y="4848"/>
                  </a:cubicBezTo>
                  <a:lnTo>
                    <a:pt x="10800" y="5269"/>
                  </a:lnTo>
                  <a:lnTo>
                    <a:pt x="10431" y="4848"/>
                  </a:lnTo>
                  <a:cubicBezTo>
                    <a:pt x="10011" y="4384"/>
                    <a:pt x="9464" y="4137"/>
                    <a:pt x="8917" y="413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5" name="Shape">
              <a:extLst>
                <a:ext uri="{FF2B5EF4-FFF2-40B4-BE49-F238E27FC236}">
                  <a16:creationId xmlns:a16="http://schemas.microsoft.com/office/drawing/2014/main" id="{189BD530-5199-9740-85D0-BE1EFCED5668}"/>
                </a:ext>
              </a:extLst>
            </p:cNvPr>
            <p:cNvSpPr/>
            <p:nvPr/>
          </p:nvSpPr>
          <p:spPr>
            <a:xfrm>
              <a:off x="2692399" y="3975100"/>
              <a:ext cx="285498" cy="243205"/>
            </a:xfrm>
            <a:custGeom>
              <a:avLst/>
              <a:gdLst/>
              <a:ahLst/>
              <a:cxnLst>
                <a:cxn ang="0">
                  <a:pos x="wd2" y="hd2"/>
                </a:cxn>
                <a:cxn ang="5400000">
                  <a:pos x="wd2" y="hd2"/>
                </a:cxn>
                <a:cxn ang="10800000">
                  <a:pos x="wd2" y="hd2"/>
                </a:cxn>
                <a:cxn ang="16200000">
                  <a:pos x="wd2" y="hd2"/>
                </a:cxn>
              </a:cxnLst>
              <a:rect l="0" t="0" r="r" b="b"/>
              <a:pathLst>
                <a:path w="21600" h="21600" extrusionOk="0">
                  <a:moveTo>
                    <a:pt x="19428" y="0"/>
                  </a:moveTo>
                  <a:lnTo>
                    <a:pt x="2162" y="0"/>
                  </a:lnTo>
                  <a:cubicBezTo>
                    <a:pt x="961" y="0"/>
                    <a:pt x="0" y="1139"/>
                    <a:pt x="0" y="2538"/>
                  </a:cubicBezTo>
                  <a:lnTo>
                    <a:pt x="0" y="14043"/>
                  </a:lnTo>
                  <a:cubicBezTo>
                    <a:pt x="0" y="15453"/>
                    <a:pt x="970" y="16581"/>
                    <a:pt x="2162" y="16581"/>
                  </a:cubicBezTo>
                  <a:lnTo>
                    <a:pt x="7639" y="16581"/>
                  </a:lnTo>
                  <a:lnTo>
                    <a:pt x="10800" y="21600"/>
                  </a:lnTo>
                  <a:lnTo>
                    <a:pt x="13961" y="16581"/>
                  </a:lnTo>
                  <a:lnTo>
                    <a:pt x="19438" y="16581"/>
                  </a:lnTo>
                  <a:cubicBezTo>
                    <a:pt x="20639" y="16581"/>
                    <a:pt x="21600" y="15441"/>
                    <a:pt x="21600" y="14043"/>
                  </a:cubicBezTo>
                  <a:lnTo>
                    <a:pt x="21600" y="2538"/>
                  </a:lnTo>
                  <a:cubicBezTo>
                    <a:pt x="21590" y="1139"/>
                    <a:pt x="20620" y="0"/>
                    <a:pt x="19428" y="0"/>
                  </a:cubicBezTo>
                  <a:close/>
                  <a:moveTo>
                    <a:pt x="10800" y="3192"/>
                  </a:moveTo>
                  <a:cubicBezTo>
                    <a:pt x="12068" y="3192"/>
                    <a:pt x="13096" y="4399"/>
                    <a:pt x="13096" y="5888"/>
                  </a:cubicBezTo>
                  <a:cubicBezTo>
                    <a:pt x="13096" y="7377"/>
                    <a:pt x="12068" y="8584"/>
                    <a:pt x="10800" y="8584"/>
                  </a:cubicBezTo>
                  <a:cubicBezTo>
                    <a:pt x="9532" y="8584"/>
                    <a:pt x="8504" y="7377"/>
                    <a:pt x="8504" y="5888"/>
                  </a:cubicBezTo>
                  <a:cubicBezTo>
                    <a:pt x="8504" y="4399"/>
                    <a:pt x="9532" y="3192"/>
                    <a:pt x="10800" y="3192"/>
                  </a:cubicBezTo>
                  <a:close/>
                  <a:moveTo>
                    <a:pt x="15345" y="13400"/>
                  </a:moveTo>
                  <a:lnTo>
                    <a:pt x="6246" y="13400"/>
                  </a:lnTo>
                  <a:lnTo>
                    <a:pt x="6246" y="11223"/>
                  </a:lnTo>
                  <a:cubicBezTo>
                    <a:pt x="6246" y="10603"/>
                    <a:pt x="6668" y="10106"/>
                    <a:pt x="7197" y="10106"/>
                  </a:cubicBezTo>
                  <a:lnTo>
                    <a:pt x="14403" y="10106"/>
                  </a:lnTo>
                  <a:cubicBezTo>
                    <a:pt x="14932" y="10106"/>
                    <a:pt x="15354" y="10603"/>
                    <a:pt x="15354" y="11223"/>
                  </a:cubicBezTo>
                  <a:lnTo>
                    <a:pt x="15354" y="1340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6" name="Shape">
              <a:extLst>
                <a:ext uri="{FF2B5EF4-FFF2-40B4-BE49-F238E27FC236}">
                  <a16:creationId xmlns:a16="http://schemas.microsoft.com/office/drawing/2014/main" id="{FDAA5460-0EA6-AA46-A5E8-91F0F9861496}"/>
                </a:ext>
              </a:extLst>
            </p:cNvPr>
            <p:cNvSpPr/>
            <p:nvPr/>
          </p:nvSpPr>
          <p:spPr>
            <a:xfrm>
              <a:off x="3911600" y="2476500"/>
              <a:ext cx="242571" cy="21094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7566" y="16554"/>
                  </a:lnTo>
                  <a:lnTo>
                    <a:pt x="2477" y="16554"/>
                  </a:lnTo>
                  <a:cubicBezTo>
                    <a:pt x="1108" y="16554"/>
                    <a:pt x="0" y="15280"/>
                    <a:pt x="0" y="13719"/>
                  </a:cubicBezTo>
                  <a:lnTo>
                    <a:pt x="0" y="2848"/>
                  </a:lnTo>
                  <a:cubicBezTo>
                    <a:pt x="0" y="1274"/>
                    <a:pt x="1108" y="0"/>
                    <a:pt x="2477" y="0"/>
                  </a:cubicBezTo>
                  <a:lnTo>
                    <a:pt x="19135" y="0"/>
                  </a:lnTo>
                  <a:cubicBezTo>
                    <a:pt x="20492" y="0"/>
                    <a:pt x="21600" y="1274"/>
                    <a:pt x="21600" y="2848"/>
                  </a:cubicBezTo>
                  <a:lnTo>
                    <a:pt x="21600" y="13719"/>
                  </a:lnTo>
                  <a:cubicBezTo>
                    <a:pt x="21600" y="15293"/>
                    <a:pt x="20492" y="16554"/>
                    <a:pt x="19135" y="16554"/>
                  </a:cubicBezTo>
                  <a:lnTo>
                    <a:pt x="14046" y="16554"/>
                  </a:lnTo>
                  <a:lnTo>
                    <a:pt x="10800" y="21600"/>
                  </a:lnTo>
                  <a:close/>
                  <a:moveTo>
                    <a:pt x="2465" y="871"/>
                  </a:moveTo>
                  <a:cubicBezTo>
                    <a:pt x="1527" y="871"/>
                    <a:pt x="758" y="1756"/>
                    <a:pt x="758" y="2835"/>
                  </a:cubicBezTo>
                  <a:lnTo>
                    <a:pt x="758" y="13706"/>
                  </a:lnTo>
                  <a:cubicBezTo>
                    <a:pt x="758" y="14786"/>
                    <a:pt x="1527" y="15670"/>
                    <a:pt x="2465" y="15670"/>
                  </a:cubicBezTo>
                  <a:lnTo>
                    <a:pt x="7939" y="15670"/>
                  </a:lnTo>
                  <a:lnTo>
                    <a:pt x="10789" y="20118"/>
                  </a:lnTo>
                  <a:lnTo>
                    <a:pt x="13638" y="15670"/>
                  </a:lnTo>
                  <a:lnTo>
                    <a:pt x="19112" y="15670"/>
                  </a:lnTo>
                  <a:cubicBezTo>
                    <a:pt x="20051" y="15670"/>
                    <a:pt x="20820" y="14786"/>
                    <a:pt x="20820" y="13706"/>
                  </a:cubicBezTo>
                  <a:lnTo>
                    <a:pt x="20820" y="2835"/>
                  </a:lnTo>
                  <a:cubicBezTo>
                    <a:pt x="20820" y="1756"/>
                    <a:pt x="20051" y="871"/>
                    <a:pt x="19112" y="871"/>
                  </a:cubicBezTo>
                  <a:lnTo>
                    <a:pt x="2465" y="871"/>
                  </a:lnTo>
                  <a:close/>
                  <a:moveTo>
                    <a:pt x="15561" y="13537"/>
                  </a:moveTo>
                  <a:lnTo>
                    <a:pt x="6016" y="13537"/>
                  </a:lnTo>
                  <a:lnTo>
                    <a:pt x="6016" y="11041"/>
                  </a:lnTo>
                  <a:cubicBezTo>
                    <a:pt x="6016" y="10221"/>
                    <a:pt x="6593" y="9545"/>
                    <a:pt x="7317" y="9545"/>
                  </a:cubicBezTo>
                  <a:lnTo>
                    <a:pt x="14261" y="9545"/>
                  </a:lnTo>
                  <a:cubicBezTo>
                    <a:pt x="14973" y="9545"/>
                    <a:pt x="15561" y="10208"/>
                    <a:pt x="15561" y="11041"/>
                  </a:cubicBezTo>
                  <a:lnTo>
                    <a:pt x="15561" y="13537"/>
                  </a:lnTo>
                  <a:close/>
                  <a:moveTo>
                    <a:pt x="6785" y="12666"/>
                  </a:moveTo>
                  <a:lnTo>
                    <a:pt x="14803" y="12666"/>
                  </a:lnTo>
                  <a:lnTo>
                    <a:pt x="14803" y="11054"/>
                  </a:lnTo>
                  <a:cubicBezTo>
                    <a:pt x="14803" y="10715"/>
                    <a:pt x="14566" y="10442"/>
                    <a:pt x="14272" y="10442"/>
                  </a:cubicBezTo>
                  <a:lnTo>
                    <a:pt x="7328" y="10442"/>
                  </a:lnTo>
                  <a:cubicBezTo>
                    <a:pt x="7034" y="10442"/>
                    <a:pt x="6797" y="10715"/>
                    <a:pt x="6797" y="11054"/>
                  </a:cubicBezTo>
                  <a:lnTo>
                    <a:pt x="6797" y="12666"/>
                  </a:lnTo>
                  <a:close/>
                  <a:moveTo>
                    <a:pt x="10800" y="8999"/>
                  </a:moveTo>
                  <a:cubicBezTo>
                    <a:pt x="9364" y="8999"/>
                    <a:pt x="8199" y="7660"/>
                    <a:pt x="8199" y="6008"/>
                  </a:cubicBezTo>
                  <a:cubicBezTo>
                    <a:pt x="8199" y="4356"/>
                    <a:pt x="9364" y="3017"/>
                    <a:pt x="10800" y="3017"/>
                  </a:cubicBezTo>
                  <a:cubicBezTo>
                    <a:pt x="12236" y="3017"/>
                    <a:pt x="13401" y="4356"/>
                    <a:pt x="13401" y="6008"/>
                  </a:cubicBezTo>
                  <a:cubicBezTo>
                    <a:pt x="13390" y="7659"/>
                    <a:pt x="12225" y="8999"/>
                    <a:pt x="10800" y="8999"/>
                  </a:cubicBezTo>
                  <a:close/>
                  <a:moveTo>
                    <a:pt x="10800" y="3901"/>
                  </a:moveTo>
                  <a:cubicBezTo>
                    <a:pt x="9793" y="3901"/>
                    <a:pt x="8968" y="4851"/>
                    <a:pt x="8968" y="6008"/>
                  </a:cubicBezTo>
                  <a:cubicBezTo>
                    <a:pt x="8968" y="7165"/>
                    <a:pt x="9794" y="8115"/>
                    <a:pt x="10800" y="8115"/>
                  </a:cubicBezTo>
                  <a:cubicBezTo>
                    <a:pt x="11806" y="8115"/>
                    <a:pt x="12632" y="7165"/>
                    <a:pt x="12632" y="6008"/>
                  </a:cubicBezTo>
                  <a:cubicBezTo>
                    <a:pt x="12632" y="4851"/>
                    <a:pt x="11806" y="3901"/>
                    <a:pt x="10800" y="3901"/>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7" name="Shape">
              <a:extLst>
                <a:ext uri="{FF2B5EF4-FFF2-40B4-BE49-F238E27FC236}">
                  <a16:creationId xmlns:a16="http://schemas.microsoft.com/office/drawing/2014/main" id="{0F858E5A-F233-5444-B8E8-777DD6DBC711}"/>
                </a:ext>
              </a:extLst>
            </p:cNvPr>
            <p:cNvSpPr/>
            <p:nvPr/>
          </p:nvSpPr>
          <p:spPr>
            <a:xfrm>
              <a:off x="1333499" y="2603500"/>
              <a:ext cx="266321" cy="200661"/>
            </a:xfrm>
            <a:custGeom>
              <a:avLst/>
              <a:gdLst/>
              <a:ahLst/>
              <a:cxnLst>
                <a:cxn ang="0">
                  <a:pos x="wd2" y="hd2"/>
                </a:cxn>
                <a:cxn ang="5400000">
                  <a:pos x="wd2" y="hd2"/>
                </a:cxn>
                <a:cxn ang="10800000">
                  <a:pos x="wd2" y="hd2"/>
                </a:cxn>
                <a:cxn ang="16200000">
                  <a:pos x="wd2" y="hd2"/>
                </a:cxn>
              </a:cxnLst>
              <a:rect l="0" t="0" r="r" b="b"/>
              <a:pathLst>
                <a:path w="21600" h="21600" extrusionOk="0">
                  <a:moveTo>
                    <a:pt x="17634" y="0"/>
                  </a:moveTo>
                  <a:lnTo>
                    <a:pt x="3966" y="0"/>
                  </a:lnTo>
                  <a:cubicBezTo>
                    <a:pt x="1782" y="0"/>
                    <a:pt x="0" y="2351"/>
                    <a:pt x="0" y="5263"/>
                  </a:cubicBezTo>
                  <a:lnTo>
                    <a:pt x="0" y="16337"/>
                  </a:lnTo>
                  <a:cubicBezTo>
                    <a:pt x="0" y="19235"/>
                    <a:pt x="1772" y="21600"/>
                    <a:pt x="3966" y="21600"/>
                  </a:cubicBezTo>
                  <a:lnTo>
                    <a:pt x="17634" y="21600"/>
                  </a:lnTo>
                  <a:cubicBezTo>
                    <a:pt x="19818" y="21600"/>
                    <a:pt x="21600" y="19249"/>
                    <a:pt x="21600" y="16337"/>
                  </a:cubicBezTo>
                  <a:lnTo>
                    <a:pt x="21600" y="5263"/>
                  </a:lnTo>
                  <a:cubicBezTo>
                    <a:pt x="21600" y="2365"/>
                    <a:pt x="19818" y="0"/>
                    <a:pt x="17634" y="0"/>
                  </a:cubicBezTo>
                  <a:close/>
                  <a:moveTo>
                    <a:pt x="6015" y="17280"/>
                  </a:moveTo>
                  <a:lnTo>
                    <a:pt x="6015" y="4306"/>
                  </a:lnTo>
                  <a:lnTo>
                    <a:pt x="15595" y="10786"/>
                  </a:lnTo>
                  <a:lnTo>
                    <a:pt x="6015" y="1728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8" name="Shape">
              <a:extLst>
                <a:ext uri="{FF2B5EF4-FFF2-40B4-BE49-F238E27FC236}">
                  <a16:creationId xmlns:a16="http://schemas.microsoft.com/office/drawing/2014/main" id="{71A60463-437D-3F45-AFBA-D64783EBD265}"/>
                </a:ext>
              </a:extLst>
            </p:cNvPr>
            <p:cNvSpPr/>
            <p:nvPr/>
          </p:nvSpPr>
          <p:spPr>
            <a:xfrm>
              <a:off x="3035299" y="2489200"/>
              <a:ext cx="249938" cy="191390"/>
            </a:xfrm>
            <a:custGeom>
              <a:avLst/>
              <a:gdLst/>
              <a:ahLst/>
              <a:cxnLst>
                <a:cxn ang="0">
                  <a:pos x="wd2" y="hd2"/>
                </a:cxn>
                <a:cxn ang="5400000">
                  <a:pos x="wd2" y="hd2"/>
                </a:cxn>
                <a:cxn ang="10800000">
                  <a:pos x="wd2" y="hd2"/>
                </a:cxn>
                <a:cxn ang="16200000">
                  <a:pos x="wd2" y="hd2"/>
                </a:cxn>
              </a:cxnLst>
              <a:rect l="0" t="0" r="r" b="b"/>
              <a:pathLst>
                <a:path w="21600" h="21600" extrusionOk="0">
                  <a:moveTo>
                    <a:pt x="17298" y="21600"/>
                  </a:moveTo>
                  <a:lnTo>
                    <a:pt x="4302" y="21600"/>
                  </a:lnTo>
                  <a:cubicBezTo>
                    <a:pt x="1932" y="21600"/>
                    <a:pt x="0" y="19077"/>
                    <a:pt x="0" y="15981"/>
                  </a:cubicBezTo>
                  <a:lnTo>
                    <a:pt x="0" y="5619"/>
                  </a:lnTo>
                  <a:cubicBezTo>
                    <a:pt x="0" y="2523"/>
                    <a:pt x="1932" y="0"/>
                    <a:pt x="4302" y="0"/>
                  </a:cubicBezTo>
                  <a:lnTo>
                    <a:pt x="17298" y="0"/>
                  </a:lnTo>
                  <a:cubicBezTo>
                    <a:pt x="19668" y="0"/>
                    <a:pt x="21600" y="2523"/>
                    <a:pt x="21600" y="5619"/>
                  </a:cubicBezTo>
                  <a:lnTo>
                    <a:pt x="21600" y="15981"/>
                  </a:lnTo>
                  <a:cubicBezTo>
                    <a:pt x="21600" y="19077"/>
                    <a:pt x="19668" y="21600"/>
                    <a:pt x="17298" y="21600"/>
                  </a:cubicBezTo>
                  <a:close/>
                  <a:moveTo>
                    <a:pt x="4302" y="1405"/>
                  </a:moveTo>
                  <a:cubicBezTo>
                    <a:pt x="2524" y="1405"/>
                    <a:pt x="1076" y="3297"/>
                    <a:pt x="1076" y="5619"/>
                  </a:cubicBezTo>
                  <a:lnTo>
                    <a:pt x="1076" y="15981"/>
                  </a:lnTo>
                  <a:cubicBezTo>
                    <a:pt x="1076" y="18303"/>
                    <a:pt x="2524" y="20195"/>
                    <a:pt x="4302" y="20195"/>
                  </a:cubicBezTo>
                  <a:lnTo>
                    <a:pt x="17298" y="20195"/>
                  </a:lnTo>
                  <a:cubicBezTo>
                    <a:pt x="19076" y="20195"/>
                    <a:pt x="20524" y="18303"/>
                    <a:pt x="20524" y="15981"/>
                  </a:cubicBezTo>
                  <a:lnTo>
                    <a:pt x="20524" y="5619"/>
                  </a:lnTo>
                  <a:cubicBezTo>
                    <a:pt x="20524" y="3297"/>
                    <a:pt x="19076" y="1405"/>
                    <a:pt x="17298" y="1405"/>
                  </a:cubicBezTo>
                  <a:lnTo>
                    <a:pt x="4302" y="1405"/>
                  </a:lnTo>
                  <a:close/>
                  <a:moveTo>
                    <a:pt x="5718" y="18002"/>
                  </a:moveTo>
                  <a:lnTo>
                    <a:pt x="5718" y="3583"/>
                  </a:lnTo>
                  <a:lnTo>
                    <a:pt x="16529" y="10793"/>
                  </a:lnTo>
                  <a:lnTo>
                    <a:pt x="5718" y="18002"/>
                  </a:lnTo>
                  <a:close/>
                  <a:moveTo>
                    <a:pt x="6783" y="5877"/>
                  </a:moveTo>
                  <a:lnTo>
                    <a:pt x="6783" y="15709"/>
                  </a:lnTo>
                  <a:lnTo>
                    <a:pt x="14170" y="10793"/>
                  </a:lnTo>
                  <a:lnTo>
                    <a:pt x="6783" y="5877"/>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09" name="Shape">
              <a:extLst>
                <a:ext uri="{FF2B5EF4-FFF2-40B4-BE49-F238E27FC236}">
                  <a16:creationId xmlns:a16="http://schemas.microsoft.com/office/drawing/2014/main" id="{F377028F-506A-2440-B158-50FCDE6CD390}"/>
                </a:ext>
              </a:extLst>
            </p:cNvPr>
            <p:cNvSpPr/>
            <p:nvPr/>
          </p:nvSpPr>
          <p:spPr>
            <a:xfrm>
              <a:off x="5194299" y="2768600"/>
              <a:ext cx="266321" cy="200661"/>
            </a:xfrm>
            <a:custGeom>
              <a:avLst/>
              <a:gdLst/>
              <a:ahLst/>
              <a:cxnLst>
                <a:cxn ang="0">
                  <a:pos x="wd2" y="hd2"/>
                </a:cxn>
                <a:cxn ang="5400000">
                  <a:pos x="wd2" y="hd2"/>
                </a:cxn>
                <a:cxn ang="10800000">
                  <a:pos x="wd2" y="hd2"/>
                </a:cxn>
                <a:cxn ang="16200000">
                  <a:pos x="wd2" y="hd2"/>
                </a:cxn>
              </a:cxnLst>
              <a:rect l="0" t="0" r="r" b="b"/>
              <a:pathLst>
                <a:path w="21600" h="21600" extrusionOk="0">
                  <a:moveTo>
                    <a:pt x="17634" y="0"/>
                  </a:moveTo>
                  <a:lnTo>
                    <a:pt x="3966" y="0"/>
                  </a:lnTo>
                  <a:cubicBezTo>
                    <a:pt x="1782" y="0"/>
                    <a:pt x="0" y="2351"/>
                    <a:pt x="0" y="5263"/>
                  </a:cubicBezTo>
                  <a:lnTo>
                    <a:pt x="0" y="16337"/>
                  </a:lnTo>
                  <a:cubicBezTo>
                    <a:pt x="0" y="19235"/>
                    <a:pt x="1772" y="21600"/>
                    <a:pt x="3966" y="21600"/>
                  </a:cubicBezTo>
                  <a:lnTo>
                    <a:pt x="17634" y="21600"/>
                  </a:lnTo>
                  <a:cubicBezTo>
                    <a:pt x="19818" y="21600"/>
                    <a:pt x="21600" y="19249"/>
                    <a:pt x="21600" y="16337"/>
                  </a:cubicBezTo>
                  <a:lnTo>
                    <a:pt x="21600" y="5263"/>
                  </a:lnTo>
                  <a:cubicBezTo>
                    <a:pt x="21590" y="2351"/>
                    <a:pt x="19818" y="0"/>
                    <a:pt x="17634" y="0"/>
                  </a:cubicBezTo>
                  <a:close/>
                  <a:moveTo>
                    <a:pt x="6005" y="17280"/>
                  </a:moveTo>
                  <a:lnTo>
                    <a:pt x="6005" y="4306"/>
                  </a:lnTo>
                  <a:lnTo>
                    <a:pt x="15585" y="10786"/>
                  </a:lnTo>
                  <a:lnTo>
                    <a:pt x="6005" y="1728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0" name="Shape">
              <a:extLst>
                <a:ext uri="{FF2B5EF4-FFF2-40B4-BE49-F238E27FC236}">
                  <a16:creationId xmlns:a16="http://schemas.microsoft.com/office/drawing/2014/main" id="{C24630DE-3EC2-224E-847E-30E7A2DABD92}"/>
                </a:ext>
              </a:extLst>
            </p:cNvPr>
            <p:cNvSpPr/>
            <p:nvPr/>
          </p:nvSpPr>
          <p:spPr>
            <a:xfrm>
              <a:off x="1778000" y="3759200"/>
              <a:ext cx="410337" cy="375095"/>
            </a:xfrm>
            <a:custGeom>
              <a:avLst/>
              <a:gdLst/>
              <a:ahLst/>
              <a:cxnLst>
                <a:cxn ang="0">
                  <a:pos x="wd2" y="hd2"/>
                </a:cxn>
                <a:cxn ang="5400000">
                  <a:pos x="wd2" y="hd2"/>
                </a:cxn>
                <a:cxn ang="10800000">
                  <a:pos x="wd2" y="hd2"/>
                </a:cxn>
                <a:cxn ang="16200000">
                  <a:pos x="wd2" y="hd2"/>
                </a:cxn>
              </a:cxnLst>
              <a:rect l="0" t="0" r="r" b="b"/>
              <a:pathLst>
                <a:path w="20430" h="20944" extrusionOk="0">
                  <a:moveTo>
                    <a:pt x="18675" y="1968"/>
                  </a:moveTo>
                  <a:cubicBezTo>
                    <a:pt x="16336" y="-656"/>
                    <a:pt x="12548" y="-656"/>
                    <a:pt x="10215" y="1968"/>
                  </a:cubicBezTo>
                  <a:cubicBezTo>
                    <a:pt x="7875" y="-656"/>
                    <a:pt x="4088" y="-656"/>
                    <a:pt x="1755" y="1968"/>
                  </a:cubicBezTo>
                  <a:cubicBezTo>
                    <a:pt x="-585" y="4592"/>
                    <a:pt x="-585" y="8839"/>
                    <a:pt x="1755" y="11456"/>
                  </a:cubicBezTo>
                  <a:lnTo>
                    <a:pt x="10215" y="20944"/>
                  </a:lnTo>
                  <a:lnTo>
                    <a:pt x="18675" y="11456"/>
                  </a:lnTo>
                  <a:cubicBezTo>
                    <a:pt x="21015" y="8839"/>
                    <a:pt x="21015" y="4584"/>
                    <a:pt x="18675" y="1968"/>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1" name="Shape">
              <a:extLst>
                <a:ext uri="{FF2B5EF4-FFF2-40B4-BE49-F238E27FC236}">
                  <a16:creationId xmlns:a16="http://schemas.microsoft.com/office/drawing/2014/main" id="{81AE382B-EB72-1740-8E55-475FC84B9D16}"/>
                </a:ext>
              </a:extLst>
            </p:cNvPr>
            <p:cNvSpPr/>
            <p:nvPr/>
          </p:nvSpPr>
          <p:spPr>
            <a:xfrm>
              <a:off x="762000" y="3454400"/>
              <a:ext cx="283528" cy="259239"/>
            </a:xfrm>
            <a:custGeom>
              <a:avLst/>
              <a:gdLst/>
              <a:ahLst/>
              <a:cxnLst>
                <a:cxn ang="0">
                  <a:pos x="wd2" y="hd2"/>
                </a:cxn>
                <a:cxn ang="5400000">
                  <a:pos x="wd2" y="hd2"/>
                </a:cxn>
                <a:cxn ang="10800000">
                  <a:pos x="wd2" y="hd2"/>
                </a:cxn>
                <a:cxn ang="16200000">
                  <a:pos x="wd2" y="hd2"/>
                </a:cxn>
              </a:cxnLst>
              <a:rect l="0" t="0" r="r" b="b"/>
              <a:pathLst>
                <a:path w="20433" h="20946" extrusionOk="0">
                  <a:moveTo>
                    <a:pt x="18683" y="1963"/>
                  </a:moveTo>
                  <a:cubicBezTo>
                    <a:pt x="16349" y="-654"/>
                    <a:pt x="12551" y="-654"/>
                    <a:pt x="10217" y="1963"/>
                  </a:cubicBezTo>
                  <a:cubicBezTo>
                    <a:pt x="7883" y="-654"/>
                    <a:pt x="4085" y="-654"/>
                    <a:pt x="1751" y="1963"/>
                  </a:cubicBezTo>
                  <a:cubicBezTo>
                    <a:pt x="-583" y="4579"/>
                    <a:pt x="-583" y="8838"/>
                    <a:pt x="1751" y="11454"/>
                  </a:cubicBezTo>
                  <a:lnTo>
                    <a:pt x="10217" y="20946"/>
                  </a:lnTo>
                  <a:lnTo>
                    <a:pt x="18683" y="11454"/>
                  </a:lnTo>
                  <a:cubicBezTo>
                    <a:pt x="21017" y="8838"/>
                    <a:pt x="21017" y="4590"/>
                    <a:pt x="18683" y="1963"/>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2" name="Shape">
              <a:extLst>
                <a:ext uri="{FF2B5EF4-FFF2-40B4-BE49-F238E27FC236}">
                  <a16:creationId xmlns:a16="http://schemas.microsoft.com/office/drawing/2014/main" id="{305744A1-E6CD-1049-AFA9-043AA3E5FAA5}"/>
                </a:ext>
              </a:extLst>
            </p:cNvPr>
            <p:cNvSpPr/>
            <p:nvPr/>
          </p:nvSpPr>
          <p:spPr>
            <a:xfrm>
              <a:off x="2425699" y="2057399"/>
              <a:ext cx="332233" cy="46101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0" y="0"/>
                    <a:pt x="0" y="3487"/>
                    <a:pt x="0" y="7783"/>
                  </a:cubicBezTo>
                  <a:cubicBezTo>
                    <a:pt x="0" y="12085"/>
                    <a:pt x="10800" y="21600"/>
                    <a:pt x="10800" y="21600"/>
                  </a:cubicBezTo>
                  <a:cubicBezTo>
                    <a:pt x="10800" y="21600"/>
                    <a:pt x="21600" y="12079"/>
                    <a:pt x="21600" y="7783"/>
                  </a:cubicBezTo>
                  <a:cubicBezTo>
                    <a:pt x="21600" y="3487"/>
                    <a:pt x="16761" y="0"/>
                    <a:pt x="10800" y="0"/>
                  </a:cubicBezTo>
                  <a:close/>
                  <a:moveTo>
                    <a:pt x="10800" y="12389"/>
                  </a:moveTo>
                  <a:cubicBezTo>
                    <a:pt x="7274" y="12389"/>
                    <a:pt x="4409" y="10330"/>
                    <a:pt x="4409" y="7783"/>
                  </a:cubicBezTo>
                  <a:cubicBezTo>
                    <a:pt x="4409" y="5242"/>
                    <a:pt x="7266" y="3178"/>
                    <a:pt x="10800" y="3178"/>
                  </a:cubicBezTo>
                  <a:cubicBezTo>
                    <a:pt x="14326" y="3178"/>
                    <a:pt x="17191" y="5236"/>
                    <a:pt x="17191" y="7783"/>
                  </a:cubicBezTo>
                  <a:cubicBezTo>
                    <a:pt x="17191" y="10324"/>
                    <a:pt x="14326" y="12389"/>
                    <a:pt x="10800" y="12389"/>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3" name="Shape">
              <a:extLst>
                <a:ext uri="{FF2B5EF4-FFF2-40B4-BE49-F238E27FC236}">
                  <a16:creationId xmlns:a16="http://schemas.microsoft.com/office/drawing/2014/main" id="{E75824AB-1833-384B-9F9C-9273A25778A7}"/>
                </a:ext>
              </a:extLst>
            </p:cNvPr>
            <p:cNvSpPr/>
            <p:nvPr/>
          </p:nvSpPr>
          <p:spPr>
            <a:xfrm>
              <a:off x="5511799" y="2908299"/>
              <a:ext cx="332233" cy="46101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9" y="0"/>
                    <a:pt x="0" y="3487"/>
                    <a:pt x="0" y="7783"/>
                  </a:cubicBezTo>
                  <a:cubicBezTo>
                    <a:pt x="0" y="12085"/>
                    <a:pt x="10800" y="21600"/>
                    <a:pt x="10800" y="21600"/>
                  </a:cubicBezTo>
                  <a:cubicBezTo>
                    <a:pt x="10800" y="21600"/>
                    <a:pt x="21600" y="12079"/>
                    <a:pt x="21600" y="7783"/>
                  </a:cubicBezTo>
                  <a:cubicBezTo>
                    <a:pt x="21600" y="3487"/>
                    <a:pt x="16761" y="0"/>
                    <a:pt x="10800" y="0"/>
                  </a:cubicBezTo>
                  <a:close/>
                  <a:moveTo>
                    <a:pt x="10800" y="12389"/>
                  </a:moveTo>
                  <a:cubicBezTo>
                    <a:pt x="7274" y="12389"/>
                    <a:pt x="4409" y="10330"/>
                    <a:pt x="4409" y="7783"/>
                  </a:cubicBezTo>
                  <a:cubicBezTo>
                    <a:pt x="4409" y="5242"/>
                    <a:pt x="7266" y="3178"/>
                    <a:pt x="10800" y="3178"/>
                  </a:cubicBezTo>
                  <a:cubicBezTo>
                    <a:pt x="14326" y="3178"/>
                    <a:pt x="17191" y="5236"/>
                    <a:pt x="17191" y="7783"/>
                  </a:cubicBezTo>
                  <a:cubicBezTo>
                    <a:pt x="17191" y="10330"/>
                    <a:pt x="14326" y="12389"/>
                    <a:pt x="10800" y="12389"/>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4" name="Shape">
              <a:extLst>
                <a:ext uri="{FF2B5EF4-FFF2-40B4-BE49-F238E27FC236}">
                  <a16:creationId xmlns:a16="http://schemas.microsoft.com/office/drawing/2014/main" id="{FF346D10-ACDD-494E-AA64-0C438CB1C203}"/>
                </a:ext>
              </a:extLst>
            </p:cNvPr>
            <p:cNvSpPr/>
            <p:nvPr/>
          </p:nvSpPr>
          <p:spPr>
            <a:xfrm>
              <a:off x="4610100" y="3632199"/>
              <a:ext cx="202185" cy="279020"/>
            </a:xfrm>
            <a:custGeom>
              <a:avLst/>
              <a:gdLst/>
              <a:ahLst/>
              <a:cxnLst>
                <a:cxn ang="0">
                  <a:pos x="wd2" y="hd2"/>
                </a:cxn>
                <a:cxn ang="5400000">
                  <a:pos x="wd2" y="hd2"/>
                </a:cxn>
                <a:cxn ang="10800000">
                  <a:pos x="wd2" y="hd2"/>
                </a:cxn>
                <a:cxn ang="16200000">
                  <a:pos x="wd2" y="hd2"/>
                </a:cxn>
              </a:cxnLst>
              <a:rect l="0" t="0" r="r" b="b"/>
              <a:pathLst>
                <a:path w="21600" h="21600" extrusionOk="0">
                  <a:moveTo>
                    <a:pt x="10814" y="21600"/>
                  </a:moveTo>
                  <a:lnTo>
                    <a:pt x="10162" y="21030"/>
                  </a:lnTo>
                  <a:cubicBezTo>
                    <a:pt x="9742" y="20666"/>
                    <a:pt x="0" y="11985"/>
                    <a:pt x="0" y="7826"/>
                  </a:cubicBezTo>
                  <a:cubicBezTo>
                    <a:pt x="0" y="3510"/>
                    <a:pt x="4844" y="0"/>
                    <a:pt x="10800" y="0"/>
                  </a:cubicBezTo>
                  <a:cubicBezTo>
                    <a:pt x="16756" y="0"/>
                    <a:pt x="21600" y="3510"/>
                    <a:pt x="21600" y="7826"/>
                  </a:cubicBezTo>
                  <a:cubicBezTo>
                    <a:pt x="21600" y="11985"/>
                    <a:pt x="11858" y="20666"/>
                    <a:pt x="11438" y="21030"/>
                  </a:cubicBezTo>
                  <a:lnTo>
                    <a:pt x="10814" y="21600"/>
                  </a:lnTo>
                  <a:close/>
                  <a:moveTo>
                    <a:pt x="10814" y="1199"/>
                  </a:moveTo>
                  <a:cubicBezTo>
                    <a:pt x="5780" y="1199"/>
                    <a:pt x="1682" y="4169"/>
                    <a:pt x="1682" y="7816"/>
                  </a:cubicBezTo>
                  <a:cubicBezTo>
                    <a:pt x="1682" y="10687"/>
                    <a:pt x="7774" y="16871"/>
                    <a:pt x="10814" y="19673"/>
                  </a:cubicBezTo>
                  <a:cubicBezTo>
                    <a:pt x="13866" y="16871"/>
                    <a:pt x="19945" y="10687"/>
                    <a:pt x="19945" y="7816"/>
                  </a:cubicBezTo>
                  <a:cubicBezTo>
                    <a:pt x="19958" y="4169"/>
                    <a:pt x="15861" y="1199"/>
                    <a:pt x="10814" y="1199"/>
                  </a:cubicBezTo>
                  <a:close/>
                  <a:moveTo>
                    <a:pt x="10814" y="12702"/>
                  </a:moveTo>
                  <a:cubicBezTo>
                    <a:pt x="7096" y="12702"/>
                    <a:pt x="4084" y="10510"/>
                    <a:pt x="4084" y="7826"/>
                  </a:cubicBezTo>
                  <a:cubicBezTo>
                    <a:pt x="4084" y="5132"/>
                    <a:pt x="7110" y="2949"/>
                    <a:pt x="10814" y="2949"/>
                  </a:cubicBezTo>
                  <a:cubicBezTo>
                    <a:pt x="14531" y="2949"/>
                    <a:pt x="17543" y="5142"/>
                    <a:pt x="17543" y="7826"/>
                  </a:cubicBezTo>
                  <a:cubicBezTo>
                    <a:pt x="17557" y="10510"/>
                    <a:pt x="14531" y="12702"/>
                    <a:pt x="10814" y="12702"/>
                  </a:cubicBezTo>
                  <a:close/>
                  <a:moveTo>
                    <a:pt x="10814" y="4149"/>
                  </a:moveTo>
                  <a:cubicBezTo>
                    <a:pt x="8019" y="4149"/>
                    <a:pt x="5753" y="5791"/>
                    <a:pt x="5753" y="7816"/>
                  </a:cubicBezTo>
                  <a:cubicBezTo>
                    <a:pt x="5753" y="9841"/>
                    <a:pt x="8019" y="11483"/>
                    <a:pt x="10814" y="11483"/>
                  </a:cubicBezTo>
                  <a:cubicBezTo>
                    <a:pt x="13609" y="11483"/>
                    <a:pt x="15874" y="9841"/>
                    <a:pt x="15874" y="7816"/>
                  </a:cubicBezTo>
                  <a:cubicBezTo>
                    <a:pt x="15874" y="5801"/>
                    <a:pt x="13609" y="4149"/>
                    <a:pt x="10814" y="4149"/>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5" name="Shape">
              <a:extLst>
                <a:ext uri="{FF2B5EF4-FFF2-40B4-BE49-F238E27FC236}">
                  <a16:creationId xmlns:a16="http://schemas.microsoft.com/office/drawing/2014/main" id="{546C48C7-9EAD-D640-8515-D290B135A6AC}"/>
                </a:ext>
              </a:extLst>
            </p:cNvPr>
            <p:cNvSpPr/>
            <p:nvPr/>
          </p:nvSpPr>
          <p:spPr>
            <a:xfrm>
              <a:off x="4254499" y="3454399"/>
              <a:ext cx="129033" cy="178056"/>
            </a:xfrm>
            <a:custGeom>
              <a:avLst/>
              <a:gdLst/>
              <a:ahLst/>
              <a:cxnLst>
                <a:cxn ang="0">
                  <a:pos x="wd2" y="hd2"/>
                </a:cxn>
                <a:cxn ang="5400000">
                  <a:pos x="wd2" y="hd2"/>
                </a:cxn>
                <a:cxn ang="10800000">
                  <a:pos x="wd2" y="hd2"/>
                </a:cxn>
                <a:cxn ang="16200000">
                  <a:pos x="wd2" y="hd2"/>
                </a:cxn>
              </a:cxnLst>
              <a:rect l="0" t="0" r="r" b="b"/>
              <a:pathLst>
                <a:path w="21600" h="21600" extrusionOk="0">
                  <a:moveTo>
                    <a:pt x="10779" y="21600"/>
                  </a:moveTo>
                  <a:lnTo>
                    <a:pt x="10141" y="21030"/>
                  </a:lnTo>
                  <a:cubicBezTo>
                    <a:pt x="9737" y="20660"/>
                    <a:pt x="0" y="11986"/>
                    <a:pt x="0" y="7827"/>
                  </a:cubicBezTo>
                  <a:cubicBezTo>
                    <a:pt x="0" y="3513"/>
                    <a:pt x="4847" y="0"/>
                    <a:pt x="10800" y="0"/>
                  </a:cubicBezTo>
                  <a:cubicBezTo>
                    <a:pt x="16753" y="0"/>
                    <a:pt x="21600" y="3513"/>
                    <a:pt x="21600" y="7827"/>
                  </a:cubicBezTo>
                  <a:cubicBezTo>
                    <a:pt x="21600" y="11986"/>
                    <a:pt x="11863" y="20660"/>
                    <a:pt x="11459" y="21030"/>
                  </a:cubicBezTo>
                  <a:lnTo>
                    <a:pt x="10779" y="21600"/>
                  </a:lnTo>
                  <a:close/>
                  <a:moveTo>
                    <a:pt x="10779" y="1217"/>
                  </a:moveTo>
                  <a:cubicBezTo>
                    <a:pt x="5740" y="1217"/>
                    <a:pt x="1658" y="4191"/>
                    <a:pt x="1658" y="7827"/>
                  </a:cubicBezTo>
                  <a:cubicBezTo>
                    <a:pt x="1658" y="10692"/>
                    <a:pt x="7739" y="16870"/>
                    <a:pt x="10779" y="19674"/>
                  </a:cubicBezTo>
                  <a:cubicBezTo>
                    <a:pt x="13819" y="16870"/>
                    <a:pt x="19899" y="10692"/>
                    <a:pt x="19899" y="7827"/>
                  </a:cubicBezTo>
                  <a:cubicBezTo>
                    <a:pt x="19899" y="4175"/>
                    <a:pt x="15817" y="1217"/>
                    <a:pt x="10779" y="1217"/>
                  </a:cubicBezTo>
                  <a:close/>
                  <a:moveTo>
                    <a:pt x="10779" y="12695"/>
                  </a:moveTo>
                  <a:cubicBezTo>
                    <a:pt x="7080" y="12695"/>
                    <a:pt x="4061" y="10507"/>
                    <a:pt x="4061" y="7827"/>
                  </a:cubicBezTo>
                  <a:cubicBezTo>
                    <a:pt x="4061" y="5146"/>
                    <a:pt x="7080" y="2958"/>
                    <a:pt x="10779" y="2958"/>
                  </a:cubicBezTo>
                  <a:cubicBezTo>
                    <a:pt x="14478" y="2958"/>
                    <a:pt x="17497" y="5146"/>
                    <a:pt x="17497" y="7827"/>
                  </a:cubicBezTo>
                  <a:cubicBezTo>
                    <a:pt x="17497" y="10507"/>
                    <a:pt x="14478" y="12695"/>
                    <a:pt x="10779" y="12695"/>
                  </a:cubicBezTo>
                  <a:close/>
                  <a:moveTo>
                    <a:pt x="10779" y="4160"/>
                  </a:moveTo>
                  <a:cubicBezTo>
                    <a:pt x="7994" y="4160"/>
                    <a:pt x="5719" y="5808"/>
                    <a:pt x="5719" y="7827"/>
                  </a:cubicBezTo>
                  <a:cubicBezTo>
                    <a:pt x="5719" y="9845"/>
                    <a:pt x="7994" y="11493"/>
                    <a:pt x="10779" y="11493"/>
                  </a:cubicBezTo>
                  <a:cubicBezTo>
                    <a:pt x="13564" y="11493"/>
                    <a:pt x="15839" y="9845"/>
                    <a:pt x="15839" y="7827"/>
                  </a:cubicBezTo>
                  <a:cubicBezTo>
                    <a:pt x="15839" y="5808"/>
                    <a:pt x="13564" y="4160"/>
                    <a:pt x="10779" y="416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6" name="Shape">
              <a:extLst>
                <a:ext uri="{FF2B5EF4-FFF2-40B4-BE49-F238E27FC236}">
                  <a16:creationId xmlns:a16="http://schemas.microsoft.com/office/drawing/2014/main" id="{D7CEC5FC-1EEC-424C-A4AD-FA556314FB5E}"/>
                </a:ext>
              </a:extLst>
            </p:cNvPr>
            <p:cNvSpPr/>
            <p:nvPr/>
          </p:nvSpPr>
          <p:spPr>
            <a:xfrm>
              <a:off x="1701800" y="3441699"/>
              <a:ext cx="202185" cy="279020"/>
            </a:xfrm>
            <a:custGeom>
              <a:avLst/>
              <a:gdLst/>
              <a:ahLst/>
              <a:cxnLst>
                <a:cxn ang="0">
                  <a:pos x="wd2" y="hd2"/>
                </a:cxn>
                <a:cxn ang="5400000">
                  <a:pos x="wd2" y="hd2"/>
                </a:cxn>
                <a:cxn ang="10800000">
                  <a:pos x="wd2" y="hd2"/>
                </a:cxn>
                <a:cxn ang="16200000">
                  <a:pos x="wd2" y="hd2"/>
                </a:cxn>
              </a:cxnLst>
              <a:rect l="0" t="0" r="r" b="b"/>
              <a:pathLst>
                <a:path w="21600" h="21600" extrusionOk="0">
                  <a:moveTo>
                    <a:pt x="10814" y="21600"/>
                  </a:moveTo>
                  <a:lnTo>
                    <a:pt x="10162" y="21030"/>
                  </a:lnTo>
                  <a:cubicBezTo>
                    <a:pt x="9742" y="20666"/>
                    <a:pt x="0" y="11985"/>
                    <a:pt x="0" y="7826"/>
                  </a:cubicBezTo>
                  <a:cubicBezTo>
                    <a:pt x="0" y="3510"/>
                    <a:pt x="4844" y="0"/>
                    <a:pt x="10800" y="0"/>
                  </a:cubicBezTo>
                  <a:cubicBezTo>
                    <a:pt x="16756" y="0"/>
                    <a:pt x="21600" y="3510"/>
                    <a:pt x="21600" y="7826"/>
                  </a:cubicBezTo>
                  <a:cubicBezTo>
                    <a:pt x="21600" y="11985"/>
                    <a:pt x="11858" y="20666"/>
                    <a:pt x="11438" y="21030"/>
                  </a:cubicBezTo>
                  <a:lnTo>
                    <a:pt x="10814" y="21600"/>
                  </a:lnTo>
                  <a:close/>
                  <a:moveTo>
                    <a:pt x="10814" y="1199"/>
                  </a:moveTo>
                  <a:cubicBezTo>
                    <a:pt x="5780" y="1199"/>
                    <a:pt x="1682" y="4169"/>
                    <a:pt x="1682" y="7816"/>
                  </a:cubicBezTo>
                  <a:cubicBezTo>
                    <a:pt x="1682" y="10687"/>
                    <a:pt x="7774" y="16871"/>
                    <a:pt x="10814" y="19673"/>
                  </a:cubicBezTo>
                  <a:cubicBezTo>
                    <a:pt x="13866" y="16871"/>
                    <a:pt x="19945" y="10687"/>
                    <a:pt x="19945" y="7816"/>
                  </a:cubicBezTo>
                  <a:cubicBezTo>
                    <a:pt x="19945" y="4169"/>
                    <a:pt x="15847" y="1199"/>
                    <a:pt x="10814" y="1199"/>
                  </a:cubicBezTo>
                  <a:close/>
                  <a:moveTo>
                    <a:pt x="10814" y="12702"/>
                  </a:moveTo>
                  <a:cubicBezTo>
                    <a:pt x="7096" y="12702"/>
                    <a:pt x="4084" y="10510"/>
                    <a:pt x="4084" y="7826"/>
                  </a:cubicBezTo>
                  <a:cubicBezTo>
                    <a:pt x="4084" y="5142"/>
                    <a:pt x="7110" y="2949"/>
                    <a:pt x="10814" y="2949"/>
                  </a:cubicBezTo>
                  <a:cubicBezTo>
                    <a:pt x="14531" y="2949"/>
                    <a:pt x="17543" y="5142"/>
                    <a:pt x="17543" y="7826"/>
                  </a:cubicBezTo>
                  <a:cubicBezTo>
                    <a:pt x="17543" y="10510"/>
                    <a:pt x="14531" y="12702"/>
                    <a:pt x="10814" y="12702"/>
                  </a:cubicBezTo>
                  <a:close/>
                  <a:moveTo>
                    <a:pt x="10814" y="4159"/>
                  </a:moveTo>
                  <a:cubicBezTo>
                    <a:pt x="8019" y="4159"/>
                    <a:pt x="5753" y="5801"/>
                    <a:pt x="5753" y="7826"/>
                  </a:cubicBezTo>
                  <a:cubicBezTo>
                    <a:pt x="5753" y="9851"/>
                    <a:pt x="8019" y="11493"/>
                    <a:pt x="10814" y="11493"/>
                  </a:cubicBezTo>
                  <a:cubicBezTo>
                    <a:pt x="13609" y="11493"/>
                    <a:pt x="15874" y="9851"/>
                    <a:pt x="15874" y="7826"/>
                  </a:cubicBezTo>
                  <a:cubicBezTo>
                    <a:pt x="15874" y="5801"/>
                    <a:pt x="13609" y="4159"/>
                    <a:pt x="10814" y="4159"/>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7" name="Shape">
              <a:extLst>
                <a:ext uri="{FF2B5EF4-FFF2-40B4-BE49-F238E27FC236}">
                  <a16:creationId xmlns:a16="http://schemas.microsoft.com/office/drawing/2014/main" id="{2A2F258D-84B6-3E43-B3AE-98A70219395D}"/>
                </a:ext>
              </a:extLst>
            </p:cNvPr>
            <p:cNvSpPr/>
            <p:nvPr/>
          </p:nvSpPr>
          <p:spPr>
            <a:xfrm>
              <a:off x="2692399" y="1295400"/>
              <a:ext cx="700025" cy="70002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4" y="0"/>
                    <a:pt x="0" y="4844"/>
                    <a:pt x="0" y="10800"/>
                  </a:cubicBezTo>
                  <a:cubicBezTo>
                    <a:pt x="0" y="16756"/>
                    <a:pt x="4844" y="21600"/>
                    <a:pt x="10800" y="21600"/>
                  </a:cubicBezTo>
                  <a:cubicBezTo>
                    <a:pt x="16756" y="21600"/>
                    <a:pt x="21600" y="16756"/>
                    <a:pt x="21600" y="10800"/>
                  </a:cubicBezTo>
                  <a:cubicBezTo>
                    <a:pt x="21600" y="4844"/>
                    <a:pt x="16756" y="0"/>
                    <a:pt x="10800" y="0"/>
                  </a:cubicBezTo>
                  <a:close/>
                  <a:moveTo>
                    <a:pt x="20119" y="10075"/>
                  </a:moveTo>
                  <a:lnTo>
                    <a:pt x="16851" y="10075"/>
                  </a:lnTo>
                  <a:cubicBezTo>
                    <a:pt x="16737" y="6854"/>
                    <a:pt x="15863" y="4056"/>
                    <a:pt x="14535" y="2234"/>
                  </a:cubicBezTo>
                  <a:cubicBezTo>
                    <a:pt x="17622" y="3586"/>
                    <a:pt x="19844" y="6560"/>
                    <a:pt x="20119" y="10075"/>
                  </a:cubicBezTo>
                  <a:close/>
                  <a:moveTo>
                    <a:pt x="10075" y="1575"/>
                  </a:moveTo>
                  <a:lnTo>
                    <a:pt x="10075" y="10075"/>
                  </a:lnTo>
                  <a:lnTo>
                    <a:pt x="6207" y="10075"/>
                  </a:lnTo>
                  <a:cubicBezTo>
                    <a:pt x="6376" y="5823"/>
                    <a:pt x="8022" y="2269"/>
                    <a:pt x="10075" y="1575"/>
                  </a:cubicBezTo>
                  <a:close/>
                  <a:moveTo>
                    <a:pt x="10075" y="11529"/>
                  </a:moveTo>
                  <a:lnTo>
                    <a:pt x="10075" y="20025"/>
                  </a:lnTo>
                  <a:cubicBezTo>
                    <a:pt x="8022" y="19331"/>
                    <a:pt x="6380" y="15777"/>
                    <a:pt x="6207" y="11529"/>
                  </a:cubicBezTo>
                  <a:lnTo>
                    <a:pt x="10075" y="11529"/>
                  </a:lnTo>
                  <a:close/>
                  <a:moveTo>
                    <a:pt x="11525" y="20025"/>
                  </a:moveTo>
                  <a:lnTo>
                    <a:pt x="11525" y="11529"/>
                  </a:lnTo>
                  <a:lnTo>
                    <a:pt x="15393" y="11529"/>
                  </a:lnTo>
                  <a:cubicBezTo>
                    <a:pt x="15224" y="15781"/>
                    <a:pt x="13578" y="19335"/>
                    <a:pt x="11525" y="20025"/>
                  </a:cubicBezTo>
                  <a:close/>
                  <a:moveTo>
                    <a:pt x="11525" y="10075"/>
                  </a:moveTo>
                  <a:lnTo>
                    <a:pt x="11525" y="1575"/>
                  </a:lnTo>
                  <a:cubicBezTo>
                    <a:pt x="13578" y="2269"/>
                    <a:pt x="15220" y="5823"/>
                    <a:pt x="15393" y="10075"/>
                  </a:cubicBezTo>
                  <a:lnTo>
                    <a:pt x="11525" y="10075"/>
                  </a:lnTo>
                  <a:close/>
                  <a:moveTo>
                    <a:pt x="7069" y="2234"/>
                  </a:moveTo>
                  <a:cubicBezTo>
                    <a:pt x="5741" y="4056"/>
                    <a:pt x="4867" y="6854"/>
                    <a:pt x="4753" y="10075"/>
                  </a:cubicBezTo>
                  <a:lnTo>
                    <a:pt x="1485" y="10075"/>
                  </a:lnTo>
                  <a:cubicBezTo>
                    <a:pt x="1756" y="6560"/>
                    <a:pt x="3978" y="3586"/>
                    <a:pt x="7069" y="2234"/>
                  </a:cubicBezTo>
                  <a:close/>
                  <a:moveTo>
                    <a:pt x="1481" y="11529"/>
                  </a:moveTo>
                  <a:lnTo>
                    <a:pt x="4749" y="11529"/>
                  </a:lnTo>
                  <a:cubicBezTo>
                    <a:pt x="4863" y="14750"/>
                    <a:pt x="5737" y="17548"/>
                    <a:pt x="7065" y="19370"/>
                  </a:cubicBezTo>
                  <a:cubicBezTo>
                    <a:pt x="3978" y="18018"/>
                    <a:pt x="1756" y="15044"/>
                    <a:pt x="1481" y="11529"/>
                  </a:cubicBezTo>
                  <a:close/>
                  <a:moveTo>
                    <a:pt x="14531" y="19370"/>
                  </a:moveTo>
                  <a:cubicBezTo>
                    <a:pt x="15859" y="17548"/>
                    <a:pt x="16733" y="14750"/>
                    <a:pt x="16847" y="11529"/>
                  </a:cubicBezTo>
                  <a:lnTo>
                    <a:pt x="20115" y="11529"/>
                  </a:lnTo>
                  <a:cubicBezTo>
                    <a:pt x="19844" y="15044"/>
                    <a:pt x="17622" y="18018"/>
                    <a:pt x="14531" y="1937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8" name="Shape">
              <a:extLst>
                <a:ext uri="{FF2B5EF4-FFF2-40B4-BE49-F238E27FC236}">
                  <a16:creationId xmlns:a16="http://schemas.microsoft.com/office/drawing/2014/main" id="{69E61518-46FD-A74C-A87D-D2E02CF58CCD}"/>
                </a:ext>
              </a:extLst>
            </p:cNvPr>
            <p:cNvSpPr/>
            <p:nvPr/>
          </p:nvSpPr>
          <p:spPr>
            <a:xfrm>
              <a:off x="3568699" y="3975099"/>
              <a:ext cx="175515" cy="17551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20115" y="10065"/>
                  </a:moveTo>
                  <a:lnTo>
                    <a:pt x="16849" y="10065"/>
                  </a:lnTo>
                  <a:cubicBezTo>
                    <a:pt x="16739" y="6846"/>
                    <a:pt x="15864" y="4048"/>
                    <a:pt x="14535" y="2219"/>
                  </a:cubicBezTo>
                  <a:cubicBezTo>
                    <a:pt x="17614" y="3579"/>
                    <a:pt x="19834" y="6564"/>
                    <a:pt x="20115" y="10065"/>
                  </a:cubicBezTo>
                  <a:close/>
                  <a:moveTo>
                    <a:pt x="10065" y="1579"/>
                  </a:moveTo>
                  <a:lnTo>
                    <a:pt x="10065" y="10081"/>
                  </a:lnTo>
                  <a:lnTo>
                    <a:pt x="6205" y="10081"/>
                  </a:lnTo>
                  <a:cubicBezTo>
                    <a:pt x="6377" y="5814"/>
                    <a:pt x="8018" y="2266"/>
                    <a:pt x="10065" y="1579"/>
                  </a:cubicBezTo>
                  <a:close/>
                  <a:moveTo>
                    <a:pt x="10065" y="11519"/>
                  </a:moveTo>
                  <a:lnTo>
                    <a:pt x="10065" y="20021"/>
                  </a:lnTo>
                  <a:cubicBezTo>
                    <a:pt x="8018" y="19334"/>
                    <a:pt x="6361" y="15770"/>
                    <a:pt x="6205" y="11519"/>
                  </a:cubicBezTo>
                  <a:lnTo>
                    <a:pt x="10065" y="11519"/>
                  </a:lnTo>
                  <a:close/>
                  <a:moveTo>
                    <a:pt x="11519" y="20021"/>
                  </a:moveTo>
                  <a:lnTo>
                    <a:pt x="11519" y="11519"/>
                  </a:lnTo>
                  <a:lnTo>
                    <a:pt x="15379" y="11519"/>
                  </a:lnTo>
                  <a:cubicBezTo>
                    <a:pt x="15223" y="15770"/>
                    <a:pt x="13566" y="19334"/>
                    <a:pt x="11519" y="20021"/>
                  </a:cubicBezTo>
                  <a:close/>
                  <a:moveTo>
                    <a:pt x="11519" y="10065"/>
                  </a:moveTo>
                  <a:lnTo>
                    <a:pt x="11519" y="1563"/>
                  </a:lnTo>
                  <a:cubicBezTo>
                    <a:pt x="13566" y="2251"/>
                    <a:pt x="15223" y="5814"/>
                    <a:pt x="15379" y="10065"/>
                  </a:cubicBezTo>
                  <a:lnTo>
                    <a:pt x="11519" y="10065"/>
                  </a:lnTo>
                  <a:close/>
                  <a:moveTo>
                    <a:pt x="7065" y="2235"/>
                  </a:moveTo>
                  <a:cubicBezTo>
                    <a:pt x="5736" y="4064"/>
                    <a:pt x="4861" y="6861"/>
                    <a:pt x="4751" y="10081"/>
                  </a:cubicBezTo>
                  <a:lnTo>
                    <a:pt x="1485" y="10081"/>
                  </a:lnTo>
                  <a:cubicBezTo>
                    <a:pt x="1751" y="6564"/>
                    <a:pt x="3970" y="3579"/>
                    <a:pt x="7065" y="2235"/>
                  </a:cubicBezTo>
                  <a:close/>
                  <a:moveTo>
                    <a:pt x="1469" y="11519"/>
                  </a:moveTo>
                  <a:lnTo>
                    <a:pt x="4736" y="11519"/>
                  </a:lnTo>
                  <a:cubicBezTo>
                    <a:pt x="4845" y="14739"/>
                    <a:pt x="5720" y="17536"/>
                    <a:pt x="7049" y="19365"/>
                  </a:cubicBezTo>
                  <a:cubicBezTo>
                    <a:pt x="3970" y="18021"/>
                    <a:pt x="1751" y="15036"/>
                    <a:pt x="1469" y="11519"/>
                  </a:cubicBezTo>
                  <a:close/>
                  <a:moveTo>
                    <a:pt x="14520" y="19365"/>
                  </a:moveTo>
                  <a:cubicBezTo>
                    <a:pt x="15848" y="17536"/>
                    <a:pt x="16724" y="14739"/>
                    <a:pt x="16833" y="11519"/>
                  </a:cubicBezTo>
                  <a:lnTo>
                    <a:pt x="20100" y="11519"/>
                  </a:lnTo>
                  <a:cubicBezTo>
                    <a:pt x="19834" y="15036"/>
                    <a:pt x="17614" y="18021"/>
                    <a:pt x="14520" y="19365"/>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19" name="Shape">
              <a:extLst>
                <a:ext uri="{FF2B5EF4-FFF2-40B4-BE49-F238E27FC236}">
                  <a16:creationId xmlns:a16="http://schemas.microsoft.com/office/drawing/2014/main" id="{B165E8C8-FE76-EF4E-B52A-56A636367018}"/>
                </a:ext>
              </a:extLst>
            </p:cNvPr>
            <p:cNvSpPr/>
            <p:nvPr/>
          </p:nvSpPr>
          <p:spPr>
            <a:xfrm>
              <a:off x="5257799" y="3111499"/>
              <a:ext cx="175515" cy="17551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20115" y="10081"/>
                  </a:moveTo>
                  <a:lnTo>
                    <a:pt x="16849" y="10081"/>
                  </a:lnTo>
                  <a:cubicBezTo>
                    <a:pt x="16739" y="6861"/>
                    <a:pt x="15864" y="4064"/>
                    <a:pt x="14535" y="2235"/>
                  </a:cubicBezTo>
                  <a:cubicBezTo>
                    <a:pt x="17614" y="3595"/>
                    <a:pt x="19834" y="6564"/>
                    <a:pt x="20115" y="10081"/>
                  </a:cubicBezTo>
                  <a:close/>
                  <a:moveTo>
                    <a:pt x="10065" y="1579"/>
                  </a:moveTo>
                  <a:lnTo>
                    <a:pt x="10065" y="10081"/>
                  </a:lnTo>
                  <a:lnTo>
                    <a:pt x="6205" y="10081"/>
                  </a:lnTo>
                  <a:cubicBezTo>
                    <a:pt x="6377" y="5830"/>
                    <a:pt x="8018" y="2266"/>
                    <a:pt x="10065" y="1579"/>
                  </a:cubicBezTo>
                  <a:close/>
                  <a:moveTo>
                    <a:pt x="10065" y="11535"/>
                  </a:moveTo>
                  <a:lnTo>
                    <a:pt x="10065" y="20037"/>
                  </a:lnTo>
                  <a:cubicBezTo>
                    <a:pt x="8018" y="19349"/>
                    <a:pt x="6361" y="15786"/>
                    <a:pt x="6205" y="11535"/>
                  </a:cubicBezTo>
                  <a:lnTo>
                    <a:pt x="10065" y="11535"/>
                  </a:lnTo>
                  <a:close/>
                  <a:moveTo>
                    <a:pt x="11519" y="20037"/>
                  </a:moveTo>
                  <a:lnTo>
                    <a:pt x="11519" y="11535"/>
                  </a:lnTo>
                  <a:lnTo>
                    <a:pt x="15379" y="11535"/>
                  </a:lnTo>
                  <a:cubicBezTo>
                    <a:pt x="15223" y="15786"/>
                    <a:pt x="13566" y="19334"/>
                    <a:pt x="11519" y="20037"/>
                  </a:cubicBezTo>
                  <a:close/>
                  <a:moveTo>
                    <a:pt x="11519" y="10081"/>
                  </a:moveTo>
                  <a:lnTo>
                    <a:pt x="11519" y="1579"/>
                  </a:lnTo>
                  <a:cubicBezTo>
                    <a:pt x="13566" y="2266"/>
                    <a:pt x="15223" y="5830"/>
                    <a:pt x="15379" y="10081"/>
                  </a:cubicBezTo>
                  <a:lnTo>
                    <a:pt x="11519" y="10081"/>
                  </a:lnTo>
                  <a:close/>
                  <a:moveTo>
                    <a:pt x="7065" y="2235"/>
                  </a:moveTo>
                  <a:cubicBezTo>
                    <a:pt x="5736" y="4064"/>
                    <a:pt x="4861" y="6861"/>
                    <a:pt x="4751" y="10081"/>
                  </a:cubicBezTo>
                  <a:lnTo>
                    <a:pt x="1485" y="10081"/>
                  </a:lnTo>
                  <a:cubicBezTo>
                    <a:pt x="1750" y="6564"/>
                    <a:pt x="3970" y="3595"/>
                    <a:pt x="7065" y="2235"/>
                  </a:cubicBezTo>
                  <a:close/>
                  <a:moveTo>
                    <a:pt x="1469" y="11535"/>
                  </a:moveTo>
                  <a:lnTo>
                    <a:pt x="4736" y="11535"/>
                  </a:lnTo>
                  <a:cubicBezTo>
                    <a:pt x="4845" y="14754"/>
                    <a:pt x="5720" y="17552"/>
                    <a:pt x="7049" y="19381"/>
                  </a:cubicBezTo>
                  <a:cubicBezTo>
                    <a:pt x="3970" y="18021"/>
                    <a:pt x="1750" y="15051"/>
                    <a:pt x="1469" y="11535"/>
                  </a:cubicBezTo>
                  <a:close/>
                  <a:moveTo>
                    <a:pt x="14520" y="19381"/>
                  </a:moveTo>
                  <a:cubicBezTo>
                    <a:pt x="15848" y="17552"/>
                    <a:pt x="16724" y="14754"/>
                    <a:pt x="16833" y="11535"/>
                  </a:cubicBezTo>
                  <a:lnTo>
                    <a:pt x="20100" y="11535"/>
                  </a:lnTo>
                  <a:cubicBezTo>
                    <a:pt x="19834" y="15051"/>
                    <a:pt x="17614" y="18021"/>
                    <a:pt x="14520" y="19381"/>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0" name="Shape">
              <a:extLst>
                <a:ext uri="{FF2B5EF4-FFF2-40B4-BE49-F238E27FC236}">
                  <a16:creationId xmlns:a16="http://schemas.microsoft.com/office/drawing/2014/main" id="{1466548E-83A4-B244-A66A-2558A887CA5F}"/>
                </a:ext>
              </a:extLst>
            </p:cNvPr>
            <p:cNvSpPr/>
            <p:nvPr/>
          </p:nvSpPr>
          <p:spPr>
            <a:xfrm>
              <a:off x="584200" y="2997199"/>
              <a:ext cx="175515" cy="175515"/>
            </a:xfrm>
            <a:custGeom>
              <a:avLst/>
              <a:gdLst/>
              <a:ahLst/>
              <a:cxnLst>
                <a:cxn ang="0">
                  <a:pos x="wd2" y="hd2"/>
                </a:cxn>
                <a:cxn ang="5400000">
                  <a:pos x="wd2" y="hd2"/>
                </a:cxn>
                <a:cxn ang="10800000">
                  <a:pos x="wd2" y="hd2"/>
                </a:cxn>
                <a:cxn ang="16200000">
                  <a:pos x="wd2" y="hd2"/>
                </a:cxn>
              </a:cxnLst>
              <a:rect l="0" t="0" r="r" b="b"/>
              <a:pathLst>
                <a:path w="21584" h="21600" extrusionOk="0">
                  <a:moveTo>
                    <a:pt x="10792" y="0"/>
                  </a:moveTo>
                  <a:cubicBezTo>
                    <a:pt x="4842" y="0"/>
                    <a:pt x="0" y="4845"/>
                    <a:pt x="0" y="10800"/>
                  </a:cubicBezTo>
                  <a:cubicBezTo>
                    <a:pt x="0" y="16755"/>
                    <a:pt x="4842" y="21600"/>
                    <a:pt x="10792" y="21600"/>
                  </a:cubicBezTo>
                  <a:cubicBezTo>
                    <a:pt x="16743" y="21600"/>
                    <a:pt x="21584" y="16755"/>
                    <a:pt x="21584" y="10800"/>
                  </a:cubicBezTo>
                  <a:cubicBezTo>
                    <a:pt x="21600" y="4845"/>
                    <a:pt x="16743" y="0"/>
                    <a:pt x="10792" y="0"/>
                  </a:cubicBezTo>
                  <a:close/>
                  <a:moveTo>
                    <a:pt x="20116" y="10081"/>
                  </a:moveTo>
                  <a:lnTo>
                    <a:pt x="16852" y="10081"/>
                  </a:lnTo>
                  <a:cubicBezTo>
                    <a:pt x="16743" y="6861"/>
                    <a:pt x="15868" y="4064"/>
                    <a:pt x="14541" y="2235"/>
                  </a:cubicBezTo>
                  <a:cubicBezTo>
                    <a:pt x="17617" y="3579"/>
                    <a:pt x="19835" y="6564"/>
                    <a:pt x="20116" y="10081"/>
                  </a:cubicBezTo>
                  <a:close/>
                  <a:moveTo>
                    <a:pt x="10074" y="1579"/>
                  </a:moveTo>
                  <a:lnTo>
                    <a:pt x="10074" y="10081"/>
                  </a:lnTo>
                  <a:lnTo>
                    <a:pt x="6216" y="10081"/>
                  </a:lnTo>
                  <a:cubicBezTo>
                    <a:pt x="6372" y="5830"/>
                    <a:pt x="8028" y="2266"/>
                    <a:pt x="10074" y="1579"/>
                  </a:cubicBezTo>
                  <a:close/>
                  <a:moveTo>
                    <a:pt x="10074" y="11535"/>
                  </a:moveTo>
                  <a:lnTo>
                    <a:pt x="10074" y="20037"/>
                  </a:lnTo>
                  <a:cubicBezTo>
                    <a:pt x="8028" y="19349"/>
                    <a:pt x="6372" y="15786"/>
                    <a:pt x="6216" y="11535"/>
                  </a:cubicBezTo>
                  <a:lnTo>
                    <a:pt x="10074" y="11535"/>
                  </a:lnTo>
                  <a:close/>
                  <a:moveTo>
                    <a:pt x="11526" y="20021"/>
                  </a:moveTo>
                  <a:lnTo>
                    <a:pt x="11526" y="11519"/>
                  </a:lnTo>
                  <a:lnTo>
                    <a:pt x="15384" y="11519"/>
                  </a:lnTo>
                  <a:cubicBezTo>
                    <a:pt x="15212" y="15786"/>
                    <a:pt x="13572" y="19334"/>
                    <a:pt x="11526" y="20021"/>
                  </a:cubicBezTo>
                  <a:close/>
                  <a:moveTo>
                    <a:pt x="11526" y="10081"/>
                  </a:moveTo>
                  <a:lnTo>
                    <a:pt x="11526" y="1579"/>
                  </a:lnTo>
                  <a:cubicBezTo>
                    <a:pt x="13572" y="2266"/>
                    <a:pt x="15228" y="5830"/>
                    <a:pt x="15384" y="10081"/>
                  </a:cubicBezTo>
                  <a:lnTo>
                    <a:pt x="11526" y="10081"/>
                  </a:lnTo>
                  <a:close/>
                  <a:moveTo>
                    <a:pt x="7075" y="2235"/>
                  </a:moveTo>
                  <a:cubicBezTo>
                    <a:pt x="5748" y="4064"/>
                    <a:pt x="4873" y="6861"/>
                    <a:pt x="4764" y="10081"/>
                  </a:cubicBezTo>
                  <a:lnTo>
                    <a:pt x="1499" y="10081"/>
                  </a:lnTo>
                  <a:cubicBezTo>
                    <a:pt x="1765" y="6564"/>
                    <a:pt x="3983" y="3579"/>
                    <a:pt x="7075" y="2235"/>
                  </a:cubicBezTo>
                  <a:close/>
                  <a:moveTo>
                    <a:pt x="1484" y="11535"/>
                  </a:moveTo>
                  <a:lnTo>
                    <a:pt x="4748" y="11535"/>
                  </a:lnTo>
                  <a:cubicBezTo>
                    <a:pt x="4857" y="14754"/>
                    <a:pt x="5732" y="17552"/>
                    <a:pt x="7059" y="19381"/>
                  </a:cubicBezTo>
                  <a:cubicBezTo>
                    <a:pt x="3983" y="18021"/>
                    <a:pt x="1765" y="15036"/>
                    <a:pt x="1484" y="11535"/>
                  </a:cubicBezTo>
                  <a:close/>
                  <a:moveTo>
                    <a:pt x="14525" y="19365"/>
                  </a:moveTo>
                  <a:cubicBezTo>
                    <a:pt x="15852" y="17536"/>
                    <a:pt x="16727" y="14739"/>
                    <a:pt x="16836" y="11519"/>
                  </a:cubicBezTo>
                  <a:lnTo>
                    <a:pt x="20101" y="11519"/>
                  </a:lnTo>
                  <a:cubicBezTo>
                    <a:pt x="19835" y="15036"/>
                    <a:pt x="17617" y="18021"/>
                    <a:pt x="14525" y="19365"/>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1" name="Shape">
              <a:extLst>
                <a:ext uri="{FF2B5EF4-FFF2-40B4-BE49-F238E27FC236}">
                  <a16:creationId xmlns:a16="http://schemas.microsoft.com/office/drawing/2014/main" id="{D061F72A-F51C-4544-95BD-82A754F5C6C0}"/>
                </a:ext>
              </a:extLst>
            </p:cNvPr>
            <p:cNvSpPr/>
            <p:nvPr/>
          </p:nvSpPr>
          <p:spPr>
            <a:xfrm>
              <a:off x="1511299" y="2070100"/>
              <a:ext cx="94743" cy="94743"/>
            </a:xfrm>
            <a:custGeom>
              <a:avLst/>
              <a:gdLst/>
              <a:ahLst/>
              <a:cxnLst>
                <a:cxn ang="0">
                  <a:pos x="wd2" y="hd2"/>
                </a:cxn>
                <a:cxn ang="5400000">
                  <a:pos x="wd2" y="hd2"/>
                </a:cxn>
                <a:cxn ang="10800000">
                  <a:pos x="wd2" y="hd2"/>
                </a:cxn>
                <a:cxn ang="16200000">
                  <a:pos x="wd2" y="hd2"/>
                </a:cxn>
              </a:cxnLst>
              <a:rect l="0" t="0" r="r" b="b"/>
              <a:pathLst>
                <a:path w="21600" h="21600" extrusionOk="0">
                  <a:moveTo>
                    <a:pt x="18676" y="7876"/>
                  </a:moveTo>
                  <a:lnTo>
                    <a:pt x="13724" y="7876"/>
                  </a:lnTo>
                  <a:lnTo>
                    <a:pt x="13724" y="2924"/>
                  </a:lnTo>
                  <a:cubicBezTo>
                    <a:pt x="13724" y="1303"/>
                    <a:pt x="12421" y="0"/>
                    <a:pt x="10800" y="0"/>
                  </a:cubicBezTo>
                  <a:cubicBezTo>
                    <a:pt x="9179" y="0"/>
                    <a:pt x="7876" y="1303"/>
                    <a:pt x="7876" y="2924"/>
                  </a:cubicBezTo>
                  <a:lnTo>
                    <a:pt x="7876" y="7876"/>
                  </a:lnTo>
                  <a:lnTo>
                    <a:pt x="2924" y="7876"/>
                  </a:lnTo>
                  <a:cubicBezTo>
                    <a:pt x="1303" y="7876"/>
                    <a:pt x="0" y="9179"/>
                    <a:pt x="0" y="10800"/>
                  </a:cubicBezTo>
                  <a:cubicBezTo>
                    <a:pt x="0" y="12421"/>
                    <a:pt x="1303" y="13724"/>
                    <a:pt x="2924" y="13724"/>
                  </a:cubicBezTo>
                  <a:lnTo>
                    <a:pt x="7876" y="13724"/>
                  </a:lnTo>
                  <a:lnTo>
                    <a:pt x="7876" y="18676"/>
                  </a:lnTo>
                  <a:cubicBezTo>
                    <a:pt x="7876" y="20297"/>
                    <a:pt x="9179" y="21600"/>
                    <a:pt x="10800" y="21600"/>
                  </a:cubicBezTo>
                  <a:cubicBezTo>
                    <a:pt x="12421" y="21600"/>
                    <a:pt x="13724" y="20297"/>
                    <a:pt x="13724" y="18676"/>
                  </a:cubicBezTo>
                  <a:lnTo>
                    <a:pt x="13724" y="13724"/>
                  </a:lnTo>
                  <a:lnTo>
                    <a:pt x="18676" y="13724"/>
                  </a:lnTo>
                  <a:cubicBezTo>
                    <a:pt x="20297" y="13724"/>
                    <a:pt x="21600" y="12421"/>
                    <a:pt x="21600" y="10800"/>
                  </a:cubicBezTo>
                  <a:cubicBezTo>
                    <a:pt x="21600" y="9179"/>
                    <a:pt x="20297" y="7876"/>
                    <a:pt x="18676" y="7876"/>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2" name="Shape">
              <a:extLst>
                <a:ext uri="{FF2B5EF4-FFF2-40B4-BE49-F238E27FC236}">
                  <a16:creationId xmlns:a16="http://schemas.microsoft.com/office/drawing/2014/main" id="{44E0A887-03E9-4F4F-9F44-99A56D638ACE}"/>
                </a:ext>
              </a:extLst>
            </p:cNvPr>
            <p:cNvSpPr/>
            <p:nvPr/>
          </p:nvSpPr>
          <p:spPr>
            <a:xfrm>
              <a:off x="5080000" y="2120900"/>
              <a:ext cx="94743" cy="94743"/>
            </a:xfrm>
            <a:custGeom>
              <a:avLst/>
              <a:gdLst/>
              <a:ahLst/>
              <a:cxnLst>
                <a:cxn ang="0">
                  <a:pos x="wd2" y="hd2"/>
                </a:cxn>
                <a:cxn ang="5400000">
                  <a:pos x="wd2" y="hd2"/>
                </a:cxn>
                <a:cxn ang="10800000">
                  <a:pos x="wd2" y="hd2"/>
                </a:cxn>
                <a:cxn ang="16200000">
                  <a:pos x="wd2" y="hd2"/>
                </a:cxn>
              </a:cxnLst>
              <a:rect l="0" t="0" r="r" b="b"/>
              <a:pathLst>
                <a:path w="21600" h="21600" extrusionOk="0">
                  <a:moveTo>
                    <a:pt x="18676" y="7876"/>
                  </a:moveTo>
                  <a:lnTo>
                    <a:pt x="13724" y="7876"/>
                  </a:lnTo>
                  <a:lnTo>
                    <a:pt x="13724" y="2924"/>
                  </a:lnTo>
                  <a:cubicBezTo>
                    <a:pt x="13724" y="1303"/>
                    <a:pt x="12421" y="0"/>
                    <a:pt x="10800" y="0"/>
                  </a:cubicBezTo>
                  <a:cubicBezTo>
                    <a:pt x="9179" y="0"/>
                    <a:pt x="7876" y="1303"/>
                    <a:pt x="7876" y="2924"/>
                  </a:cubicBezTo>
                  <a:lnTo>
                    <a:pt x="7876" y="7876"/>
                  </a:lnTo>
                  <a:lnTo>
                    <a:pt x="2924" y="7876"/>
                  </a:lnTo>
                  <a:cubicBezTo>
                    <a:pt x="1303" y="7876"/>
                    <a:pt x="0" y="9179"/>
                    <a:pt x="0" y="10800"/>
                  </a:cubicBezTo>
                  <a:cubicBezTo>
                    <a:pt x="0" y="12421"/>
                    <a:pt x="1303" y="13724"/>
                    <a:pt x="2924" y="13724"/>
                  </a:cubicBezTo>
                  <a:lnTo>
                    <a:pt x="7876" y="13724"/>
                  </a:lnTo>
                  <a:lnTo>
                    <a:pt x="7876" y="18676"/>
                  </a:lnTo>
                  <a:cubicBezTo>
                    <a:pt x="7876" y="20297"/>
                    <a:pt x="9179" y="21600"/>
                    <a:pt x="10800" y="21600"/>
                  </a:cubicBezTo>
                  <a:cubicBezTo>
                    <a:pt x="12421" y="21600"/>
                    <a:pt x="13724" y="20297"/>
                    <a:pt x="13724" y="18676"/>
                  </a:cubicBezTo>
                  <a:lnTo>
                    <a:pt x="13724" y="13724"/>
                  </a:lnTo>
                  <a:lnTo>
                    <a:pt x="18676" y="13724"/>
                  </a:lnTo>
                  <a:cubicBezTo>
                    <a:pt x="20297" y="13724"/>
                    <a:pt x="21600" y="12421"/>
                    <a:pt x="21600" y="10800"/>
                  </a:cubicBezTo>
                  <a:cubicBezTo>
                    <a:pt x="21600" y="9179"/>
                    <a:pt x="20297" y="7876"/>
                    <a:pt x="18676" y="7876"/>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3" name="Shape">
              <a:extLst>
                <a:ext uri="{FF2B5EF4-FFF2-40B4-BE49-F238E27FC236}">
                  <a16:creationId xmlns:a16="http://schemas.microsoft.com/office/drawing/2014/main" id="{7A0547D2-E258-714C-A6D9-FC208C7E7486}"/>
                </a:ext>
              </a:extLst>
            </p:cNvPr>
            <p:cNvSpPr/>
            <p:nvPr/>
          </p:nvSpPr>
          <p:spPr>
            <a:xfrm>
              <a:off x="4724399" y="2197100"/>
              <a:ext cx="60201"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8" y="13716"/>
                    <a:pt x="21600" y="12395"/>
                    <a:pt x="21600" y="10800"/>
                  </a:cubicBezTo>
                  <a:cubicBezTo>
                    <a:pt x="21600" y="9205"/>
                    <a:pt x="20324"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4" name="Shape">
              <a:extLst>
                <a:ext uri="{FF2B5EF4-FFF2-40B4-BE49-F238E27FC236}">
                  <a16:creationId xmlns:a16="http://schemas.microsoft.com/office/drawing/2014/main" id="{4163ED23-E24E-C543-9F92-8D4B8D3CF1C6}"/>
                </a:ext>
              </a:extLst>
            </p:cNvPr>
            <p:cNvSpPr/>
            <p:nvPr/>
          </p:nvSpPr>
          <p:spPr>
            <a:xfrm>
              <a:off x="5460999" y="2273300"/>
              <a:ext cx="60201"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8" y="13716"/>
                    <a:pt x="21600" y="12395"/>
                    <a:pt x="21600" y="10800"/>
                  </a:cubicBezTo>
                  <a:cubicBezTo>
                    <a:pt x="21554" y="9159"/>
                    <a:pt x="20278"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5" name="Shape">
              <a:extLst>
                <a:ext uri="{FF2B5EF4-FFF2-40B4-BE49-F238E27FC236}">
                  <a16:creationId xmlns:a16="http://schemas.microsoft.com/office/drawing/2014/main" id="{1A3D26AB-B403-D94A-9283-14E1B8CD394A}"/>
                </a:ext>
              </a:extLst>
            </p:cNvPr>
            <p:cNvSpPr/>
            <p:nvPr/>
          </p:nvSpPr>
          <p:spPr>
            <a:xfrm>
              <a:off x="3530599" y="1663700"/>
              <a:ext cx="60201"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8" y="13716"/>
                    <a:pt x="21600" y="12395"/>
                    <a:pt x="21600" y="10800"/>
                  </a:cubicBezTo>
                  <a:cubicBezTo>
                    <a:pt x="21600" y="9205"/>
                    <a:pt x="20278"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6" name="Shape">
              <a:extLst>
                <a:ext uri="{FF2B5EF4-FFF2-40B4-BE49-F238E27FC236}">
                  <a16:creationId xmlns:a16="http://schemas.microsoft.com/office/drawing/2014/main" id="{76F96BC4-5123-8647-BA2A-16FE3A93DCC4}"/>
                </a:ext>
              </a:extLst>
            </p:cNvPr>
            <p:cNvSpPr/>
            <p:nvPr/>
          </p:nvSpPr>
          <p:spPr>
            <a:xfrm>
              <a:off x="3314699" y="2463800"/>
              <a:ext cx="60201"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8" y="13716"/>
                    <a:pt x="21600" y="12395"/>
                    <a:pt x="21600" y="10800"/>
                  </a:cubicBezTo>
                  <a:cubicBezTo>
                    <a:pt x="21554" y="9205"/>
                    <a:pt x="20278"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7" name="Shape">
              <a:extLst>
                <a:ext uri="{FF2B5EF4-FFF2-40B4-BE49-F238E27FC236}">
                  <a16:creationId xmlns:a16="http://schemas.microsoft.com/office/drawing/2014/main" id="{928B954B-E242-6340-A224-5759882B2B53}"/>
                </a:ext>
              </a:extLst>
            </p:cNvPr>
            <p:cNvSpPr/>
            <p:nvPr/>
          </p:nvSpPr>
          <p:spPr>
            <a:xfrm>
              <a:off x="4203699" y="2603500"/>
              <a:ext cx="60201"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8" y="13716"/>
                    <a:pt x="21600" y="12395"/>
                    <a:pt x="21600" y="10800"/>
                  </a:cubicBezTo>
                  <a:cubicBezTo>
                    <a:pt x="21600" y="9205"/>
                    <a:pt x="20278"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8" name="Shape">
              <a:extLst>
                <a:ext uri="{FF2B5EF4-FFF2-40B4-BE49-F238E27FC236}">
                  <a16:creationId xmlns:a16="http://schemas.microsoft.com/office/drawing/2014/main" id="{007111D6-14AD-7A48-B2A2-CBD8072F4A3F}"/>
                </a:ext>
              </a:extLst>
            </p:cNvPr>
            <p:cNvSpPr/>
            <p:nvPr/>
          </p:nvSpPr>
          <p:spPr>
            <a:xfrm>
              <a:off x="5511799" y="3238500"/>
              <a:ext cx="60201"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3"/>
                  </a:moveTo>
                  <a:lnTo>
                    <a:pt x="13716" y="7883"/>
                  </a:lnTo>
                  <a:lnTo>
                    <a:pt x="13716" y="2916"/>
                  </a:lnTo>
                  <a:cubicBezTo>
                    <a:pt x="13716" y="1321"/>
                    <a:pt x="12395" y="0"/>
                    <a:pt x="10800" y="0"/>
                  </a:cubicBezTo>
                  <a:cubicBezTo>
                    <a:pt x="9205" y="0"/>
                    <a:pt x="7884" y="1321"/>
                    <a:pt x="7884" y="2916"/>
                  </a:cubicBezTo>
                  <a:lnTo>
                    <a:pt x="7884" y="7883"/>
                  </a:lnTo>
                  <a:lnTo>
                    <a:pt x="2916" y="7883"/>
                  </a:lnTo>
                  <a:cubicBezTo>
                    <a:pt x="1322" y="7883"/>
                    <a:pt x="0" y="9205"/>
                    <a:pt x="0" y="10800"/>
                  </a:cubicBezTo>
                  <a:cubicBezTo>
                    <a:pt x="0" y="12395"/>
                    <a:pt x="1322" y="13716"/>
                    <a:pt x="2916" y="13716"/>
                  </a:cubicBezTo>
                  <a:lnTo>
                    <a:pt x="7884" y="13716"/>
                  </a:lnTo>
                  <a:lnTo>
                    <a:pt x="7884" y="18683"/>
                  </a:lnTo>
                  <a:cubicBezTo>
                    <a:pt x="7884" y="20278"/>
                    <a:pt x="9205" y="21600"/>
                    <a:pt x="10800" y="21600"/>
                  </a:cubicBezTo>
                  <a:cubicBezTo>
                    <a:pt x="12395" y="21600"/>
                    <a:pt x="13716" y="20278"/>
                    <a:pt x="13716" y="18683"/>
                  </a:cubicBezTo>
                  <a:lnTo>
                    <a:pt x="13716" y="13716"/>
                  </a:lnTo>
                  <a:lnTo>
                    <a:pt x="18684" y="13716"/>
                  </a:lnTo>
                  <a:cubicBezTo>
                    <a:pt x="20278" y="13716"/>
                    <a:pt x="21600" y="12395"/>
                    <a:pt x="21600" y="10800"/>
                  </a:cubicBezTo>
                  <a:cubicBezTo>
                    <a:pt x="21600" y="9205"/>
                    <a:pt x="20278" y="7883"/>
                    <a:pt x="18684" y="7883"/>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29" name="Shape">
              <a:extLst>
                <a:ext uri="{FF2B5EF4-FFF2-40B4-BE49-F238E27FC236}">
                  <a16:creationId xmlns:a16="http://schemas.microsoft.com/office/drawing/2014/main" id="{58A0DA24-DB07-4549-80A4-B31737A2D039}"/>
                </a:ext>
              </a:extLst>
            </p:cNvPr>
            <p:cNvSpPr/>
            <p:nvPr/>
          </p:nvSpPr>
          <p:spPr>
            <a:xfrm>
              <a:off x="876300" y="3060700"/>
              <a:ext cx="60199"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8" y="13716"/>
                    <a:pt x="21600" y="12395"/>
                    <a:pt x="21600" y="10800"/>
                  </a:cubicBezTo>
                  <a:cubicBezTo>
                    <a:pt x="21600" y="9205"/>
                    <a:pt x="20279"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0" name="Shape">
              <a:extLst>
                <a:ext uri="{FF2B5EF4-FFF2-40B4-BE49-F238E27FC236}">
                  <a16:creationId xmlns:a16="http://schemas.microsoft.com/office/drawing/2014/main" id="{868F8F9D-79C5-4542-8CC4-3AE71502AEC5}"/>
                </a:ext>
              </a:extLst>
            </p:cNvPr>
            <p:cNvSpPr/>
            <p:nvPr/>
          </p:nvSpPr>
          <p:spPr>
            <a:xfrm>
              <a:off x="2044700" y="2933700"/>
              <a:ext cx="60199"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1" y="7884"/>
                    <a:pt x="0" y="9205"/>
                    <a:pt x="0" y="10800"/>
                  </a:cubicBezTo>
                  <a:cubicBezTo>
                    <a:pt x="0" y="12395"/>
                    <a:pt x="1321"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9" y="13716"/>
                    <a:pt x="21600" y="12395"/>
                    <a:pt x="21600" y="10800"/>
                  </a:cubicBezTo>
                  <a:cubicBezTo>
                    <a:pt x="21600" y="9159"/>
                    <a:pt x="20279"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1" name="Shape">
              <a:extLst>
                <a:ext uri="{FF2B5EF4-FFF2-40B4-BE49-F238E27FC236}">
                  <a16:creationId xmlns:a16="http://schemas.microsoft.com/office/drawing/2014/main" id="{BC8492D9-9C55-8745-AC5D-9A7D120DF58E}"/>
                </a:ext>
              </a:extLst>
            </p:cNvPr>
            <p:cNvSpPr/>
            <p:nvPr/>
          </p:nvSpPr>
          <p:spPr>
            <a:xfrm>
              <a:off x="1638300" y="3682999"/>
              <a:ext cx="60199" cy="60201"/>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7" y="7884"/>
                  </a:lnTo>
                  <a:lnTo>
                    <a:pt x="13717" y="2916"/>
                  </a:lnTo>
                  <a:cubicBezTo>
                    <a:pt x="13717" y="1322"/>
                    <a:pt x="12395" y="0"/>
                    <a:pt x="10800" y="0"/>
                  </a:cubicBezTo>
                  <a:cubicBezTo>
                    <a:pt x="9205" y="0"/>
                    <a:pt x="7884" y="1322"/>
                    <a:pt x="7884" y="2916"/>
                  </a:cubicBezTo>
                  <a:lnTo>
                    <a:pt x="7884" y="7884"/>
                  </a:lnTo>
                  <a:lnTo>
                    <a:pt x="2916" y="7884"/>
                  </a:lnTo>
                  <a:cubicBezTo>
                    <a:pt x="1321" y="7884"/>
                    <a:pt x="0" y="9205"/>
                    <a:pt x="0" y="10800"/>
                  </a:cubicBezTo>
                  <a:cubicBezTo>
                    <a:pt x="0" y="12395"/>
                    <a:pt x="1321" y="13716"/>
                    <a:pt x="2916" y="13716"/>
                  </a:cubicBezTo>
                  <a:lnTo>
                    <a:pt x="7884" y="13716"/>
                  </a:lnTo>
                  <a:lnTo>
                    <a:pt x="7884" y="18684"/>
                  </a:lnTo>
                  <a:cubicBezTo>
                    <a:pt x="7884" y="20278"/>
                    <a:pt x="9205" y="21600"/>
                    <a:pt x="10800" y="21600"/>
                  </a:cubicBezTo>
                  <a:cubicBezTo>
                    <a:pt x="12395" y="21600"/>
                    <a:pt x="13716" y="20278"/>
                    <a:pt x="13716" y="18684"/>
                  </a:cubicBezTo>
                  <a:lnTo>
                    <a:pt x="13716" y="13716"/>
                  </a:lnTo>
                  <a:lnTo>
                    <a:pt x="18684" y="13716"/>
                  </a:lnTo>
                  <a:cubicBezTo>
                    <a:pt x="20279" y="13716"/>
                    <a:pt x="21600" y="12395"/>
                    <a:pt x="21600" y="10800"/>
                  </a:cubicBezTo>
                  <a:cubicBezTo>
                    <a:pt x="21600" y="9205"/>
                    <a:pt x="20279"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2" name="Shape">
              <a:extLst>
                <a:ext uri="{FF2B5EF4-FFF2-40B4-BE49-F238E27FC236}">
                  <a16:creationId xmlns:a16="http://schemas.microsoft.com/office/drawing/2014/main" id="{ED368BE5-53E7-3F48-86FE-192AC3678ABC}"/>
                </a:ext>
              </a:extLst>
            </p:cNvPr>
            <p:cNvSpPr/>
            <p:nvPr/>
          </p:nvSpPr>
          <p:spPr>
            <a:xfrm>
              <a:off x="1612900" y="4076699"/>
              <a:ext cx="60199" cy="60201"/>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2"/>
                    <a:pt x="12395" y="0"/>
                    <a:pt x="10800" y="0"/>
                  </a:cubicBezTo>
                  <a:cubicBezTo>
                    <a:pt x="9205" y="0"/>
                    <a:pt x="7884" y="1322"/>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8"/>
                    <a:pt x="9205" y="21600"/>
                    <a:pt x="10800" y="21600"/>
                  </a:cubicBezTo>
                  <a:cubicBezTo>
                    <a:pt x="12395" y="21600"/>
                    <a:pt x="13716" y="20278"/>
                    <a:pt x="13716" y="18684"/>
                  </a:cubicBezTo>
                  <a:lnTo>
                    <a:pt x="13716" y="13716"/>
                  </a:lnTo>
                  <a:lnTo>
                    <a:pt x="18684" y="13716"/>
                  </a:lnTo>
                  <a:cubicBezTo>
                    <a:pt x="20279" y="13716"/>
                    <a:pt x="21600" y="12395"/>
                    <a:pt x="21600" y="10800"/>
                  </a:cubicBezTo>
                  <a:cubicBezTo>
                    <a:pt x="21600" y="9205"/>
                    <a:pt x="20279"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3" name="Shape">
              <a:extLst>
                <a:ext uri="{FF2B5EF4-FFF2-40B4-BE49-F238E27FC236}">
                  <a16:creationId xmlns:a16="http://schemas.microsoft.com/office/drawing/2014/main" id="{447479C5-8586-244A-BD3B-EC52FDE1844F}"/>
                </a:ext>
              </a:extLst>
            </p:cNvPr>
            <p:cNvSpPr/>
            <p:nvPr/>
          </p:nvSpPr>
          <p:spPr>
            <a:xfrm>
              <a:off x="2222500" y="3936999"/>
              <a:ext cx="60199" cy="60201"/>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2"/>
                    <a:pt x="12395" y="0"/>
                    <a:pt x="10800" y="0"/>
                  </a:cubicBezTo>
                  <a:cubicBezTo>
                    <a:pt x="9205" y="0"/>
                    <a:pt x="7884" y="1322"/>
                    <a:pt x="7884" y="2916"/>
                  </a:cubicBezTo>
                  <a:lnTo>
                    <a:pt x="7884" y="7884"/>
                  </a:lnTo>
                  <a:lnTo>
                    <a:pt x="2916" y="7884"/>
                  </a:lnTo>
                  <a:cubicBezTo>
                    <a:pt x="1321" y="7884"/>
                    <a:pt x="0" y="9205"/>
                    <a:pt x="0" y="10800"/>
                  </a:cubicBezTo>
                  <a:cubicBezTo>
                    <a:pt x="0" y="12395"/>
                    <a:pt x="1321" y="13716"/>
                    <a:pt x="2916" y="13716"/>
                  </a:cubicBezTo>
                  <a:lnTo>
                    <a:pt x="7884" y="13716"/>
                  </a:lnTo>
                  <a:lnTo>
                    <a:pt x="7884" y="18684"/>
                  </a:lnTo>
                  <a:cubicBezTo>
                    <a:pt x="7884" y="20278"/>
                    <a:pt x="9205" y="21600"/>
                    <a:pt x="10800" y="21600"/>
                  </a:cubicBezTo>
                  <a:cubicBezTo>
                    <a:pt x="12395" y="21600"/>
                    <a:pt x="13716" y="20278"/>
                    <a:pt x="13716" y="18684"/>
                  </a:cubicBezTo>
                  <a:lnTo>
                    <a:pt x="13716" y="13716"/>
                  </a:lnTo>
                  <a:lnTo>
                    <a:pt x="18684" y="13716"/>
                  </a:lnTo>
                  <a:cubicBezTo>
                    <a:pt x="20279" y="13716"/>
                    <a:pt x="21600" y="12395"/>
                    <a:pt x="21600" y="10800"/>
                  </a:cubicBezTo>
                  <a:cubicBezTo>
                    <a:pt x="21600" y="9205"/>
                    <a:pt x="20279"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4" name="Shape">
              <a:extLst>
                <a:ext uri="{FF2B5EF4-FFF2-40B4-BE49-F238E27FC236}">
                  <a16:creationId xmlns:a16="http://schemas.microsoft.com/office/drawing/2014/main" id="{2C3F6FD0-00E6-6445-9F0D-5EC49A10F141}"/>
                </a:ext>
              </a:extLst>
            </p:cNvPr>
            <p:cNvSpPr/>
            <p:nvPr/>
          </p:nvSpPr>
          <p:spPr>
            <a:xfrm>
              <a:off x="2311400" y="2032000"/>
              <a:ext cx="60199"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1" y="7884"/>
                    <a:pt x="0" y="9205"/>
                    <a:pt x="0" y="10800"/>
                  </a:cubicBezTo>
                  <a:cubicBezTo>
                    <a:pt x="0" y="12395"/>
                    <a:pt x="1321"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9" y="13716"/>
                    <a:pt x="21600" y="12395"/>
                    <a:pt x="21600" y="10800"/>
                  </a:cubicBezTo>
                  <a:cubicBezTo>
                    <a:pt x="21600" y="9159"/>
                    <a:pt x="20279"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5" name="Shape">
              <a:extLst>
                <a:ext uri="{FF2B5EF4-FFF2-40B4-BE49-F238E27FC236}">
                  <a16:creationId xmlns:a16="http://schemas.microsoft.com/office/drawing/2014/main" id="{354DEBE9-A7E2-4046-B5F2-BF338A80CD96}"/>
                </a:ext>
              </a:extLst>
            </p:cNvPr>
            <p:cNvSpPr/>
            <p:nvPr/>
          </p:nvSpPr>
          <p:spPr>
            <a:xfrm>
              <a:off x="2565400" y="2628900"/>
              <a:ext cx="60199"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1" y="7884"/>
                    <a:pt x="0" y="9205"/>
                    <a:pt x="0" y="10800"/>
                  </a:cubicBezTo>
                  <a:cubicBezTo>
                    <a:pt x="0" y="12395"/>
                    <a:pt x="1321"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9" y="13716"/>
                    <a:pt x="21600" y="12395"/>
                    <a:pt x="21600" y="10800"/>
                  </a:cubicBezTo>
                  <a:cubicBezTo>
                    <a:pt x="21600" y="9205"/>
                    <a:pt x="20279"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6" name="Shape">
              <a:extLst>
                <a:ext uri="{FF2B5EF4-FFF2-40B4-BE49-F238E27FC236}">
                  <a16:creationId xmlns:a16="http://schemas.microsoft.com/office/drawing/2014/main" id="{B3C9BF2E-CE08-6C46-A84B-C64E342E0190}"/>
                </a:ext>
              </a:extLst>
            </p:cNvPr>
            <p:cNvSpPr/>
            <p:nvPr/>
          </p:nvSpPr>
          <p:spPr>
            <a:xfrm>
              <a:off x="2844800" y="3086100"/>
              <a:ext cx="60199" cy="60199"/>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1"/>
                    <a:pt x="12395" y="0"/>
                    <a:pt x="10800" y="0"/>
                  </a:cubicBezTo>
                  <a:cubicBezTo>
                    <a:pt x="9205" y="0"/>
                    <a:pt x="7884" y="1321"/>
                    <a:pt x="7884" y="2916"/>
                  </a:cubicBezTo>
                  <a:lnTo>
                    <a:pt x="7884" y="7884"/>
                  </a:lnTo>
                  <a:lnTo>
                    <a:pt x="2916" y="7884"/>
                  </a:lnTo>
                  <a:cubicBezTo>
                    <a:pt x="1321" y="7884"/>
                    <a:pt x="0" y="9205"/>
                    <a:pt x="0" y="10800"/>
                  </a:cubicBezTo>
                  <a:cubicBezTo>
                    <a:pt x="0" y="12395"/>
                    <a:pt x="1321" y="13716"/>
                    <a:pt x="2916" y="13716"/>
                  </a:cubicBezTo>
                  <a:lnTo>
                    <a:pt x="7884" y="13716"/>
                  </a:lnTo>
                  <a:lnTo>
                    <a:pt x="7884" y="18684"/>
                  </a:lnTo>
                  <a:cubicBezTo>
                    <a:pt x="7884" y="20279"/>
                    <a:pt x="9205" y="21600"/>
                    <a:pt x="10800" y="21600"/>
                  </a:cubicBezTo>
                  <a:cubicBezTo>
                    <a:pt x="12395" y="21600"/>
                    <a:pt x="13716" y="20279"/>
                    <a:pt x="13716" y="18684"/>
                  </a:cubicBezTo>
                  <a:lnTo>
                    <a:pt x="13716" y="13716"/>
                  </a:lnTo>
                  <a:lnTo>
                    <a:pt x="18684" y="13716"/>
                  </a:lnTo>
                  <a:cubicBezTo>
                    <a:pt x="20279" y="13716"/>
                    <a:pt x="21600" y="12395"/>
                    <a:pt x="21600" y="10800"/>
                  </a:cubicBezTo>
                  <a:cubicBezTo>
                    <a:pt x="21600" y="9205"/>
                    <a:pt x="20279"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7" name="Shape">
              <a:extLst>
                <a:ext uri="{FF2B5EF4-FFF2-40B4-BE49-F238E27FC236}">
                  <a16:creationId xmlns:a16="http://schemas.microsoft.com/office/drawing/2014/main" id="{61A5FF52-95FD-5D49-B08A-6F775DC15C9A}"/>
                </a:ext>
              </a:extLst>
            </p:cNvPr>
            <p:cNvSpPr/>
            <p:nvPr/>
          </p:nvSpPr>
          <p:spPr>
            <a:xfrm>
              <a:off x="4991099" y="3644899"/>
              <a:ext cx="60201" cy="60201"/>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2"/>
                    <a:pt x="12395" y="0"/>
                    <a:pt x="10800" y="0"/>
                  </a:cubicBezTo>
                  <a:cubicBezTo>
                    <a:pt x="9205" y="0"/>
                    <a:pt x="7884" y="1322"/>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8"/>
                    <a:pt x="9205" y="21600"/>
                    <a:pt x="10800" y="21600"/>
                  </a:cubicBezTo>
                  <a:cubicBezTo>
                    <a:pt x="12395" y="21600"/>
                    <a:pt x="13716" y="20278"/>
                    <a:pt x="13716" y="18684"/>
                  </a:cubicBezTo>
                  <a:lnTo>
                    <a:pt x="13716" y="13716"/>
                  </a:lnTo>
                  <a:lnTo>
                    <a:pt x="18684" y="13716"/>
                  </a:lnTo>
                  <a:cubicBezTo>
                    <a:pt x="20278" y="13716"/>
                    <a:pt x="21600" y="12395"/>
                    <a:pt x="21600" y="10800"/>
                  </a:cubicBezTo>
                  <a:cubicBezTo>
                    <a:pt x="21600" y="9205"/>
                    <a:pt x="20278"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8" name="Shape">
              <a:extLst>
                <a:ext uri="{FF2B5EF4-FFF2-40B4-BE49-F238E27FC236}">
                  <a16:creationId xmlns:a16="http://schemas.microsoft.com/office/drawing/2014/main" id="{3E3E6BBD-C9EE-4747-9F17-75098D3B0479}"/>
                </a:ext>
              </a:extLst>
            </p:cNvPr>
            <p:cNvSpPr/>
            <p:nvPr/>
          </p:nvSpPr>
          <p:spPr>
            <a:xfrm>
              <a:off x="4076699" y="4241799"/>
              <a:ext cx="60201" cy="60201"/>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2"/>
                    <a:pt x="12395" y="0"/>
                    <a:pt x="10800" y="0"/>
                  </a:cubicBezTo>
                  <a:cubicBezTo>
                    <a:pt x="9205" y="0"/>
                    <a:pt x="7884" y="1322"/>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8"/>
                    <a:pt x="9205" y="21600"/>
                    <a:pt x="10800" y="21600"/>
                  </a:cubicBezTo>
                  <a:cubicBezTo>
                    <a:pt x="12395" y="21600"/>
                    <a:pt x="13716" y="20278"/>
                    <a:pt x="13716" y="18684"/>
                  </a:cubicBezTo>
                  <a:lnTo>
                    <a:pt x="13716" y="13716"/>
                  </a:lnTo>
                  <a:lnTo>
                    <a:pt x="18684" y="13716"/>
                  </a:lnTo>
                  <a:cubicBezTo>
                    <a:pt x="20278" y="13716"/>
                    <a:pt x="21600" y="12395"/>
                    <a:pt x="21600" y="10800"/>
                  </a:cubicBezTo>
                  <a:cubicBezTo>
                    <a:pt x="21600" y="9205"/>
                    <a:pt x="20324"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39" name="Shape">
              <a:extLst>
                <a:ext uri="{FF2B5EF4-FFF2-40B4-BE49-F238E27FC236}">
                  <a16:creationId xmlns:a16="http://schemas.microsoft.com/office/drawing/2014/main" id="{18AAFE5A-8741-D244-885C-33E34E3760C4}"/>
                </a:ext>
              </a:extLst>
            </p:cNvPr>
            <p:cNvSpPr/>
            <p:nvPr/>
          </p:nvSpPr>
          <p:spPr>
            <a:xfrm>
              <a:off x="3111500" y="3390899"/>
              <a:ext cx="60199" cy="60201"/>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2"/>
                    <a:pt x="12395" y="0"/>
                    <a:pt x="10800" y="0"/>
                  </a:cubicBezTo>
                  <a:cubicBezTo>
                    <a:pt x="9205" y="0"/>
                    <a:pt x="7884" y="1322"/>
                    <a:pt x="7884" y="2916"/>
                  </a:cubicBezTo>
                  <a:lnTo>
                    <a:pt x="7884" y="7884"/>
                  </a:lnTo>
                  <a:lnTo>
                    <a:pt x="2916" y="7884"/>
                  </a:lnTo>
                  <a:cubicBezTo>
                    <a:pt x="1321" y="7884"/>
                    <a:pt x="0" y="9205"/>
                    <a:pt x="0" y="10800"/>
                  </a:cubicBezTo>
                  <a:cubicBezTo>
                    <a:pt x="0" y="12395"/>
                    <a:pt x="1321" y="13716"/>
                    <a:pt x="2916" y="13716"/>
                  </a:cubicBezTo>
                  <a:lnTo>
                    <a:pt x="7884" y="13716"/>
                  </a:lnTo>
                  <a:lnTo>
                    <a:pt x="7884" y="18684"/>
                  </a:lnTo>
                  <a:cubicBezTo>
                    <a:pt x="7884" y="20278"/>
                    <a:pt x="9205" y="21600"/>
                    <a:pt x="10800" y="21600"/>
                  </a:cubicBezTo>
                  <a:cubicBezTo>
                    <a:pt x="12395" y="21600"/>
                    <a:pt x="13716" y="20278"/>
                    <a:pt x="13716" y="18684"/>
                  </a:cubicBezTo>
                  <a:lnTo>
                    <a:pt x="13716" y="13716"/>
                  </a:lnTo>
                  <a:lnTo>
                    <a:pt x="18684" y="13716"/>
                  </a:lnTo>
                  <a:cubicBezTo>
                    <a:pt x="20279" y="13716"/>
                    <a:pt x="21600" y="12395"/>
                    <a:pt x="21600" y="10800"/>
                  </a:cubicBezTo>
                  <a:cubicBezTo>
                    <a:pt x="21600" y="9159"/>
                    <a:pt x="20279"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0" name="Shape">
              <a:extLst>
                <a:ext uri="{FF2B5EF4-FFF2-40B4-BE49-F238E27FC236}">
                  <a16:creationId xmlns:a16="http://schemas.microsoft.com/office/drawing/2014/main" id="{F6968F4F-C229-1F4A-89D8-E004181B4538}"/>
                </a:ext>
              </a:extLst>
            </p:cNvPr>
            <p:cNvSpPr/>
            <p:nvPr/>
          </p:nvSpPr>
          <p:spPr>
            <a:xfrm>
              <a:off x="3797299" y="3492499"/>
              <a:ext cx="60201" cy="60201"/>
            </a:xfrm>
            <a:custGeom>
              <a:avLst/>
              <a:gdLst/>
              <a:ahLst/>
              <a:cxnLst>
                <a:cxn ang="0">
                  <a:pos x="wd2" y="hd2"/>
                </a:cxn>
                <a:cxn ang="5400000">
                  <a:pos x="wd2" y="hd2"/>
                </a:cxn>
                <a:cxn ang="10800000">
                  <a:pos x="wd2" y="hd2"/>
                </a:cxn>
                <a:cxn ang="16200000">
                  <a:pos x="wd2" y="hd2"/>
                </a:cxn>
              </a:cxnLst>
              <a:rect l="0" t="0" r="r" b="b"/>
              <a:pathLst>
                <a:path w="21600" h="21600" extrusionOk="0">
                  <a:moveTo>
                    <a:pt x="18684" y="7884"/>
                  </a:moveTo>
                  <a:lnTo>
                    <a:pt x="13716" y="7884"/>
                  </a:lnTo>
                  <a:lnTo>
                    <a:pt x="13716" y="2916"/>
                  </a:lnTo>
                  <a:cubicBezTo>
                    <a:pt x="13716" y="1322"/>
                    <a:pt x="12395" y="0"/>
                    <a:pt x="10800" y="0"/>
                  </a:cubicBezTo>
                  <a:cubicBezTo>
                    <a:pt x="9205" y="0"/>
                    <a:pt x="7884" y="1322"/>
                    <a:pt x="7884" y="2916"/>
                  </a:cubicBezTo>
                  <a:lnTo>
                    <a:pt x="7884" y="7884"/>
                  </a:lnTo>
                  <a:lnTo>
                    <a:pt x="2916" y="7884"/>
                  </a:lnTo>
                  <a:cubicBezTo>
                    <a:pt x="1322" y="7884"/>
                    <a:pt x="0" y="9205"/>
                    <a:pt x="0" y="10800"/>
                  </a:cubicBezTo>
                  <a:cubicBezTo>
                    <a:pt x="0" y="12395"/>
                    <a:pt x="1322" y="13716"/>
                    <a:pt x="2916" y="13716"/>
                  </a:cubicBezTo>
                  <a:lnTo>
                    <a:pt x="7884" y="13716"/>
                  </a:lnTo>
                  <a:lnTo>
                    <a:pt x="7884" y="18684"/>
                  </a:lnTo>
                  <a:cubicBezTo>
                    <a:pt x="7884" y="20278"/>
                    <a:pt x="9205" y="21600"/>
                    <a:pt x="10800" y="21600"/>
                  </a:cubicBezTo>
                  <a:cubicBezTo>
                    <a:pt x="12395" y="21600"/>
                    <a:pt x="13716" y="20278"/>
                    <a:pt x="13716" y="18684"/>
                  </a:cubicBezTo>
                  <a:lnTo>
                    <a:pt x="13716" y="13716"/>
                  </a:lnTo>
                  <a:lnTo>
                    <a:pt x="18684" y="13716"/>
                  </a:lnTo>
                  <a:cubicBezTo>
                    <a:pt x="20278" y="13716"/>
                    <a:pt x="21600" y="12395"/>
                    <a:pt x="21600" y="10800"/>
                  </a:cubicBezTo>
                  <a:cubicBezTo>
                    <a:pt x="21600" y="9205"/>
                    <a:pt x="20324" y="7884"/>
                    <a:pt x="18684" y="788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1" name="Shape">
              <a:extLst>
                <a:ext uri="{FF2B5EF4-FFF2-40B4-BE49-F238E27FC236}">
                  <a16:creationId xmlns:a16="http://schemas.microsoft.com/office/drawing/2014/main" id="{5F7CCEF8-F08E-6648-A2FB-C6031BD62E41}"/>
                </a:ext>
              </a:extLst>
            </p:cNvPr>
            <p:cNvSpPr/>
            <p:nvPr/>
          </p:nvSpPr>
          <p:spPr>
            <a:xfrm>
              <a:off x="2158999" y="2743200"/>
              <a:ext cx="214504" cy="399924"/>
            </a:xfrm>
            <a:custGeom>
              <a:avLst/>
              <a:gdLst/>
              <a:ahLst/>
              <a:cxnLst>
                <a:cxn ang="0">
                  <a:pos x="wd2" y="hd2"/>
                </a:cxn>
                <a:cxn ang="5400000">
                  <a:pos x="wd2" y="hd2"/>
                </a:cxn>
                <a:cxn ang="10800000">
                  <a:pos x="wd2" y="hd2"/>
                </a:cxn>
                <a:cxn ang="16200000">
                  <a:pos x="wd2" y="hd2"/>
                </a:cxn>
              </a:cxnLst>
              <a:rect l="0" t="0" r="r" b="b"/>
              <a:pathLst>
                <a:path w="21600" h="21600" extrusionOk="0">
                  <a:moveTo>
                    <a:pt x="19592" y="0"/>
                  </a:moveTo>
                  <a:lnTo>
                    <a:pt x="2008" y="0"/>
                  </a:lnTo>
                  <a:cubicBezTo>
                    <a:pt x="895" y="0"/>
                    <a:pt x="0" y="480"/>
                    <a:pt x="0" y="1077"/>
                  </a:cubicBezTo>
                  <a:lnTo>
                    <a:pt x="0" y="20523"/>
                  </a:lnTo>
                  <a:cubicBezTo>
                    <a:pt x="0" y="21120"/>
                    <a:pt x="895" y="21600"/>
                    <a:pt x="2008" y="21600"/>
                  </a:cubicBezTo>
                  <a:lnTo>
                    <a:pt x="19592" y="21600"/>
                  </a:lnTo>
                  <a:cubicBezTo>
                    <a:pt x="20705" y="21600"/>
                    <a:pt x="21600" y="21120"/>
                    <a:pt x="21600" y="20523"/>
                  </a:cubicBezTo>
                  <a:lnTo>
                    <a:pt x="21600" y="1077"/>
                  </a:lnTo>
                  <a:cubicBezTo>
                    <a:pt x="21600" y="487"/>
                    <a:pt x="20692" y="0"/>
                    <a:pt x="19592" y="0"/>
                  </a:cubicBezTo>
                  <a:close/>
                  <a:moveTo>
                    <a:pt x="16421" y="885"/>
                  </a:moveTo>
                  <a:cubicBezTo>
                    <a:pt x="16791" y="885"/>
                    <a:pt x="17098" y="1049"/>
                    <a:pt x="17098" y="1248"/>
                  </a:cubicBezTo>
                  <a:cubicBezTo>
                    <a:pt x="17098" y="1447"/>
                    <a:pt x="16791" y="1612"/>
                    <a:pt x="16421" y="1612"/>
                  </a:cubicBezTo>
                  <a:cubicBezTo>
                    <a:pt x="16050" y="1612"/>
                    <a:pt x="15743" y="1447"/>
                    <a:pt x="15743" y="1248"/>
                  </a:cubicBezTo>
                  <a:cubicBezTo>
                    <a:pt x="15743" y="1049"/>
                    <a:pt x="16050" y="885"/>
                    <a:pt x="16421" y="885"/>
                  </a:cubicBezTo>
                  <a:close/>
                  <a:moveTo>
                    <a:pt x="7814" y="885"/>
                  </a:moveTo>
                  <a:lnTo>
                    <a:pt x="13773" y="885"/>
                  </a:lnTo>
                  <a:cubicBezTo>
                    <a:pt x="14144" y="885"/>
                    <a:pt x="14451" y="1049"/>
                    <a:pt x="14451" y="1248"/>
                  </a:cubicBezTo>
                  <a:cubicBezTo>
                    <a:pt x="14451" y="1447"/>
                    <a:pt x="14144" y="1612"/>
                    <a:pt x="13773" y="1612"/>
                  </a:cubicBezTo>
                  <a:lnTo>
                    <a:pt x="7814" y="1612"/>
                  </a:lnTo>
                  <a:cubicBezTo>
                    <a:pt x="7443" y="1612"/>
                    <a:pt x="7136" y="1447"/>
                    <a:pt x="7136" y="1248"/>
                  </a:cubicBezTo>
                  <a:cubicBezTo>
                    <a:pt x="7149" y="1049"/>
                    <a:pt x="7443" y="885"/>
                    <a:pt x="7814" y="885"/>
                  </a:cubicBezTo>
                  <a:close/>
                  <a:moveTo>
                    <a:pt x="5179" y="885"/>
                  </a:moveTo>
                  <a:cubicBezTo>
                    <a:pt x="5550" y="885"/>
                    <a:pt x="5857" y="1049"/>
                    <a:pt x="5857" y="1248"/>
                  </a:cubicBezTo>
                  <a:cubicBezTo>
                    <a:pt x="5857" y="1447"/>
                    <a:pt x="5550" y="1612"/>
                    <a:pt x="5179" y="1612"/>
                  </a:cubicBezTo>
                  <a:cubicBezTo>
                    <a:pt x="4809" y="1612"/>
                    <a:pt x="4502" y="1447"/>
                    <a:pt x="4502" y="1248"/>
                  </a:cubicBezTo>
                  <a:cubicBezTo>
                    <a:pt x="4502" y="1049"/>
                    <a:pt x="4796" y="885"/>
                    <a:pt x="5179" y="885"/>
                  </a:cubicBezTo>
                  <a:close/>
                  <a:moveTo>
                    <a:pt x="10794" y="21223"/>
                  </a:moveTo>
                  <a:cubicBezTo>
                    <a:pt x="9898" y="21223"/>
                    <a:pt x="9157" y="20832"/>
                    <a:pt x="9157" y="20345"/>
                  </a:cubicBezTo>
                  <a:cubicBezTo>
                    <a:pt x="9157" y="19865"/>
                    <a:pt x="9886" y="19467"/>
                    <a:pt x="10794" y="19467"/>
                  </a:cubicBezTo>
                  <a:cubicBezTo>
                    <a:pt x="11689" y="19467"/>
                    <a:pt x="12431" y="19858"/>
                    <a:pt x="12431" y="20345"/>
                  </a:cubicBezTo>
                  <a:cubicBezTo>
                    <a:pt x="12431" y="20832"/>
                    <a:pt x="11702" y="21223"/>
                    <a:pt x="10794" y="21223"/>
                  </a:cubicBezTo>
                  <a:close/>
                  <a:moveTo>
                    <a:pt x="20065" y="19103"/>
                  </a:moveTo>
                  <a:lnTo>
                    <a:pt x="1535" y="19103"/>
                  </a:lnTo>
                  <a:lnTo>
                    <a:pt x="1535" y="2497"/>
                  </a:lnTo>
                  <a:lnTo>
                    <a:pt x="20065" y="2497"/>
                  </a:lnTo>
                  <a:lnTo>
                    <a:pt x="20065" y="19103"/>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2" name="Shape">
              <a:extLst>
                <a:ext uri="{FF2B5EF4-FFF2-40B4-BE49-F238E27FC236}">
                  <a16:creationId xmlns:a16="http://schemas.microsoft.com/office/drawing/2014/main" id="{2B3A73C0-C5EF-5B41-A320-57C954563C78}"/>
                </a:ext>
              </a:extLst>
            </p:cNvPr>
            <p:cNvSpPr/>
            <p:nvPr/>
          </p:nvSpPr>
          <p:spPr>
            <a:xfrm>
              <a:off x="4267200" y="2298699"/>
              <a:ext cx="399924" cy="214504"/>
            </a:xfrm>
            <a:custGeom>
              <a:avLst/>
              <a:gdLst/>
              <a:ahLst/>
              <a:cxnLst>
                <a:cxn ang="0">
                  <a:pos x="wd2" y="hd2"/>
                </a:cxn>
                <a:cxn ang="5400000">
                  <a:pos x="wd2" y="hd2"/>
                </a:cxn>
                <a:cxn ang="10800000">
                  <a:pos x="wd2" y="hd2"/>
                </a:cxn>
                <a:cxn ang="16200000">
                  <a:pos x="wd2" y="hd2"/>
                </a:cxn>
              </a:cxnLst>
              <a:rect l="0" t="0" r="r" b="b"/>
              <a:pathLst>
                <a:path w="21600" h="21600" extrusionOk="0">
                  <a:moveTo>
                    <a:pt x="0" y="2008"/>
                  </a:moveTo>
                  <a:lnTo>
                    <a:pt x="0" y="19592"/>
                  </a:lnTo>
                  <a:cubicBezTo>
                    <a:pt x="0" y="20705"/>
                    <a:pt x="480" y="21600"/>
                    <a:pt x="1077" y="21600"/>
                  </a:cubicBezTo>
                  <a:lnTo>
                    <a:pt x="20523" y="21600"/>
                  </a:lnTo>
                  <a:cubicBezTo>
                    <a:pt x="21120" y="21600"/>
                    <a:pt x="21600" y="20705"/>
                    <a:pt x="21600" y="19592"/>
                  </a:cubicBezTo>
                  <a:lnTo>
                    <a:pt x="21600" y="2008"/>
                  </a:lnTo>
                  <a:cubicBezTo>
                    <a:pt x="21600" y="895"/>
                    <a:pt x="21120" y="0"/>
                    <a:pt x="20523" y="0"/>
                  </a:cubicBezTo>
                  <a:lnTo>
                    <a:pt x="1077" y="0"/>
                  </a:lnTo>
                  <a:cubicBezTo>
                    <a:pt x="480" y="0"/>
                    <a:pt x="0" y="908"/>
                    <a:pt x="0" y="2008"/>
                  </a:cubicBezTo>
                  <a:close/>
                  <a:moveTo>
                    <a:pt x="885" y="5179"/>
                  </a:moveTo>
                  <a:cubicBezTo>
                    <a:pt x="885" y="4809"/>
                    <a:pt x="1049" y="4502"/>
                    <a:pt x="1248" y="4502"/>
                  </a:cubicBezTo>
                  <a:cubicBezTo>
                    <a:pt x="1447" y="4502"/>
                    <a:pt x="1612" y="4809"/>
                    <a:pt x="1612" y="5179"/>
                  </a:cubicBezTo>
                  <a:cubicBezTo>
                    <a:pt x="1612" y="5550"/>
                    <a:pt x="1447" y="5857"/>
                    <a:pt x="1248" y="5857"/>
                  </a:cubicBezTo>
                  <a:cubicBezTo>
                    <a:pt x="1043" y="5857"/>
                    <a:pt x="885" y="5550"/>
                    <a:pt x="885" y="5179"/>
                  </a:cubicBezTo>
                  <a:close/>
                  <a:moveTo>
                    <a:pt x="885" y="13786"/>
                  </a:moveTo>
                  <a:lnTo>
                    <a:pt x="885" y="7827"/>
                  </a:lnTo>
                  <a:cubicBezTo>
                    <a:pt x="885" y="7456"/>
                    <a:pt x="1049" y="7149"/>
                    <a:pt x="1248" y="7149"/>
                  </a:cubicBezTo>
                  <a:cubicBezTo>
                    <a:pt x="1447" y="7149"/>
                    <a:pt x="1612" y="7456"/>
                    <a:pt x="1612" y="7827"/>
                  </a:cubicBezTo>
                  <a:lnTo>
                    <a:pt x="1612" y="13786"/>
                  </a:lnTo>
                  <a:cubicBezTo>
                    <a:pt x="1612" y="14157"/>
                    <a:pt x="1447" y="14464"/>
                    <a:pt x="1248" y="14464"/>
                  </a:cubicBezTo>
                  <a:cubicBezTo>
                    <a:pt x="1043" y="14451"/>
                    <a:pt x="885" y="14157"/>
                    <a:pt x="885" y="13786"/>
                  </a:cubicBezTo>
                  <a:close/>
                  <a:moveTo>
                    <a:pt x="885" y="16421"/>
                  </a:moveTo>
                  <a:cubicBezTo>
                    <a:pt x="885" y="16050"/>
                    <a:pt x="1049" y="15743"/>
                    <a:pt x="1248" y="15743"/>
                  </a:cubicBezTo>
                  <a:cubicBezTo>
                    <a:pt x="1447" y="15743"/>
                    <a:pt x="1612" y="16050"/>
                    <a:pt x="1612" y="16421"/>
                  </a:cubicBezTo>
                  <a:cubicBezTo>
                    <a:pt x="1612" y="16791"/>
                    <a:pt x="1447" y="17098"/>
                    <a:pt x="1248" y="17098"/>
                  </a:cubicBezTo>
                  <a:cubicBezTo>
                    <a:pt x="1043" y="17098"/>
                    <a:pt x="885" y="16791"/>
                    <a:pt x="885" y="16421"/>
                  </a:cubicBezTo>
                  <a:close/>
                  <a:moveTo>
                    <a:pt x="21223" y="10806"/>
                  </a:moveTo>
                  <a:cubicBezTo>
                    <a:pt x="21223" y="11702"/>
                    <a:pt x="20832" y="12443"/>
                    <a:pt x="20345" y="12443"/>
                  </a:cubicBezTo>
                  <a:cubicBezTo>
                    <a:pt x="19865" y="12443"/>
                    <a:pt x="19467" y="11714"/>
                    <a:pt x="19467" y="10806"/>
                  </a:cubicBezTo>
                  <a:cubicBezTo>
                    <a:pt x="19467" y="9911"/>
                    <a:pt x="19858" y="9169"/>
                    <a:pt x="20345" y="9169"/>
                  </a:cubicBezTo>
                  <a:cubicBezTo>
                    <a:pt x="20832" y="9169"/>
                    <a:pt x="21223" y="9898"/>
                    <a:pt x="21223" y="10806"/>
                  </a:cubicBezTo>
                  <a:close/>
                  <a:moveTo>
                    <a:pt x="19103" y="1535"/>
                  </a:moveTo>
                  <a:lnTo>
                    <a:pt x="19103" y="20065"/>
                  </a:lnTo>
                  <a:lnTo>
                    <a:pt x="2497" y="20065"/>
                  </a:lnTo>
                  <a:lnTo>
                    <a:pt x="2497" y="1535"/>
                  </a:lnTo>
                  <a:lnTo>
                    <a:pt x="19103" y="1535"/>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3" name="Circle">
              <a:extLst>
                <a:ext uri="{FF2B5EF4-FFF2-40B4-BE49-F238E27FC236}">
                  <a16:creationId xmlns:a16="http://schemas.microsoft.com/office/drawing/2014/main" id="{5EE511CC-4FF7-B742-AE87-412678B9CA41}"/>
                </a:ext>
              </a:extLst>
            </p:cNvPr>
            <p:cNvSpPr/>
            <p:nvPr/>
          </p:nvSpPr>
          <p:spPr>
            <a:xfrm>
              <a:off x="5537200" y="2400300"/>
              <a:ext cx="48768" cy="48769"/>
            </a:xfrm>
            <a:prstGeom prst="ellipse">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4" name="Shape">
              <a:extLst>
                <a:ext uri="{FF2B5EF4-FFF2-40B4-BE49-F238E27FC236}">
                  <a16:creationId xmlns:a16="http://schemas.microsoft.com/office/drawing/2014/main" id="{9CCD307C-5769-514E-AE7C-525D9F9AB397}"/>
                </a:ext>
              </a:extLst>
            </p:cNvPr>
            <p:cNvSpPr/>
            <p:nvPr/>
          </p:nvSpPr>
          <p:spPr>
            <a:xfrm>
              <a:off x="5638800" y="2438400"/>
              <a:ext cx="48705" cy="48705"/>
            </a:xfrm>
            <a:custGeom>
              <a:avLst/>
              <a:gdLst/>
              <a:ahLst/>
              <a:cxnLst>
                <a:cxn ang="0">
                  <a:pos x="wd2" y="hd2"/>
                </a:cxn>
                <a:cxn ang="5400000">
                  <a:pos x="wd2" y="hd2"/>
                </a:cxn>
                <a:cxn ang="10800000">
                  <a:pos x="wd2" y="hd2"/>
                </a:cxn>
                <a:cxn ang="16200000">
                  <a:pos x="wd2" y="hd2"/>
                </a:cxn>
              </a:cxnLst>
              <a:rect l="0" t="0" r="r" b="b"/>
              <a:pathLst>
                <a:path w="19676" h="19676" extrusionOk="0">
                  <a:moveTo>
                    <a:pt x="16790" y="16790"/>
                  </a:moveTo>
                  <a:cubicBezTo>
                    <a:pt x="12942" y="20638"/>
                    <a:pt x="6734" y="20638"/>
                    <a:pt x="2886" y="16790"/>
                  </a:cubicBezTo>
                  <a:cubicBezTo>
                    <a:pt x="-962" y="12942"/>
                    <a:pt x="-962" y="6734"/>
                    <a:pt x="2886" y="2886"/>
                  </a:cubicBezTo>
                  <a:cubicBezTo>
                    <a:pt x="6734" y="-962"/>
                    <a:pt x="12942" y="-962"/>
                    <a:pt x="16790" y="2886"/>
                  </a:cubicBezTo>
                  <a:cubicBezTo>
                    <a:pt x="20638" y="6734"/>
                    <a:pt x="20638" y="12942"/>
                    <a:pt x="16790" y="1679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5" name="Shape">
              <a:extLst>
                <a:ext uri="{FF2B5EF4-FFF2-40B4-BE49-F238E27FC236}">
                  <a16:creationId xmlns:a16="http://schemas.microsoft.com/office/drawing/2014/main" id="{DD43601D-5FD3-1945-ADEF-575732D73BC1}"/>
                </a:ext>
              </a:extLst>
            </p:cNvPr>
            <p:cNvSpPr/>
            <p:nvPr/>
          </p:nvSpPr>
          <p:spPr>
            <a:xfrm>
              <a:off x="5664199" y="2527300"/>
              <a:ext cx="48780" cy="48779"/>
            </a:xfrm>
            <a:custGeom>
              <a:avLst/>
              <a:gdLst/>
              <a:ahLst/>
              <a:cxnLst>
                <a:cxn ang="0">
                  <a:pos x="wd2" y="hd2"/>
                </a:cxn>
                <a:cxn ang="5400000">
                  <a:pos x="wd2" y="hd2"/>
                </a:cxn>
                <a:cxn ang="10800000">
                  <a:pos x="wd2" y="hd2"/>
                </a:cxn>
                <a:cxn ang="16200000">
                  <a:pos x="wd2" y="hd2"/>
                </a:cxn>
              </a:cxnLst>
              <a:rect l="0" t="0" r="r" b="b"/>
              <a:pathLst>
                <a:path w="19027" h="19027" extrusionOk="0">
                  <a:moveTo>
                    <a:pt x="735" y="5855"/>
                  </a:moveTo>
                  <a:cubicBezTo>
                    <a:pt x="2756" y="1006"/>
                    <a:pt x="8324" y="-1286"/>
                    <a:pt x="13173" y="735"/>
                  </a:cubicBezTo>
                  <a:cubicBezTo>
                    <a:pt x="18022" y="2756"/>
                    <a:pt x="20314" y="8324"/>
                    <a:pt x="18293" y="13173"/>
                  </a:cubicBezTo>
                  <a:cubicBezTo>
                    <a:pt x="16272" y="18022"/>
                    <a:pt x="10704" y="20314"/>
                    <a:pt x="5855" y="18293"/>
                  </a:cubicBezTo>
                  <a:cubicBezTo>
                    <a:pt x="1006" y="16272"/>
                    <a:pt x="-1286" y="10704"/>
                    <a:pt x="735" y="5855"/>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6" name="Shape">
              <a:extLst>
                <a:ext uri="{FF2B5EF4-FFF2-40B4-BE49-F238E27FC236}">
                  <a16:creationId xmlns:a16="http://schemas.microsoft.com/office/drawing/2014/main" id="{07A0381A-EF3F-324B-9760-A4522DA9969A}"/>
                </a:ext>
              </a:extLst>
            </p:cNvPr>
            <p:cNvSpPr/>
            <p:nvPr/>
          </p:nvSpPr>
          <p:spPr>
            <a:xfrm>
              <a:off x="5638800" y="2616200"/>
              <a:ext cx="48705" cy="48705"/>
            </a:xfrm>
            <a:custGeom>
              <a:avLst/>
              <a:gdLst/>
              <a:ahLst/>
              <a:cxnLst>
                <a:cxn ang="0">
                  <a:pos x="wd2" y="hd2"/>
                </a:cxn>
                <a:cxn ang="5400000">
                  <a:pos x="wd2" y="hd2"/>
                </a:cxn>
                <a:cxn ang="10800000">
                  <a:pos x="wd2" y="hd2"/>
                </a:cxn>
                <a:cxn ang="16200000">
                  <a:pos x="wd2" y="hd2"/>
                </a:cxn>
              </a:cxnLst>
              <a:rect l="0" t="0" r="r" b="b"/>
              <a:pathLst>
                <a:path w="19676" h="19676" extrusionOk="0">
                  <a:moveTo>
                    <a:pt x="2886" y="16790"/>
                  </a:moveTo>
                  <a:cubicBezTo>
                    <a:pt x="-962" y="12942"/>
                    <a:pt x="-962" y="6734"/>
                    <a:pt x="2886" y="2886"/>
                  </a:cubicBezTo>
                  <a:cubicBezTo>
                    <a:pt x="6734" y="-962"/>
                    <a:pt x="12942" y="-962"/>
                    <a:pt x="16790" y="2886"/>
                  </a:cubicBezTo>
                  <a:cubicBezTo>
                    <a:pt x="20638" y="6734"/>
                    <a:pt x="20638" y="12942"/>
                    <a:pt x="16790" y="16790"/>
                  </a:cubicBezTo>
                  <a:cubicBezTo>
                    <a:pt x="12942" y="20638"/>
                    <a:pt x="6734" y="20638"/>
                    <a:pt x="2886" y="1679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7" name="Shape">
              <a:extLst>
                <a:ext uri="{FF2B5EF4-FFF2-40B4-BE49-F238E27FC236}">
                  <a16:creationId xmlns:a16="http://schemas.microsoft.com/office/drawing/2014/main" id="{C790F6A6-D9D2-BD4C-8F7A-239EFED73517}"/>
                </a:ext>
              </a:extLst>
            </p:cNvPr>
            <p:cNvSpPr/>
            <p:nvPr/>
          </p:nvSpPr>
          <p:spPr>
            <a:xfrm>
              <a:off x="5537200" y="2654299"/>
              <a:ext cx="48768" cy="48770"/>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8"/>
                    <a:pt x="4837" y="0"/>
                    <a:pt x="10800" y="0"/>
                  </a:cubicBezTo>
                  <a:cubicBezTo>
                    <a:pt x="16762" y="0"/>
                    <a:pt x="21600" y="4838"/>
                    <a:pt x="21600" y="10800"/>
                  </a:cubicBezTo>
                  <a:cubicBezTo>
                    <a:pt x="21600" y="16762"/>
                    <a:pt x="16763" y="21600"/>
                    <a:pt x="10800" y="21600"/>
                  </a:cubicBezTo>
                  <a:cubicBezTo>
                    <a:pt x="4838" y="21544"/>
                    <a:pt x="0" y="16762"/>
                    <a:pt x="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8" name="Circle">
              <a:extLst>
                <a:ext uri="{FF2B5EF4-FFF2-40B4-BE49-F238E27FC236}">
                  <a16:creationId xmlns:a16="http://schemas.microsoft.com/office/drawing/2014/main" id="{C35C67F7-0B6C-8340-9163-1729B1AE187F}"/>
                </a:ext>
              </a:extLst>
            </p:cNvPr>
            <p:cNvSpPr/>
            <p:nvPr/>
          </p:nvSpPr>
          <p:spPr>
            <a:xfrm>
              <a:off x="5448300" y="2616200"/>
              <a:ext cx="48768" cy="48769"/>
            </a:xfrm>
            <a:prstGeom prst="ellipse">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49" name="Shape">
              <a:extLst>
                <a:ext uri="{FF2B5EF4-FFF2-40B4-BE49-F238E27FC236}">
                  <a16:creationId xmlns:a16="http://schemas.microsoft.com/office/drawing/2014/main" id="{8F4B8196-C0B9-FC4D-AD86-77F2C566A940}"/>
                </a:ext>
              </a:extLst>
            </p:cNvPr>
            <p:cNvSpPr/>
            <p:nvPr/>
          </p:nvSpPr>
          <p:spPr>
            <a:xfrm>
              <a:off x="5410200" y="2527299"/>
              <a:ext cx="48768" cy="4877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62" y="0"/>
                    <a:pt x="21600" y="4838"/>
                    <a:pt x="21600" y="10800"/>
                  </a:cubicBezTo>
                  <a:cubicBezTo>
                    <a:pt x="21600" y="16762"/>
                    <a:pt x="16763" y="21600"/>
                    <a:pt x="10800" y="21600"/>
                  </a:cubicBezTo>
                  <a:cubicBezTo>
                    <a:pt x="4838" y="21600"/>
                    <a:pt x="0" y="16762"/>
                    <a:pt x="0" y="10800"/>
                  </a:cubicBezTo>
                  <a:cubicBezTo>
                    <a:pt x="0" y="4781"/>
                    <a:pt x="4838" y="0"/>
                    <a:pt x="10800" y="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0" name="Circle">
              <a:extLst>
                <a:ext uri="{FF2B5EF4-FFF2-40B4-BE49-F238E27FC236}">
                  <a16:creationId xmlns:a16="http://schemas.microsoft.com/office/drawing/2014/main" id="{C02F25A1-D1CC-5D4C-93C1-B4F6AABD4AD8}"/>
                </a:ext>
              </a:extLst>
            </p:cNvPr>
            <p:cNvSpPr/>
            <p:nvPr/>
          </p:nvSpPr>
          <p:spPr>
            <a:xfrm>
              <a:off x="5448300" y="2438400"/>
              <a:ext cx="48768" cy="48769"/>
            </a:xfrm>
            <a:prstGeom prst="ellipse">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1" name="Circle">
              <a:extLst>
                <a:ext uri="{FF2B5EF4-FFF2-40B4-BE49-F238E27FC236}">
                  <a16:creationId xmlns:a16="http://schemas.microsoft.com/office/drawing/2014/main" id="{E0CD22FE-5D25-3747-9BA1-2E7385C8D77E}"/>
                </a:ext>
              </a:extLst>
            </p:cNvPr>
            <p:cNvSpPr/>
            <p:nvPr/>
          </p:nvSpPr>
          <p:spPr>
            <a:xfrm>
              <a:off x="1409700" y="3492500"/>
              <a:ext cx="48006" cy="48006"/>
            </a:xfrm>
            <a:prstGeom prst="ellipse">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2" name="Shape">
              <a:extLst>
                <a:ext uri="{FF2B5EF4-FFF2-40B4-BE49-F238E27FC236}">
                  <a16:creationId xmlns:a16="http://schemas.microsoft.com/office/drawing/2014/main" id="{89D7A0E8-0D7B-1E46-9BE2-4FADC7CF1538}"/>
                </a:ext>
              </a:extLst>
            </p:cNvPr>
            <p:cNvSpPr/>
            <p:nvPr/>
          </p:nvSpPr>
          <p:spPr>
            <a:xfrm>
              <a:off x="1498600" y="3530599"/>
              <a:ext cx="48006" cy="48007"/>
            </a:xfrm>
            <a:custGeom>
              <a:avLst/>
              <a:gdLst/>
              <a:ahLst/>
              <a:cxnLst>
                <a:cxn ang="0">
                  <a:pos x="wd2" y="hd2"/>
                </a:cxn>
                <a:cxn ang="5400000">
                  <a:pos x="wd2" y="hd2"/>
                </a:cxn>
                <a:cxn ang="10800000">
                  <a:pos x="wd2" y="hd2"/>
                </a:cxn>
                <a:cxn ang="16200000">
                  <a:pos x="wd2" y="hd2"/>
                </a:cxn>
              </a:cxnLst>
              <a:rect l="0" t="0" r="r" b="b"/>
              <a:pathLst>
                <a:path w="19674" h="19674" extrusionOk="0">
                  <a:moveTo>
                    <a:pt x="16785" y="16785"/>
                  </a:moveTo>
                  <a:cubicBezTo>
                    <a:pt x="12934" y="20637"/>
                    <a:pt x="6740" y="20637"/>
                    <a:pt x="2889" y="16785"/>
                  </a:cubicBezTo>
                  <a:cubicBezTo>
                    <a:pt x="-963" y="12934"/>
                    <a:pt x="-963" y="6740"/>
                    <a:pt x="2889" y="2889"/>
                  </a:cubicBezTo>
                  <a:cubicBezTo>
                    <a:pt x="6740" y="-963"/>
                    <a:pt x="12934" y="-963"/>
                    <a:pt x="16785" y="2889"/>
                  </a:cubicBezTo>
                  <a:cubicBezTo>
                    <a:pt x="20637" y="6740"/>
                    <a:pt x="20637" y="12934"/>
                    <a:pt x="16785" y="16785"/>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3" name="Shape">
              <a:extLst>
                <a:ext uri="{FF2B5EF4-FFF2-40B4-BE49-F238E27FC236}">
                  <a16:creationId xmlns:a16="http://schemas.microsoft.com/office/drawing/2014/main" id="{CBDEFF0E-A474-0446-8514-2BE1901D612E}"/>
                </a:ext>
              </a:extLst>
            </p:cNvPr>
            <p:cNvSpPr/>
            <p:nvPr/>
          </p:nvSpPr>
          <p:spPr>
            <a:xfrm>
              <a:off x="1536700" y="3619500"/>
              <a:ext cx="48006" cy="48006"/>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7" y="21600"/>
                    <a:pt x="0" y="16743"/>
                    <a:pt x="0" y="10800"/>
                  </a:cubicBezTo>
                  <a:cubicBezTo>
                    <a:pt x="0" y="4857"/>
                    <a:pt x="4857" y="0"/>
                    <a:pt x="10800" y="0"/>
                  </a:cubicBezTo>
                  <a:cubicBezTo>
                    <a:pt x="16743" y="0"/>
                    <a:pt x="21600" y="4857"/>
                    <a:pt x="21600" y="10800"/>
                  </a:cubicBezTo>
                  <a:cubicBezTo>
                    <a:pt x="21600" y="16800"/>
                    <a:pt x="16743" y="21600"/>
                    <a:pt x="10800" y="216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4" name="Shape">
              <a:extLst>
                <a:ext uri="{FF2B5EF4-FFF2-40B4-BE49-F238E27FC236}">
                  <a16:creationId xmlns:a16="http://schemas.microsoft.com/office/drawing/2014/main" id="{8BA0E047-44E3-7A41-86C6-0E489CEAF679}"/>
                </a:ext>
              </a:extLst>
            </p:cNvPr>
            <p:cNvSpPr/>
            <p:nvPr/>
          </p:nvSpPr>
          <p:spPr>
            <a:xfrm>
              <a:off x="1498600" y="3708399"/>
              <a:ext cx="48006" cy="48007"/>
            </a:xfrm>
            <a:custGeom>
              <a:avLst/>
              <a:gdLst/>
              <a:ahLst/>
              <a:cxnLst>
                <a:cxn ang="0">
                  <a:pos x="wd2" y="hd2"/>
                </a:cxn>
                <a:cxn ang="5400000">
                  <a:pos x="wd2" y="hd2"/>
                </a:cxn>
                <a:cxn ang="10800000">
                  <a:pos x="wd2" y="hd2"/>
                </a:cxn>
                <a:cxn ang="16200000">
                  <a:pos x="wd2" y="hd2"/>
                </a:cxn>
              </a:cxnLst>
              <a:rect l="0" t="0" r="r" b="b"/>
              <a:pathLst>
                <a:path w="19674" h="19674" extrusionOk="0">
                  <a:moveTo>
                    <a:pt x="2889" y="16785"/>
                  </a:moveTo>
                  <a:cubicBezTo>
                    <a:pt x="-963" y="12934"/>
                    <a:pt x="-963" y="6740"/>
                    <a:pt x="2889" y="2889"/>
                  </a:cubicBezTo>
                  <a:cubicBezTo>
                    <a:pt x="6740" y="-963"/>
                    <a:pt x="12934" y="-963"/>
                    <a:pt x="16785" y="2889"/>
                  </a:cubicBezTo>
                  <a:cubicBezTo>
                    <a:pt x="20637" y="6740"/>
                    <a:pt x="20637" y="12934"/>
                    <a:pt x="16785" y="16785"/>
                  </a:cubicBezTo>
                  <a:cubicBezTo>
                    <a:pt x="12934" y="20637"/>
                    <a:pt x="6740" y="20637"/>
                    <a:pt x="2889" y="16785"/>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5" name="Circle">
              <a:extLst>
                <a:ext uri="{FF2B5EF4-FFF2-40B4-BE49-F238E27FC236}">
                  <a16:creationId xmlns:a16="http://schemas.microsoft.com/office/drawing/2014/main" id="{F296CCD1-713F-6542-964D-DD4B69385765}"/>
                </a:ext>
              </a:extLst>
            </p:cNvPr>
            <p:cNvSpPr/>
            <p:nvPr/>
          </p:nvSpPr>
          <p:spPr>
            <a:xfrm>
              <a:off x="1409700" y="3746500"/>
              <a:ext cx="48006" cy="48006"/>
            </a:xfrm>
            <a:prstGeom prst="ellipse">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6" name="Shape">
              <a:extLst>
                <a:ext uri="{FF2B5EF4-FFF2-40B4-BE49-F238E27FC236}">
                  <a16:creationId xmlns:a16="http://schemas.microsoft.com/office/drawing/2014/main" id="{F048672F-1752-B54D-9D1B-51EDC80AFE56}"/>
                </a:ext>
              </a:extLst>
            </p:cNvPr>
            <p:cNvSpPr/>
            <p:nvPr/>
          </p:nvSpPr>
          <p:spPr>
            <a:xfrm>
              <a:off x="1320800" y="3708399"/>
              <a:ext cx="48007" cy="48007"/>
            </a:xfrm>
            <a:custGeom>
              <a:avLst/>
              <a:gdLst/>
              <a:ahLst/>
              <a:cxnLst>
                <a:cxn ang="0">
                  <a:pos x="wd2" y="hd2"/>
                </a:cxn>
                <a:cxn ang="5400000">
                  <a:pos x="wd2" y="hd2"/>
                </a:cxn>
                <a:cxn ang="10800000">
                  <a:pos x="wd2" y="hd2"/>
                </a:cxn>
                <a:cxn ang="16200000">
                  <a:pos x="wd2" y="hd2"/>
                </a:cxn>
              </a:cxnLst>
              <a:rect l="0" t="0" r="r" b="b"/>
              <a:pathLst>
                <a:path w="19674" h="19674" extrusionOk="0">
                  <a:moveTo>
                    <a:pt x="2889" y="2889"/>
                  </a:moveTo>
                  <a:cubicBezTo>
                    <a:pt x="6740" y="-963"/>
                    <a:pt x="12934" y="-963"/>
                    <a:pt x="16785" y="2889"/>
                  </a:cubicBezTo>
                  <a:cubicBezTo>
                    <a:pt x="20637" y="6740"/>
                    <a:pt x="20637" y="12934"/>
                    <a:pt x="16785" y="16785"/>
                  </a:cubicBezTo>
                  <a:cubicBezTo>
                    <a:pt x="12934" y="20637"/>
                    <a:pt x="6740" y="20637"/>
                    <a:pt x="2889" y="16785"/>
                  </a:cubicBezTo>
                  <a:cubicBezTo>
                    <a:pt x="-963" y="12934"/>
                    <a:pt x="-963" y="6740"/>
                    <a:pt x="2889" y="2889"/>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7" name="Shape">
              <a:extLst>
                <a:ext uri="{FF2B5EF4-FFF2-40B4-BE49-F238E27FC236}">
                  <a16:creationId xmlns:a16="http://schemas.microsoft.com/office/drawing/2014/main" id="{ABE492C9-8690-4C49-9CA7-A15B98B0F176}"/>
                </a:ext>
              </a:extLst>
            </p:cNvPr>
            <p:cNvSpPr/>
            <p:nvPr/>
          </p:nvSpPr>
          <p:spPr>
            <a:xfrm>
              <a:off x="1282700" y="3619500"/>
              <a:ext cx="48006" cy="4800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43" y="0"/>
                    <a:pt x="21600" y="4857"/>
                    <a:pt x="21600" y="10800"/>
                  </a:cubicBezTo>
                  <a:cubicBezTo>
                    <a:pt x="21600" y="16743"/>
                    <a:pt x="16743" y="21600"/>
                    <a:pt x="10800" y="21600"/>
                  </a:cubicBezTo>
                  <a:cubicBezTo>
                    <a:pt x="4857" y="21600"/>
                    <a:pt x="0" y="16743"/>
                    <a:pt x="0" y="10800"/>
                  </a:cubicBezTo>
                  <a:cubicBezTo>
                    <a:pt x="0" y="4800"/>
                    <a:pt x="4857" y="0"/>
                    <a:pt x="10800" y="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8" name="Shape">
              <a:extLst>
                <a:ext uri="{FF2B5EF4-FFF2-40B4-BE49-F238E27FC236}">
                  <a16:creationId xmlns:a16="http://schemas.microsoft.com/office/drawing/2014/main" id="{C899AD85-CE5A-AC48-A94E-8B6E366570C9}"/>
                </a:ext>
              </a:extLst>
            </p:cNvPr>
            <p:cNvSpPr/>
            <p:nvPr/>
          </p:nvSpPr>
          <p:spPr>
            <a:xfrm>
              <a:off x="1320800" y="3530599"/>
              <a:ext cx="48006" cy="48007"/>
            </a:xfrm>
            <a:custGeom>
              <a:avLst/>
              <a:gdLst/>
              <a:ahLst/>
              <a:cxnLst>
                <a:cxn ang="0">
                  <a:pos x="wd2" y="hd2"/>
                </a:cxn>
                <a:cxn ang="5400000">
                  <a:pos x="wd2" y="hd2"/>
                </a:cxn>
                <a:cxn ang="10800000">
                  <a:pos x="wd2" y="hd2"/>
                </a:cxn>
                <a:cxn ang="16200000">
                  <a:pos x="wd2" y="hd2"/>
                </a:cxn>
              </a:cxnLst>
              <a:rect l="0" t="0" r="r" b="b"/>
              <a:pathLst>
                <a:path w="19674" h="19674" extrusionOk="0">
                  <a:moveTo>
                    <a:pt x="16785" y="2889"/>
                  </a:moveTo>
                  <a:cubicBezTo>
                    <a:pt x="20637" y="6740"/>
                    <a:pt x="20637" y="12934"/>
                    <a:pt x="16785" y="16785"/>
                  </a:cubicBezTo>
                  <a:cubicBezTo>
                    <a:pt x="12934" y="20637"/>
                    <a:pt x="6740" y="20637"/>
                    <a:pt x="2889" y="16785"/>
                  </a:cubicBezTo>
                  <a:cubicBezTo>
                    <a:pt x="-963" y="12934"/>
                    <a:pt x="-963" y="6740"/>
                    <a:pt x="2889" y="2889"/>
                  </a:cubicBezTo>
                  <a:cubicBezTo>
                    <a:pt x="6740" y="-963"/>
                    <a:pt x="12934" y="-963"/>
                    <a:pt x="16785" y="2889"/>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59" name="Shape">
              <a:extLst>
                <a:ext uri="{FF2B5EF4-FFF2-40B4-BE49-F238E27FC236}">
                  <a16:creationId xmlns:a16="http://schemas.microsoft.com/office/drawing/2014/main" id="{05A10C8F-9190-1B48-844C-7C92D88A8109}"/>
                </a:ext>
              </a:extLst>
            </p:cNvPr>
            <p:cNvSpPr/>
            <p:nvPr/>
          </p:nvSpPr>
          <p:spPr>
            <a:xfrm>
              <a:off x="3340099" y="2514600"/>
              <a:ext cx="472568" cy="142368"/>
            </a:xfrm>
            <a:custGeom>
              <a:avLst/>
              <a:gdLst/>
              <a:ahLst/>
              <a:cxnLst>
                <a:cxn ang="0">
                  <a:pos x="wd2" y="hd2"/>
                </a:cxn>
                <a:cxn ang="5400000">
                  <a:pos x="wd2" y="hd2"/>
                </a:cxn>
                <a:cxn ang="10800000">
                  <a:pos x="wd2" y="hd2"/>
                </a:cxn>
                <a:cxn ang="16200000">
                  <a:pos x="wd2" y="hd2"/>
                </a:cxn>
              </a:cxnLst>
              <a:rect l="0" t="0" r="r" b="b"/>
              <a:pathLst>
                <a:path w="21600" h="21600" extrusionOk="0">
                  <a:moveTo>
                    <a:pt x="17833" y="9114"/>
                  </a:moveTo>
                  <a:cubicBezTo>
                    <a:pt x="17020" y="9114"/>
                    <a:pt x="16271" y="9981"/>
                    <a:pt x="15656" y="11426"/>
                  </a:cubicBezTo>
                  <a:cubicBezTo>
                    <a:pt x="14559" y="4624"/>
                    <a:pt x="12399" y="0"/>
                    <a:pt x="9915" y="0"/>
                  </a:cubicBezTo>
                  <a:cubicBezTo>
                    <a:pt x="7198" y="0"/>
                    <a:pt x="4870" y="5530"/>
                    <a:pt x="3895" y="13392"/>
                  </a:cubicBezTo>
                  <a:cubicBezTo>
                    <a:pt x="3541" y="12852"/>
                    <a:pt x="3152" y="12525"/>
                    <a:pt x="2734" y="12525"/>
                  </a:cubicBezTo>
                  <a:cubicBezTo>
                    <a:pt x="1225" y="12525"/>
                    <a:pt x="0" y="16590"/>
                    <a:pt x="0" y="21600"/>
                  </a:cubicBezTo>
                  <a:lnTo>
                    <a:pt x="21600" y="21600"/>
                  </a:lnTo>
                  <a:cubicBezTo>
                    <a:pt x="21594" y="14702"/>
                    <a:pt x="19911" y="9114"/>
                    <a:pt x="17833" y="911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0" name="Shape">
              <a:extLst>
                <a:ext uri="{FF2B5EF4-FFF2-40B4-BE49-F238E27FC236}">
                  <a16:creationId xmlns:a16="http://schemas.microsoft.com/office/drawing/2014/main" id="{8EAC38E9-45CF-6047-B022-0EF138E71D82}"/>
                </a:ext>
              </a:extLst>
            </p:cNvPr>
            <p:cNvSpPr/>
            <p:nvPr/>
          </p:nvSpPr>
          <p:spPr>
            <a:xfrm>
              <a:off x="1650999" y="2438399"/>
              <a:ext cx="412244" cy="412244"/>
            </a:xfrm>
            <a:custGeom>
              <a:avLst/>
              <a:gdLst/>
              <a:ahLst/>
              <a:cxnLst>
                <a:cxn ang="0">
                  <a:pos x="wd2" y="hd2"/>
                </a:cxn>
                <a:cxn ang="5400000">
                  <a:pos x="wd2" y="hd2"/>
                </a:cxn>
                <a:cxn ang="10800000">
                  <a:pos x="wd2" y="hd2"/>
                </a:cxn>
                <a:cxn ang="16200000">
                  <a:pos x="wd2" y="hd2"/>
                </a:cxn>
              </a:cxnLst>
              <a:rect l="0" t="0" r="r" b="b"/>
              <a:pathLst>
                <a:path w="21600" h="21600" extrusionOk="0">
                  <a:moveTo>
                    <a:pt x="20136" y="16210"/>
                  </a:moveTo>
                  <a:cubicBezTo>
                    <a:pt x="21061" y="14620"/>
                    <a:pt x="21600" y="12770"/>
                    <a:pt x="21600" y="10800"/>
                  </a:cubicBezTo>
                  <a:cubicBezTo>
                    <a:pt x="21600" y="4838"/>
                    <a:pt x="16769" y="0"/>
                    <a:pt x="10800" y="0"/>
                  </a:cubicBezTo>
                  <a:cubicBezTo>
                    <a:pt x="4838" y="0"/>
                    <a:pt x="0" y="4831"/>
                    <a:pt x="0" y="10800"/>
                  </a:cubicBezTo>
                  <a:cubicBezTo>
                    <a:pt x="0" y="16762"/>
                    <a:pt x="4831" y="21600"/>
                    <a:pt x="10800" y="21600"/>
                  </a:cubicBezTo>
                  <a:cubicBezTo>
                    <a:pt x="12776" y="21600"/>
                    <a:pt x="14620" y="21061"/>
                    <a:pt x="16210" y="20136"/>
                  </a:cubicBezTo>
                  <a:lnTo>
                    <a:pt x="21593" y="21600"/>
                  </a:lnTo>
                  <a:lnTo>
                    <a:pt x="20136" y="1621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1" name="Shape">
              <a:extLst>
                <a:ext uri="{FF2B5EF4-FFF2-40B4-BE49-F238E27FC236}">
                  <a16:creationId xmlns:a16="http://schemas.microsoft.com/office/drawing/2014/main" id="{8D04B2DE-FF2B-544C-89FF-F87F59961245}"/>
                </a:ext>
              </a:extLst>
            </p:cNvPr>
            <p:cNvSpPr/>
            <p:nvPr/>
          </p:nvSpPr>
          <p:spPr>
            <a:xfrm>
              <a:off x="3594099" y="3390899"/>
              <a:ext cx="172467" cy="172467"/>
            </a:xfrm>
            <a:custGeom>
              <a:avLst/>
              <a:gdLst/>
              <a:ahLst/>
              <a:cxnLst>
                <a:cxn ang="0">
                  <a:pos x="wd2" y="hd2"/>
                </a:cxn>
                <a:cxn ang="5400000">
                  <a:pos x="wd2" y="hd2"/>
                </a:cxn>
                <a:cxn ang="10800000">
                  <a:pos x="wd2" y="hd2"/>
                </a:cxn>
                <a:cxn ang="16200000">
                  <a:pos x="wd2" y="hd2"/>
                </a:cxn>
              </a:cxnLst>
              <a:rect l="0" t="0" r="r" b="b"/>
              <a:pathLst>
                <a:path w="21600" h="21600" extrusionOk="0">
                  <a:moveTo>
                    <a:pt x="20137" y="16208"/>
                  </a:moveTo>
                  <a:cubicBezTo>
                    <a:pt x="21059" y="14617"/>
                    <a:pt x="21600" y="12772"/>
                    <a:pt x="21600" y="10800"/>
                  </a:cubicBezTo>
                  <a:cubicBezTo>
                    <a:pt x="21600" y="4835"/>
                    <a:pt x="16765" y="0"/>
                    <a:pt x="10800" y="0"/>
                  </a:cubicBezTo>
                  <a:cubicBezTo>
                    <a:pt x="4835" y="0"/>
                    <a:pt x="0" y="4835"/>
                    <a:pt x="0" y="10800"/>
                  </a:cubicBezTo>
                  <a:cubicBezTo>
                    <a:pt x="0" y="16765"/>
                    <a:pt x="4835" y="21600"/>
                    <a:pt x="10800" y="21600"/>
                  </a:cubicBezTo>
                  <a:cubicBezTo>
                    <a:pt x="12772" y="21600"/>
                    <a:pt x="14617" y="21059"/>
                    <a:pt x="16208" y="20137"/>
                  </a:cubicBezTo>
                  <a:lnTo>
                    <a:pt x="21584" y="21600"/>
                  </a:lnTo>
                  <a:lnTo>
                    <a:pt x="20137" y="1620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2" name="Shape">
              <a:extLst>
                <a:ext uri="{FF2B5EF4-FFF2-40B4-BE49-F238E27FC236}">
                  <a16:creationId xmlns:a16="http://schemas.microsoft.com/office/drawing/2014/main" id="{3DBE360C-82F6-BA42-BE8F-A076D992571B}"/>
                </a:ext>
              </a:extLst>
            </p:cNvPr>
            <p:cNvSpPr/>
            <p:nvPr/>
          </p:nvSpPr>
          <p:spPr>
            <a:xfrm>
              <a:off x="939800" y="2578099"/>
              <a:ext cx="51816" cy="51819"/>
            </a:xfrm>
            <a:custGeom>
              <a:avLst/>
              <a:gdLst/>
              <a:ahLst/>
              <a:cxnLst>
                <a:cxn ang="0">
                  <a:pos x="wd2" y="hd2"/>
                </a:cxn>
                <a:cxn ang="5400000">
                  <a:pos x="wd2" y="hd2"/>
                </a:cxn>
                <a:cxn ang="10800000">
                  <a:pos x="wd2" y="hd2"/>
                </a:cxn>
                <a:cxn ang="16200000">
                  <a:pos x="wd2" y="hd2"/>
                </a:cxn>
              </a:cxnLst>
              <a:rect l="0" t="0" r="r" b="b"/>
              <a:pathLst>
                <a:path w="21600" h="21548" extrusionOk="0">
                  <a:moveTo>
                    <a:pt x="21600" y="10774"/>
                  </a:moveTo>
                  <a:cubicBezTo>
                    <a:pt x="21600" y="16742"/>
                    <a:pt x="16782" y="21548"/>
                    <a:pt x="10800" y="21548"/>
                  </a:cubicBezTo>
                  <a:cubicBezTo>
                    <a:pt x="4818" y="21548"/>
                    <a:pt x="0" y="16742"/>
                    <a:pt x="0" y="10774"/>
                  </a:cubicBezTo>
                  <a:cubicBezTo>
                    <a:pt x="0" y="4807"/>
                    <a:pt x="4818" y="1"/>
                    <a:pt x="10800" y="1"/>
                  </a:cubicBezTo>
                  <a:cubicBezTo>
                    <a:pt x="16782" y="-52"/>
                    <a:pt x="21600" y="4807"/>
                    <a:pt x="21600" y="1077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3" name="Shape">
              <a:extLst>
                <a:ext uri="{FF2B5EF4-FFF2-40B4-BE49-F238E27FC236}">
                  <a16:creationId xmlns:a16="http://schemas.microsoft.com/office/drawing/2014/main" id="{8D20640A-738A-7F4C-AA4E-B98FD0AB3704}"/>
                </a:ext>
              </a:extLst>
            </p:cNvPr>
            <p:cNvSpPr/>
            <p:nvPr/>
          </p:nvSpPr>
          <p:spPr>
            <a:xfrm>
              <a:off x="3035300" y="4165599"/>
              <a:ext cx="51816" cy="5181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29" y="0"/>
                    <a:pt x="21600" y="4871"/>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4" name="Shape">
              <a:extLst>
                <a:ext uri="{FF2B5EF4-FFF2-40B4-BE49-F238E27FC236}">
                  <a16:creationId xmlns:a16="http://schemas.microsoft.com/office/drawing/2014/main" id="{816F939E-230E-0647-A53F-DB9FC85735B7}"/>
                </a:ext>
              </a:extLst>
            </p:cNvPr>
            <p:cNvSpPr/>
            <p:nvPr/>
          </p:nvSpPr>
          <p:spPr>
            <a:xfrm>
              <a:off x="3873499" y="4051299"/>
              <a:ext cx="51818" cy="5181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82" y="0"/>
                    <a:pt x="21600" y="4871"/>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5" name="Shape">
              <a:extLst>
                <a:ext uri="{FF2B5EF4-FFF2-40B4-BE49-F238E27FC236}">
                  <a16:creationId xmlns:a16="http://schemas.microsoft.com/office/drawing/2014/main" id="{4FB29888-BB51-3C47-A24C-6F03CA39F803}"/>
                </a:ext>
              </a:extLst>
            </p:cNvPr>
            <p:cNvSpPr/>
            <p:nvPr/>
          </p:nvSpPr>
          <p:spPr>
            <a:xfrm>
              <a:off x="3911599" y="3416299"/>
              <a:ext cx="51818" cy="5181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30" y="0"/>
                    <a:pt x="21600" y="4870"/>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6" name="Shape">
              <a:extLst>
                <a:ext uri="{FF2B5EF4-FFF2-40B4-BE49-F238E27FC236}">
                  <a16:creationId xmlns:a16="http://schemas.microsoft.com/office/drawing/2014/main" id="{1E33C18B-DB57-9940-B78A-556FD0E708C8}"/>
                </a:ext>
              </a:extLst>
            </p:cNvPr>
            <p:cNvSpPr/>
            <p:nvPr/>
          </p:nvSpPr>
          <p:spPr>
            <a:xfrm>
              <a:off x="2819399" y="2895599"/>
              <a:ext cx="25910" cy="2591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29"/>
                    <a:pt x="16729" y="21600"/>
                    <a:pt x="10800" y="21600"/>
                  </a:cubicBezTo>
                  <a:cubicBezTo>
                    <a:pt x="4871" y="21600"/>
                    <a:pt x="0" y="16729"/>
                    <a:pt x="0" y="10800"/>
                  </a:cubicBezTo>
                  <a:cubicBezTo>
                    <a:pt x="0" y="4871"/>
                    <a:pt x="4871" y="0"/>
                    <a:pt x="10800" y="0"/>
                  </a:cubicBezTo>
                  <a:cubicBezTo>
                    <a:pt x="16835" y="0"/>
                    <a:pt x="21600" y="4871"/>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7" name="Shape">
              <a:extLst>
                <a:ext uri="{FF2B5EF4-FFF2-40B4-BE49-F238E27FC236}">
                  <a16:creationId xmlns:a16="http://schemas.microsoft.com/office/drawing/2014/main" id="{0A38FF04-5D0A-F049-B456-71B9792490F3}"/>
                </a:ext>
              </a:extLst>
            </p:cNvPr>
            <p:cNvSpPr/>
            <p:nvPr/>
          </p:nvSpPr>
          <p:spPr>
            <a:xfrm>
              <a:off x="3479800" y="4279900"/>
              <a:ext cx="98806" cy="9880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9"/>
                    <a:pt x="16769" y="21600"/>
                    <a:pt x="10800" y="21600"/>
                  </a:cubicBezTo>
                  <a:cubicBezTo>
                    <a:pt x="4831" y="21600"/>
                    <a:pt x="0" y="16769"/>
                    <a:pt x="0" y="10800"/>
                  </a:cubicBezTo>
                  <a:cubicBezTo>
                    <a:pt x="0" y="4831"/>
                    <a:pt x="4831" y="0"/>
                    <a:pt x="10800" y="0"/>
                  </a:cubicBezTo>
                  <a:cubicBezTo>
                    <a:pt x="16769" y="28"/>
                    <a:pt x="21600" y="4859"/>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8" name="Circle">
              <a:extLst>
                <a:ext uri="{FF2B5EF4-FFF2-40B4-BE49-F238E27FC236}">
                  <a16:creationId xmlns:a16="http://schemas.microsoft.com/office/drawing/2014/main" id="{161EDFEF-85B0-754E-8E84-BB9B723B4CAB}"/>
                </a:ext>
              </a:extLst>
            </p:cNvPr>
            <p:cNvSpPr/>
            <p:nvPr/>
          </p:nvSpPr>
          <p:spPr>
            <a:xfrm>
              <a:off x="2501900" y="3937000"/>
              <a:ext cx="51816" cy="51817"/>
            </a:xfrm>
            <a:prstGeom prst="ellipse">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69" name="Circle">
              <a:extLst>
                <a:ext uri="{FF2B5EF4-FFF2-40B4-BE49-F238E27FC236}">
                  <a16:creationId xmlns:a16="http://schemas.microsoft.com/office/drawing/2014/main" id="{2ACF0C7C-CC26-2A43-BFD5-0501D7AD6885}"/>
                </a:ext>
              </a:extLst>
            </p:cNvPr>
            <p:cNvSpPr/>
            <p:nvPr/>
          </p:nvSpPr>
          <p:spPr>
            <a:xfrm>
              <a:off x="1752600" y="4102100"/>
              <a:ext cx="51816" cy="51817"/>
            </a:xfrm>
            <a:prstGeom prst="ellipse">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0" name="Shape">
              <a:extLst>
                <a:ext uri="{FF2B5EF4-FFF2-40B4-BE49-F238E27FC236}">
                  <a16:creationId xmlns:a16="http://schemas.microsoft.com/office/drawing/2014/main" id="{6929FFE1-4CE4-B745-A68F-2DA1A5911728}"/>
                </a:ext>
              </a:extLst>
            </p:cNvPr>
            <p:cNvSpPr/>
            <p:nvPr/>
          </p:nvSpPr>
          <p:spPr>
            <a:xfrm>
              <a:off x="698500" y="2870199"/>
              <a:ext cx="51816" cy="51819"/>
            </a:xfrm>
            <a:custGeom>
              <a:avLst/>
              <a:gdLst/>
              <a:ahLst/>
              <a:cxnLst>
                <a:cxn ang="0">
                  <a:pos x="wd2" y="hd2"/>
                </a:cxn>
                <a:cxn ang="5400000">
                  <a:pos x="wd2" y="hd2"/>
                </a:cxn>
                <a:cxn ang="10800000">
                  <a:pos x="wd2" y="hd2"/>
                </a:cxn>
                <a:cxn ang="16200000">
                  <a:pos x="wd2" y="hd2"/>
                </a:cxn>
              </a:cxnLst>
              <a:rect l="0" t="0" r="r" b="b"/>
              <a:pathLst>
                <a:path w="21600" h="21548" extrusionOk="0">
                  <a:moveTo>
                    <a:pt x="21600" y="10774"/>
                  </a:moveTo>
                  <a:cubicBezTo>
                    <a:pt x="21600" y="16742"/>
                    <a:pt x="16782" y="21548"/>
                    <a:pt x="10800" y="21548"/>
                  </a:cubicBezTo>
                  <a:cubicBezTo>
                    <a:pt x="4818" y="21548"/>
                    <a:pt x="0" y="16742"/>
                    <a:pt x="0" y="10774"/>
                  </a:cubicBezTo>
                  <a:cubicBezTo>
                    <a:pt x="0" y="4807"/>
                    <a:pt x="4818" y="1"/>
                    <a:pt x="10800" y="1"/>
                  </a:cubicBezTo>
                  <a:cubicBezTo>
                    <a:pt x="16782" y="-52"/>
                    <a:pt x="21600" y="4807"/>
                    <a:pt x="21600" y="1077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1" name="Shape">
              <a:extLst>
                <a:ext uri="{FF2B5EF4-FFF2-40B4-BE49-F238E27FC236}">
                  <a16:creationId xmlns:a16="http://schemas.microsoft.com/office/drawing/2014/main" id="{F8B4499C-0D7B-3946-B55D-76D172BC6365}"/>
                </a:ext>
              </a:extLst>
            </p:cNvPr>
            <p:cNvSpPr/>
            <p:nvPr/>
          </p:nvSpPr>
          <p:spPr>
            <a:xfrm>
              <a:off x="2146300" y="2349500"/>
              <a:ext cx="51816" cy="5181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82" y="0"/>
                    <a:pt x="21600" y="4871"/>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2" name="Shape">
              <a:extLst>
                <a:ext uri="{FF2B5EF4-FFF2-40B4-BE49-F238E27FC236}">
                  <a16:creationId xmlns:a16="http://schemas.microsoft.com/office/drawing/2014/main" id="{E9DAE36A-3303-B84F-BF79-E51736A3381C}"/>
                </a:ext>
              </a:extLst>
            </p:cNvPr>
            <p:cNvSpPr/>
            <p:nvPr/>
          </p:nvSpPr>
          <p:spPr>
            <a:xfrm>
              <a:off x="2362200" y="2654299"/>
              <a:ext cx="51816" cy="51819"/>
            </a:xfrm>
            <a:custGeom>
              <a:avLst/>
              <a:gdLst/>
              <a:ahLst/>
              <a:cxnLst>
                <a:cxn ang="0">
                  <a:pos x="wd2" y="hd2"/>
                </a:cxn>
                <a:cxn ang="5400000">
                  <a:pos x="wd2" y="hd2"/>
                </a:cxn>
                <a:cxn ang="10800000">
                  <a:pos x="wd2" y="hd2"/>
                </a:cxn>
                <a:cxn ang="16200000">
                  <a:pos x="wd2" y="hd2"/>
                </a:cxn>
              </a:cxnLst>
              <a:rect l="0" t="0" r="r" b="b"/>
              <a:pathLst>
                <a:path w="21600" h="21548" extrusionOk="0">
                  <a:moveTo>
                    <a:pt x="21600" y="10774"/>
                  </a:moveTo>
                  <a:cubicBezTo>
                    <a:pt x="21600" y="16742"/>
                    <a:pt x="16782" y="21548"/>
                    <a:pt x="10800" y="21548"/>
                  </a:cubicBezTo>
                  <a:cubicBezTo>
                    <a:pt x="4818" y="21548"/>
                    <a:pt x="0" y="16742"/>
                    <a:pt x="0" y="10774"/>
                  </a:cubicBezTo>
                  <a:cubicBezTo>
                    <a:pt x="0" y="4807"/>
                    <a:pt x="4818" y="1"/>
                    <a:pt x="10800" y="1"/>
                  </a:cubicBezTo>
                  <a:cubicBezTo>
                    <a:pt x="16782" y="-52"/>
                    <a:pt x="21600" y="4807"/>
                    <a:pt x="21600" y="1077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3" name="Shape">
              <a:extLst>
                <a:ext uri="{FF2B5EF4-FFF2-40B4-BE49-F238E27FC236}">
                  <a16:creationId xmlns:a16="http://schemas.microsoft.com/office/drawing/2014/main" id="{BB23F589-D79E-6548-ADBA-6AD6130C53BB}"/>
                </a:ext>
              </a:extLst>
            </p:cNvPr>
            <p:cNvSpPr/>
            <p:nvPr/>
          </p:nvSpPr>
          <p:spPr>
            <a:xfrm>
              <a:off x="1257300" y="2413000"/>
              <a:ext cx="51816" cy="5181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82" y="0"/>
                    <a:pt x="21600" y="4818"/>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4" name="Shape">
              <a:extLst>
                <a:ext uri="{FF2B5EF4-FFF2-40B4-BE49-F238E27FC236}">
                  <a16:creationId xmlns:a16="http://schemas.microsoft.com/office/drawing/2014/main" id="{87253F96-73DF-5247-8954-05DDAA39CEE4}"/>
                </a:ext>
              </a:extLst>
            </p:cNvPr>
            <p:cNvSpPr/>
            <p:nvPr/>
          </p:nvSpPr>
          <p:spPr>
            <a:xfrm>
              <a:off x="2755900" y="3403600"/>
              <a:ext cx="51816" cy="51818"/>
            </a:xfrm>
            <a:custGeom>
              <a:avLst/>
              <a:gdLst/>
              <a:ahLst/>
              <a:cxnLst>
                <a:cxn ang="0">
                  <a:pos x="wd2" y="hd2"/>
                </a:cxn>
                <a:cxn ang="5400000">
                  <a:pos x="wd2" y="hd2"/>
                </a:cxn>
                <a:cxn ang="10800000">
                  <a:pos x="wd2" y="hd2"/>
                </a:cxn>
                <a:cxn ang="16200000">
                  <a:pos x="wd2" y="hd2"/>
                </a:cxn>
              </a:cxnLst>
              <a:rect l="0" t="0" r="r" b="b"/>
              <a:pathLst>
                <a:path w="21600" h="21548" extrusionOk="0">
                  <a:moveTo>
                    <a:pt x="21600" y="10774"/>
                  </a:moveTo>
                  <a:cubicBezTo>
                    <a:pt x="21600" y="16742"/>
                    <a:pt x="16782" y="21548"/>
                    <a:pt x="10800" y="21548"/>
                  </a:cubicBezTo>
                  <a:cubicBezTo>
                    <a:pt x="4818" y="21548"/>
                    <a:pt x="0" y="16742"/>
                    <a:pt x="0" y="10774"/>
                  </a:cubicBezTo>
                  <a:cubicBezTo>
                    <a:pt x="0" y="4807"/>
                    <a:pt x="4818" y="1"/>
                    <a:pt x="10800" y="1"/>
                  </a:cubicBezTo>
                  <a:cubicBezTo>
                    <a:pt x="16782" y="-52"/>
                    <a:pt x="21600" y="4807"/>
                    <a:pt x="21600" y="1077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5" name="Shape">
              <a:extLst>
                <a:ext uri="{FF2B5EF4-FFF2-40B4-BE49-F238E27FC236}">
                  <a16:creationId xmlns:a16="http://schemas.microsoft.com/office/drawing/2014/main" id="{5721FC2A-3625-1343-AF10-D238A754832D}"/>
                </a:ext>
              </a:extLst>
            </p:cNvPr>
            <p:cNvSpPr/>
            <p:nvPr/>
          </p:nvSpPr>
          <p:spPr>
            <a:xfrm>
              <a:off x="965200" y="3682999"/>
              <a:ext cx="51816" cy="5181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29" y="0"/>
                    <a:pt x="21600" y="4818"/>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6" name="Shape">
              <a:extLst>
                <a:ext uri="{FF2B5EF4-FFF2-40B4-BE49-F238E27FC236}">
                  <a16:creationId xmlns:a16="http://schemas.microsoft.com/office/drawing/2014/main" id="{D364C83F-B2C2-6344-AA57-304BC61816DB}"/>
                </a:ext>
              </a:extLst>
            </p:cNvPr>
            <p:cNvSpPr/>
            <p:nvPr/>
          </p:nvSpPr>
          <p:spPr>
            <a:xfrm>
              <a:off x="2184400" y="3670299"/>
              <a:ext cx="51816" cy="51819"/>
            </a:xfrm>
            <a:custGeom>
              <a:avLst/>
              <a:gdLst/>
              <a:ahLst/>
              <a:cxnLst>
                <a:cxn ang="0">
                  <a:pos x="wd2" y="hd2"/>
                </a:cxn>
                <a:cxn ang="5400000">
                  <a:pos x="wd2" y="hd2"/>
                </a:cxn>
                <a:cxn ang="10800000">
                  <a:pos x="wd2" y="hd2"/>
                </a:cxn>
                <a:cxn ang="16200000">
                  <a:pos x="wd2" y="hd2"/>
                </a:cxn>
              </a:cxnLst>
              <a:rect l="0" t="0" r="r" b="b"/>
              <a:pathLst>
                <a:path w="21600" h="21548" extrusionOk="0">
                  <a:moveTo>
                    <a:pt x="21600" y="10774"/>
                  </a:moveTo>
                  <a:cubicBezTo>
                    <a:pt x="21600" y="16742"/>
                    <a:pt x="16782" y="21548"/>
                    <a:pt x="10800" y="21548"/>
                  </a:cubicBezTo>
                  <a:cubicBezTo>
                    <a:pt x="4818" y="21548"/>
                    <a:pt x="0" y="16742"/>
                    <a:pt x="0" y="10774"/>
                  </a:cubicBezTo>
                  <a:cubicBezTo>
                    <a:pt x="0" y="4807"/>
                    <a:pt x="4818" y="1"/>
                    <a:pt x="10800" y="1"/>
                  </a:cubicBezTo>
                  <a:cubicBezTo>
                    <a:pt x="16729" y="-52"/>
                    <a:pt x="21600" y="4807"/>
                    <a:pt x="21600" y="1077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7" name="Shape">
              <a:extLst>
                <a:ext uri="{FF2B5EF4-FFF2-40B4-BE49-F238E27FC236}">
                  <a16:creationId xmlns:a16="http://schemas.microsoft.com/office/drawing/2014/main" id="{A0402EEE-F83C-904F-AB37-7B7614C36B13}"/>
                </a:ext>
              </a:extLst>
            </p:cNvPr>
            <p:cNvSpPr/>
            <p:nvPr/>
          </p:nvSpPr>
          <p:spPr>
            <a:xfrm>
              <a:off x="4089399" y="1701800"/>
              <a:ext cx="51818" cy="5181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82" y="0"/>
                    <a:pt x="21600" y="4818"/>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8" name="Shape">
              <a:extLst>
                <a:ext uri="{FF2B5EF4-FFF2-40B4-BE49-F238E27FC236}">
                  <a16:creationId xmlns:a16="http://schemas.microsoft.com/office/drawing/2014/main" id="{DEED233A-ED0A-6C42-87CE-122134B1255A}"/>
                </a:ext>
              </a:extLst>
            </p:cNvPr>
            <p:cNvSpPr/>
            <p:nvPr/>
          </p:nvSpPr>
          <p:spPr>
            <a:xfrm>
              <a:off x="4622799" y="1854199"/>
              <a:ext cx="51818" cy="51819"/>
            </a:xfrm>
            <a:custGeom>
              <a:avLst/>
              <a:gdLst/>
              <a:ahLst/>
              <a:cxnLst>
                <a:cxn ang="0">
                  <a:pos x="wd2" y="hd2"/>
                </a:cxn>
                <a:cxn ang="5400000">
                  <a:pos x="wd2" y="hd2"/>
                </a:cxn>
                <a:cxn ang="10800000">
                  <a:pos x="wd2" y="hd2"/>
                </a:cxn>
                <a:cxn ang="16200000">
                  <a:pos x="wd2" y="hd2"/>
                </a:cxn>
              </a:cxnLst>
              <a:rect l="0" t="0" r="r" b="b"/>
              <a:pathLst>
                <a:path w="21600" h="21548" extrusionOk="0">
                  <a:moveTo>
                    <a:pt x="21600" y="10774"/>
                  </a:moveTo>
                  <a:cubicBezTo>
                    <a:pt x="21600" y="16742"/>
                    <a:pt x="16782" y="21548"/>
                    <a:pt x="10800" y="21548"/>
                  </a:cubicBezTo>
                  <a:cubicBezTo>
                    <a:pt x="4818" y="21548"/>
                    <a:pt x="0" y="16742"/>
                    <a:pt x="0" y="10774"/>
                  </a:cubicBezTo>
                  <a:cubicBezTo>
                    <a:pt x="0" y="4807"/>
                    <a:pt x="4818" y="1"/>
                    <a:pt x="10800" y="1"/>
                  </a:cubicBezTo>
                  <a:cubicBezTo>
                    <a:pt x="16729" y="-52"/>
                    <a:pt x="21600" y="4807"/>
                    <a:pt x="21600" y="1077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79" name="Shape">
              <a:extLst>
                <a:ext uri="{FF2B5EF4-FFF2-40B4-BE49-F238E27FC236}">
                  <a16:creationId xmlns:a16="http://schemas.microsoft.com/office/drawing/2014/main" id="{B695E881-A01F-AE4D-A475-67D0A7DC931E}"/>
                </a:ext>
              </a:extLst>
            </p:cNvPr>
            <p:cNvSpPr/>
            <p:nvPr/>
          </p:nvSpPr>
          <p:spPr>
            <a:xfrm>
              <a:off x="3441699" y="1727200"/>
              <a:ext cx="51818" cy="5181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83" y="0"/>
                    <a:pt x="21600" y="4818"/>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0" name="Shape">
              <a:extLst>
                <a:ext uri="{FF2B5EF4-FFF2-40B4-BE49-F238E27FC236}">
                  <a16:creationId xmlns:a16="http://schemas.microsoft.com/office/drawing/2014/main" id="{6A332B77-2621-1443-BF22-4DF4A381F846}"/>
                </a:ext>
              </a:extLst>
            </p:cNvPr>
            <p:cNvSpPr/>
            <p:nvPr/>
          </p:nvSpPr>
          <p:spPr>
            <a:xfrm>
              <a:off x="5791199" y="2870200"/>
              <a:ext cx="51818" cy="5181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82" y="0"/>
                    <a:pt x="21600" y="4818"/>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1" name="Shape">
              <a:extLst>
                <a:ext uri="{FF2B5EF4-FFF2-40B4-BE49-F238E27FC236}">
                  <a16:creationId xmlns:a16="http://schemas.microsoft.com/office/drawing/2014/main" id="{7DABDD7D-F284-024C-8142-83733D35A7FD}"/>
                </a:ext>
              </a:extLst>
            </p:cNvPr>
            <p:cNvSpPr/>
            <p:nvPr/>
          </p:nvSpPr>
          <p:spPr>
            <a:xfrm>
              <a:off x="2400300" y="1727200"/>
              <a:ext cx="51816" cy="5181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82"/>
                    <a:pt x="16782" y="21600"/>
                    <a:pt x="10800" y="21600"/>
                  </a:cubicBezTo>
                  <a:cubicBezTo>
                    <a:pt x="4818" y="21600"/>
                    <a:pt x="0" y="16782"/>
                    <a:pt x="0" y="10800"/>
                  </a:cubicBezTo>
                  <a:cubicBezTo>
                    <a:pt x="0" y="4818"/>
                    <a:pt x="4818" y="0"/>
                    <a:pt x="10800" y="0"/>
                  </a:cubicBezTo>
                  <a:cubicBezTo>
                    <a:pt x="16782" y="0"/>
                    <a:pt x="21600" y="4818"/>
                    <a:pt x="21600" y="108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2" name="Shape">
              <a:extLst>
                <a:ext uri="{FF2B5EF4-FFF2-40B4-BE49-F238E27FC236}">
                  <a16:creationId xmlns:a16="http://schemas.microsoft.com/office/drawing/2014/main" id="{CF7DD5E8-3ED1-FC4F-9D65-6C6D8FA50DF5}"/>
                </a:ext>
              </a:extLst>
            </p:cNvPr>
            <p:cNvSpPr/>
            <p:nvPr/>
          </p:nvSpPr>
          <p:spPr>
            <a:xfrm>
              <a:off x="5372099" y="3327400"/>
              <a:ext cx="264670" cy="264669"/>
            </a:xfrm>
            <a:custGeom>
              <a:avLst/>
              <a:gdLst/>
              <a:ahLst/>
              <a:cxnLst>
                <a:cxn ang="0">
                  <a:pos x="wd2" y="hd2"/>
                </a:cxn>
                <a:cxn ang="5400000">
                  <a:pos x="wd2" y="hd2"/>
                </a:cxn>
                <a:cxn ang="10800000">
                  <a:pos x="wd2" y="hd2"/>
                </a:cxn>
                <a:cxn ang="16200000">
                  <a:pos x="wd2" y="hd2"/>
                </a:cxn>
              </a:cxnLst>
              <a:rect l="0" t="0" r="r" b="b"/>
              <a:pathLst>
                <a:path w="21590" h="21600" extrusionOk="0">
                  <a:moveTo>
                    <a:pt x="10795" y="0"/>
                  </a:moveTo>
                  <a:cubicBezTo>
                    <a:pt x="4828" y="0"/>
                    <a:pt x="0" y="4840"/>
                    <a:pt x="0" y="10800"/>
                  </a:cubicBezTo>
                  <a:cubicBezTo>
                    <a:pt x="0" y="16770"/>
                    <a:pt x="4838" y="21600"/>
                    <a:pt x="10795" y="21600"/>
                  </a:cubicBezTo>
                  <a:cubicBezTo>
                    <a:pt x="16762" y="21600"/>
                    <a:pt x="21590" y="16760"/>
                    <a:pt x="21590" y="10800"/>
                  </a:cubicBezTo>
                  <a:cubicBezTo>
                    <a:pt x="21600" y="4840"/>
                    <a:pt x="16762" y="0"/>
                    <a:pt x="10795" y="0"/>
                  </a:cubicBezTo>
                  <a:close/>
                  <a:moveTo>
                    <a:pt x="12483" y="18822"/>
                  </a:moveTo>
                  <a:lnTo>
                    <a:pt x="9106" y="18822"/>
                  </a:lnTo>
                  <a:cubicBezTo>
                    <a:pt x="8775" y="18822"/>
                    <a:pt x="8526" y="18542"/>
                    <a:pt x="8557" y="18211"/>
                  </a:cubicBezTo>
                  <a:lnTo>
                    <a:pt x="8795" y="15962"/>
                  </a:lnTo>
                  <a:cubicBezTo>
                    <a:pt x="8826" y="15682"/>
                    <a:pt x="9065" y="15464"/>
                    <a:pt x="9344" y="15464"/>
                  </a:cubicBezTo>
                  <a:lnTo>
                    <a:pt x="12245" y="15464"/>
                  </a:lnTo>
                  <a:cubicBezTo>
                    <a:pt x="12525" y="15464"/>
                    <a:pt x="12763" y="15682"/>
                    <a:pt x="12794" y="15962"/>
                  </a:cubicBezTo>
                  <a:lnTo>
                    <a:pt x="13033" y="18211"/>
                  </a:lnTo>
                  <a:cubicBezTo>
                    <a:pt x="13064" y="18532"/>
                    <a:pt x="12815" y="18822"/>
                    <a:pt x="12483" y="18822"/>
                  </a:cubicBezTo>
                  <a:close/>
                  <a:moveTo>
                    <a:pt x="12805" y="13961"/>
                  </a:moveTo>
                  <a:cubicBezTo>
                    <a:pt x="12774" y="14241"/>
                    <a:pt x="12535" y="14448"/>
                    <a:pt x="12256" y="14448"/>
                  </a:cubicBezTo>
                  <a:lnTo>
                    <a:pt x="9344" y="14448"/>
                  </a:lnTo>
                  <a:cubicBezTo>
                    <a:pt x="9065" y="14448"/>
                    <a:pt x="8826" y="14241"/>
                    <a:pt x="8795" y="13961"/>
                  </a:cubicBezTo>
                  <a:lnTo>
                    <a:pt x="7563" y="3410"/>
                  </a:lnTo>
                  <a:cubicBezTo>
                    <a:pt x="7521" y="3078"/>
                    <a:pt x="7780" y="2788"/>
                    <a:pt x="8112" y="2788"/>
                  </a:cubicBezTo>
                  <a:lnTo>
                    <a:pt x="13488" y="2788"/>
                  </a:lnTo>
                  <a:cubicBezTo>
                    <a:pt x="13820" y="2788"/>
                    <a:pt x="14079" y="3078"/>
                    <a:pt x="14037" y="3410"/>
                  </a:cubicBezTo>
                  <a:lnTo>
                    <a:pt x="12805" y="13961"/>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3" name="Shape">
              <a:extLst>
                <a:ext uri="{FF2B5EF4-FFF2-40B4-BE49-F238E27FC236}">
                  <a16:creationId xmlns:a16="http://schemas.microsoft.com/office/drawing/2014/main" id="{9631C77A-7267-BE4E-81C1-2C07E81B49A3}"/>
                </a:ext>
              </a:extLst>
            </p:cNvPr>
            <p:cNvSpPr/>
            <p:nvPr/>
          </p:nvSpPr>
          <p:spPr>
            <a:xfrm>
              <a:off x="2324100" y="3733799"/>
              <a:ext cx="121825" cy="218695"/>
            </a:xfrm>
            <a:custGeom>
              <a:avLst/>
              <a:gdLst/>
              <a:ahLst/>
              <a:cxnLst>
                <a:cxn ang="0">
                  <a:pos x="wd2" y="hd2"/>
                </a:cxn>
                <a:cxn ang="5400000">
                  <a:pos x="wd2" y="hd2"/>
                </a:cxn>
                <a:cxn ang="10800000">
                  <a:pos x="wd2" y="hd2"/>
                </a:cxn>
                <a:cxn ang="16200000">
                  <a:pos x="wd2" y="hd2"/>
                </a:cxn>
              </a:cxnLst>
              <a:rect l="0" t="0" r="r" b="b"/>
              <a:pathLst>
                <a:path w="21361" h="21600" extrusionOk="0">
                  <a:moveTo>
                    <a:pt x="5892" y="21600"/>
                  </a:moveTo>
                  <a:lnTo>
                    <a:pt x="15468" y="21600"/>
                  </a:lnTo>
                  <a:cubicBezTo>
                    <a:pt x="16403" y="21600"/>
                    <a:pt x="17160" y="21211"/>
                    <a:pt x="17271" y="20697"/>
                  </a:cubicBezTo>
                  <a:lnTo>
                    <a:pt x="21346" y="1141"/>
                  </a:lnTo>
                  <a:cubicBezTo>
                    <a:pt x="21480" y="527"/>
                    <a:pt x="20634" y="0"/>
                    <a:pt x="19543" y="0"/>
                  </a:cubicBezTo>
                  <a:lnTo>
                    <a:pt x="1817" y="0"/>
                  </a:lnTo>
                  <a:cubicBezTo>
                    <a:pt x="726" y="0"/>
                    <a:pt x="-120" y="539"/>
                    <a:pt x="14" y="1141"/>
                  </a:cubicBezTo>
                  <a:lnTo>
                    <a:pt x="4089" y="20697"/>
                  </a:lnTo>
                  <a:cubicBezTo>
                    <a:pt x="4178" y="21211"/>
                    <a:pt x="4957" y="21600"/>
                    <a:pt x="5892" y="216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4" name="Shape">
              <a:extLst>
                <a:ext uri="{FF2B5EF4-FFF2-40B4-BE49-F238E27FC236}">
                  <a16:creationId xmlns:a16="http://schemas.microsoft.com/office/drawing/2014/main" id="{FEDC7E20-6FBD-E94E-8B35-274B0A0E4E17}"/>
                </a:ext>
              </a:extLst>
            </p:cNvPr>
            <p:cNvSpPr/>
            <p:nvPr/>
          </p:nvSpPr>
          <p:spPr>
            <a:xfrm>
              <a:off x="2349499" y="3975099"/>
              <a:ext cx="84084" cy="62994"/>
            </a:xfrm>
            <a:custGeom>
              <a:avLst/>
              <a:gdLst/>
              <a:ahLst/>
              <a:cxnLst>
                <a:cxn ang="0">
                  <a:pos x="wd2" y="hd2"/>
                </a:cxn>
                <a:cxn ang="5400000">
                  <a:pos x="wd2" y="hd2"/>
                </a:cxn>
                <a:cxn ang="10800000">
                  <a:pos x="wd2" y="hd2"/>
                </a:cxn>
                <a:cxn ang="16200000">
                  <a:pos x="wd2" y="hd2"/>
                </a:cxn>
              </a:cxnLst>
              <a:rect l="0" t="0" r="r" b="b"/>
              <a:pathLst>
                <a:path w="21281" h="21600" extrusionOk="0">
                  <a:moveTo>
                    <a:pt x="17500" y="0"/>
                  </a:moveTo>
                  <a:lnTo>
                    <a:pt x="3743" y="0"/>
                  </a:lnTo>
                  <a:cubicBezTo>
                    <a:pt x="2393" y="0"/>
                    <a:pt x="1268" y="1394"/>
                    <a:pt x="1140" y="3179"/>
                  </a:cubicBezTo>
                  <a:lnTo>
                    <a:pt x="15" y="17681"/>
                  </a:lnTo>
                  <a:cubicBezTo>
                    <a:pt x="-146" y="19771"/>
                    <a:pt x="1075" y="21600"/>
                    <a:pt x="2618" y="21600"/>
                  </a:cubicBezTo>
                  <a:lnTo>
                    <a:pt x="18658" y="21600"/>
                  </a:lnTo>
                  <a:cubicBezTo>
                    <a:pt x="20233" y="21600"/>
                    <a:pt x="21454" y="19771"/>
                    <a:pt x="21261" y="17681"/>
                  </a:cubicBezTo>
                  <a:lnTo>
                    <a:pt x="20136" y="3179"/>
                  </a:lnTo>
                  <a:cubicBezTo>
                    <a:pt x="19975" y="1393"/>
                    <a:pt x="18850" y="0"/>
                    <a:pt x="17500" y="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5" name="Shape">
              <a:extLst>
                <a:ext uri="{FF2B5EF4-FFF2-40B4-BE49-F238E27FC236}">
                  <a16:creationId xmlns:a16="http://schemas.microsoft.com/office/drawing/2014/main" id="{2A46E0A7-6E3A-A34A-A58F-734A7DD5C55F}"/>
                </a:ext>
              </a:extLst>
            </p:cNvPr>
            <p:cNvSpPr/>
            <p:nvPr/>
          </p:nvSpPr>
          <p:spPr>
            <a:xfrm>
              <a:off x="2679699" y="2565400"/>
              <a:ext cx="111816" cy="192152"/>
            </a:xfrm>
            <a:custGeom>
              <a:avLst/>
              <a:gdLst/>
              <a:ahLst/>
              <a:cxnLst>
                <a:cxn ang="0">
                  <a:pos x="wd2" y="hd2"/>
                </a:cxn>
                <a:cxn ang="5400000">
                  <a:pos x="wd2" y="hd2"/>
                </a:cxn>
                <a:cxn ang="10800000">
                  <a:pos x="wd2" y="hd2"/>
                </a:cxn>
                <a:cxn ang="16200000">
                  <a:pos x="wd2" y="hd2"/>
                </a:cxn>
              </a:cxnLst>
              <a:rect l="0" t="0" r="r" b="b"/>
              <a:pathLst>
                <a:path w="21464" h="21600" extrusionOk="0">
                  <a:moveTo>
                    <a:pt x="15063" y="21600"/>
                  </a:moveTo>
                  <a:lnTo>
                    <a:pt x="6360" y="21600"/>
                  </a:lnTo>
                  <a:cubicBezTo>
                    <a:pt x="5019" y="21600"/>
                    <a:pt x="3873" y="21015"/>
                    <a:pt x="3727" y="20229"/>
                  </a:cubicBezTo>
                  <a:lnTo>
                    <a:pt x="22" y="1742"/>
                  </a:lnTo>
                  <a:cubicBezTo>
                    <a:pt x="-76" y="1299"/>
                    <a:pt x="168" y="857"/>
                    <a:pt x="680" y="528"/>
                  </a:cubicBezTo>
                  <a:cubicBezTo>
                    <a:pt x="1192" y="200"/>
                    <a:pt x="1899" y="0"/>
                    <a:pt x="2679" y="0"/>
                  </a:cubicBezTo>
                  <a:lnTo>
                    <a:pt x="18794" y="0"/>
                  </a:lnTo>
                  <a:cubicBezTo>
                    <a:pt x="19549" y="0"/>
                    <a:pt x="20281" y="186"/>
                    <a:pt x="20793" y="528"/>
                  </a:cubicBezTo>
                  <a:cubicBezTo>
                    <a:pt x="21305" y="857"/>
                    <a:pt x="21524" y="1299"/>
                    <a:pt x="21451" y="1742"/>
                  </a:cubicBezTo>
                  <a:lnTo>
                    <a:pt x="17745" y="20229"/>
                  </a:lnTo>
                  <a:cubicBezTo>
                    <a:pt x="17550" y="21015"/>
                    <a:pt x="16429" y="21600"/>
                    <a:pt x="15063" y="21600"/>
                  </a:cubicBezTo>
                  <a:close/>
                  <a:moveTo>
                    <a:pt x="2679" y="1171"/>
                  </a:moveTo>
                  <a:cubicBezTo>
                    <a:pt x="2435" y="1171"/>
                    <a:pt x="2264" y="1256"/>
                    <a:pt x="2191" y="1299"/>
                  </a:cubicBezTo>
                  <a:cubicBezTo>
                    <a:pt x="2118" y="1342"/>
                    <a:pt x="1996" y="1456"/>
                    <a:pt x="2021" y="1599"/>
                  </a:cubicBezTo>
                  <a:lnTo>
                    <a:pt x="5726" y="20087"/>
                  </a:lnTo>
                  <a:cubicBezTo>
                    <a:pt x="5775" y="20272"/>
                    <a:pt x="6043" y="20429"/>
                    <a:pt x="6385" y="20429"/>
                  </a:cubicBezTo>
                  <a:lnTo>
                    <a:pt x="15088" y="20429"/>
                  </a:lnTo>
                  <a:cubicBezTo>
                    <a:pt x="15429" y="20429"/>
                    <a:pt x="15697" y="20287"/>
                    <a:pt x="15746" y="20087"/>
                  </a:cubicBezTo>
                  <a:lnTo>
                    <a:pt x="19452" y="1599"/>
                  </a:lnTo>
                  <a:cubicBezTo>
                    <a:pt x="19476" y="1456"/>
                    <a:pt x="19354" y="1342"/>
                    <a:pt x="19281" y="1299"/>
                  </a:cubicBezTo>
                  <a:cubicBezTo>
                    <a:pt x="19208" y="1256"/>
                    <a:pt x="19037" y="1171"/>
                    <a:pt x="18794" y="1171"/>
                  </a:cubicBezTo>
                  <a:lnTo>
                    <a:pt x="2679" y="1171"/>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6" name="Shape">
              <a:extLst>
                <a:ext uri="{FF2B5EF4-FFF2-40B4-BE49-F238E27FC236}">
                  <a16:creationId xmlns:a16="http://schemas.microsoft.com/office/drawing/2014/main" id="{2187154A-187E-2649-B507-B298319B3905}"/>
                </a:ext>
              </a:extLst>
            </p:cNvPr>
            <p:cNvSpPr/>
            <p:nvPr/>
          </p:nvSpPr>
          <p:spPr>
            <a:xfrm>
              <a:off x="2692399" y="2781299"/>
              <a:ext cx="80188" cy="62740"/>
            </a:xfrm>
            <a:custGeom>
              <a:avLst/>
              <a:gdLst/>
              <a:ahLst/>
              <a:cxnLst>
                <a:cxn ang="0">
                  <a:pos x="wd2" y="hd2"/>
                </a:cxn>
                <a:cxn ang="5400000">
                  <a:pos x="wd2" y="hd2"/>
                </a:cxn>
                <a:cxn ang="10800000">
                  <a:pos x="wd2" y="hd2"/>
                </a:cxn>
                <a:cxn ang="16200000">
                  <a:pos x="wd2" y="hd2"/>
                </a:cxn>
              </a:cxnLst>
              <a:rect l="0" t="0" r="r" b="b"/>
              <a:pathLst>
                <a:path w="21410" h="21600" extrusionOk="0">
                  <a:moveTo>
                    <a:pt x="17730" y="21600"/>
                  </a:moveTo>
                  <a:lnTo>
                    <a:pt x="3692" y="21600"/>
                  </a:lnTo>
                  <a:cubicBezTo>
                    <a:pt x="2641" y="21600"/>
                    <a:pt x="1657" y="21032"/>
                    <a:pt x="945" y="20026"/>
                  </a:cubicBezTo>
                  <a:cubicBezTo>
                    <a:pt x="233" y="19020"/>
                    <a:pt x="-106" y="17665"/>
                    <a:pt x="30" y="16353"/>
                  </a:cubicBezTo>
                  <a:lnTo>
                    <a:pt x="1013" y="4285"/>
                  </a:lnTo>
                  <a:cubicBezTo>
                    <a:pt x="1216" y="1836"/>
                    <a:pt x="2810" y="0"/>
                    <a:pt x="4675" y="0"/>
                  </a:cubicBezTo>
                  <a:lnTo>
                    <a:pt x="16747" y="0"/>
                  </a:lnTo>
                  <a:cubicBezTo>
                    <a:pt x="18646" y="0"/>
                    <a:pt x="20239" y="1836"/>
                    <a:pt x="20409" y="4285"/>
                  </a:cubicBezTo>
                  <a:lnTo>
                    <a:pt x="21392" y="16353"/>
                  </a:lnTo>
                  <a:cubicBezTo>
                    <a:pt x="21494" y="17708"/>
                    <a:pt x="21155" y="19064"/>
                    <a:pt x="20477" y="20026"/>
                  </a:cubicBezTo>
                  <a:cubicBezTo>
                    <a:pt x="19765" y="21032"/>
                    <a:pt x="18781" y="21600"/>
                    <a:pt x="17730" y="21600"/>
                  </a:cubicBezTo>
                  <a:close/>
                  <a:moveTo>
                    <a:pt x="4675" y="3585"/>
                  </a:moveTo>
                  <a:cubicBezTo>
                    <a:pt x="4200" y="3585"/>
                    <a:pt x="3827" y="4023"/>
                    <a:pt x="3760" y="4635"/>
                  </a:cubicBezTo>
                  <a:lnTo>
                    <a:pt x="2776" y="16703"/>
                  </a:lnTo>
                  <a:cubicBezTo>
                    <a:pt x="2742" y="17140"/>
                    <a:pt x="2912" y="17446"/>
                    <a:pt x="3014" y="17621"/>
                  </a:cubicBezTo>
                  <a:cubicBezTo>
                    <a:pt x="3115" y="17752"/>
                    <a:pt x="3353" y="18015"/>
                    <a:pt x="3692" y="18015"/>
                  </a:cubicBezTo>
                  <a:lnTo>
                    <a:pt x="17730" y="18015"/>
                  </a:lnTo>
                  <a:cubicBezTo>
                    <a:pt x="18069" y="18015"/>
                    <a:pt x="18307" y="17752"/>
                    <a:pt x="18408" y="17621"/>
                  </a:cubicBezTo>
                  <a:cubicBezTo>
                    <a:pt x="18510" y="17490"/>
                    <a:pt x="18680" y="17184"/>
                    <a:pt x="18646" y="16703"/>
                  </a:cubicBezTo>
                  <a:lnTo>
                    <a:pt x="17662" y="4635"/>
                  </a:lnTo>
                  <a:cubicBezTo>
                    <a:pt x="17629" y="4023"/>
                    <a:pt x="17222" y="3585"/>
                    <a:pt x="16747" y="3585"/>
                  </a:cubicBezTo>
                  <a:lnTo>
                    <a:pt x="4675" y="3585"/>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7" name="Shape">
              <a:extLst>
                <a:ext uri="{FF2B5EF4-FFF2-40B4-BE49-F238E27FC236}">
                  <a16:creationId xmlns:a16="http://schemas.microsoft.com/office/drawing/2014/main" id="{A6197BE0-773B-3944-A4DE-3945B258831E}"/>
                </a:ext>
              </a:extLst>
            </p:cNvPr>
            <p:cNvSpPr/>
            <p:nvPr/>
          </p:nvSpPr>
          <p:spPr>
            <a:xfrm>
              <a:off x="1422399" y="2870199"/>
              <a:ext cx="215901" cy="143258"/>
            </a:xfrm>
            <a:custGeom>
              <a:avLst/>
              <a:gdLst/>
              <a:ahLst/>
              <a:cxnLst>
                <a:cxn ang="0">
                  <a:pos x="wd2" y="hd2"/>
                </a:cxn>
                <a:cxn ang="5400000">
                  <a:pos x="wd2" y="hd2"/>
                </a:cxn>
                <a:cxn ang="10800000">
                  <a:pos x="wd2" y="hd2"/>
                </a:cxn>
                <a:cxn ang="16200000">
                  <a:pos x="wd2" y="hd2"/>
                </a:cxn>
              </a:cxnLst>
              <a:rect l="0" t="0" r="r" b="b"/>
              <a:pathLst>
                <a:path w="21600" h="21600" extrusionOk="0">
                  <a:moveTo>
                    <a:pt x="18856" y="0"/>
                  </a:moveTo>
                  <a:lnTo>
                    <a:pt x="2732" y="0"/>
                  </a:lnTo>
                  <a:cubicBezTo>
                    <a:pt x="1220" y="0"/>
                    <a:pt x="0" y="1857"/>
                    <a:pt x="0" y="4117"/>
                  </a:cubicBezTo>
                  <a:lnTo>
                    <a:pt x="0" y="17483"/>
                  </a:lnTo>
                  <a:cubicBezTo>
                    <a:pt x="0" y="19762"/>
                    <a:pt x="1232" y="21600"/>
                    <a:pt x="2732" y="21600"/>
                  </a:cubicBezTo>
                  <a:lnTo>
                    <a:pt x="18856" y="21600"/>
                  </a:lnTo>
                  <a:cubicBezTo>
                    <a:pt x="20368" y="21600"/>
                    <a:pt x="21600" y="19743"/>
                    <a:pt x="21600" y="17483"/>
                  </a:cubicBezTo>
                  <a:lnTo>
                    <a:pt x="21600" y="4117"/>
                  </a:lnTo>
                  <a:cubicBezTo>
                    <a:pt x="21587" y="1857"/>
                    <a:pt x="20368" y="0"/>
                    <a:pt x="18856" y="0"/>
                  </a:cubicBezTo>
                  <a:close/>
                  <a:moveTo>
                    <a:pt x="2719" y="2106"/>
                  </a:moveTo>
                  <a:lnTo>
                    <a:pt x="18843" y="2106"/>
                  </a:lnTo>
                  <a:cubicBezTo>
                    <a:pt x="19580" y="2106"/>
                    <a:pt x="20190" y="3026"/>
                    <a:pt x="20190" y="4136"/>
                  </a:cubicBezTo>
                  <a:lnTo>
                    <a:pt x="20190" y="5917"/>
                  </a:lnTo>
                  <a:lnTo>
                    <a:pt x="10775" y="12370"/>
                  </a:lnTo>
                  <a:lnTo>
                    <a:pt x="1360" y="5917"/>
                  </a:lnTo>
                  <a:lnTo>
                    <a:pt x="1360" y="4136"/>
                  </a:lnTo>
                  <a:cubicBezTo>
                    <a:pt x="1385" y="3006"/>
                    <a:pt x="1982" y="2106"/>
                    <a:pt x="2719" y="2106"/>
                  </a:cubicBezTo>
                  <a:close/>
                  <a:moveTo>
                    <a:pt x="18856" y="19513"/>
                  </a:moveTo>
                  <a:lnTo>
                    <a:pt x="2732" y="19513"/>
                  </a:lnTo>
                  <a:cubicBezTo>
                    <a:pt x="1995" y="19513"/>
                    <a:pt x="1385" y="18594"/>
                    <a:pt x="1385" y="17483"/>
                  </a:cubicBezTo>
                  <a:lnTo>
                    <a:pt x="1385" y="8215"/>
                  </a:lnTo>
                  <a:lnTo>
                    <a:pt x="10800" y="14668"/>
                  </a:lnTo>
                  <a:lnTo>
                    <a:pt x="20215" y="8215"/>
                  </a:lnTo>
                  <a:lnTo>
                    <a:pt x="20215" y="17483"/>
                  </a:lnTo>
                  <a:cubicBezTo>
                    <a:pt x="20202" y="18613"/>
                    <a:pt x="19592" y="19513"/>
                    <a:pt x="18856" y="19513"/>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8" name="Shape">
              <a:extLst>
                <a:ext uri="{FF2B5EF4-FFF2-40B4-BE49-F238E27FC236}">
                  <a16:creationId xmlns:a16="http://schemas.microsoft.com/office/drawing/2014/main" id="{FC1B399C-DEFA-D445-A811-E28C5BB9EC18}"/>
                </a:ext>
              </a:extLst>
            </p:cNvPr>
            <p:cNvSpPr/>
            <p:nvPr/>
          </p:nvSpPr>
          <p:spPr>
            <a:xfrm>
              <a:off x="3340099" y="1854199"/>
              <a:ext cx="215901" cy="143258"/>
            </a:xfrm>
            <a:custGeom>
              <a:avLst/>
              <a:gdLst/>
              <a:ahLst/>
              <a:cxnLst>
                <a:cxn ang="0">
                  <a:pos x="wd2" y="hd2"/>
                </a:cxn>
                <a:cxn ang="5400000">
                  <a:pos x="wd2" y="hd2"/>
                </a:cxn>
                <a:cxn ang="10800000">
                  <a:pos x="wd2" y="hd2"/>
                </a:cxn>
                <a:cxn ang="16200000">
                  <a:pos x="wd2" y="hd2"/>
                </a:cxn>
              </a:cxnLst>
              <a:rect l="0" t="0" r="r" b="b"/>
              <a:pathLst>
                <a:path w="21600" h="21600" extrusionOk="0">
                  <a:moveTo>
                    <a:pt x="18856" y="0"/>
                  </a:moveTo>
                  <a:lnTo>
                    <a:pt x="2732" y="0"/>
                  </a:lnTo>
                  <a:cubicBezTo>
                    <a:pt x="1220" y="0"/>
                    <a:pt x="0" y="1857"/>
                    <a:pt x="0" y="4117"/>
                  </a:cubicBezTo>
                  <a:lnTo>
                    <a:pt x="0" y="17483"/>
                  </a:lnTo>
                  <a:cubicBezTo>
                    <a:pt x="0" y="19762"/>
                    <a:pt x="1232" y="21600"/>
                    <a:pt x="2732" y="21600"/>
                  </a:cubicBezTo>
                  <a:lnTo>
                    <a:pt x="18856" y="21600"/>
                  </a:lnTo>
                  <a:cubicBezTo>
                    <a:pt x="20368" y="21600"/>
                    <a:pt x="21600" y="19743"/>
                    <a:pt x="21600" y="17483"/>
                  </a:cubicBezTo>
                  <a:lnTo>
                    <a:pt x="21600" y="4117"/>
                  </a:lnTo>
                  <a:cubicBezTo>
                    <a:pt x="21600" y="1857"/>
                    <a:pt x="20368" y="0"/>
                    <a:pt x="18856" y="0"/>
                  </a:cubicBezTo>
                  <a:close/>
                  <a:moveTo>
                    <a:pt x="2732" y="2106"/>
                  </a:moveTo>
                  <a:lnTo>
                    <a:pt x="18856" y="2106"/>
                  </a:lnTo>
                  <a:cubicBezTo>
                    <a:pt x="19592" y="2106"/>
                    <a:pt x="20202" y="3026"/>
                    <a:pt x="20202" y="4136"/>
                  </a:cubicBezTo>
                  <a:lnTo>
                    <a:pt x="20202" y="5917"/>
                  </a:lnTo>
                  <a:lnTo>
                    <a:pt x="10787" y="12370"/>
                  </a:lnTo>
                  <a:lnTo>
                    <a:pt x="1372" y="5917"/>
                  </a:lnTo>
                  <a:lnTo>
                    <a:pt x="1372" y="4136"/>
                  </a:lnTo>
                  <a:cubicBezTo>
                    <a:pt x="1385" y="3026"/>
                    <a:pt x="1995" y="2106"/>
                    <a:pt x="2732" y="2106"/>
                  </a:cubicBezTo>
                  <a:close/>
                  <a:moveTo>
                    <a:pt x="18856" y="19532"/>
                  </a:moveTo>
                  <a:lnTo>
                    <a:pt x="2732" y="19532"/>
                  </a:lnTo>
                  <a:cubicBezTo>
                    <a:pt x="1995" y="19532"/>
                    <a:pt x="1385" y="18613"/>
                    <a:pt x="1385" y="17502"/>
                  </a:cubicBezTo>
                  <a:lnTo>
                    <a:pt x="1385" y="8234"/>
                  </a:lnTo>
                  <a:lnTo>
                    <a:pt x="10800" y="14687"/>
                  </a:lnTo>
                  <a:lnTo>
                    <a:pt x="20215" y="8234"/>
                  </a:lnTo>
                  <a:lnTo>
                    <a:pt x="20215" y="17502"/>
                  </a:lnTo>
                  <a:cubicBezTo>
                    <a:pt x="20202" y="18613"/>
                    <a:pt x="19605" y="19532"/>
                    <a:pt x="18856" y="19532"/>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89" name="Shape">
              <a:extLst>
                <a:ext uri="{FF2B5EF4-FFF2-40B4-BE49-F238E27FC236}">
                  <a16:creationId xmlns:a16="http://schemas.microsoft.com/office/drawing/2014/main" id="{F204990C-2A66-EE4E-B0E4-E2E42452A4EA}"/>
                </a:ext>
              </a:extLst>
            </p:cNvPr>
            <p:cNvSpPr/>
            <p:nvPr/>
          </p:nvSpPr>
          <p:spPr>
            <a:xfrm>
              <a:off x="5092699" y="3581399"/>
              <a:ext cx="215901" cy="143258"/>
            </a:xfrm>
            <a:custGeom>
              <a:avLst/>
              <a:gdLst/>
              <a:ahLst/>
              <a:cxnLst>
                <a:cxn ang="0">
                  <a:pos x="wd2" y="hd2"/>
                </a:cxn>
                <a:cxn ang="5400000">
                  <a:pos x="wd2" y="hd2"/>
                </a:cxn>
                <a:cxn ang="10800000">
                  <a:pos x="wd2" y="hd2"/>
                </a:cxn>
                <a:cxn ang="16200000">
                  <a:pos x="wd2" y="hd2"/>
                </a:cxn>
              </a:cxnLst>
              <a:rect l="0" t="0" r="r" b="b"/>
              <a:pathLst>
                <a:path w="21600" h="21600" extrusionOk="0">
                  <a:moveTo>
                    <a:pt x="18856" y="0"/>
                  </a:moveTo>
                  <a:lnTo>
                    <a:pt x="2732" y="0"/>
                  </a:lnTo>
                  <a:cubicBezTo>
                    <a:pt x="1220" y="0"/>
                    <a:pt x="0" y="1857"/>
                    <a:pt x="0" y="4117"/>
                  </a:cubicBezTo>
                  <a:lnTo>
                    <a:pt x="0" y="17483"/>
                  </a:lnTo>
                  <a:cubicBezTo>
                    <a:pt x="0" y="19762"/>
                    <a:pt x="1232" y="21600"/>
                    <a:pt x="2732" y="21600"/>
                  </a:cubicBezTo>
                  <a:lnTo>
                    <a:pt x="18856" y="21600"/>
                  </a:lnTo>
                  <a:cubicBezTo>
                    <a:pt x="20368" y="21600"/>
                    <a:pt x="21600" y="19743"/>
                    <a:pt x="21600" y="17483"/>
                  </a:cubicBezTo>
                  <a:lnTo>
                    <a:pt x="21600" y="4117"/>
                  </a:lnTo>
                  <a:cubicBezTo>
                    <a:pt x="21587" y="1857"/>
                    <a:pt x="20368" y="0"/>
                    <a:pt x="18856" y="0"/>
                  </a:cubicBezTo>
                  <a:close/>
                  <a:moveTo>
                    <a:pt x="2719" y="2106"/>
                  </a:moveTo>
                  <a:lnTo>
                    <a:pt x="18843" y="2106"/>
                  </a:lnTo>
                  <a:cubicBezTo>
                    <a:pt x="19580" y="2106"/>
                    <a:pt x="20190" y="3026"/>
                    <a:pt x="20190" y="4136"/>
                  </a:cubicBezTo>
                  <a:lnTo>
                    <a:pt x="20190" y="5917"/>
                  </a:lnTo>
                  <a:lnTo>
                    <a:pt x="10775" y="12370"/>
                  </a:lnTo>
                  <a:lnTo>
                    <a:pt x="1359" y="5917"/>
                  </a:lnTo>
                  <a:lnTo>
                    <a:pt x="1359" y="4136"/>
                  </a:lnTo>
                  <a:cubicBezTo>
                    <a:pt x="1372" y="3006"/>
                    <a:pt x="1982" y="2106"/>
                    <a:pt x="2719" y="2106"/>
                  </a:cubicBezTo>
                  <a:close/>
                  <a:moveTo>
                    <a:pt x="18856" y="19513"/>
                  </a:moveTo>
                  <a:lnTo>
                    <a:pt x="2732" y="19513"/>
                  </a:lnTo>
                  <a:cubicBezTo>
                    <a:pt x="1995" y="19513"/>
                    <a:pt x="1385" y="18594"/>
                    <a:pt x="1385" y="17483"/>
                  </a:cubicBezTo>
                  <a:lnTo>
                    <a:pt x="1385" y="8215"/>
                  </a:lnTo>
                  <a:lnTo>
                    <a:pt x="10800" y="14668"/>
                  </a:lnTo>
                  <a:lnTo>
                    <a:pt x="20215" y="8215"/>
                  </a:lnTo>
                  <a:lnTo>
                    <a:pt x="20215" y="17483"/>
                  </a:lnTo>
                  <a:cubicBezTo>
                    <a:pt x="20202" y="18613"/>
                    <a:pt x="19592" y="19513"/>
                    <a:pt x="18856" y="19513"/>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90" name="Shape">
              <a:extLst>
                <a:ext uri="{FF2B5EF4-FFF2-40B4-BE49-F238E27FC236}">
                  <a16:creationId xmlns:a16="http://schemas.microsoft.com/office/drawing/2014/main" id="{586921F9-14D4-B34D-B38B-FDEA1A8B9674}"/>
                </a:ext>
              </a:extLst>
            </p:cNvPr>
            <p:cNvSpPr/>
            <p:nvPr/>
          </p:nvSpPr>
          <p:spPr>
            <a:xfrm>
              <a:off x="3835400" y="1638299"/>
              <a:ext cx="188214" cy="68073"/>
            </a:xfrm>
            <a:custGeom>
              <a:avLst/>
              <a:gdLst/>
              <a:ahLst/>
              <a:cxnLst>
                <a:cxn ang="0">
                  <a:pos x="wd2" y="hd2"/>
                </a:cxn>
                <a:cxn ang="5400000">
                  <a:pos x="wd2" y="hd2"/>
                </a:cxn>
                <a:cxn ang="10800000">
                  <a:pos x="wd2" y="hd2"/>
                </a:cxn>
                <a:cxn ang="16200000">
                  <a:pos x="wd2" y="hd2"/>
                </a:cxn>
              </a:cxnLst>
              <a:rect l="0" t="0" r="r" b="b"/>
              <a:pathLst>
                <a:path w="21600" h="21600" extrusionOk="0">
                  <a:moveTo>
                    <a:pt x="20040" y="0"/>
                  </a:moveTo>
                  <a:lnTo>
                    <a:pt x="1545" y="0"/>
                  </a:lnTo>
                  <a:cubicBezTo>
                    <a:pt x="700" y="0"/>
                    <a:pt x="0" y="1934"/>
                    <a:pt x="0" y="4272"/>
                  </a:cubicBezTo>
                  <a:lnTo>
                    <a:pt x="0" y="8019"/>
                  </a:lnTo>
                  <a:lnTo>
                    <a:pt x="10800" y="21600"/>
                  </a:lnTo>
                  <a:lnTo>
                    <a:pt x="21600" y="8019"/>
                  </a:lnTo>
                  <a:lnTo>
                    <a:pt x="21600" y="4272"/>
                  </a:lnTo>
                  <a:cubicBezTo>
                    <a:pt x="21585" y="1934"/>
                    <a:pt x="20886" y="0"/>
                    <a:pt x="20040" y="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91" name="Shape">
              <a:extLst>
                <a:ext uri="{FF2B5EF4-FFF2-40B4-BE49-F238E27FC236}">
                  <a16:creationId xmlns:a16="http://schemas.microsoft.com/office/drawing/2014/main" id="{7D16B698-4570-304A-A671-9B8A6649D755}"/>
                </a:ext>
              </a:extLst>
            </p:cNvPr>
            <p:cNvSpPr/>
            <p:nvPr/>
          </p:nvSpPr>
          <p:spPr>
            <a:xfrm>
              <a:off x="3835400" y="1676400"/>
              <a:ext cx="188088" cy="7493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719"/>
                  </a:lnTo>
                  <a:cubicBezTo>
                    <a:pt x="0" y="19843"/>
                    <a:pt x="685" y="21600"/>
                    <a:pt x="1546" y="21600"/>
                  </a:cubicBezTo>
                  <a:lnTo>
                    <a:pt x="20054" y="21600"/>
                  </a:lnTo>
                  <a:cubicBezTo>
                    <a:pt x="20900" y="21600"/>
                    <a:pt x="21600" y="19843"/>
                    <a:pt x="21600" y="17719"/>
                  </a:cubicBezTo>
                  <a:lnTo>
                    <a:pt x="21600" y="0"/>
                  </a:lnTo>
                  <a:lnTo>
                    <a:pt x="10793" y="12338"/>
                  </a:lnTo>
                  <a:lnTo>
                    <a:pt x="0" y="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92" name="Shape">
              <a:extLst>
                <a:ext uri="{FF2B5EF4-FFF2-40B4-BE49-F238E27FC236}">
                  <a16:creationId xmlns:a16="http://schemas.microsoft.com/office/drawing/2014/main" id="{AF54B65A-DDC8-4E42-98D3-500E6775D66C}"/>
                </a:ext>
              </a:extLst>
            </p:cNvPr>
            <p:cNvSpPr/>
            <p:nvPr/>
          </p:nvSpPr>
          <p:spPr>
            <a:xfrm>
              <a:off x="4635499" y="2870200"/>
              <a:ext cx="541911" cy="380747"/>
            </a:xfrm>
            <a:custGeom>
              <a:avLst/>
              <a:gdLst/>
              <a:ahLst/>
              <a:cxnLst>
                <a:cxn ang="0">
                  <a:pos x="wd2" y="hd2"/>
                </a:cxn>
                <a:cxn ang="5400000">
                  <a:pos x="wd2" y="hd2"/>
                </a:cxn>
                <a:cxn ang="10800000">
                  <a:pos x="wd2" y="hd2"/>
                </a:cxn>
                <a:cxn ang="16200000">
                  <a:pos x="wd2" y="hd2"/>
                </a:cxn>
              </a:cxnLst>
              <a:rect l="0" t="0" r="r" b="b"/>
              <a:pathLst>
                <a:path w="21595" h="21600" extrusionOk="0">
                  <a:moveTo>
                    <a:pt x="10800" y="0"/>
                  </a:moveTo>
                  <a:lnTo>
                    <a:pt x="10800" y="0"/>
                  </a:lnTo>
                  <a:cubicBezTo>
                    <a:pt x="4838" y="0"/>
                    <a:pt x="0" y="6881"/>
                    <a:pt x="0" y="15375"/>
                  </a:cubicBezTo>
                  <a:lnTo>
                    <a:pt x="0" y="21600"/>
                  </a:lnTo>
                  <a:lnTo>
                    <a:pt x="21595" y="21600"/>
                  </a:lnTo>
                  <a:lnTo>
                    <a:pt x="21595" y="15375"/>
                  </a:lnTo>
                  <a:cubicBezTo>
                    <a:pt x="21600" y="6881"/>
                    <a:pt x="16762" y="0"/>
                    <a:pt x="10800" y="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93" name="Circle">
              <a:extLst>
                <a:ext uri="{FF2B5EF4-FFF2-40B4-BE49-F238E27FC236}">
                  <a16:creationId xmlns:a16="http://schemas.microsoft.com/office/drawing/2014/main" id="{6DFC25B1-2B94-B94F-8A7E-138B612284E6}"/>
                </a:ext>
              </a:extLst>
            </p:cNvPr>
            <p:cNvSpPr/>
            <p:nvPr/>
          </p:nvSpPr>
          <p:spPr>
            <a:xfrm>
              <a:off x="4737100" y="2501900"/>
              <a:ext cx="323850" cy="323850"/>
            </a:xfrm>
            <a:prstGeom prst="ellipse">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94" name="Shape">
              <a:extLst>
                <a:ext uri="{FF2B5EF4-FFF2-40B4-BE49-F238E27FC236}">
                  <a16:creationId xmlns:a16="http://schemas.microsoft.com/office/drawing/2014/main" id="{3C672CB4-017A-1A41-828E-3755E0EB011D}"/>
                </a:ext>
              </a:extLst>
            </p:cNvPr>
            <p:cNvSpPr/>
            <p:nvPr/>
          </p:nvSpPr>
          <p:spPr>
            <a:xfrm>
              <a:off x="1955799" y="3606800"/>
              <a:ext cx="158624" cy="11455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14943"/>
                  </a:lnTo>
                  <a:cubicBezTo>
                    <a:pt x="0" y="6705"/>
                    <a:pt x="4842" y="0"/>
                    <a:pt x="10791" y="0"/>
                  </a:cubicBezTo>
                  <a:cubicBezTo>
                    <a:pt x="16740" y="0"/>
                    <a:pt x="21583" y="6705"/>
                    <a:pt x="21583" y="14943"/>
                  </a:cubicBezTo>
                  <a:lnTo>
                    <a:pt x="21583" y="21600"/>
                  </a:lnTo>
                  <a:close/>
                  <a:moveTo>
                    <a:pt x="1470" y="19588"/>
                  </a:moveTo>
                  <a:lnTo>
                    <a:pt x="20130" y="19588"/>
                  </a:lnTo>
                  <a:lnTo>
                    <a:pt x="20130" y="14967"/>
                  </a:lnTo>
                  <a:cubicBezTo>
                    <a:pt x="20130" y="7831"/>
                    <a:pt x="15945" y="2035"/>
                    <a:pt x="10791" y="2035"/>
                  </a:cubicBezTo>
                  <a:cubicBezTo>
                    <a:pt x="5638" y="2035"/>
                    <a:pt x="1453" y="7831"/>
                    <a:pt x="1453" y="14967"/>
                  </a:cubicBezTo>
                  <a:lnTo>
                    <a:pt x="1453" y="19588"/>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95" name="Shape">
              <a:extLst>
                <a:ext uri="{FF2B5EF4-FFF2-40B4-BE49-F238E27FC236}">
                  <a16:creationId xmlns:a16="http://schemas.microsoft.com/office/drawing/2014/main" id="{E47AEBA6-696B-F94B-9D59-4785FCDBB20A}"/>
                </a:ext>
              </a:extLst>
            </p:cNvPr>
            <p:cNvSpPr/>
            <p:nvPr/>
          </p:nvSpPr>
          <p:spPr>
            <a:xfrm>
              <a:off x="1993899" y="3505199"/>
              <a:ext cx="99062" cy="9906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6" y="21600"/>
                    <a:pt x="0" y="16754"/>
                    <a:pt x="0" y="10800"/>
                  </a:cubicBezTo>
                  <a:cubicBezTo>
                    <a:pt x="0" y="4846"/>
                    <a:pt x="4846" y="0"/>
                    <a:pt x="10800" y="0"/>
                  </a:cubicBezTo>
                  <a:cubicBezTo>
                    <a:pt x="16754" y="0"/>
                    <a:pt x="21600" y="4846"/>
                    <a:pt x="21600" y="10800"/>
                  </a:cubicBezTo>
                  <a:cubicBezTo>
                    <a:pt x="21600" y="16754"/>
                    <a:pt x="16754" y="21600"/>
                    <a:pt x="10800" y="21600"/>
                  </a:cubicBezTo>
                  <a:close/>
                  <a:moveTo>
                    <a:pt x="10800" y="2354"/>
                  </a:moveTo>
                  <a:cubicBezTo>
                    <a:pt x="6148" y="2354"/>
                    <a:pt x="2354" y="6148"/>
                    <a:pt x="2354" y="10800"/>
                  </a:cubicBezTo>
                  <a:cubicBezTo>
                    <a:pt x="2354" y="15452"/>
                    <a:pt x="6148" y="19246"/>
                    <a:pt x="10800" y="19246"/>
                  </a:cubicBezTo>
                  <a:cubicBezTo>
                    <a:pt x="15452" y="19246"/>
                    <a:pt x="19246" y="15452"/>
                    <a:pt x="19246" y="10800"/>
                  </a:cubicBezTo>
                  <a:cubicBezTo>
                    <a:pt x="19246" y="6148"/>
                    <a:pt x="15452" y="2354"/>
                    <a:pt x="10800" y="2354"/>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96" name="Shape">
              <a:extLst>
                <a:ext uri="{FF2B5EF4-FFF2-40B4-BE49-F238E27FC236}">
                  <a16:creationId xmlns:a16="http://schemas.microsoft.com/office/drawing/2014/main" id="{9F7B95AC-481E-2949-A3A1-394DAB21971C}"/>
                </a:ext>
              </a:extLst>
            </p:cNvPr>
            <p:cNvSpPr/>
            <p:nvPr/>
          </p:nvSpPr>
          <p:spPr>
            <a:xfrm>
              <a:off x="2755899" y="2336800"/>
              <a:ext cx="166117" cy="120015"/>
            </a:xfrm>
            <a:custGeom>
              <a:avLst/>
              <a:gdLst/>
              <a:ahLst/>
              <a:cxnLst>
                <a:cxn ang="0">
                  <a:pos x="wd2" y="hd2"/>
                </a:cxn>
                <a:cxn ang="5400000">
                  <a:pos x="wd2" y="hd2"/>
                </a:cxn>
                <a:cxn ang="10800000">
                  <a:pos x="wd2" y="hd2"/>
                </a:cxn>
                <a:cxn ang="16200000">
                  <a:pos x="wd2" y="hd2"/>
                </a:cxn>
              </a:cxnLst>
              <a:rect l="0" t="0" r="r" b="b"/>
              <a:pathLst>
                <a:path w="21600" h="21600" extrusionOk="0">
                  <a:moveTo>
                    <a:pt x="21584" y="21600"/>
                  </a:moveTo>
                  <a:lnTo>
                    <a:pt x="0" y="21600"/>
                  </a:lnTo>
                  <a:lnTo>
                    <a:pt x="0" y="14949"/>
                  </a:lnTo>
                  <a:cubicBezTo>
                    <a:pt x="0" y="6720"/>
                    <a:pt x="4839" y="0"/>
                    <a:pt x="10800" y="0"/>
                  </a:cubicBezTo>
                  <a:cubicBezTo>
                    <a:pt x="16745" y="0"/>
                    <a:pt x="21600" y="6697"/>
                    <a:pt x="21600" y="14949"/>
                  </a:cubicBezTo>
                  <a:lnTo>
                    <a:pt x="21600" y="21600"/>
                  </a:lnTo>
                  <a:close/>
                  <a:moveTo>
                    <a:pt x="1470" y="19589"/>
                  </a:moveTo>
                  <a:lnTo>
                    <a:pt x="20130" y="19589"/>
                  </a:lnTo>
                  <a:lnTo>
                    <a:pt x="20130" y="14971"/>
                  </a:lnTo>
                  <a:cubicBezTo>
                    <a:pt x="20130" y="7840"/>
                    <a:pt x="15952" y="2057"/>
                    <a:pt x="10800" y="2057"/>
                  </a:cubicBezTo>
                  <a:cubicBezTo>
                    <a:pt x="5648" y="2057"/>
                    <a:pt x="1470" y="7840"/>
                    <a:pt x="1470" y="14971"/>
                  </a:cubicBezTo>
                  <a:lnTo>
                    <a:pt x="1470" y="19589"/>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sp>
          <p:nvSpPr>
            <p:cNvPr id="197" name="Shape">
              <a:extLst>
                <a:ext uri="{FF2B5EF4-FFF2-40B4-BE49-F238E27FC236}">
                  <a16:creationId xmlns:a16="http://schemas.microsoft.com/office/drawing/2014/main" id="{3EAA0A37-FC8D-6F40-BA83-5576D95D122A}"/>
                </a:ext>
              </a:extLst>
            </p:cNvPr>
            <p:cNvSpPr/>
            <p:nvPr/>
          </p:nvSpPr>
          <p:spPr>
            <a:xfrm>
              <a:off x="2794000" y="2235199"/>
              <a:ext cx="103760" cy="103888"/>
            </a:xfrm>
            <a:custGeom>
              <a:avLst/>
              <a:gdLst/>
              <a:ahLst/>
              <a:cxnLst>
                <a:cxn ang="0">
                  <a:pos x="wd2" y="hd2"/>
                </a:cxn>
                <a:cxn ang="5400000">
                  <a:pos x="wd2" y="hd2"/>
                </a:cxn>
                <a:cxn ang="10800000">
                  <a:pos x="wd2" y="hd2"/>
                </a:cxn>
                <a:cxn ang="16200000">
                  <a:pos x="wd2" y="hd2"/>
                </a:cxn>
              </a:cxnLst>
              <a:rect l="0" t="0" r="r" b="b"/>
              <a:pathLst>
                <a:path w="21600" h="21600" extrusionOk="0">
                  <a:moveTo>
                    <a:pt x="10787" y="21600"/>
                  </a:moveTo>
                  <a:cubicBezTo>
                    <a:pt x="4838" y="21600"/>
                    <a:pt x="0" y="16768"/>
                    <a:pt x="0" y="10800"/>
                  </a:cubicBezTo>
                  <a:cubicBezTo>
                    <a:pt x="0" y="4859"/>
                    <a:pt x="4838" y="0"/>
                    <a:pt x="10787" y="0"/>
                  </a:cubicBezTo>
                  <a:cubicBezTo>
                    <a:pt x="16735" y="0"/>
                    <a:pt x="21600" y="4832"/>
                    <a:pt x="21600" y="10800"/>
                  </a:cubicBezTo>
                  <a:cubicBezTo>
                    <a:pt x="21574" y="16741"/>
                    <a:pt x="16735" y="21600"/>
                    <a:pt x="10787" y="21600"/>
                  </a:cubicBezTo>
                  <a:close/>
                  <a:moveTo>
                    <a:pt x="10787" y="2350"/>
                  </a:moveTo>
                  <a:cubicBezTo>
                    <a:pt x="6134" y="2350"/>
                    <a:pt x="2327" y="6126"/>
                    <a:pt x="2327" y="10800"/>
                  </a:cubicBezTo>
                  <a:cubicBezTo>
                    <a:pt x="2327" y="15447"/>
                    <a:pt x="6107" y="19250"/>
                    <a:pt x="10787" y="19250"/>
                  </a:cubicBezTo>
                  <a:cubicBezTo>
                    <a:pt x="15440" y="19250"/>
                    <a:pt x="19247" y="15474"/>
                    <a:pt x="19247" y="10800"/>
                  </a:cubicBezTo>
                  <a:cubicBezTo>
                    <a:pt x="19221" y="6153"/>
                    <a:pt x="15440" y="2350"/>
                    <a:pt x="10787" y="235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lang="en-US" noProof="1"/>
            </a:p>
          </p:txBody>
        </p:sp>
      </p:grpSp>
    </p:spTree>
    <p:extLst>
      <p:ext uri="{BB962C8B-B14F-4D97-AF65-F5344CB8AC3E}">
        <p14:creationId xmlns:p14="http://schemas.microsoft.com/office/powerpoint/2010/main" val="133282194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dirty="0"/>
              <a:t>Our objectives</a:t>
            </a:r>
          </a:p>
        </p:txBody>
      </p:sp>
      <p:sp>
        <p:nvSpPr>
          <p:cNvPr id="3" name="Text Placeholder 2">
            <a:extLst>
              <a:ext uri="{FF2B5EF4-FFF2-40B4-BE49-F238E27FC236}">
                <a16:creationId xmlns:a16="http://schemas.microsoft.com/office/drawing/2014/main" id="{F6CEA112-4021-234E-9077-E06996645618}"/>
              </a:ext>
            </a:extLst>
          </p:cNvPr>
          <p:cNvSpPr>
            <a:spLocks noGrp="1"/>
          </p:cNvSpPr>
          <p:nvPr>
            <p:ph type="body" sz="quarter" idx="13"/>
          </p:nvPr>
        </p:nvSpPr>
        <p:spPr/>
        <p:txBody>
          <a:bodyPr/>
          <a:lstStyle/>
          <a:p>
            <a:r>
              <a:rPr lang="en-US" noProof="1"/>
              <a:t>Lorem Ipsum</a:t>
            </a:r>
          </a:p>
        </p:txBody>
      </p:sp>
      <p:sp>
        <p:nvSpPr>
          <p:cNvPr id="2" name="Content Placeholder 1">
            <a:extLst>
              <a:ext uri="{FF2B5EF4-FFF2-40B4-BE49-F238E27FC236}">
                <a16:creationId xmlns:a16="http://schemas.microsoft.com/office/drawing/2014/main" id="{35E68426-D8B6-0E4B-86DC-2282519F9BF7}"/>
              </a:ext>
            </a:extLst>
          </p:cNvPr>
          <p:cNvSpPr>
            <a:spLocks noGrp="1"/>
          </p:cNvSpPr>
          <p:nvPr>
            <p:ph idx="1"/>
          </p:nvPr>
        </p:nvSpPr>
        <p:spPr/>
        <p:txBody>
          <a:bodyPr>
            <a:noAutofit/>
          </a:bodyPr>
          <a:lstStyle/>
          <a:p>
            <a:r>
              <a:rPr lang="en-US" noProof="1"/>
              <a:t>Lorem ipsum dolor sit amet, nibh est. A magna maecenas, quam magna nec quis, lorem nunc. Suspendisse viverra sodales mauris, cras pharetra prion.</a:t>
            </a:r>
          </a:p>
          <a:p>
            <a:r>
              <a:rPr lang="en-US" noProof="1"/>
              <a:t>Lorem ipsum dolor sit amet, nibh est. A magna maecenas, quam magna nec quis, lorem nunc. </a:t>
            </a:r>
          </a:p>
        </p:txBody>
      </p:sp>
      <p:sp>
        <p:nvSpPr>
          <p:cNvPr id="5" name="Content Placeholder 4">
            <a:extLst>
              <a:ext uri="{FF2B5EF4-FFF2-40B4-BE49-F238E27FC236}">
                <a16:creationId xmlns:a16="http://schemas.microsoft.com/office/drawing/2014/main" id="{9257B46B-3429-6144-98F8-CABD61F12F91}"/>
              </a:ext>
            </a:extLst>
          </p:cNvPr>
          <p:cNvSpPr>
            <a:spLocks noGrp="1"/>
          </p:cNvSpPr>
          <p:nvPr>
            <p:ph idx="14"/>
          </p:nvPr>
        </p:nvSpPr>
        <p:spPr/>
        <p:txBody>
          <a:bodyPr/>
          <a:lstStyle/>
          <a:p>
            <a:r>
              <a:rPr lang="en-US" noProof="1"/>
              <a:t>Lorem ipsum dolor sit amet, nibh est. A magna maecenas, quam magna nec quis, lorem nunc. Suspendisse viverra sodales mauris, cras pharetra prion.</a:t>
            </a:r>
          </a:p>
          <a:p>
            <a:r>
              <a:rPr lang="en-US" noProof="1"/>
              <a:t>Lorem ipsum dolor sit amet, nibh est. A magna maecenas, quam magna nec quis, lorem nunc. Suspendisse viverra sodales mauris, cras pharetra prion.</a:t>
            </a:r>
          </a:p>
        </p:txBody>
      </p:sp>
      <p:grpSp>
        <p:nvGrpSpPr>
          <p:cNvPr id="8" name="Group 7">
            <a:extLst>
              <a:ext uri="{FF2B5EF4-FFF2-40B4-BE49-F238E27FC236}">
                <a16:creationId xmlns:a16="http://schemas.microsoft.com/office/drawing/2014/main" id="{FBF774EF-CA31-7647-BD3E-B319751DC843}"/>
              </a:ext>
            </a:extLst>
          </p:cNvPr>
          <p:cNvGrpSpPr/>
          <p:nvPr/>
        </p:nvGrpSpPr>
        <p:grpSpPr>
          <a:xfrm flipH="1">
            <a:off x="6200384" y="160906"/>
            <a:ext cx="6096605" cy="6529646"/>
            <a:chOff x="4287838" y="273050"/>
            <a:chExt cx="3978275" cy="4260851"/>
          </a:xfrm>
        </p:grpSpPr>
        <p:sp>
          <p:nvSpPr>
            <p:cNvPr id="9" name="Freeform 47">
              <a:extLst>
                <a:ext uri="{FF2B5EF4-FFF2-40B4-BE49-F238E27FC236}">
                  <a16:creationId xmlns:a16="http://schemas.microsoft.com/office/drawing/2014/main" id="{50CB3B21-5E05-094A-BCB5-D3F26FD5EC70}"/>
                </a:ext>
              </a:extLst>
            </p:cNvPr>
            <p:cNvSpPr>
              <a:spLocks/>
            </p:cNvSpPr>
            <p:nvPr/>
          </p:nvSpPr>
          <p:spPr bwMode="auto">
            <a:xfrm>
              <a:off x="4287838" y="792163"/>
              <a:ext cx="3041650" cy="3741738"/>
            </a:xfrm>
            <a:custGeom>
              <a:avLst/>
              <a:gdLst>
                <a:gd name="T0" fmla="*/ 7250 w 7665"/>
                <a:gd name="T1" fmla="*/ 3644 h 9426"/>
                <a:gd name="T2" fmla="*/ 7472 w 7665"/>
                <a:gd name="T3" fmla="*/ 4351 h 9426"/>
                <a:gd name="T4" fmla="*/ 7611 w 7665"/>
                <a:gd name="T5" fmla="*/ 5059 h 9426"/>
                <a:gd name="T6" fmla="*/ 7665 w 7665"/>
                <a:gd name="T7" fmla="*/ 5753 h 9426"/>
                <a:gd name="T8" fmla="*/ 7638 w 7665"/>
                <a:gd name="T9" fmla="*/ 6421 h 9426"/>
                <a:gd name="T10" fmla="*/ 7530 w 7665"/>
                <a:gd name="T11" fmla="*/ 7053 h 9426"/>
                <a:gd name="T12" fmla="*/ 7345 w 7665"/>
                <a:gd name="T13" fmla="*/ 7635 h 9426"/>
                <a:gd name="T14" fmla="*/ 7082 w 7665"/>
                <a:gd name="T15" fmla="*/ 8154 h 9426"/>
                <a:gd name="T16" fmla="*/ 6742 w 7665"/>
                <a:gd name="T17" fmla="*/ 8600 h 9426"/>
                <a:gd name="T18" fmla="*/ 6329 w 7665"/>
                <a:gd name="T19" fmla="*/ 8959 h 9426"/>
                <a:gd name="T20" fmla="*/ 5843 w 7665"/>
                <a:gd name="T21" fmla="*/ 9220 h 9426"/>
                <a:gd name="T22" fmla="*/ 5501 w 7665"/>
                <a:gd name="T23" fmla="*/ 9330 h 9426"/>
                <a:gd name="T24" fmla="*/ 4976 w 7665"/>
                <a:gd name="T25" fmla="*/ 9417 h 9426"/>
                <a:gd name="T26" fmla="*/ 4434 w 7665"/>
                <a:gd name="T27" fmla="*/ 9414 h 9426"/>
                <a:gd name="T28" fmla="*/ 3887 w 7665"/>
                <a:gd name="T29" fmla="*/ 9325 h 9426"/>
                <a:gd name="T30" fmla="*/ 3341 w 7665"/>
                <a:gd name="T31" fmla="*/ 9150 h 9426"/>
                <a:gd name="T32" fmla="*/ 2806 w 7665"/>
                <a:gd name="T33" fmla="*/ 8892 h 9426"/>
                <a:gd name="T34" fmla="*/ 2291 w 7665"/>
                <a:gd name="T35" fmla="*/ 8552 h 9426"/>
                <a:gd name="T36" fmla="*/ 1804 w 7665"/>
                <a:gd name="T37" fmla="*/ 8132 h 9426"/>
                <a:gd name="T38" fmla="*/ 1356 w 7665"/>
                <a:gd name="T39" fmla="*/ 7635 h 9426"/>
                <a:gd name="T40" fmla="*/ 951 w 7665"/>
                <a:gd name="T41" fmla="*/ 7062 h 9426"/>
                <a:gd name="T42" fmla="*/ 603 w 7665"/>
                <a:gd name="T43" fmla="*/ 6414 h 9426"/>
                <a:gd name="T44" fmla="*/ 408 w 7665"/>
                <a:gd name="T45" fmla="*/ 5948 h 9426"/>
                <a:gd name="T46" fmla="*/ 188 w 7665"/>
                <a:gd name="T47" fmla="*/ 5248 h 9426"/>
                <a:gd name="T48" fmla="*/ 53 w 7665"/>
                <a:gd name="T49" fmla="*/ 4552 h 9426"/>
                <a:gd name="T50" fmla="*/ 0 w 7665"/>
                <a:gd name="T51" fmla="*/ 3873 h 9426"/>
                <a:gd name="T52" fmla="*/ 27 w 7665"/>
                <a:gd name="T53" fmla="*/ 3217 h 9426"/>
                <a:gd name="T54" fmla="*/ 132 w 7665"/>
                <a:gd name="T55" fmla="*/ 2595 h 9426"/>
                <a:gd name="T56" fmla="*/ 311 w 7665"/>
                <a:gd name="T57" fmla="*/ 2016 h 9426"/>
                <a:gd name="T58" fmla="*/ 560 w 7665"/>
                <a:gd name="T59" fmla="*/ 1491 h 9426"/>
                <a:gd name="T60" fmla="*/ 879 w 7665"/>
                <a:gd name="T61" fmla="*/ 1027 h 9426"/>
                <a:gd name="T62" fmla="*/ 1262 w 7665"/>
                <a:gd name="T63" fmla="*/ 634 h 9426"/>
                <a:gd name="T64" fmla="*/ 1711 w 7665"/>
                <a:gd name="T65" fmla="*/ 323 h 9426"/>
                <a:gd name="T66" fmla="*/ 2046 w 7665"/>
                <a:gd name="T67" fmla="*/ 166 h 9426"/>
                <a:gd name="T68" fmla="*/ 2578 w 7665"/>
                <a:gd name="T69" fmla="*/ 28 h 9426"/>
                <a:gd name="T70" fmla="*/ 3129 w 7665"/>
                <a:gd name="T71" fmla="*/ 6 h 9426"/>
                <a:gd name="T72" fmla="*/ 3690 w 7665"/>
                <a:gd name="T73" fmla="*/ 92 h 9426"/>
                <a:gd name="T74" fmla="*/ 4250 w 7665"/>
                <a:gd name="T75" fmla="*/ 280 h 9426"/>
                <a:gd name="T76" fmla="*/ 4799 w 7665"/>
                <a:gd name="T77" fmla="*/ 564 h 9426"/>
                <a:gd name="T78" fmla="*/ 5329 w 7665"/>
                <a:gd name="T79" fmla="*/ 937 h 9426"/>
                <a:gd name="T80" fmla="*/ 5830 w 7665"/>
                <a:gd name="T81" fmla="*/ 1391 h 9426"/>
                <a:gd name="T82" fmla="*/ 6291 w 7665"/>
                <a:gd name="T83" fmla="*/ 1921 h 9426"/>
                <a:gd name="T84" fmla="*/ 6702 w 7665"/>
                <a:gd name="T85" fmla="*/ 2519 h 9426"/>
                <a:gd name="T86" fmla="*/ 7055 w 7665"/>
                <a:gd name="T87" fmla="*/ 3177 h 9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65" h="9426">
                  <a:moveTo>
                    <a:pt x="7106" y="3294"/>
                  </a:moveTo>
                  <a:lnTo>
                    <a:pt x="7157" y="3409"/>
                  </a:lnTo>
                  <a:lnTo>
                    <a:pt x="7250" y="3644"/>
                  </a:lnTo>
                  <a:lnTo>
                    <a:pt x="7335" y="3878"/>
                  </a:lnTo>
                  <a:lnTo>
                    <a:pt x="7408" y="4116"/>
                  </a:lnTo>
                  <a:lnTo>
                    <a:pt x="7472" y="4351"/>
                  </a:lnTo>
                  <a:lnTo>
                    <a:pt x="7528" y="4587"/>
                  </a:lnTo>
                  <a:lnTo>
                    <a:pt x="7573" y="4823"/>
                  </a:lnTo>
                  <a:lnTo>
                    <a:pt x="7611" y="5059"/>
                  </a:lnTo>
                  <a:lnTo>
                    <a:pt x="7638" y="5292"/>
                  </a:lnTo>
                  <a:lnTo>
                    <a:pt x="7656" y="5523"/>
                  </a:lnTo>
                  <a:lnTo>
                    <a:pt x="7665" y="5753"/>
                  </a:lnTo>
                  <a:lnTo>
                    <a:pt x="7665" y="5979"/>
                  </a:lnTo>
                  <a:lnTo>
                    <a:pt x="7656" y="6202"/>
                  </a:lnTo>
                  <a:lnTo>
                    <a:pt x="7638" y="6421"/>
                  </a:lnTo>
                  <a:lnTo>
                    <a:pt x="7611" y="6637"/>
                  </a:lnTo>
                  <a:lnTo>
                    <a:pt x="7574" y="6848"/>
                  </a:lnTo>
                  <a:lnTo>
                    <a:pt x="7530" y="7053"/>
                  </a:lnTo>
                  <a:lnTo>
                    <a:pt x="7477" y="7253"/>
                  </a:lnTo>
                  <a:lnTo>
                    <a:pt x="7415" y="7447"/>
                  </a:lnTo>
                  <a:lnTo>
                    <a:pt x="7345" y="7635"/>
                  </a:lnTo>
                  <a:lnTo>
                    <a:pt x="7266" y="7816"/>
                  </a:lnTo>
                  <a:lnTo>
                    <a:pt x="7178" y="7988"/>
                  </a:lnTo>
                  <a:lnTo>
                    <a:pt x="7082" y="8154"/>
                  </a:lnTo>
                  <a:lnTo>
                    <a:pt x="6977" y="8312"/>
                  </a:lnTo>
                  <a:lnTo>
                    <a:pt x="6864" y="8460"/>
                  </a:lnTo>
                  <a:lnTo>
                    <a:pt x="6742" y="8600"/>
                  </a:lnTo>
                  <a:lnTo>
                    <a:pt x="6613" y="8730"/>
                  </a:lnTo>
                  <a:lnTo>
                    <a:pt x="6475" y="8850"/>
                  </a:lnTo>
                  <a:lnTo>
                    <a:pt x="6329" y="8959"/>
                  </a:lnTo>
                  <a:lnTo>
                    <a:pt x="6176" y="9058"/>
                  </a:lnTo>
                  <a:lnTo>
                    <a:pt x="6014" y="9145"/>
                  </a:lnTo>
                  <a:lnTo>
                    <a:pt x="5843" y="9220"/>
                  </a:lnTo>
                  <a:lnTo>
                    <a:pt x="5755" y="9252"/>
                  </a:lnTo>
                  <a:lnTo>
                    <a:pt x="5672" y="9282"/>
                  </a:lnTo>
                  <a:lnTo>
                    <a:pt x="5501" y="9330"/>
                  </a:lnTo>
                  <a:lnTo>
                    <a:pt x="5328" y="9369"/>
                  </a:lnTo>
                  <a:lnTo>
                    <a:pt x="5153" y="9397"/>
                  </a:lnTo>
                  <a:lnTo>
                    <a:pt x="4976" y="9417"/>
                  </a:lnTo>
                  <a:lnTo>
                    <a:pt x="4797" y="9426"/>
                  </a:lnTo>
                  <a:lnTo>
                    <a:pt x="4615" y="9424"/>
                  </a:lnTo>
                  <a:lnTo>
                    <a:pt x="4434" y="9414"/>
                  </a:lnTo>
                  <a:lnTo>
                    <a:pt x="4252" y="9395"/>
                  </a:lnTo>
                  <a:lnTo>
                    <a:pt x="4070" y="9365"/>
                  </a:lnTo>
                  <a:lnTo>
                    <a:pt x="3887" y="9325"/>
                  </a:lnTo>
                  <a:lnTo>
                    <a:pt x="3704" y="9275"/>
                  </a:lnTo>
                  <a:lnTo>
                    <a:pt x="3523" y="9218"/>
                  </a:lnTo>
                  <a:lnTo>
                    <a:pt x="3341" y="9150"/>
                  </a:lnTo>
                  <a:lnTo>
                    <a:pt x="3161" y="9073"/>
                  </a:lnTo>
                  <a:lnTo>
                    <a:pt x="2983" y="8988"/>
                  </a:lnTo>
                  <a:lnTo>
                    <a:pt x="2806" y="8892"/>
                  </a:lnTo>
                  <a:lnTo>
                    <a:pt x="2632" y="8788"/>
                  </a:lnTo>
                  <a:lnTo>
                    <a:pt x="2460" y="8674"/>
                  </a:lnTo>
                  <a:lnTo>
                    <a:pt x="2291" y="8552"/>
                  </a:lnTo>
                  <a:lnTo>
                    <a:pt x="2125" y="8421"/>
                  </a:lnTo>
                  <a:lnTo>
                    <a:pt x="1963" y="8281"/>
                  </a:lnTo>
                  <a:lnTo>
                    <a:pt x="1804" y="8132"/>
                  </a:lnTo>
                  <a:lnTo>
                    <a:pt x="1650" y="7975"/>
                  </a:lnTo>
                  <a:lnTo>
                    <a:pt x="1501" y="7810"/>
                  </a:lnTo>
                  <a:lnTo>
                    <a:pt x="1356" y="7635"/>
                  </a:lnTo>
                  <a:lnTo>
                    <a:pt x="1216" y="7452"/>
                  </a:lnTo>
                  <a:lnTo>
                    <a:pt x="1081" y="7261"/>
                  </a:lnTo>
                  <a:lnTo>
                    <a:pt x="951" y="7062"/>
                  </a:lnTo>
                  <a:lnTo>
                    <a:pt x="829" y="6853"/>
                  </a:lnTo>
                  <a:lnTo>
                    <a:pt x="713" y="6638"/>
                  </a:lnTo>
                  <a:lnTo>
                    <a:pt x="603" y="6414"/>
                  </a:lnTo>
                  <a:lnTo>
                    <a:pt x="551" y="6298"/>
                  </a:lnTo>
                  <a:lnTo>
                    <a:pt x="500" y="6182"/>
                  </a:lnTo>
                  <a:lnTo>
                    <a:pt x="408" y="5948"/>
                  </a:lnTo>
                  <a:lnTo>
                    <a:pt x="324" y="5715"/>
                  </a:lnTo>
                  <a:lnTo>
                    <a:pt x="251" y="5482"/>
                  </a:lnTo>
                  <a:lnTo>
                    <a:pt x="188" y="5248"/>
                  </a:lnTo>
                  <a:lnTo>
                    <a:pt x="133" y="5015"/>
                  </a:lnTo>
                  <a:lnTo>
                    <a:pt x="88" y="4783"/>
                  </a:lnTo>
                  <a:lnTo>
                    <a:pt x="53" y="4552"/>
                  </a:lnTo>
                  <a:lnTo>
                    <a:pt x="26" y="4324"/>
                  </a:lnTo>
                  <a:lnTo>
                    <a:pt x="9" y="4097"/>
                  </a:lnTo>
                  <a:lnTo>
                    <a:pt x="0" y="3873"/>
                  </a:lnTo>
                  <a:lnTo>
                    <a:pt x="1" y="3652"/>
                  </a:lnTo>
                  <a:lnTo>
                    <a:pt x="10" y="3432"/>
                  </a:lnTo>
                  <a:lnTo>
                    <a:pt x="27" y="3217"/>
                  </a:lnTo>
                  <a:lnTo>
                    <a:pt x="54" y="3006"/>
                  </a:lnTo>
                  <a:lnTo>
                    <a:pt x="89" y="2797"/>
                  </a:lnTo>
                  <a:lnTo>
                    <a:pt x="132" y="2595"/>
                  </a:lnTo>
                  <a:lnTo>
                    <a:pt x="184" y="2397"/>
                  </a:lnTo>
                  <a:lnTo>
                    <a:pt x="242" y="2204"/>
                  </a:lnTo>
                  <a:lnTo>
                    <a:pt x="311" y="2016"/>
                  </a:lnTo>
                  <a:lnTo>
                    <a:pt x="386" y="1834"/>
                  </a:lnTo>
                  <a:lnTo>
                    <a:pt x="469" y="1659"/>
                  </a:lnTo>
                  <a:lnTo>
                    <a:pt x="560" y="1491"/>
                  </a:lnTo>
                  <a:lnTo>
                    <a:pt x="658" y="1329"/>
                  </a:lnTo>
                  <a:lnTo>
                    <a:pt x="765" y="1173"/>
                  </a:lnTo>
                  <a:lnTo>
                    <a:pt x="879" y="1027"/>
                  </a:lnTo>
                  <a:lnTo>
                    <a:pt x="999" y="887"/>
                  </a:lnTo>
                  <a:lnTo>
                    <a:pt x="1127" y="757"/>
                  </a:lnTo>
                  <a:lnTo>
                    <a:pt x="1262" y="634"/>
                  </a:lnTo>
                  <a:lnTo>
                    <a:pt x="1405" y="521"/>
                  </a:lnTo>
                  <a:lnTo>
                    <a:pt x="1554" y="418"/>
                  </a:lnTo>
                  <a:lnTo>
                    <a:pt x="1711" y="323"/>
                  </a:lnTo>
                  <a:lnTo>
                    <a:pt x="1791" y="280"/>
                  </a:lnTo>
                  <a:lnTo>
                    <a:pt x="1875" y="239"/>
                  </a:lnTo>
                  <a:lnTo>
                    <a:pt x="2046" y="166"/>
                  </a:lnTo>
                  <a:lnTo>
                    <a:pt x="2221" y="107"/>
                  </a:lnTo>
                  <a:lnTo>
                    <a:pt x="2398" y="60"/>
                  </a:lnTo>
                  <a:lnTo>
                    <a:pt x="2578" y="28"/>
                  </a:lnTo>
                  <a:lnTo>
                    <a:pt x="2761" y="8"/>
                  </a:lnTo>
                  <a:lnTo>
                    <a:pt x="2943" y="0"/>
                  </a:lnTo>
                  <a:lnTo>
                    <a:pt x="3129" y="6"/>
                  </a:lnTo>
                  <a:lnTo>
                    <a:pt x="3315" y="22"/>
                  </a:lnTo>
                  <a:lnTo>
                    <a:pt x="3502" y="51"/>
                  </a:lnTo>
                  <a:lnTo>
                    <a:pt x="3690" y="92"/>
                  </a:lnTo>
                  <a:lnTo>
                    <a:pt x="3877" y="144"/>
                  </a:lnTo>
                  <a:lnTo>
                    <a:pt x="4063" y="206"/>
                  </a:lnTo>
                  <a:lnTo>
                    <a:pt x="4250" y="280"/>
                  </a:lnTo>
                  <a:lnTo>
                    <a:pt x="4435" y="365"/>
                  </a:lnTo>
                  <a:lnTo>
                    <a:pt x="4618" y="459"/>
                  </a:lnTo>
                  <a:lnTo>
                    <a:pt x="4799" y="564"/>
                  </a:lnTo>
                  <a:lnTo>
                    <a:pt x="4980" y="680"/>
                  </a:lnTo>
                  <a:lnTo>
                    <a:pt x="5156" y="804"/>
                  </a:lnTo>
                  <a:lnTo>
                    <a:pt x="5329" y="937"/>
                  </a:lnTo>
                  <a:lnTo>
                    <a:pt x="5501" y="1080"/>
                  </a:lnTo>
                  <a:lnTo>
                    <a:pt x="5668" y="1232"/>
                  </a:lnTo>
                  <a:lnTo>
                    <a:pt x="5830" y="1391"/>
                  </a:lnTo>
                  <a:lnTo>
                    <a:pt x="5989" y="1560"/>
                  </a:lnTo>
                  <a:lnTo>
                    <a:pt x="6142" y="1736"/>
                  </a:lnTo>
                  <a:lnTo>
                    <a:pt x="6291" y="1921"/>
                  </a:lnTo>
                  <a:lnTo>
                    <a:pt x="6434" y="2113"/>
                  </a:lnTo>
                  <a:lnTo>
                    <a:pt x="6571" y="2313"/>
                  </a:lnTo>
                  <a:lnTo>
                    <a:pt x="6702" y="2519"/>
                  </a:lnTo>
                  <a:lnTo>
                    <a:pt x="6828" y="2731"/>
                  </a:lnTo>
                  <a:lnTo>
                    <a:pt x="6944" y="2952"/>
                  </a:lnTo>
                  <a:lnTo>
                    <a:pt x="7055" y="3177"/>
                  </a:lnTo>
                  <a:lnTo>
                    <a:pt x="7106" y="329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10" name="Freeform 48">
              <a:extLst>
                <a:ext uri="{FF2B5EF4-FFF2-40B4-BE49-F238E27FC236}">
                  <a16:creationId xmlns:a16="http://schemas.microsoft.com/office/drawing/2014/main" id="{DD91DFBE-5222-6442-8E71-BF63B95D0C9B}"/>
                </a:ext>
              </a:extLst>
            </p:cNvPr>
            <p:cNvSpPr>
              <a:spLocks/>
            </p:cNvSpPr>
            <p:nvPr/>
          </p:nvSpPr>
          <p:spPr bwMode="auto">
            <a:xfrm>
              <a:off x="4373563" y="741363"/>
              <a:ext cx="3079750" cy="3749675"/>
            </a:xfrm>
            <a:custGeom>
              <a:avLst/>
              <a:gdLst>
                <a:gd name="T0" fmla="*/ 7356 w 7759"/>
                <a:gd name="T1" fmla="*/ 3599 h 9447"/>
                <a:gd name="T2" fmla="*/ 7577 w 7759"/>
                <a:gd name="T3" fmla="*/ 4302 h 9447"/>
                <a:gd name="T4" fmla="*/ 7710 w 7759"/>
                <a:gd name="T5" fmla="*/ 4998 h 9447"/>
                <a:gd name="T6" fmla="*/ 7759 w 7759"/>
                <a:gd name="T7" fmla="*/ 5678 h 9447"/>
                <a:gd name="T8" fmla="*/ 7727 w 7759"/>
                <a:gd name="T9" fmla="*/ 6334 h 9447"/>
                <a:gd name="T10" fmla="*/ 7616 w 7759"/>
                <a:gd name="T11" fmla="*/ 6955 h 9447"/>
                <a:gd name="T12" fmla="*/ 7426 w 7759"/>
                <a:gd name="T13" fmla="*/ 7529 h 9447"/>
                <a:gd name="T14" fmla="*/ 7163 w 7759"/>
                <a:gd name="T15" fmla="*/ 8049 h 9447"/>
                <a:gd name="T16" fmla="*/ 6828 w 7759"/>
                <a:gd name="T17" fmla="*/ 8501 h 9447"/>
                <a:gd name="T18" fmla="*/ 6422 w 7759"/>
                <a:gd name="T19" fmla="*/ 8880 h 9447"/>
                <a:gd name="T20" fmla="*/ 5947 w 7759"/>
                <a:gd name="T21" fmla="*/ 9170 h 9447"/>
                <a:gd name="T22" fmla="*/ 5599 w 7759"/>
                <a:gd name="T23" fmla="*/ 9310 h 9447"/>
                <a:gd name="T24" fmla="*/ 5058 w 7759"/>
                <a:gd name="T25" fmla="*/ 9428 h 9447"/>
                <a:gd name="T26" fmla="*/ 4501 w 7759"/>
                <a:gd name="T27" fmla="*/ 9439 h 9447"/>
                <a:gd name="T28" fmla="*/ 3940 w 7759"/>
                <a:gd name="T29" fmla="*/ 9349 h 9447"/>
                <a:gd name="T30" fmla="*/ 3380 w 7759"/>
                <a:gd name="T31" fmla="*/ 9162 h 9447"/>
                <a:gd name="T32" fmla="*/ 2833 w 7759"/>
                <a:gd name="T33" fmla="*/ 8885 h 9447"/>
                <a:gd name="T34" fmla="*/ 2308 w 7759"/>
                <a:gd name="T35" fmla="*/ 8522 h 9447"/>
                <a:gd name="T36" fmla="*/ 1813 w 7759"/>
                <a:gd name="T37" fmla="*/ 8078 h 9447"/>
                <a:gd name="T38" fmla="*/ 1357 w 7759"/>
                <a:gd name="T39" fmla="*/ 7559 h 9447"/>
                <a:gd name="T40" fmla="*/ 948 w 7759"/>
                <a:gd name="T41" fmla="*/ 6968 h 9447"/>
                <a:gd name="T42" fmla="*/ 597 w 7759"/>
                <a:gd name="T43" fmla="*/ 6312 h 9447"/>
                <a:gd name="T44" fmla="*/ 403 w 7759"/>
                <a:gd name="T45" fmla="*/ 5847 h 9447"/>
                <a:gd name="T46" fmla="*/ 182 w 7759"/>
                <a:gd name="T47" fmla="*/ 5145 h 9447"/>
                <a:gd name="T48" fmla="*/ 50 w 7759"/>
                <a:gd name="T49" fmla="*/ 4449 h 9447"/>
                <a:gd name="T50" fmla="*/ 0 w 7759"/>
                <a:gd name="T51" fmla="*/ 3769 h 9447"/>
                <a:gd name="T52" fmla="*/ 32 w 7759"/>
                <a:gd name="T53" fmla="*/ 3113 h 9447"/>
                <a:gd name="T54" fmla="*/ 143 w 7759"/>
                <a:gd name="T55" fmla="*/ 2492 h 9447"/>
                <a:gd name="T56" fmla="*/ 333 w 7759"/>
                <a:gd name="T57" fmla="*/ 1918 h 9447"/>
                <a:gd name="T58" fmla="*/ 596 w 7759"/>
                <a:gd name="T59" fmla="*/ 1398 h 9447"/>
                <a:gd name="T60" fmla="*/ 931 w 7759"/>
                <a:gd name="T61" fmla="*/ 945 h 9447"/>
                <a:gd name="T62" fmla="*/ 1338 w 7759"/>
                <a:gd name="T63" fmla="*/ 567 h 9447"/>
                <a:gd name="T64" fmla="*/ 1812 w 7759"/>
                <a:gd name="T65" fmla="*/ 276 h 9447"/>
                <a:gd name="T66" fmla="*/ 2160 w 7759"/>
                <a:gd name="T67" fmla="*/ 137 h 9447"/>
                <a:gd name="T68" fmla="*/ 2701 w 7759"/>
                <a:gd name="T69" fmla="*/ 19 h 9447"/>
                <a:gd name="T70" fmla="*/ 3258 w 7759"/>
                <a:gd name="T71" fmla="*/ 7 h 9447"/>
                <a:gd name="T72" fmla="*/ 3819 w 7759"/>
                <a:gd name="T73" fmla="*/ 98 h 9447"/>
                <a:gd name="T74" fmla="*/ 4379 w 7759"/>
                <a:gd name="T75" fmla="*/ 284 h 9447"/>
                <a:gd name="T76" fmla="*/ 4926 w 7759"/>
                <a:gd name="T77" fmla="*/ 561 h 9447"/>
                <a:gd name="T78" fmla="*/ 5451 w 7759"/>
                <a:gd name="T79" fmla="*/ 925 h 9447"/>
                <a:gd name="T80" fmla="*/ 5946 w 7759"/>
                <a:gd name="T81" fmla="*/ 1368 h 9447"/>
                <a:gd name="T82" fmla="*/ 6402 w 7759"/>
                <a:gd name="T83" fmla="*/ 1888 h 9447"/>
                <a:gd name="T84" fmla="*/ 6811 w 7759"/>
                <a:gd name="T85" fmla="*/ 2479 h 9447"/>
                <a:gd name="T86" fmla="*/ 7162 w 7759"/>
                <a:gd name="T87" fmla="*/ 3135 h 9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759" h="9447">
                  <a:moveTo>
                    <a:pt x="7214" y="3250"/>
                  </a:moveTo>
                  <a:lnTo>
                    <a:pt x="7264" y="3366"/>
                  </a:lnTo>
                  <a:lnTo>
                    <a:pt x="7356" y="3599"/>
                  </a:lnTo>
                  <a:lnTo>
                    <a:pt x="7439" y="3834"/>
                  </a:lnTo>
                  <a:lnTo>
                    <a:pt x="7513" y="4067"/>
                  </a:lnTo>
                  <a:lnTo>
                    <a:pt x="7577" y="4302"/>
                  </a:lnTo>
                  <a:lnTo>
                    <a:pt x="7630" y="4534"/>
                  </a:lnTo>
                  <a:lnTo>
                    <a:pt x="7675" y="4767"/>
                  </a:lnTo>
                  <a:lnTo>
                    <a:pt x="7710" y="4998"/>
                  </a:lnTo>
                  <a:lnTo>
                    <a:pt x="7735" y="5227"/>
                  </a:lnTo>
                  <a:lnTo>
                    <a:pt x="7752" y="5454"/>
                  </a:lnTo>
                  <a:lnTo>
                    <a:pt x="7759" y="5678"/>
                  </a:lnTo>
                  <a:lnTo>
                    <a:pt x="7757" y="5900"/>
                  </a:lnTo>
                  <a:lnTo>
                    <a:pt x="7747" y="6119"/>
                  </a:lnTo>
                  <a:lnTo>
                    <a:pt x="7727" y="6334"/>
                  </a:lnTo>
                  <a:lnTo>
                    <a:pt x="7699" y="6545"/>
                  </a:lnTo>
                  <a:lnTo>
                    <a:pt x="7661" y="6753"/>
                  </a:lnTo>
                  <a:lnTo>
                    <a:pt x="7616" y="6955"/>
                  </a:lnTo>
                  <a:lnTo>
                    <a:pt x="7561" y="7152"/>
                  </a:lnTo>
                  <a:lnTo>
                    <a:pt x="7498" y="7344"/>
                  </a:lnTo>
                  <a:lnTo>
                    <a:pt x="7426" y="7529"/>
                  </a:lnTo>
                  <a:lnTo>
                    <a:pt x="7347" y="7709"/>
                  </a:lnTo>
                  <a:lnTo>
                    <a:pt x="7259" y="7881"/>
                  </a:lnTo>
                  <a:lnTo>
                    <a:pt x="7163" y="8049"/>
                  </a:lnTo>
                  <a:lnTo>
                    <a:pt x="7060" y="8207"/>
                  </a:lnTo>
                  <a:lnTo>
                    <a:pt x="6947" y="8358"/>
                  </a:lnTo>
                  <a:lnTo>
                    <a:pt x="6828" y="8501"/>
                  </a:lnTo>
                  <a:lnTo>
                    <a:pt x="6699" y="8636"/>
                  </a:lnTo>
                  <a:lnTo>
                    <a:pt x="6564" y="8762"/>
                  </a:lnTo>
                  <a:lnTo>
                    <a:pt x="6422" y="8880"/>
                  </a:lnTo>
                  <a:lnTo>
                    <a:pt x="6270" y="8986"/>
                  </a:lnTo>
                  <a:lnTo>
                    <a:pt x="6113" y="9083"/>
                  </a:lnTo>
                  <a:lnTo>
                    <a:pt x="5947" y="9170"/>
                  </a:lnTo>
                  <a:lnTo>
                    <a:pt x="5862" y="9209"/>
                  </a:lnTo>
                  <a:lnTo>
                    <a:pt x="5775" y="9246"/>
                  </a:lnTo>
                  <a:lnTo>
                    <a:pt x="5599" y="9310"/>
                  </a:lnTo>
                  <a:lnTo>
                    <a:pt x="5421" y="9362"/>
                  </a:lnTo>
                  <a:lnTo>
                    <a:pt x="5241" y="9401"/>
                  </a:lnTo>
                  <a:lnTo>
                    <a:pt x="5058" y="9428"/>
                  </a:lnTo>
                  <a:lnTo>
                    <a:pt x="4874" y="9443"/>
                  </a:lnTo>
                  <a:lnTo>
                    <a:pt x="4688" y="9447"/>
                  </a:lnTo>
                  <a:lnTo>
                    <a:pt x="4501" y="9439"/>
                  </a:lnTo>
                  <a:lnTo>
                    <a:pt x="4314" y="9420"/>
                  </a:lnTo>
                  <a:lnTo>
                    <a:pt x="4126" y="9390"/>
                  </a:lnTo>
                  <a:lnTo>
                    <a:pt x="3940" y="9349"/>
                  </a:lnTo>
                  <a:lnTo>
                    <a:pt x="3752" y="9297"/>
                  </a:lnTo>
                  <a:lnTo>
                    <a:pt x="3565" y="9235"/>
                  </a:lnTo>
                  <a:lnTo>
                    <a:pt x="3380" y="9162"/>
                  </a:lnTo>
                  <a:lnTo>
                    <a:pt x="3196" y="9080"/>
                  </a:lnTo>
                  <a:lnTo>
                    <a:pt x="3014" y="8987"/>
                  </a:lnTo>
                  <a:lnTo>
                    <a:pt x="2833" y="8885"/>
                  </a:lnTo>
                  <a:lnTo>
                    <a:pt x="2655" y="8773"/>
                  </a:lnTo>
                  <a:lnTo>
                    <a:pt x="2480" y="8653"/>
                  </a:lnTo>
                  <a:lnTo>
                    <a:pt x="2308" y="8522"/>
                  </a:lnTo>
                  <a:lnTo>
                    <a:pt x="2139" y="8383"/>
                  </a:lnTo>
                  <a:lnTo>
                    <a:pt x="1974" y="8234"/>
                  </a:lnTo>
                  <a:lnTo>
                    <a:pt x="1813" y="8078"/>
                  </a:lnTo>
                  <a:lnTo>
                    <a:pt x="1656" y="7913"/>
                  </a:lnTo>
                  <a:lnTo>
                    <a:pt x="1503" y="7740"/>
                  </a:lnTo>
                  <a:lnTo>
                    <a:pt x="1357" y="7559"/>
                  </a:lnTo>
                  <a:lnTo>
                    <a:pt x="1214" y="7370"/>
                  </a:lnTo>
                  <a:lnTo>
                    <a:pt x="1078" y="7173"/>
                  </a:lnTo>
                  <a:lnTo>
                    <a:pt x="948" y="6968"/>
                  </a:lnTo>
                  <a:lnTo>
                    <a:pt x="824" y="6756"/>
                  </a:lnTo>
                  <a:lnTo>
                    <a:pt x="707" y="6537"/>
                  </a:lnTo>
                  <a:lnTo>
                    <a:pt x="597" y="6312"/>
                  </a:lnTo>
                  <a:lnTo>
                    <a:pt x="545" y="6197"/>
                  </a:lnTo>
                  <a:lnTo>
                    <a:pt x="495" y="6080"/>
                  </a:lnTo>
                  <a:lnTo>
                    <a:pt x="403" y="5847"/>
                  </a:lnTo>
                  <a:lnTo>
                    <a:pt x="320" y="5613"/>
                  </a:lnTo>
                  <a:lnTo>
                    <a:pt x="246" y="5380"/>
                  </a:lnTo>
                  <a:lnTo>
                    <a:pt x="182" y="5145"/>
                  </a:lnTo>
                  <a:lnTo>
                    <a:pt x="129" y="4912"/>
                  </a:lnTo>
                  <a:lnTo>
                    <a:pt x="85" y="4680"/>
                  </a:lnTo>
                  <a:lnTo>
                    <a:pt x="50" y="4449"/>
                  </a:lnTo>
                  <a:lnTo>
                    <a:pt x="24" y="4220"/>
                  </a:lnTo>
                  <a:lnTo>
                    <a:pt x="7" y="3993"/>
                  </a:lnTo>
                  <a:lnTo>
                    <a:pt x="0" y="3769"/>
                  </a:lnTo>
                  <a:lnTo>
                    <a:pt x="2" y="3546"/>
                  </a:lnTo>
                  <a:lnTo>
                    <a:pt x="13" y="3328"/>
                  </a:lnTo>
                  <a:lnTo>
                    <a:pt x="32" y="3113"/>
                  </a:lnTo>
                  <a:lnTo>
                    <a:pt x="60" y="2902"/>
                  </a:lnTo>
                  <a:lnTo>
                    <a:pt x="98" y="2694"/>
                  </a:lnTo>
                  <a:lnTo>
                    <a:pt x="143" y="2492"/>
                  </a:lnTo>
                  <a:lnTo>
                    <a:pt x="198" y="2295"/>
                  </a:lnTo>
                  <a:lnTo>
                    <a:pt x="261" y="2103"/>
                  </a:lnTo>
                  <a:lnTo>
                    <a:pt x="333" y="1918"/>
                  </a:lnTo>
                  <a:lnTo>
                    <a:pt x="412" y="1738"/>
                  </a:lnTo>
                  <a:lnTo>
                    <a:pt x="500" y="1564"/>
                  </a:lnTo>
                  <a:lnTo>
                    <a:pt x="596" y="1398"/>
                  </a:lnTo>
                  <a:lnTo>
                    <a:pt x="699" y="1240"/>
                  </a:lnTo>
                  <a:lnTo>
                    <a:pt x="812" y="1088"/>
                  </a:lnTo>
                  <a:lnTo>
                    <a:pt x="931" y="945"/>
                  </a:lnTo>
                  <a:lnTo>
                    <a:pt x="1060" y="811"/>
                  </a:lnTo>
                  <a:lnTo>
                    <a:pt x="1195" y="684"/>
                  </a:lnTo>
                  <a:lnTo>
                    <a:pt x="1338" y="567"/>
                  </a:lnTo>
                  <a:lnTo>
                    <a:pt x="1489" y="461"/>
                  </a:lnTo>
                  <a:lnTo>
                    <a:pt x="1647" y="364"/>
                  </a:lnTo>
                  <a:lnTo>
                    <a:pt x="1812" y="276"/>
                  </a:lnTo>
                  <a:lnTo>
                    <a:pt x="1897" y="237"/>
                  </a:lnTo>
                  <a:lnTo>
                    <a:pt x="1984" y="201"/>
                  </a:lnTo>
                  <a:lnTo>
                    <a:pt x="2160" y="137"/>
                  </a:lnTo>
                  <a:lnTo>
                    <a:pt x="2338" y="85"/>
                  </a:lnTo>
                  <a:lnTo>
                    <a:pt x="2518" y="46"/>
                  </a:lnTo>
                  <a:lnTo>
                    <a:pt x="2701" y="19"/>
                  </a:lnTo>
                  <a:lnTo>
                    <a:pt x="2885" y="4"/>
                  </a:lnTo>
                  <a:lnTo>
                    <a:pt x="3071" y="0"/>
                  </a:lnTo>
                  <a:lnTo>
                    <a:pt x="3258" y="7"/>
                  </a:lnTo>
                  <a:lnTo>
                    <a:pt x="3445" y="27"/>
                  </a:lnTo>
                  <a:lnTo>
                    <a:pt x="3633" y="57"/>
                  </a:lnTo>
                  <a:lnTo>
                    <a:pt x="3819" y="98"/>
                  </a:lnTo>
                  <a:lnTo>
                    <a:pt x="4007" y="150"/>
                  </a:lnTo>
                  <a:lnTo>
                    <a:pt x="4194" y="212"/>
                  </a:lnTo>
                  <a:lnTo>
                    <a:pt x="4379" y="284"/>
                  </a:lnTo>
                  <a:lnTo>
                    <a:pt x="4563" y="367"/>
                  </a:lnTo>
                  <a:lnTo>
                    <a:pt x="4745" y="460"/>
                  </a:lnTo>
                  <a:lnTo>
                    <a:pt x="4926" y="561"/>
                  </a:lnTo>
                  <a:lnTo>
                    <a:pt x="5104" y="674"/>
                  </a:lnTo>
                  <a:lnTo>
                    <a:pt x="5279" y="794"/>
                  </a:lnTo>
                  <a:lnTo>
                    <a:pt x="5451" y="925"/>
                  </a:lnTo>
                  <a:lnTo>
                    <a:pt x="5621" y="1064"/>
                  </a:lnTo>
                  <a:lnTo>
                    <a:pt x="5785" y="1212"/>
                  </a:lnTo>
                  <a:lnTo>
                    <a:pt x="5946" y="1368"/>
                  </a:lnTo>
                  <a:lnTo>
                    <a:pt x="6103" y="1534"/>
                  </a:lnTo>
                  <a:lnTo>
                    <a:pt x="6256" y="1707"/>
                  </a:lnTo>
                  <a:lnTo>
                    <a:pt x="6402" y="1888"/>
                  </a:lnTo>
                  <a:lnTo>
                    <a:pt x="6545" y="2077"/>
                  </a:lnTo>
                  <a:lnTo>
                    <a:pt x="6681" y="2274"/>
                  </a:lnTo>
                  <a:lnTo>
                    <a:pt x="6811" y="2479"/>
                  </a:lnTo>
                  <a:lnTo>
                    <a:pt x="6935" y="2690"/>
                  </a:lnTo>
                  <a:lnTo>
                    <a:pt x="7052" y="2910"/>
                  </a:lnTo>
                  <a:lnTo>
                    <a:pt x="7162" y="3135"/>
                  </a:lnTo>
                  <a:lnTo>
                    <a:pt x="7214" y="325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noProof="1"/>
            </a:p>
          </p:txBody>
        </p:sp>
        <p:sp>
          <p:nvSpPr>
            <p:cNvPr id="11" name="Freeform 49">
              <a:extLst>
                <a:ext uri="{FF2B5EF4-FFF2-40B4-BE49-F238E27FC236}">
                  <a16:creationId xmlns:a16="http://schemas.microsoft.com/office/drawing/2014/main" id="{92368034-B651-C34D-8FE7-C035BAB6F232}"/>
                </a:ext>
              </a:extLst>
            </p:cNvPr>
            <p:cNvSpPr>
              <a:spLocks/>
            </p:cNvSpPr>
            <p:nvPr/>
          </p:nvSpPr>
          <p:spPr bwMode="auto">
            <a:xfrm>
              <a:off x="4373563" y="741363"/>
              <a:ext cx="3079750" cy="3749675"/>
            </a:xfrm>
            <a:custGeom>
              <a:avLst/>
              <a:gdLst>
                <a:gd name="T0" fmla="*/ 1647 w 7759"/>
                <a:gd name="T1" fmla="*/ 363 h 9447"/>
                <a:gd name="T2" fmla="*/ 1195 w 7759"/>
                <a:gd name="T3" fmla="*/ 684 h 9447"/>
                <a:gd name="T4" fmla="*/ 812 w 7759"/>
                <a:gd name="T5" fmla="*/ 1088 h 9447"/>
                <a:gd name="T6" fmla="*/ 500 w 7759"/>
                <a:gd name="T7" fmla="*/ 1564 h 9447"/>
                <a:gd name="T8" fmla="*/ 261 w 7759"/>
                <a:gd name="T9" fmla="*/ 2103 h 9447"/>
                <a:gd name="T10" fmla="*/ 98 w 7759"/>
                <a:gd name="T11" fmla="*/ 2694 h 9447"/>
                <a:gd name="T12" fmla="*/ 13 w 7759"/>
                <a:gd name="T13" fmla="*/ 3328 h 9447"/>
                <a:gd name="T14" fmla="*/ 7 w 7759"/>
                <a:gd name="T15" fmla="*/ 3993 h 9447"/>
                <a:gd name="T16" fmla="*/ 84 w 7759"/>
                <a:gd name="T17" fmla="*/ 4680 h 9447"/>
                <a:gd name="T18" fmla="*/ 246 w 7759"/>
                <a:gd name="T19" fmla="*/ 5380 h 9447"/>
                <a:gd name="T20" fmla="*/ 495 w 7759"/>
                <a:gd name="T21" fmla="*/ 6080 h 9447"/>
                <a:gd name="T22" fmla="*/ 707 w 7759"/>
                <a:gd name="T23" fmla="*/ 6537 h 9447"/>
                <a:gd name="T24" fmla="*/ 1078 w 7759"/>
                <a:gd name="T25" fmla="*/ 7173 h 9447"/>
                <a:gd name="T26" fmla="*/ 1503 w 7759"/>
                <a:gd name="T27" fmla="*/ 7740 h 9447"/>
                <a:gd name="T28" fmla="*/ 1974 w 7759"/>
                <a:gd name="T29" fmla="*/ 8234 h 9447"/>
                <a:gd name="T30" fmla="*/ 2480 w 7759"/>
                <a:gd name="T31" fmla="*/ 8653 h 9447"/>
                <a:gd name="T32" fmla="*/ 3014 w 7759"/>
                <a:gd name="T33" fmla="*/ 8987 h 9447"/>
                <a:gd name="T34" fmla="*/ 3565 w 7759"/>
                <a:gd name="T35" fmla="*/ 9235 h 9447"/>
                <a:gd name="T36" fmla="*/ 4126 w 7759"/>
                <a:gd name="T37" fmla="*/ 9390 h 9447"/>
                <a:gd name="T38" fmla="*/ 4688 w 7759"/>
                <a:gd name="T39" fmla="*/ 9447 h 9447"/>
                <a:gd name="T40" fmla="*/ 5241 w 7759"/>
                <a:gd name="T41" fmla="*/ 9401 h 9447"/>
                <a:gd name="T42" fmla="*/ 5775 w 7759"/>
                <a:gd name="T43" fmla="*/ 9246 h 9447"/>
                <a:gd name="T44" fmla="*/ 6113 w 7759"/>
                <a:gd name="T45" fmla="*/ 9083 h 9447"/>
                <a:gd name="T46" fmla="*/ 6564 w 7759"/>
                <a:gd name="T47" fmla="*/ 8762 h 9447"/>
                <a:gd name="T48" fmla="*/ 6947 w 7759"/>
                <a:gd name="T49" fmla="*/ 8358 h 9447"/>
                <a:gd name="T50" fmla="*/ 7259 w 7759"/>
                <a:gd name="T51" fmla="*/ 7881 h 9447"/>
                <a:gd name="T52" fmla="*/ 7498 w 7759"/>
                <a:gd name="T53" fmla="*/ 7344 h 9447"/>
                <a:gd name="T54" fmla="*/ 7661 w 7759"/>
                <a:gd name="T55" fmla="*/ 6753 h 9447"/>
                <a:gd name="T56" fmla="*/ 7747 w 7759"/>
                <a:gd name="T57" fmla="*/ 6119 h 9447"/>
                <a:gd name="T58" fmla="*/ 7752 w 7759"/>
                <a:gd name="T59" fmla="*/ 5454 h 9447"/>
                <a:gd name="T60" fmla="*/ 7675 w 7759"/>
                <a:gd name="T61" fmla="*/ 4767 h 9447"/>
                <a:gd name="T62" fmla="*/ 7513 w 7759"/>
                <a:gd name="T63" fmla="*/ 4067 h 9447"/>
                <a:gd name="T64" fmla="*/ 7264 w 7759"/>
                <a:gd name="T65" fmla="*/ 3366 h 9447"/>
                <a:gd name="T66" fmla="*/ 7052 w 7759"/>
                <a:gd name="T67" fmla="*/ 2910 h 9447"/>
                <a:gd name="T68" fmla="*/ 6681 w 7759"/>
                <a:gd name="T69" fmla="*/ 2274 h 9447"/>
                <a:gd name="T70" fmla="*/ 6256 w 7759"/>
                <a:gd name="T71" fmla="*/ 1707 h 9447"/>
                <a:gd name="T72" fmla="*/ 5785 w 7759"/>
                <a:gd name="T73" fmla="*/ 1212 h 9447"/>
                <a:gd name="T74" fmla="*/ 5279 w 7759"/>
                <a:gd name="T75" fmla="*/ 794 h 9447"/>
                <a:gd name="T76" fmla="*/ 4745 w 7759"/>
                <a:gd name="T77" fmla="*/ 459 h 9447"/>
                <a:gd name="T78" fmla="*/ 4194 w 7759"/>
                <a:gd name="T79" fmla="*/ 211 h 9447"/>
                <a:gd name="T80" fmla="*/ 3633 w 7759"/>
                <a:gd name="T81" fmla="*/ 57 h 9447"/>
                <a:gd name="T82" fmla="*/ 3071 w 7759"/>
                <a:gd name="T83" fmla="*/ 0 h 9447"/>
                <a:gd name="T84" fmla="*/ 2518 w 7759"/>
                <a:gd name="T85" fmla="*/ 46 h 9447"/>
                <a:gd name="T86" fmla="*/ 1984 w 7759"/>
                <a:gd name="T87" fmla="*/ 201 h 9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759" h="9447">
                  <a:moveTo>
                    <a:pt x="1897" y="237"/>
                  </a:moveTo>
                  <a:lnTo>
                    <a:pt x="1812" y="276"/>
                  </a:lnTo>
                  <a:lnTo>
                    <a:pt x="1647" y="363"/>
                  </a:lnTo>
                  <a:lnTo>
                    <a:pt x="1489" y="461"/>
                  </a:lnTo>
                  <a:lnTo>
                    <a:pt x="1338" y="567"/>
                  </a:lnTo>
                  <a:lnTo>
                    <a:pt x="1195" y="684"/>
                  </a:lnTo>
                  <a:lnTo>
                    <a:pt x="1060" y="810"/>
                  </a:lnTo>
                  <a:lnTo>
                    <a:pt x="931" y="945"/>
                  </a:lnTo>
                  <a:lnTo>
                    <a:pt x="812" y="1088"/>
                  </a:lnTo>
                  <a:lnTo>
                    <a:pt x="699" y="1240"/>
                  </a:lnTo>
                  <a:lnTo>
                    <a:pt x="596" y="1398"/>
                  </a:lnTo>
                  <a:lnTo>
                    <a:pt x="500" y="1564"/>
                  </a:lnTo>
                  <a:lnTo>
                    <a:pt x="412" y="1738"/>
                  </a:lnTo>
                  <a:lnTo>
                    <a:pt x="333" y="1918"/>
                  </a:lnTo>
                  <a:lnTo>
                    <a:pt x="261" y="2103"/>
                  </a:lnTo>
                  <a:lnTo>
                    <a:pt x="198" y="2295"/>
                  </a:lnTo>
                  <a:lnTo>
                    <a:pt x="143" y="2492"/>
                  </a:lnTo>
                  <a:lnTo>
                    <a:pt x="98" y="2694"/>
                  </a:lnTo>
                  <a:lnTo>
                    <a:pt x="60" y="2902"/>
                  </a:lnTo>
                  <a:lnTo>
                    <a:pt x="32" y="3113"/>
                  </a:lnTo>
                  <a:lnTo>
                    <a:pt x="13" y="3328"/>
                  </a:lnTo>
                  <a:lnTo>
                    <a:pt x="2" y="3546"/>
                  </a:lnTo>
                  <a:lnTo>
                    <a:pt x="0" y="3769"/>
                  </a:lnTo>
                  <a:lnTo>
                    <a:pt x="7" y="3993"/>
                  </a:lnTo>
                  <a:lnTo>
                    <a:pt x="24" y="4220"/>
                  </a:lnTo>
                  <a:lnTo>
                    <a:pt x="49" y="4449"/>
                  </a:lnTo>
                  <a:lnTo>
                    <a:pt x="84" y="4680"/>
                  </a:lnTo>
                  <a:lnTo>
                    <a:pt x="129" y="4912"/>
                  </a:lnTo>
                  <a:lnTo>
                    <a:pt x="182" y="5145"/>
                  </a:lnTo>
                  <a:lnTo>
                    <a:pt x="246" y="5380"/>
                  </a:lnTo>
                  <a:lnTo>
                    <a:pt x="320" y="5613"/>
                  </a:lnTo>
                  <a:lnTo>
                    <a:pt x="403" y="5847"/>
                  </a:lnTo>
                  <a:lnTo>
                    <a:pt x="495" y="6080"/>
                  </a:lnTo>
                  <a:lnTo>
                    <a:pt x="545" y="6197"/>
                  </a:lnTo>
                  <a:lnTo>
                    <a:pt x="597" y="6312"/>
                  </a:lnTo>
                  <a:lnTo>
                    <a:pt x="707" y="6537"/>
                  </a:lnTo>
                  <a:lnTo>
                    <a:pt x="824" y="6756"/>
                  </a:lnTo>
                  <a:lnTo>
                    <a:pt x="948" y="6968"/>
                  </a:lnTo>
                  <a:lnTo>
                    <a:pt x="1078" y="7173"/>
                  </a:lnTo>
                  <a:lnTo>
                    <a:pt x="1214" y="7370"/>
                  </a:lnTo>
                  <a:lnTo>
                    <a:pt x="1357" y="7559"/>
                  </a:lnTo>
                  <a:lnTo>
                    <a:pt x="1503" y="7740"/>
                  </a:lnTo>
                  <a:lnTo>
                    <a:pt x="1655" y="7913"/>
                  </a:lnTo>
                  <a:lnTo>
                    <a:pt x="1813" y="8078"/>
                  </a:lnTo>
                  <a:lnTo>
                    <a:pt x="1974" y="8234"/>
                  </a:lnTo>
                  <a:lnTo>
                    <a:pt x="2138" y="8383"/>
                  </a:lnTo>
                  <a:lnTo>
                    <a:pt x="2308" y="8522"/>
                  </a:lnTo>
                  <a:lnTo>
                    <a:pt x="2480" y="8653"/>
                  </a:lnTo>
                  <a:lnTo>
                    <a:pt x="2655" y="8773"/>
                  </a:lnTo>
                  <a:lnTo>
                    <a:pt x="2833" y="8885"/>
                  </a:lnTo>
                  <a:lnTo>
                    <a:pt x="3014" y="8987"/>
                  </a:lnTo>
                  <a:lnTo>
                    <a:pt x="3196" y="9080"/>
                  </a:lnTo>
                  <a:lnTo>
                    <a:pt x="3380" y="9162"/>
                  </a:lnTo>
                  <a:lnTo>
                    <a:pt x="3565" y="9235"/>
                  </a:lnTo>
                  <a:lnTo>
                    <a:pt x="3752" y="9297"/>
                  </a:lnTo>
                  <a:lnTo>
                    <a:pt x="3940" y="9349"/>
                  </a:lnTo>
                  <a:lnTo>
                    <a:pt x="4126" y="9390"/>
                  </a:lnTo>
                  <a:lnTo>
                    <a:pt x="4314" y="9420"/>
                  </a:lnTo>
                  <a:lnTo>
                    <a:pt x="4501" y="9439"/>
                  </a:lnTo>
                  <a:lnTo>
                    <a:pt x="4688" y="9447"/>
                  </a:lnTo>
                  <a:lnTo>
                    <a:pt x="4874" y="9443"/>
                  </a:lnTo>
                  <a:lnTo>
                    <a:pt x="5058" y="9428"/>
                  </a:lnTo>
                  <a:lnTo>
                    <a:pt x="5241" y="9401"/>
                  </a:lnTo>
                  <a:lnTo>
                    <a:pt x="5421" y="9362"/>
                  </a:lnTo>
                  <a:lnTo>
                    <a:pt x="5599" y="9310"/>
                  </a:lnTo>
                  <a:lnTo>
                    <a:pt x="5775" y="9246"/>
                  </a:lnTo>
                  <a:lnTo>
                    <a:pt x="5862" y="9209"/>
                  </a:lnTo>
                  <a:lnTo>
                    <a:pt x="5947" y="9170"/>
                  </a:lnTo>
                  <a:lnTo>
                    <a:pt x="6113" y="9083"/>
                  </a:lnTo>
                  <a:lnTo>
                    <a:pt x="6270" y="8986"/>
                  </a:lnTo>
                  <a:lnTo>
                    <a:pt x="6422" y="8878"/>
                  </a:lnTo>
                  <a:lnTo>
                    <a:pt x="6564" y="8762"/>
                  </a:lnTo>
                  <a:lnTo>
                    <a:pt x="6699" y="8636"/>
                  </a:lnTo>
                  <a:lnTo>
                    <a:pt x="6828" y="8501"/>
                  </a:lnTo>
                  <a:lnTo>
                    <a:pt x="6947" y="8358"/>
                  </a:lnTo>
                  <a:lnTo>
                    <a:pt x="7060" y="8207"/>
                  </a:lnTo>
                  <a:lnTo>
                    <a:pt x="7163" y="8049"/>
                  </a:lnTo>
                  <a:lnTo>
                    <a:pt x="7259" y="7881"/>
                  </a:lnTo>
                  <a:lnTo>
                    <a:pt x="7347" y="7709"/>
                  </a:lnTo>
                  <a:lnTo>
                    <a:pt x="7426" y="7529"/>
                  </a:lnTo>
                  <a:lnTo>
                    <a:pt x="7498" y="7344"/>
                  </a:lnTo>
                  <a:lnTo>
                    <a:pt x="7561" y="7152"/>
                  </a:lnTo>
                  <a:lnTo>
                    <a:pt x="7616" y="6955"/>
                  </a:lnTo>
                  <a:lnTo>
                    <a:pt x="7661" y="6753"/>
                  </a:lnTo>
                  <a:lnTo>
                    <a:pt x="7699" y="6545"/>
                  </a:lnTo>
                  <a:lnTo>
                    <a:pt x="7727" y="6334"/>
                  </a:lnTo>
                  <a:lnTo>
                    <a:pt x="7747" y="6119"/>
                  </a:lnTo>
                  <a:lnTo>
                    <a:pt x="7757" y="5900"/>
                  </a:lnTo>
                  <a:lnTo>
                    <a:pt x="7759" y="5678"/>
                  </a:lnTo>
                  <a:lnTo>
                    <a:pt x="7752" y="5454"/>
                  </a:lnTo>
                  <a:lnTo>
                    <a:pt x="7735" y="5227"/>
                  </a:lnTo>
                  <a:lnTo>
                    <a:pt x="7710" y="4998"/>
                  </a:lnTo>
                  <a:lnTo>
                    <a:pt x="7675" y="4767"/>
                  </a:lnTo>
                  <a:lnTo>
                    <a:pt x="7630" y="4534"/>
                  </a:lnTo>
                  <a:lnTo>
                    <a:pt x="7577" y="4300"/>
                  </a:lnTo>
                  <a:lnTo>
                    <a:pt x="7513" y="4067"/>
                  </a:lnTo>
                  <a:lnTo>
                    <a:pt x="7439" y="3834"/>
                  </a:lnTo>
                  <a:lnTo>
                    <a:pt x="7356" y="3599"/>
                  </a:lnTo>
                  <a:lnTo>
                    <a:pt x="7264" y="3366"/>
                  </a:lnTo>
                  <a:lnTo>
                    <a:pt x="7214" y="3250"/>
                  </a:lnTo>
                  <a:lnTo>
                    <a:pt x="7162" y="3135"/>
                  </a:lnTo>
                  <a:lnTo>
                    <a:pt x="7052" y="2910"/>
                  </a:lnTo>
                  <a:lnTo>
                    <a:pt x="6935" y="2690"/>
                  </a:lnTo>
                  <a:lnTo>
                    <a:pt x="6811" y="2479"/>
                  </a:lnTo>
                  <a:lnTo>
                    <a:pt x="6681" y="2274"/>
                  </a:lnTo>
                  <a:lnTo>
                    <a:pt x="6545" y="2077"/>
                  </a:lnTo>
                  <a:lnTo>
                    <a:pt x="6402" y="1888"/>
                  </a:lnTo>
                  <a:lnTo>
                    <a:pt x="6256" y="1707"/>
                  </a:lnTo>
                  <a:lnTo>
                    <a:pt x="6103" y="1533"/>
                  </a:lnTo>
                  <a:lnTo>
                    <a:pt x="5946" y="1368"/>
                  </a:lnTo>
                  <a:lnTo>
                    <a:pt x="5785" y="1212"/>
                  </a:lnTo>
                  <a:lnTo>
                    <a:pt x="5621" y="1064"/>
                  </a:lnTo>
                  <a:lnTo>
                    <a:pt x="5451" y="925"/>
                  </a:lnTo>
                  <a:lnTo>
                    <a:pt x="5279" y="794"/>
                  </a:lnTo>
                  <a:lnTo>
                    <a:pt x="5104" y="674"/>
                  </a:lnTo>
                  <a:lnTo>
                    <a:pt x="4926" y="561"/>
                  </a:lnTo>
                  <a:lnTo>
                    <a:pt x="4745" y="459"/>
                  </a:lnTo>
                  <a:lnTo>
                    <a:pt x="4563" y="367"/>
                  </a:lnTo>
                  <a:lnTo>
                    <a:pt x="4379" y="284"/>
                  </a:lnTo>
                  <a:lnTo>
                    <a:pt x="4194" y="211"/>
                  </a:lnTo>
                  <a:lnTo>
                    <a:pt x="4007" y="150"/>
                  </a:lnTo>
                  <a:lnTo>
                    <a:pt x="3819" y="98"/>
                  </a:lnTo>
                  <a:lnTo>
                    <a:pt x="3633" y="57"/>
                  </a:lnTo>
                  <a:lnTo>
                    <a:pt x="3445" y="27"/>
                  </a:lnTo>
                  <a:lnTo>
                    <a:pt x="3258" y="7"/>
                  </a:lnTo>
                  <a:lnTo>
                    <a:pt x="3071" y="0"/>
                  </a:lnTo>
                  <a:lnTo>
                    <a:pt x="2885" y="4"/>
                  </a:lnTo>
                  <a:lnTo>
                    <a:pt x="2701" y="19"/>
                  </a:lnTo>
                  <a:lnTo>
                    <a:pt x="2518" y="46"/>
                  </a:lnTo>
                  <a:lnTo>
                    <a:pt x="2338" y="85"/>
                  </a:lnTo>
                  <a:lnTo>
                    <a:pt x="2160" y="136"/>
                  </a:lnTo>
                  <a:lnTo>
                    <a:pt x="1984" y="201"/>
                  </a:lnTo>
                  <a:lnTo>
                    <a:pt x="1897"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12" name="Freeform 50">
              <a:extLst>
                <a:ext uri="{FF2B5EF4-FFF2-40B4-BE49-F238E27FC236}">
                  <a16:creationId xmlns:a16="http://schemas.microsoft.com/office/drawing/2014/main" id="{5F7FAE91-98F3-094C-B0F4-C924245A392D}"/>
                </a:ext>
              </a:extLst>
            </p:cNvPr>
            <p:cNvSpPr>
              <a:spLocks/>
            </p:cNvSpPr>
            <p:nvPr/>
          </p:nvSpPr>
          <p:spPr bwMode="auto">
            <a:xfrm>
              <a:off x="4600575" y="1016000"/>
              <a:ext cx="2627313" cy="3198813"/>
            </a:xfrm>
            <a:custGeom>
              <a:avLst/>
              <a:gdLst>
                <a:gd name="T0" fmla="*/ 1842 w 6619"/>
                <a:gd name="T1" fmla="*/ 116 h 8061"/>
                <a:gd name="T2" fmla="*/ 2303 w 6619"/>
                <a:gd name="T3" fmla="*/ 16 h 8061"/>
                <a:gd name="T4" fmla="*/ 2777 w 6619"/>
                <a:gd name="T5" fmla="*/ 7 h 8061"/>
                <a:gd name="T6" fmla="*/ 3257 w 6619"/>
                <a:gd name="T7" fmla="*/ 84 h 8061"/>
                <a:gd name="T8" fmla="*/ 3735 w 6619"/>
                <a:gd name="T9" fmla="*/ 244 h 8061"/>
                <a:gd name="T10" fmla="*/ 4202 w 6619"/>
                <a:gd name="T11" fmla="*/ 480 h 8061"/>
                <a:gd name="T12" fmla="*/ 4650 w 6619"/>
                <a:gd name="T13" fmla="*/ 791 h 8061"/>
                <a:gd name="T14" fmla="*/ 5074 w 6619"/>
                <a:gd name="T15" fmla="*/ 1169 h 8061"/>
                <a:gd name="T16" fmla="*/ 5463 w 6619"/>
                <a:gd name="T17" fmla="*/ 1613 h 8061"/>
                <a:gd name="T18" fmla="*/ 5812 w 6619"/>
                <a:gd name="T19" fmla="*/ 2115 h 8061"/>
                <a:gd name="T20" fmla="*/ 6111 w 6619"/>
                <a:gd name="T21" fmla="*/ 2674 h 8061"/>
                <a:gd name="T22" fmla="*/ 6277 w 6619"/>
                <a:gd name="T23" fmla="*/ 3071 h 8061"/>
                <a:gd name="T24" fmla="*/ 6464 w 6619"/>
                <a:gd name="T25" fmla="*/ 3669 h 8061"/>
                <a:gd name="T26" fmla="*/ 6578 w 6619"/>
                <a:gd name="T27" fmla="*/ 4263 h 8061"/>
                <a:gd name="T28" fmla="*/ 6619 w 6619"/>
                <a:gd name="T29" fmla="*/ 4844 h 8061"/>
                <a:gd name="T30" fmla="*/ 6592 w 6619"/>
                <a:gd name="T31" fmla="*/ 5404 h 8061"/>
                <a:gd name="T32" fmla="*/ 6496 w 6619"/>
                <a:gd name="T33" fmla="*/ 5934 h 8061"/>
                <a:gd name="T34" fmla="*/ 6335 w 6619"/>
                <a:gd name="T35" fmla="*/ 6424 h 8061"/>
                <a:gd name="T36" fmla="*/ 6110 w 6619"/>
                <a:gd name="T37" fmla="*/ 6867 h 8061"/>
                <a:gd name="T38" fmla="*/ 5823 w 6619"/>
                <a:gd name="T39" fmla="*/ 7255 h 8061"/>
                <a:gd name="T40" fmla="*/ 5477 w 6619"/>
                <a:gd name="T41" fmla="*/ 7577 h 8061"/>
                <a:gd name="T42" fmla="*/ 5074 w 6619"/>
                <a:gd name="T43" fmla="*/ 7825 h 8061"/>
                <a:gd name="T44" fmla="*/ 4777 w 6619"/>
                <a:gd name="T45" fmla="*/ 7944 h 8061"/>
                <a:gd name="T46" fmla="*/ 4316 w 6619"/>
                <a:gd name="T47" fmla="*/ 8045 h 8061"/>
                <a:gd name="T48" fmla="*/ 3842 w 6619"/>
                <a:gd name="T49" fmla="*/ 8054 h 8061"/>
                <a:gd name="T50" fmla="*/ 3362 w 6619"/>
                <a:gd name="T51" fmla="*/ 7977 h 8061"/>
                <a:gd name="T52" fmla="*/ 2884 w 6619"/>
                <a:gd name="T53" fmla="*/ 7817 h 8061"/>
                <a:gd name="T54" fmla="*/ 2417 w 6619"/>
                <a:gd name="T55" fmla="*/ 7580 h 8061"/>
                <a:gd name="T56" fmla="*/ 1969 w 6619"/>
                <a:gd name="T57" fmla="*/ 7270 h 8061"/>
                <a:gd name="T58" fmla="*/ 1545 w 6619"/>
                <a:gd name="T59" fmla="*/ 6892 h 8061"/>
                <a:gd name="T60" fmla="*/ 1156 w 6619"/>
                <a:gd name="T61" fmla="*/ 6448 h 8061"/>
                <a:gd name="T62" fmla="*/ 807 w 6619"/>
                <a:gd name="T63" fmla="*/ 5945 h 8061"/>
                <a:gd name="T64" fmla="*/ 508 w 6619"/>
                <a:gd name="T65" fmla="*/ 5386 h 8061"/>
                <a:gd name="T66" fmla="*/ 342 w 6619"/>
                <a:gd name="T67" fmla="*/ 4990 h 8061"/>
                <a:gd name="T68" fmla="*/ 155 w 6619"/>
                <a:gd name="T69" fmla="*/ 4391 h 8061"/>
                <a:gd name="T70" fmla="*/ 41 w 6619"/>
                <a:gd name="T71" fmla="*/ 3798 h 8061"/>
                <a:gd name="T72" fmla="*/ 0 w 6619"/>
                <a:gd name="T73" fmla="*/ 3217 h 8061"/>
                <a:gd name="T74" fmla="*/ 27 w 6619"/>
                <a:gd name="T75" fmla="*/ 2657 h 8061"/>
                <a:gd name="T76" fmla="*/ 123 w 6619"/>
                <a:gd name="T77" fmla="*/ 2127 h 8061"/>
                <a:gd name="T78" fmla="*/ 284 w 6619"/>
                <a:gd name="T79" fmla="*/ 1636 h 8061"/>
                <a:gd name="T80" fmla="*/ 509 w 6619"/>
                <a:gd name="T81" fmla="*/ 1193 h 8061"/>
                <a:gd name="T82" fmla="*/ 794 w 6619"/>
                <a:gd name="T83" fmla="*/ 806 h 8061"/>
                <a:gd name="T84" fmla="*/ 1140 w 6619"/>
                <a:gd name="T85" fmla="*/ 484 h 8061"/>
                <a:gd name="T86" fmla="*/ 1545 w 6619"/>
                <a:gd name="T87" fmla="*/ 235 h 8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619" h="8061">
                  <a:moveTo>
                    <a:pt x="1617" y="202"/>
                  </a:moveTo>
                  <a:lnTo>
                    <a:pt x="1691" y="170"/>
                  </a:lnTo>
                  <a:lnTo>
                    <a:pt x="1842" y="116"/>
                  </a:lnTo>
                  <a:lnTo>
                    <a:pt x="1993" y="73"/>
                  </a:lnTo>
                  <a:lnTo>
                    <a:pt x="2148" y="39"/>
                  </a:lnTo>
                  <a:lnTo>
                    <a:pt x="2303" y="16"/>
                  </a:lnTo>
                  <a:lnTo>
                    <a:pt x="2460" y="3"/>
                  </a:lnTo>
                  <a:lnTo>
                    <a:pt x="2618" y="0"/>
                  </a:lnTo>
                  <a:lnTo>
                    <a:pt x="2777" y="7"/>
                  </a:lnTo>
                  <a:lnTo>
                    <a:pt x="2937" y="23"/>
                  </a:lnTo>
                  <a:lnTo>
                    <a:pt x="3098" y="49"/>
                  </a:lnTo>
                  <a:lnTo>
                    <a:pt x="3257" y="84"/>
                  </a:lnTo>
                  <a:lnTo>
                    <a:pt x="3418" y="128"/>
                  </a:lnTo>
                  <a:lnTo>
                    <a:pt x="3577" y="182"/>
                  </a:lnTo>
                  <a:lnTo>
                    <a:pt x="3735" y="244"/>
                  </a:lnTo>
                  <a:lnTo>
                    <a:pt x="3892" y="314"/>
                  </a:lnTo>
                  <a:lnTo>
                    <a:pt x="4048" y="393"/>
                  </a:lnTo>
                  <a:lnTo>
                    <a:pt x="4202" y="480"/>
                  </a:lnTo>
                  <a:lnTo>
                    <a:pt x="4354" y="576"/>
                  </a:lnTo>
                  <a:lnTo>
                    <a:pt x="4504" y="679"/>
                  </a:lnTo>
                  <a:lnTo>
                    <a:pt x="4650" y="791"/>
                  </a:lnTo>
                  <a:lnTo>
                    <a:pt x="4796" y="909"/>
                  </a:lnTo>
                  <a:lnTo>
                    <a:pt x="4937" y="1036"/>
                  </a:lnTo>
                  <a:lnTo>
                    <a:pt x="5074" y="1169"/>
                  </a:lnTo>
                  <a:lnTo>
                    <a:pt x="5208" y="1311"/>
                  </a:lnTo>
                  <a:lnTo>
                    <a:pt x="5337" y="1458"/>
                  </a:lnTo>
                  <a:lnTo>
                    <a:pt x="5463" y="1613"/>
                  </a:lnTo>
                  <a:lnTo>
                    <a:pt x="5585" y="1773"/>
                  </a:lnTo>
                  <a:lnTo>
                    <a:pt x="5700" y="1942"/>
                  </a:lnTo>
                  <a:lnTo>
                    <a:pt x="5812" y="2115"/>
                  </a:lnTo>
                  <a:lnTo>
                    <a:pt x="5917" y="2296"/>
                  </a:lnTo>
                  <a:lnTo>
                    <a:pt x="6016" y="2482"/>
                  </a:lnTo>
                  <a:lnTo>
                    <a:pt x="6111" y="2674"/>
                  </a:lnTo>
                  <a:lnTo>
                    <a:pt x="6155" y="2773"/>
                  </a:lnTo>
                  <a:lnTo>
                    <a:pt x="6198" y="2872"/>
                  </a:lnTo>
                  <a:lnTo>
                    <a:pt x="6277" y="3071"/>
                  </a:lnTo>
                  <a:lnTo>
                    <a:pt x="6347" y="3270"/>
                  </a:lnTo>
                  <a:lnTo>
                    <a:pt x="6411" y="3470"/>
                  </a:lnTo>
                  <a:lnTo>
                    <a:pt x="6464" y="3669"/>
                  </a:lnTo>
                  <a:lnTo>
                    <a:pt x="6510" y="3868"/>
                  </a:lnTo>
                  <a:lnTo>
                    <a:pt x="6548" y="4066"/>
                  </a:lnTo>
                  <a:lnTo>
                    <a:pt x="6578" y="4263"/>
                  </a:lnTo>
                  <a:lnTo>
                    <a:pt x="6598" y="4459"/>
                  </a:lnTo>
                  <a:lnTo>
                    <a:pt x="6613" y="4652"/>
                  </a:lnTo>
                  <a:lnTo>
                    <a:pt x="6619" y="4844"/>
                  </a:lnTo>
                  <a:lnTo>
                    <a:pt x="6618" y="5033"/>
                  </a:lnTo>
                  <a:lnTo>
                    <a:pt x="6609" y="5220"/>
                  </a:lnTo>
                  <a:lnTo>
                    <a:pt x="6592" y="5404"/>
                  </a:lnTo>
                  <a:lnTo>
                    <a:pt x="6567" y="5584"/>
                  </a:lnTo>
                  <a:lnTo>
                    <a:pt x="6535" y="5761"/>
                  </a:lnTo>
                  <a:lnTo>
                    <a:pt x="6496" y="5934"/>
                  </a:lnTo>
                  <a:lnTo>
                    <a:pt x="6449" y="6102"/>
                  </a:lnTo>
                  <a:lnTo>
                    <a:pt x="6396" y="6266"/>
                  </a:lnTo>
                  <a:lnTo>
                    <a:pt x="6335" y="6424"/>
                  </a:lnTo>
                  <a:lnTo>
                    <a:pt x="6267" y="6578"/>
                  </a:lnTo>
                  <a:lnTo>
                    <a:pt x="6193" y="6726"/>
                  </a:lnTo>
                  <a:lnTo>
                    <a:pt x="6110" y="6867"/>
                  </a:lnTo>
                  <a:lnTo>
                    <a:pt x="6022" y="7003"/>
                  </a:lnTo>
                  <a:lnTo>
                    <a:pt x="5926" y="7133"/>
                  </a:lnTo>
                  <a:lnTo>
                    <a:pt x="5823" y="7255"/>
                  </a:lnTo>
                  <a:lnTo>
                    <a:pt x="5716" y="7370"/>
                  </a:lnTo>
                  <a:lnTo>
                    <a:pt x="5600" y="7478"/>
                  </a:lnTo>
                  <a:lnTo>
                    <a:pt x="5477" y="7577"/>
                  </a:lnTo>
                  <a:lnTo>
                    <a:pt x="5349" y="7668"/>
                  </a:lnTo>
                  <a:lnTo>
                    <a:pt x="5215" y="7751"/>
                  </a:lnTo>
                  <a:lnTo>
                    <a:pt x="5074" y="7825"/>
                  </a:lnTo>
                  <a:lnTo>
                    <a:pt x="5002" y="7859"/>
                  </a:lnTo>
                  <a:lnTo>
                    <a:pt x="4928" y="7891"/>
                  </a:lnTo>
                  <a:lnTo>
                    <a:pt x="4777" y="7944"/>
                  </a:lnTo>
                  <a:lnTo>
                    <a:pt x="4626" y="7988"/>
                  </a:lnTo>
                  <a:lnTo>
                    <a:pt x="4472" y="8022"/>
                  </a:lnTo>
                  <a:lnTo>
                    <a:pt x="4316" y="8045"/>
                  </a:lnTo>
                  <a:lnTo>
                    <a:pt x="4159" y="8057"/>
                  </a:lnTo>
                  <a:lnTo>
                    <a:pt x="4001" y="8061"/>
                  </a:lnTo>
                  <a:lnTo>
                    <a:pt x="3842" y="8054"/>
                  </a:lnTo>
                  <a:lnTo>
                    <a:pt x="3682" y="8037"/>
                  </a:lnTo>
                  <a:lnTo>
                    <a:pt x="3521" y="8012"/>
                  </a:lnTo>
                  <a:lnTo>
                    <a:pt x="3362" y="7977"/>
                  </a:lnTo>
                  <a:lnTo>
                    <a:pt x="3201" y="7932"/>
                  </a:lnTo>
                  <a:lnTo>
                    <a:pt x="3042" y="7879"/>
                  </a:lnTo>
                  <a:lnTo>
                    <a:pt x="2884" y="7817"/>
                  </a:lnTo>
                  <a:lnTo>
                    <a:pt x="2727" y="7747"/>
                  </a:lnTo>
                  <a:lnTo>
                    <a:pt x="2571" y="7668"/>
                  </a:lnTo>
                  <a:lnTo>
                    <a:pt x="2417" y="7580"/>
                  </a:lnTo>
                  <a:lnTo>
                    <a:pt x="2265" y="7485"/>
                  </a:lnTo>
                  <a:lnTo>
                    <a:pt x="2115" y="7382"/>
                  </a:lnTo>
                  <a:lnTo>
                    <a:pt x="1969" y="7270"/>
                  </a:lnTo>
                  <a:lnTo>
                    <a:pt x="1824" y="7152"/>
                  </a:lnTo>
                  <a:lnTo>
                    <a:pt x="1682" y="7025"/>
                  </a:lnTo>
                  <a:lnTo>
                    <a:pt x="1545" y="6892"/>
                  </a:lnTo>
                  <a:lnTo>
                    <a:pt x="1411" y="6750"/>
                  </a:lnTo>
                  <a:lnTo>
                    <a:pt x="1282" y="6603"/>
                  </a:lnTo>
                  <a:lnTo>
                    <a:pt x="1156" y="6448"/>
                  </a:lnTo>
                  <a:lnTo>
                    <a:pt x="1034" y="6286"/>
                  </a:lnTo>
                  <a:lnTo>
                    <a:pt x="919" y="6119"/>
                  </a:lnTo>
                  <a:lnTo>
                    <a:pt x="807" y="5945"/>
                  </a:lnTo>
                  <a:lnTo>
                    <a:pt x="702" y="5764"/>
                  </a:lnTo>
                  <a:lnTo>
                    <a:pt x="603" y="5579"/>
                  </a:lnTo>
                  <a:lnTo>
                    <a:pt x="508" y="5386"/>
                  </a:lnTo>
                  <a:lnTo>
                    <a:pt x="464" y="5287"/>
                  </a:lnTo>
                  <a:lnTo>
                    <a:pt x="421" y="5189"/>
                  </a:lnTo>
                  <a:lnTo>
                    <a:pt x="342" y="4990"/>
                  </a:lnTo>
                  <a:lnTo>
                    <a:pt x="272" y="4791"/>
                  </a:lnTo>
                  <a:lnTo>
                    <a:pt x="210" y="4591"/>
                  </a:lnTo>
                  <a:lnTo>
                    <a:pt x="155" y="4391"/>
                  </a:lnTo>
                  <a:lnTo>
                    <a:pt x="109" y="4193"/>
                  </a:lnTo>
                  <a:lnTo>
                    <a:pt x="71" y="3995"/>
                  </a:lnTo>
                  <a:lnTo>
                    <a:pt x="41" y="3798"/>
                  </a:lnTo>
                  <a:lnTo>
                    <a:pt x="21" y="3602"/>
                  </a:lnTo>
                  <a:lnTo>
                    <a:pt x="6" y="3408"/>
                  </a:lnTo>
                  <a:lnTo>
                    <a:pt x="0" y="3217"/>
                  </a:lnTo>
                  <a:lnTo>
                    <a:pt x="1" y="3027"/>
                  </a:lnTo>
                  <a:lnTo>
                    <a:pt x="10" y="2840"/>
                  </a:lnTo>
                  <a:lnTo>
                    <a:pt x="27" y="2657"/>
                  </a:lnTo>
                  <a:lnTo>
                    <a:pt x="52" y="2476"/>
                  </a:lnTo>
                  <a:lnTo>
                    <a:pt x="84" y="2299"/>
                  </a:lnTo>
                  <a:lnTo>
                    <a:pt x="123" y="2127"/>
                  </a:lnTo>
                  <a:lnTo>
                    <a:pt x="170" y="1959"/>
                  </a:lnTo>
                  <a:lnTo>
                    <a:pt x="223" y="1795"/>
                  </a:lnTo>
                  <a:lnTo>
                    <a:pt x="284" y="1636"/>
                  </a:lnTo>
                  <a:lnTo>
                    <a:pt x="352" y="1483"/>
                  </a:lnTo>
                  <a:lnTo>
                    <a:pt x="426" y="1335"/>
                  </a:lnTo>
                  <a:lnTo>
                    <a:pt x="509" y="1193"/>
                  </a:lnTo>
                  <a:lnTo>
                    <a:pt x="597" y="1058"/>
                  </a:lnTo>
                  <a:lnTo>
                    <a:pt x="693" y="928"/>
                  </a:lnTo>
                  <a:lnTo>
                    <a:pt x="794" y="806"/>
                  </a:lnTo>
                  <a:lnTo>
                    <a:pt x="903" y="691"/>
                  </a:lnTo>
                  <a:lnTo>
                    <a:pt x="1019" y="583"/>
                  </a:lnTo>
                  <a:lnTo>
                    <a:pt x="1140" y="484"/>
                  </a:lnTo>
                  <a:lnTo>
                    <a:pt x="1269" y="393"/>
                  </a:lnTo>
                  <a:lnTo>
                    <a:pt x="1404" y="310"/>
                  </a:lnTo>
                  <a:lnTo>
                    <a:pt x="1545" y="235"/>
                  </a:lnTo>
                  <a:lnTo>
                    <a:pt x="1617" y="202"/>
                  </a:lnTo>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noProof="1"/>
            </a:p>
          </p:txBody>
        </p:sp>
        <p:sp>
          <p:nvSpPr>
            <p:cNvPr id="13" name="Freeform 51">
              <a:extLst>
                <a:ext uri="{FF2B5EF4-FFF2-40B4-BE49-F238E27FC236}">
                  <a16:creationId xmlns:a16="http://schemas.microsoft.com/office/drawing/2014/main" id="{AD4D516A-A5F4-0844-AD6F-83E11EB2B0B9}"/>
                </a:ext>
              </a:extLst>
            </p:cNvPr>
            <p:cNvSpPr>
              <a:spLocks/>
            </p:cNvSpPr>
            <p:nvPr/>
          </p:nvSpPr>
          <p:spPr bwMode="auto">
            <a:xfrm>
              <a:off x="4846638" y="1231900"/>
              <a:ext cx="2220913" cy="2705100"/>
            </a:xfrm>
            <a:custGeom>
              <a:avLst/>
              <a:gdLst>
                <a:gd name="T0" fmla="*/ 1188 w 5598"/>
                <a:gd name="T1" fmla="*/ 263 h 6817"/>
                <a:gd name="T2" fmla="*/ 862 w 5598"/>
                <a:gd name="T3" fmla="*/ 495 h 6817"/>
                <a:gd name="T4" fmla="*/ 586 w 5598"/>
                <a:gd name="T5" fmla="*/ 786 h 6817"/>
                <a:gd name="T6" fmla="*/ 361 w 5598"/>
                <a:gd name="T7" fmla="*/ 1129 h 6817"/>
                <a:gd name="T8" fmla="*/ 188 w 5598"/>
                <a:gd name="T9" fmla="*/ 1518 h 6817"/>
                <a:gd name="T10" fmla="*/ 70 w 5598"/>
                <a:gd name="T11" fmla="*/ 1944 h 6817"/>
                <a:gd name="T12" fmla="*/ 9 w 5598"/>
                <a:gd name="T13" fmla="*/ 2402 h 6817"/>
                <a:gd name="T14" fmla="*/ 6 w 5598"/>
                <a:gd name="T15" fmla="*/ 2882 h 6817"/>
                <a:gd name="T16" fmla="*/ 61 w 5598"/>
                <a:gd name="T17" fmla="*/ 3378 h 6817"/>
                <a:gd name="T18" fmla="*/ 178 w 5598"/>
                <a:gd name="T19" fmla="*/ 3882 h 6817"/>
                <a:gd name="T20" fmla="*/ 357 w 5598"/>
                <a:gd name="T21" fmla="*/ 4388 h 6817"/>
                <a:gd name="T22" fmla="*/ 510 w 5598"/>
                <a:gd name="T23" fmla="*/ 4718 h 6817"/>
                <a:gd name="T24" fmla="*/ 778 w 5598"/>
                <a:gd name="T25" fmla="*/ 5176 h 6817"/>
                <a:gd name="T26" fmla="*/ 1084 w 5598"/>
                <a:gd name="T27" fmla="*/ 5585 h 6817"/>
                <a:gd name="T28" fmla="*/ 1424 w 5598"/>
                <a:gd name="T29" fmla="*/ 5942 h 6817"/>
                <a:gd name="T30" fmla="*/ 1789 w 5598"/>
                <a:gd name="T31" fmla="*/ 6244 h 6817"/>
                <a:gd name="T32" fmla="*/ 2174 w 5598"/>
                <a:gd name="T33" fmla="*/ 6485 h 6817"/>
                <a:gd name="T34" fmla="*/ 2573 w 5598"/>
                <a:gd name="T35" fmla="*/ 6664 h 6817"/>
                <a:gd name="T36" fmla="*/ 2978 w 5598"/>
                <a:gd name="T37" fmla="*/ 6775 h 6817"/>
                <a:gd name="T38" fmla="*/ 3382 w 5598"/>
                <a:gd name="T39" fmla="*/ 6817 h 6817"/>
                <a:gd name="T40" fmla="*/ 3781 w 5598"/>
                <a:gd name="T41" fmla="*/ 6783 h 6817"/>
                <a:gd name="T42" fmla="*/ 4166 w 5598"/>
                <a:gd name="T43" fmla="*/ 6671 h 6817"/>
                <a:gd name="T44" fmla="*/ 4410 w 5598"/>
                <a:gd name="T45" fmla="*/ 6555 h 6817"/>
                <a:gd name="T46" fmla="*/ 4736 w 5598"/>
                <a:gd name="T47" fmla="*/ 6323 h 6817"/>
                <a:gd name="T48" fmla="*/ 5013 w 5598"/>
                <a:gd name="T49" fmla="*/ 6031 h 6817"/>
                <a:gd name="T50" fmla="*/ 5237 w 5598"/>
                <a:gd name="T51" fmla="*/ 5688 h 6817"/>
                <a:gd name="T52" fmla="*/ 5409 w 5598"/>
                <a:gd name="T53" fmla="*/ 5299 h 6817"/>
                <a:gd name="T54" fmla="*/ 5527 w 5598"/>
                <a:gd name="T55" fmla="*/ 4872 h 6817"/>
                <a:gd name="T56" fmla="*/ 5589 w 5598"/>
                <a:gd name="T57" fmla="*/ 4415 h 6817"/>
                <a:gd name="T58" fmla="*/ 5593 w 5598"/>
                <a:gd name="T59" fmla="*/ 3935 h 6817"/>
                <a:gd name="T60" fmla="*/ 5537 w 5598"/>
                <a:gd name="T61" fmla="*/ 3440 h 6817"/>
                <a:gd name="T62" fmla="*/ 5421 w 5598"/>
                <a:gd name="T63" fmla="*/ 2935 h 6817"/>
                <a:gd name="T64" fmla="*/ 5241 w 5598"/>
                <a:gd name="T65" fmla="*/ 2429 h 6817"/>
                <a:gd name="T66" fmla="*/ 5088 w 5598"/>
                <a:gd name="T67" fmla="*/ 2100 h 6817"/>
                <a:gd name="T68" fmla="*/ 4819 w 5598"/>
                <a:gd name="T69" fmla="*/ 1641 h 6817"/>
                <a:gd name="T70" fmla="*/ 4514 w 5598"/>
                <a:gd name="T71" fmla="*/ 1233 h 6817"/>
                <a:gd name="T72" fmla="*/ 4174 w 5598"/>
                <a:gd name="T73" fmla="*/ 875 h 6817"/>
                <a:gd name="T74" fmla="*/ 3808 w 5598"/>
                <a:gd name="T75" fmla="*/ 574 h 6817"/>
                <a:gd name="T76" fmla="*/ 3423 w 5598"/>
                <a:gd name="T77" fmla="*/ 332 h 6817"/>
                <a:gd name="T78" fmla="*/ 3026 w 5598"/>
                <a:gd name="T79" fmla="*/ 153 h 6817"/>
                <a:gd name="T80" fmla="*/ 2620 w 5598"/>
                <a:gd name="T81" fmla="*/ 42 h 6817"/>
                <a:gd name="T82" fmla="*/ 2215 w 5598"/>
                <a:gd name="T83" fmla="*/ 0 h 6817"/>
                <a:gd name="T84" fmla="*/ 1818 w 5598"/>
                <a:gd name="T85" fmla="*/ 34 h 6817"/>
                <a:gd name="T86" fmla="*/ 1431 w 5598"/>
                <a:gd name="T87" fmla="*/ 145 h 6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98" h="6817">
                  <a:moveTo>
                    <a:pt x="1369" y="173"/>
                  </a:moveTo>
                  <a:lnTo>
                    <a:pt x="1307" y="200"/>
                  </a:lnTo>
                  <a:lnTo>
                    <a:pt x="1188" y="263"/>
                  </a:lnTo>
                  <a:lnTo>
                    <a:pt x="1074" y="333"/>
                  </a:lnTo>
                  <a:lnTo>
                    <a:pt x="965" y="411"/>
                  </a:lnTo>
                  <a:lnTo>
                    <a:pt x="862" y="495"/>
                  </a:lnTo>
                  <a:lnTo>
                    <a:pt x="764" y="586"/>
                  </a:lnTo>
                  <a:lnTo>
                    <a:pt x="672" y="683"/>
                  </a:lnTo>
                  <a:lnTo>
                    <a:pt x="586" y="786"/>
                  </a:lnTo>
                  <a:lnTo>
                    <a:pt x="505" y="895"/>
                  </a:lnTo>
                  <a:lnTo>
                    <a:pt x="429" y="1010"/>
                  </a:lnTo>
                  <a:lnTo>
                    <a:pt x="361" y="1129"/>
                  </a:lnTo>
                  <a:lnTo>
                    <a:pt x="297" y="1255"/>
                  </a:lnTo>
                  <a:lnTo>
                    <a:pt x="240" y="1384"/>
                  </a:lnTo>
                  <a:lnTo>
                    <a:pt x="188" y="1518"/>
                  </a:lnTo>
                  <a:lnTo>
                    <a:pt x="143" y="1657"/>
                  </a:lnTo>
                  <a:lnTo>
                    <a:pt x="104" y="1799"/>
                  </a:lnTo>
                  <a:lnTo>
                    <a:pt x="70" y="1944"/>
                  </a:lnTo>
                  <a:lnTo>
                    <a:pt x="44" y="2093"/>
                  </a:lnTo>
                  <a:lnTo>
                    <a:pt x="24" y="2246"/>
                  </a:lnTo>
                  <a:lnTo>
                    <a:pt x="9" y="2402"/>
                  </a:lnTo>
                  <a:lnTo>
                    <a:pt x="2" y="2560"/>
                  </a:lnTo>
                  <a:lnTo>
                    <a:pt x="0" y="2720"/>
                  </a:lnTo>
                  <a:lnTo>
                    <a:pt x="6" y="2882"/>
                  </a:lnTo>
                  <a:lnTo>
                    <a:pt x="17" y="3046"/>
                  </a:lnTo>
                  <a:lnTo>
                    <a:pt x="35" y="3211"/>
                  </a:lnTo>
                  <a:lnTo>
                    <a:pt x="61" y="3378"/>
                  </a:lnTo>
                  <a:lnTo>
                    <a:pt x="92" y="3545"/>
                  </a:lnTo>
                  <a:lnTo>
                    <a:pt x="131" y="3714"/>
                  </a:lnTo>
                  <a:lnTo>
                    <a:pt x="178" y="3882"/>
                  </a:lnTo>
                  <a:lnTo>
                    <a:pt x="230" y="4051"/>
                  </a:lnTo>
                  <a:lnTo>
                    <a:pt x="291" y="4219"/>
                  </a:lnTo>
                  <a:lnTo>
                    <a:pt x="357" y="4388"/>
                  </a:lnTo>
                  <a:lnTo>
                    <a:pt x="393" y="4472"/>
                  </a:lnTo>
                  <a:lnTo>
                    <a:pt x="431" y="4555"/>
                  </a:lnTo>
                  <a:lnTo>
                    <a:pt x="510" y="4718"/>
                  </a:lnTo>
                  <a:lnTo>
                    <a:pt x="595" y="4875"/>
                  </a:lnTo>
                  <a:lnTo>
                    <a:pt x="683" y="5028"/>
                  </a:lnTo>
                  <a:lnTo>
                    <a:pt x="778" y="5176"/>
                  </a:lnTo>
                  <a:lnTo>
                    <a:pt x="877" y="5317"/>
                  </a:lnTo>
                  <a:lnTo>
                    <a:pt x="978" y="5454"/>
                  </a:lnTo>
                  <a:lnTo>
                    <a:pt x="1084" y="5585"/>
                  </a:lnTo>
                  <a:lnTo>
                    <a:pt x="1194" y="5710"/>
                  </a:lnTo>
                  <a:lnTo>
                    <a:pt x="1307" y="5829"/>
                  </a:lnTo>
                  <a:lnTo>
                    <a:pt x="1424" y="5942"/>
                  </a:lnTo>
                  <a:lnTo>
                    <a:pt x="1543" y="6049"/>
                  </a:lnTo>
                  <a:lnTo>
                    <a:pt x="1665" y="6149"/>
                  </a:lnTo>
                  <a:lnTo>
                    <a:pt x="1789" y="6244"/>
                  </a:lnTo>
                  <a:lnTo>
                    <a:pt x="1916" y="6331"/>
                  </a:lnTo>
                  <a:lnTo>
                    <a:pt x="2044" y="6411"/>
                  </a:lnTo>
                  <a:lnTo>
                    <a:pt x="2174" y="6485"/>
                  </a:lnTo>
                  <a:lnTo>
                    <a:pt x="2306" y="6552"/>
                  </a:lnTo>
                  <a:lnTo>
                    <a:pt x="2438" y="6612"/>
                  </a:lnTo>
                  <a:lnTo>
                    <a:pt x="2573" y="6664"/>
                  </a:lnTo>
                  <a:lnTo>
                    <a:pt x="2707" y="6709"/>
                  </a:lnTo>
                  <a:lnTo>
                    <a:pt x="2842" y="6745"/>
                  </a:lnTo>
                  <a:lnTo>
                    <a:pt x="2978" y="6775"/>
                  </a:lnTo>
                  <a:lnTo>
                    <a:pt x="3112" y="6797"/>
                  </a:lnTo>
                  <a:lnTo>
                    <a:pt x="3247" y="6810"/>
                  </a:lnTo>
                  <a:lnTo>
                    <a:pt x="3382" y="6817"/>
                  </a:lnTo>
                  <a:lnTo>
                    <a:pt x="3517" y="6814"/>
                  </a:lnTo>
                  <a:lnTo>
                    <a:pt x="3649" y="6802"/>
                  </a:lnTo>
                  <a:lnTo>
                    <a:pt x="3781" y="6783"/>
                  </a:lnTo>
                  <a:lnTo>
                    <a:pt x="3911" y="6754"/>
                  </a:lnTo>
                  <a:lnTo>
                    <a:pt x="4040" y="6718"/>
                  </a:lnTo>
                  <a:lnTo>
                    <a:pt x="4166" y="6671"/>
                  </a:lnTo>
                  <a:lnTo>
                    <a:pt x="4228" y="6645"/>
                  </a:lnTo>
                  <a:lnTo>
                    <a:pt x="4291" y="6617"/>
                  </a:lnTo>
                  <a:lnTo>
                    <a:pt x="4410" y="6555"/>
                  </a:lnTo>
                  <a:lnTo>
                    <a:pt x="4524" y="6483"/>
                  </a:lnTo>
                  <a:lnTo>
                    <a:pt x="4633" y="6407"/>
                  </a:lnTo>
                  <a:lnTo>
                    <a:pt x="4736" y="6323"/>
                  </a:lnTo>
                  <a:lnTo>
                    <a:pt x="4834" y="6232"/>
                  </a:lnTo>
                  <a:lnTo>
                    <a:pt x="4926" y="6135"/>
                  </a:lnTo>
                  <a:lnTo>
                    <a:pt x="5013" y="6031"/>
                  </a:lnTo>
                  <a:lnTo>
                    <a:pt x="5093" y="5922"/>
                  </a:lnTo>
                  <a:lnTo>
                    <a:pt x="5168" y="5807"/>
                  </a:lnTo>
                  <a:lnTo>
                    <a:pt x="5237" y="5688"/>
                  </a:lnTo>
                  <a:lnTo>
                    <a:pt x="5300" y="5562"/>
                  </a:lnTo>
                  <a:lnTo>
                    <a:pt x="5357" y="5432"/>
                  </a:lnTo>
                  <a:lnTo>
                    <a:pt x="5409" y="5299"/>
                  </a:lnTo>
                  <a:lnTo>
                    <a:pt x="5455" y="5160"/>
                  </a:lnTo>
                  <a:lnTo>
                    <a:pt x="5493" y="5019"/>
                  </a:lnTo>
                  <a:lnTo>
                    <a:pt x="5527" y="4872"/>
                  </a:lnTo>
                  <a:lnTo>
                    <a:pt x="5554" y="4723"/>
                  </a:lnTo>
                  <a:lnTo>
                    <a:pt x="5575" y="4570"/>
                  </a:lnTo>
                  <a:lnTo>
                    <a:pt x="5589" y="4415"/>
                  </a:lnTo>
                  <a:lnTo>
                    <a:pt x="5597" y="4258"/>
                  </a:lnTo>
                  <a:lnTo>
                    <a:pt x="5598" y="4097"/>
                  </a:lnTo>
                  <a:lnTo>
                    <a:pt x="5593" y="3935"/>
                  </a:lnTo>
                  <a:lnTo>
                    <a:pt x="5580" y="3772"/>
                  </a:lnTo>
                  <a:lnTo>
                    <a:pt x="5562" y="3606"/>
                  </a:lnTo>
                  <a:lnTo>
                    <a:pt x="5537" y="3440"/>
                  </a:lnTo>
                  <a:lnTo>
                    <a:pt x="5505" y="3272"/>
                  </a:lnTo>
                  <a:lnTo>
                    <a:pt x="5466" y="3103"/>
                  </a:lnTo>
                  <a:lnTo>
                    <a:pt x="5421" y="2935"/>
                  </a:lnTo>
                  <a:lnTo>
                    <a:pt x="5368" y="2766"/>
                  </a:lnTo>
                  <a:lnTo>
                    <a:pt x="5308" y="2598"/>
                  </a:lnTo>
                  <a:lnTo>
                    <a:pt x="5241" y="2429"/>
                  </a:lnTo>
                  <a:lnTo>
                    <a:pt x="5204" y="2346"/>
                  </a:lnTo>
                  <a:lnTo>
                    <a:pt x="5167" y="2262"/>
                  </a:lnTo>
                  <a:lnTo>
                    <a:pt x="5088" y="2100"/>
                  </a:lnTo>
                  <a:lnTo>
                    <a:pt x="5003" y="1942"/>
                  </a:lnTo>
                  <a:lnTo>
                    <a:pt x="4914" y="1789"/>
                  </a:lnTo>
                  <a:lnTo>
                    <a:pt x="4819" y="1641"/>
                  </a:lnTo>
                  <a:lnTo>
                    <a:pt x="4722" y="1500"/>
                  </a:lnTo>
                  <a:lnTo>
                    <a:pt x="4620" y="1364"/>
                  </a:lnTo>
                  <a:lnTo>
                    <a:pt x="4514" y="1233"/>
                  </a:lnTo>
                  <a:lnTo>
                    <a:pt x="4403" y="1107"/>
                  </a:lnTo>
                  <a:lnTo>
                    <a:pt x="4291" y="988"/>
                  </a:lnTo>
                  <a:lnTo>
                    <a:pt x="4174" y="875"/>
                  </a:lnTo>
                  <a:lnTo>
                    <a:pt x="4055" y="769"/>
                  </a:lnTo>
                  <a:lnTo>
                    <a:pt x="3933" y="668"/>
                  </a:lnTo>
                  <a:lnTo>
                    <a:pt x="3808" y="574"/>
                  </a:lnTo>
                  <a:lnTo>
                    <a:pt x="3683" y="486"/>
                  </a:lnTo>
                  <a:lnTo>
                    <a:pt x="3553" y="406"/>
                  </a:lnTo>
                  <a:lnTo>
                    <a:pt x="3423" y="332"/>
                  </a:lnTo>
                  <a:lnTo>
                    <a:pt x="3291" y="266"/>
                  </a:lnTo>
                  <a:lnTo>
                    <a:pt x="3159" y="206"/>
                  </a:lnTo>
                  <a:lnTo>
                    <a:pt x="3026" y="153"/>
                  </a:lnTo>
                  <a:lnTo>
                    <a:pt x="2891" y="109"/>
                  </a:lnTo>
                  <a:lnTo>
                    <a:pt x="2756" y="72"/>
                  </a:lnTo>
                  <a:lnTo>
                    <a:pt x="2620" y="42"/>
                  </a:lnTo>
                  <a:lnTo>
                    <a:pt x="2485" y="20"/>
                  </a:lnTo>
                  <a:lnTo>
                    <a:pt x="2350" y="7"/>
                  </a:lnTo>
                  <a:lnTo>
                    <a:pt x="2215" y="0"/>
                  </a:lnTo>
                  <a:lnTo>
                    <a:pt x="2082" y="3"/>
                  </a:lnTo>
                  <a:lnTo>
                    <a:pt x="1948" y="14"/>
                  </a:lnTo>
                  <a:lnTo>
                    <a:pt x="1818" y="34"/>
                  </a:lnTo>
                  <a:lnTo>
                    <a:pt x="1687" y="62"/>
                  </a:lnTo>
                  <a:lnTo>
                    <a:pt x="1558" y="99"/>
                  </a:lnTo>
                  <a:lnTo>
                    <a:pt x="1431" y="145"/>
                  </a:lnTo>
                  <a:lnTo>
                    <a:pt x="1369" y="173"/>
                  </a:ln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noProof="1"/>
            </a:p>
          </p:txBody>
        </p:sp>
        <p:sp>
          <p:nvSpPr>
            <p:cNvPr id="14" name="Freeform 52">
              <a:extLst>
                <a:ext uri="{FF2B5EF4-FFF2-40B4-BE49-F238E27FC236}">
                  <a16:creationId xmlns:a16="http://schemas.microsoft.com/office/drawing/2014/main" id="{9AE68C91-FAA5-624D-8D04-BDAF26FC56E6}"/>
                </a:ext>
              </a:extLst>
            </p:cNvPr>
            <p:cNvSpPr>
              <a:spLocks/>
            </p:cNvSpPr>
            <p:nvPr/>
          </p:nvSpPr>
          <p:spPr bwMode="auto">
            <a:xfrm>
              <a:off x="5072063" y="1506538"/>
              <a:ext cx="1770063" cy="2155825"/>
            </a:xfrm>
            <a:custGeom>
              <a:avLst/>
              <a:gdLst>
                <a:gd name="T0" fmla="*/ 1141 w 4461"/>
                <a:gd name="T1" fmla="*/ 114 h 5429"/>
                <a:gd name="T2" fmla="*/ 1344 w 4461"/>
                <a:gd name="T3" fmla="*/ 49 h 5429"/>
                <a:gd name="T4" fmla="*/ 1553 w 4461"/>
                <a:gd name="T5" fmla="*/ 10 h 5429"/>
                <a:gd name="T6" fmla="*/ 1765 w 4461"/>
                <a:gd name="T7" fmla="*/ 0 h 5429"/>
                <a:gd name="T8" fmla="*/ 1981 w 4461"/>
                <a:gd name="T9" fmla="*/ 15 h 5429"/>
                <a:gd name="T10" fmla="*/ 2250 w 4461"/>
                <a:gd name="T11" fmla="*/ 70 h 5429"/>
                <a:gd name="T12" fmla="*/ 2677 w 4461"/>
                <a:gd name="T13" fmla="*/ 237 h 5429"/>
                <a:gd name="T14" fmla="*/ 3085 w 4461"/>
                <a:gd name="T15" fmla="*/ 493 h 5429"/>
                <a:gd name="T16" fmla="*/ 3465 w 4461"/>
                <a:gd name="T17" fmla="*/ 833 h 5429"/>
                <a:gd name="T18" fmla="*/ 3803 w 4461"/>
                <a:gd name="T19" fmla="*/ 1250 h 5429"/>
                <a:gd name="T20" fmla="*/ 4087 w 4461"/>
                <a:gd name="T21" fmla="*/ 1735 h 5429"/>
                <a:gd name="T22" fmla="*/ 4205 w 4461"/>
                <a:gd name="T23" fmla="*/ 2001 h 5429"/>
                <a:gd name="T24" fmla="*/ 4372 w 4461"/>
                <a:gd name="T25" fmla="*/ 2539 h 5429"/>
                <a:gd name="T26" fmla="*/ 4452 w 4461"/>
                <a:gd name="T27" fmla="*/ 3069 h 5429"/>
                <a:gd name="T28" fmla="*/ 4448 w 4461"/>
                <a:gd name="T29" fmla="*/ 3578 h 5429"/>
                <a:gd name="T30" fmla="*/ 4363 w 4461"/>
                <a:gd name="T31" fmla="*/ 4054 h 5429"/>
                <a:gd name="T32" fmla="*/ 4200 w 4461"/>
                <a:gd name="T33" fmla="*/ 4482 h 5429"/>
                <a:gd name="T34" fmla="*/ 4058 w 4461"/>
                <a:gd name="T35" fmla="*/ 4718 h 5429"/>
                <a:gd name="T36" fmla="*/ 3925 w 4461"/>
                <a:gd name="T37" fmla="*/ 4886 h 5429"/>
                <a:gd name="T38" fmla="*/ 3773 w 4461"/>
                <a:gd name="T39" fmla="*/ 5036 h 5429"/>
                <a:gd name="T40" fmla="*/ 3605 w 4461"/>
                <a:gd name="T41" fmla="*/ 5165 h 5429"/>
                <a:gd name="T42" fmla="*/ 3419 w 4461"/>
                <a:gd name="T43" fmla="*/ 5271 h 5429"/>
                <a:gd name="T44" fmla="*/ 3321 w 4461"/>
                <a:gd name="T45" fmla="*/ 5315 h 5429"/>
                <a:gd name="T46" fmla="*/ 3117 w 4461"/>
                <a:gd name="T47" fmla="*/ 5381 h 5429"/>
                <a:gd name="T48" fmla="*/ 2909 w 4461"/>
                <a:gd name="T49" fmla="*/ 5419 h 5429"/>
                <a:gd name="T50" fmla="*/ 2696 w 4461"/>
                <a:gd name="T51" fmla="*/ 5429 h 5429"/>
                <a:gd name="T52" fmla="*/ 2481 w 4461"/>
                <a:gd name="T53" fmla="*/ 5414 h 5429"/>
                <a:gd name="T54" fmla="*/ 2213 w 4461"/>
                <a:gd name="T55" fmla="*/ 5359 h 5429"/>
                <a:gd name="T56" fmla="*/ 1786 w 4461"/>
                <a:gd name="T57" fmla="*/ 5193 h 5429"/>
                <a:gd name="T58" fmla="*/ 1377 w 4461"/>
                <a:gd name="T59" fmla="*/ 4935 h 5429"/>
                <a:gd name="T60" fmla="*/ 997 w 4461"/>
                <a:gd name="T61" fmla="*/ 4596 h 5429"/>
                <a:gd name="T62" fmla="*/ 659 w 4461"/>
                <a:gd name="T63" fmla="*/ 4180 h 5429"/>
                <a:gd name="T64" fmla="*/ 375 w 4461"/>
                <a:gd name="T65" fmla="*/ 3694 h 5429"/>
                <a:gd name="T66" fmla="*/ 257 w 4461"/>
                <a:gd name="T67" fmla="*/ 3428 h 5429"/>
                <a:gd name="T68" fmla="*/ 90 w 4461"/>
                <a:gd name="T69" fmla="*/ 2891 h 5429"/>
                <a:gd name="T70" fmla="*/ 9 w 4461"/>
                <a:gd name="T71" fmla="*/ 2361 h 5429"/>
                <a:gd name="T72" fmla="*/ 13 w 4461"/>
                <a:gd name="T73" fmla="*/ 1851 h 5429"/>
                <a:gd name="T74" fmla="*/ 99 w 4461"/>
                <a:gd name="T75" fmla="*/ 1375 h 5429"/>
                <a:gd name="T76" fmla="*/ 263 w 4461"/>
                <a:gd name="T77" fmla="*/ 947 h 5429"/>
                <a:gd name="T78" fmla="*/ 405 w 4461"/>
                <a:gd name="T79" fmla="*/ 711 h 5429"/>
                <a:gd name="T80" fmla="*/ 537 w 4461"/>
                <a:gd name="T81" fmla="*/ 543 h 5429"/>
                <a:gd name="T82" fmla="*/ 688 w 4461"/>
                <a:gd name="T83" fmla="*/ 392 h 5429"/>
                <a:gd name="T84" fmla="*/ 857 w 4461"/>
                <a:gd name="T85" fmla="*/ 264 h 5429"/>
                <a:gd name="T86" fmla="*/ 1042 w 4461"/>
                <a:gd name="T87" fmla="*/ 158 h 5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61" h="5429">
                  <a:moveTo>
                    <a:pt x="1091" y="136"/>
                  </a:moveTo>
                  <a:lnTo>
                    <a:pt x="1141" y="114"/>
                  </a:lnTo>
                  <a:lnTo>
                    <a:pt x="1242" y="77"/>
                  </a:lnTo>
                  <a:lnTo>
                    <a:pt x="1344" y="49"/>
                  </a:lnTo>
                  <a:lnTo>
                    <a:pt x="1448" y="26"/>
                  </a:lnTo>
                  <a:lnTo>
                    <a:pt x="1553" y="10"/>
                  </a:lnTo>
                  <a:lnTo>
                    <a:pt x="1659" y="2"/>
                  </a:lnTo>
                  <a:lnTo>
                    <a:pt x="1765" y="0"/>
                  </a:lnTo>
                  <a:lnTo>
                    <a:pt x="1873" y="5"/>
                  </a:lnTo>
                  <a:lnTo>
                    <a:pt x="1981" y="15"/>
                  </a:lnTo>
                  <a:lnTo>
                    <a:pt x="2088" y="32"/>
                  </a:lnTo>
                  <a:lnTo>
                    <a:pt x="2250" y="70"/>
                  </a:lnTo>
                  <a:lnTo>
                    <a:pt x="2464" y="141"/>
                  </a:lnTo>
                  <a:lnTo>
                    <a:pt x="2677" y="237"/>
                  </a:lnTo>
                  <a:lnTo>
                    <a:pt x="2884" y="354"/>
                  </a:lnTo>
                  <a:lnTo>
                    <a:pt x="3085" y="493"/>
                  </a:lnTo>
                  <a:lnTo>
                    <a:pt x="3279" y="653"/>
                  </a:lnTo>
                  <a:lnTo>
                    <a:pt x="3465" y="833"/>
                  </a:lnTo>
                  <a:lnTo>
                    <a:pt x="3640" y="1033"/>
                  </a:lnTo>
                  <a:lnTo>
                    <a:pt x="3803" y="1250"/>
                  </a:lnTo>
                  <a:lnTo>
                    <a:pt x="3953" y="1485"/>
                  </a:lnTo>
                  <a:lnTo>
                    <a:pt x="4087" y="1735"/>
                  </a:lnTo>
                  <a:lnTo>
                    <a:pt x="4148" y="1867"/>
                  </a:lnTo>
                  <a:lnTo>
                    <a:pt x="4205" y="2001"/>
                  </a:lnTo>
                  <a:lnTo>
                    <a:pt x="4299" y="2269"/>
                  </a:lnTo>
                  <a:lnTo>
                    <a:pt x="4372" y="2539"/>
                  </a:lnTo>
                  <a:lnTo>
                    <a:pt x="4424" y="2804"/>
                  </a:lnTo>
                  <a:lnTo>
                    <a:pt x="4452" y="3069"/>
                  </a:lnTo>
                  <a:lnTo>
                    <a:pt x="4461" y="3327"/>
                  </a:lnTo>
                  <a:lnTo>
                    <a:pt x="4448" y="3578"/>
                  </a:lnTo>
                  <a:lnTo>
                    <a:pt x="4416" y="3822"/>
                  </a:lnTo>
                  <a:lnTo>
                    <a:pt x="4363" y="4054"/>
                  </a:lnTo>
                  <a:lnTo>
                    <a:pt x="4290" y="4274"/>
                  </a:lnTo>
                  <a:lnTo>
                    <a:pt x="4200" y="4482"/>
                  </a:lnTo>
                  <a:lnTo>
                    <a:pt x="4118" y="4626"/>
                  </a:lnTo>
                  <a:lnTo>
                    <a:pt x="4058" y="4718"/>
                  </a:lnTo>
                  <a:lnTo>
                    <a:pt x="3993" y="4804"/>
                  </a:lnTo>
                  <a:lnTo>
                    <a:pt x="3925" y="4886"/>
                  </a:lnTo>
                  <a:lnTo>
                    <a:pt x="3851" y="4964"/>
                  </a:lnTo>
                  <a:lnTo>
                    <a:pt x="3773" y="5036"/>
                  </a:lnTo>
                  <a:lnTo>
                    <a:pt x="3691" y="5104"/>
                  </a:lnTo>
                  <a:lnTo>
                    <a:pt x="3605" y="5165"/>
                  </a:lnTo>
                  <a:lnTo>
                    <a:pt x="3514" y="5220"/>
                  </a:lnTo>
                  <a:lnTo>
                    <a:pt x="3419" y="5271"/>
                  </a:lnTo>
                  <a:lnTo>
                    <a:pt x="3370" y="5293"/>
                  </a:lnTo>
                  <a:lnTo>
                    <a:pt x="3321" y="5315"/>
                  </a:lnTo>
                  <a:lnTo>
                    <a:pt x="3220" y="5351"/>
                  </a:lnTo>
                  <a:lnTo>
                    <a:pt x="3117" y="5381"/>
                  </a:lnTo>
                  <a:lnTo>
                    <a:pt x="3014" y="5403"/>
                  </a:lnTo>
                  <a:lnTo>
                    <a:pt x="2909" y="5419"/>
                  </a:lnTo>
                  <a:lnTo>
                    <a:pt x="2802" y="5428"/>
                  </a:lnTo>
                  <a:lnTo>
                    <a:pt x="2696" y="5429"/>
                  </a:lnTo>
                  <a:lnTo>
                    <a:pt x="2588" y="5425"/>
                  </a:lnTo>
                  <a:lnTo>
                    <a:pt x="2481" y="5414"/>
                  </a:lnTo>
                  <a:lnTo>
                    <a:pt x="2373" y="5397"/>
                  </a:lnTo>
                  <a:lnTo>
                    <a:pt x="2213" y="5359"/>
                  </a:lnTo>
                  <a:lnTo>
                    <a:pt x="1997" y="5288"/>
                  </a:lnTo>
                  <a:lnTo>
                    <a:pt x="1786" y="5193"/>
                  </a:lnTo>
                  <a:lnTo>
                    <a:pt x="1579" y="5075"/>
                  </a:lnTo>
                  <a:lnTo>
                    <a:pt x="1377" y="4935"/>
                  </a:lnTo>
                  <a:lnTo>
                    <a:pt x="1182" y="4776"/>
                  </a:lnTo>
                  <a:lnTo>
                    <a:pt x="997" y="4596"/>
                  </a:lnTo>
                  <a:lnTo>
                    <a:pt x="822" y="4396"/>
                  </a:lnTo>
                  <a:lnTo>
                    <a:pt x="659" y="4180"/>
                  </a:lnTo>
                  <a:lnTo>
                    <a:pt x="509" y="3945"/>
                  </a:lnTo>
                  <a:lnTo>
                    <a:pt x="375" y="3694"/>
                  </a:lnTo>
                  <a:lnTo>
                    <a:pt x="314" y="3561"/>
                  </a:lnTo>
                  <a:lnTo>
                    <a:pt x="257" y="3428"/>
                  </a:lnTo>
                  <a:lnTo>
                    <a:pt x="162" y="3160"/>
                  </a:lnTo>
                  <a:lnTo>
                    <a:pt x="90" y="2891"/>
                  </a:lnTo>
                  <a:lnTo>
                    <a:pt x="39" y="2624"/>
                  </a:lnTo>
                  <a:lnTo>
                    <a:pt x="9" y="2361"/>
                  </a:lnTo>
                  <a:lnTo>
                    <a:pt x="0" y="2102"/>
                  </a:lnTo>
                  <a:lnTo>
                    <a:pt x="13" y="1851"/>
                  </a:lnTo>
                  <a:lnTo>
                    <a:pt x="45" y="1608"/>
                  </a:lnTo>
                  <a:lnTo>
                    <a:pt x="99" y="1375"/>
                  </a:lnTo>
                  <a:lnTo>
                    <a:pt x="171" y="1155"/>
                  </a:lnTo>
                  <a:lnTo>
                    <a:pt x="263" y="947"/>
                  </a:lnTo>
                  <a:lnTo>
                    <a:pt x="344" y="803"/>
                  </a:lnTo>
                  <a:lnTo>
                    <a:pt x="405" y="711"/>
                  </a:lnTo>
                  <a:lnTo>
                    <a:pt x="468" y="624"/>
                  </a:lnTo>
                  <a:lnTo>
                    <a:pt x="537" y="543"/>
                  </a:lnTo>
                  <a:lnTo>
                    <a:pt x="611" y="465"/>
                  </a:lnTo>
                  <a:lnTo>
                    <a:pt x="688" y="392"/>
                  </a:lnTo>
                  <a:lnTo>
                    <a:pt x="770" y="325"/>
                  </a:lnTo>
                  <a:lnTo>
                    <a:pt x="857" y="264"/>
                  </a:lnTo>
                  <a:lnTo>
                    <a:pt x="948" y="208"/>
                  </a:lnTo>
                  <a:lnTo>
                    <a:pt x="1042" y="158"/>
                  </a:lnTo>
                  <a:lnTo>
                    <a:pt x="1091" y="136"/>
                  </a:lnTo>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noProof="1"/>
            </a:p>
          </p:txBody>
        </p:sp>
        <p:sp>
          <p:nvSpPr>
            <p:cNvPr id="15" name="Freeform 53">
              <a:extLst>
                <a:ext uri="{FF2B5EF4-FFF2-40B4-BE49-F238E27FC236}">
                  <a16:creationId xmlns:a16="http://schemas.microsoft.com/office/drawing/2014/main" id="{2DA6426E-24B3-BE4E-80ED-93D61332B48A}"/>
                </a:ext>
              </a:extLst>
            </p:cNvPr>
            <p:cNvSpPr>
              <a:spLocks/>
            </p:cNvSpPr>
            <p:nvPr/>
          </p:nvSpPr>
          <p:spPr bwMode="auto">
            <a:xfrm>
              <a:off x="5254625" y="1730375"/>
              <a:ext cx="1403350" cy="1708150"/>
            </a:xfrm>
            <a:custGeom>
              <a:avLst/>
              <a:gdLst>
                <a:gd name="T0" fmla="*/ 787 w 3536"/>
                <a:gd name="T1" fmla="*/ 145 h 4305"/>
                <a:gd name="T2" fmla="*/ 513 w 3536"/>
                <a:gd name="T3" fmla="*/ 340 h 4305"/>
                <a:gd name="T4" fmla="*/ 294 w 3536"/>
                <a:gd name="T5" fmla="*/ 600 h 4305"/>
                <a:gd name="T6" fmla="*/ 135 w 3536"/>
                <a:gd name="T7" fmla="*/ 915 h 4305"/>
                <a:gd name="T8" fmla="*/ 35 w 3536"/>
                <a:gd name="T9" fmla="*/ 1274 h 4305"/>
                <a:gd name="T10" fmla="*/ 0 w 3536"/>
                <a:gd name="T11" fmla="*/ 1667 h 4305"/>
                <a:gd name="T12" fmla="*/ 30 w 3536"/>
                <a:gd name="T13" fmla="*/ 2080 h 4305"/>
                <a:gd name="T14" fmla="*/ 128 w 3536"/>
                <a:gd name="T15" fmla="*/ 2504 h 4305"/>
                <a:gd name="T16" fmla="*/ 249 w 3536"/>
                <a:gd name="T17" fmla="*/ 2824 h 4305"/>
                <a:gd name="T18" fmla="*/ 403 w 3536"/>
                <a:gd name="T19" fmla="*/ 3128 h 4305"/>
                <a:gd name="T20" fmla="*/ 650 w 3536"/>
                <a:gd name="T21" fmla="*/ 3487 h 4305"/>
                <a:gd name="T22" fmla="*/ 937 w 3536"/>
                <a:gd name="T23" fmla="*/ 3787 h 4305"/>
                <a:gd name="T24" fmla="*/ 1251 w 3536"/>
                <a:gd name="T25" fmla="*/ 4025 h 4305"/>
                <a:gd name="T26" fmla="*/ 1582 w 3536"/>
                <a:gd name="T27" fmla="*/ 4193 h 4305"/>
                <a:gd name="T28" fmla="*/ 1923 w 3536"/>
                <a:gd name="T29" fmla="*/ 4286 h 4305"/>
                <a:gd name="T30" fmla="*/ 2263 w 3536"/>
                <a:gd name="T31" fmla="*/ 4301 h 4305"/>
                <a:gd name="T32" fmla="*/ 2592 w 3536"/>
                <a:gd name="T33" fmla="*/ 4229 h 4305"/>
                <a:gd name="T34" fmla="*/ 2749 w 3536"/>
                <a:gd name="T35" fmla="*/ 4161 h 4305"/>
                <a:gd name="T36" fmla="*/ 3022 w 3536"/>
                <a:gd name="T37" fmla="*/ 3965 h 4305"/>
                <a:gd name="T38" fmla="*/ 3241 w 3536"/>
                <a:gd name="T39" fmla="*/ 3705 h 4305"/>
                <a:gd name="T40" fmla="*/ 3401 w 3536"/>
                <a:gd name="T41" fmla="*/ 3390 h 4305"/>
                <a:gd name="T42" fmla="*/ 3501 w 3536"/>
                <a:gd name="T43" fmla="*/ 3031 h 4305"/>
                <a:gd name="T44" fmla="*/ 3536 w 3536"/>
                <a:gd name="T45" fmla="*/ 2639 h 4305"/>
                <a:gd name="T46" fmla="*/ 3506 w 3536"/>
                <a:gd name="T47" fmla="*/ 2224 h 4305"/>
                <a:gd name="T48" fmla="*/ 3407 w 3536"/>
                <a:gd name="T49" fmla="*/ 1801 h 4305"/>
                <a:gd name="T50" fmla="*/ 3287 w 3536"/>
                <a:gd name="T51" fmla="*/ 1482 h 4305"/>
                <a:gd name="T52" fmla="*/ 3133 w 3536"/>
                <a:gd name="T53" fmla="*/ 1177 h 4305"/>
                <a:gd name="T54" fmla="*/ 2885 w 3536"/>
                <a:gd name="T55" fmla="*/ 818 h 4305"/>
                <a:gd name="T56" fmla="*/ 2599 w 3536"/>
                <a:gd name="T57" fmla="*/ 517 h 4305"/>
                <a:gd name="T58" fmla="*/ 2285 w 3536"/>
                <a:gd name="T59" fmla="*/ 280 h 4305"/>
                <a:gd name="T60" fmla="*/ 1953 w 3536"/>
                <a:gd name="T61" fmla="*/ 112 h 4305"/>
                <a:gd name="T62" fmla="*/ 1612 w 3536"/>
                <a:gd name="T63" fmla="*/ 18 h 4305"/>
                <a:gd name="T64" fmla="*/ 1273 w 3536"/>
                <a:gd name="T65" fmla="*/ 4 h 4305"/>
                <a:gd name="T66" fmla="*/ 943 w 3536"/>
                <a:gd name="T67" fmla="*/ 75 h 4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36" h="4305">
                  <a:moveTo>
                    <a:pt x="864" y="108"/>
                  </a:moveTo>
                  <a:lnTo>
                    <a:pt x="787" y="145"/>
                  </a:lnTo>
                  <a:lnTo>
                    <a:pt x="643" y="233"/>
                  </a:lnTo>
                  <a:lnTo>
                    <a:pt x="513" y="340"/>
                  </a:lnTo>
                  <a:lnTo>
                    <a:pt x="396" y="463"/>
                  </a:lnTo>
                  <a:lnTo>
                    <a:pt x="294" y="600"/>
                  </a:lnTo>
                  <a:lnTo>
                    <a:pt x="207" y="752"/>
                  </a:lnTo>
                  <a:lnTo>
                    <a:pt x="135" y="915"/>
                  </a:lnTo>
                  <a:lnTo>
                    <a:pt x="78" y="1090"/>
                  </a:lnTo>
                  <a:lnTo>
                    <a:pt x="35" y="1274"/>
                  </a:lnTo>
                  <a:lnTo>
                    <a:pt x="9" y="1467"/>
                  </a:lnTo>
                  <a:lnTo>
                    <a:pt x="0" y="1667"/>
                  </a:lnTo>
                  <a:lnTo>
                    <a:pt x="6" y="1872"/>
                  </a:lnTo>
                  <a:lnTo>
                    <a:pt x="30" y="2080"/>
                  </a:lnTo>
                  <a:lnTo>
                    <a:pt x="70" y="2292"/>
                  </a:lnTo>
                  <a:lnTo>
                    <a:pt x="128" y="2504"/>
                  </a:lnTo>
                  <a:lnTo>
                    <a:pt x="203" y="2718"/>
                  </a:lnTo>
                  <a:lnTo>
                    <a:pt x="249" y="2824"/>
                  </a:lnTo>
                  <a:lnTo>
                    <a:pt x="297" y="2928"/>
                  </a:lnTo>
                  <a:lnTo>
                    <a:pt x="403" y="3128"/>
                  </a:lnTo>
                  <a:lnTo>
                    <a:pt x="522" y="3314"/>
                  </a:lnTo>
                  <a:lnTo>
                    <a:pt x="650" y="3487"/>
                  </a:lnTo>
                  <a:lnTo>
                    <a:pt x="789" y="3645"/>
                  </a:lnTo>
                  <a:lnTo>
                    <a:pt x="937" y="3787"/>
                  </a:lnTo>
                  <a:lnTo>
                    <a:pt x="1091" y="3914"/>
                  </a:lnTo>
                  <a:lnTo>
                    <a:pt x="1251" y="4025"/>
                  </a:lnTo>
                  <a:lnTo>
                    <a:pt x="1415" y="4118"/>
                  </a:lnTo>
                  <a:lnTo>
                    <a:pt x="1582" y="4193"/>
                  </a:lnTo>
                  <a:lnTo>
                    <a:pt x="1752" y="4250"/>
                  </a:lnTo>
                  <a:lnTo>
                    <a:pt x="1923" y="4286"/>
                  </a:lnTo>
                  <a:lnTo>
                    <a:pt x="2094" y="4305"/>
                  </a:lnTo>
                  <a:lnTo>
                    <a:pt x="2263" y="4301"/>
                  </a:lnTo>
                  <a:lnTo>
                    <a:pt x="2430" y="4276"/>
                  </a:lnTo>
                  <a:lnTo>
                    <a:pt x="2592" y="4229"/>
                  </a:lnTo>
                  <a:lnTo>
                    <a:pt x="2671" y="4197"/>
                  </a:lnTo>
                  <a:lnTo>
                    <a:pt x="2749" y="4161"/>
                  </a:lnTo>
                  <a:lnTo>
                    <a:pt x="2893" y="4071"/>
                  </a:lnTo>
                  <a:lnTo>
                    <a:pt x="3022" y="3965"/>
                  </a:lnTo>
                  <a:lnTo>
                    <a:pt x="3139" y="3842"/>
                  </a:lnTo>
                  <a:lnTo>
                    <a:pt x="3241" y="3705"/>
                  </a:lnTo>
                  <a:lnTo>
                    <a:pt x="3328" y="3553"/>
                  </a:lnTo>
                  <a:lnTo>
                    <a:pt x="3401" y="3390"/>
                  </a:lnTo>
                  <a:lnTo>
                    <a:pt x="3459" y="3215"/>
                  </a:lnTo>
                  <a:lnTo>
                    <a:pt x="3501" y="3031"/>
                  </a:lnTo>
                  <a:lnTo>
                    <a:pt x="3527" y="2837"/>
                  </a:lnTo>
                  <a:lnTo>
                    <a:pt x="3536" y="2639"/>
                  </a:lnTo>
                  <a:lnTo>
                    <a:pt x="3529" y="2434"/>
                  </a:lnTo>
                  <a:lnTo>
                    <a:pt x="3506" y="2224"/>
                  </a:lnTo>
                  <a:lnTo>
                    <a:pt x="3466" y="2013"/>
                  </a:lnTo>
                  <a:lnTo>
                    <a:pt x="3407" y="1801"/>
                  </a:lnTo>
                  <a:lnTo>
                    <a:pt x="3332" y="1587"/>
                  </a:lnTo>
                  <a:lnTo>
                    <a:pt x="3287" y="1482"/>
                  </a:lnTo>
                  <a:lnTo>
                    <a:pt x="3239" y="1377"/>
                  </a:lnTo>
                  <a:lnTo>
                    <a:pt x="3133" y="1177"/>
                  </a:lnTo>
                  <a:lnTo>
                    <a:pt x="3015" y="990"/>
                  </a:lnTo>
                  <a:lnTo>
                    <a:pt x="2885" y="818"/>
                  </a:lnTo>
                  <a:lnTo>
                    <a:pt x="2746" y="661"/>
                  </a:lnTo>
                  <a:lnTo>
                    <a:pt x="2599" y="517"/>
                  </a:lnTo>
                  <a:lnTo>
                    <a:pt x="2446" y="390"/>
                  </a:lnTo>
                  <a:lnTo>
                    <a:pt x="2285" y="280"/>
                  </a:lnTo>
                  <a:lnTo>
                    <a:pt x="2122" y="187"/>
                  </a:lnTo>
                  <a:lnTo>
                    <a:pt x="1953" y="112"/>
                  </a:lnTo>
                  <a:lnTo>
                    <a:pt x="1783" y="56"/>
                  </a:lnTo>
                  <a:lnTo>
                    <a:pt x="1612" y="18"/>
                  </a:lnTo>
                  <a:lnTo>
                    <a:pt x="1441" y="0"/>
                  </a:lnTo>
                  <a:lnTo>
                    <a:pt x="1273" y="4"/>
                  </a:lnTo>
                  <a:lnTo>
                    <a:pt x="1107" y="29"/>
                  </a:lnTo>
                  <a:lnTo>
                    <a:pt x="943" y="75"/>
                  </a:lnTo>
                  <a:lnTo>
                    <a:pt x="864" y="108"/>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noProof="1"/>
            </a:p>
          </p:txBody>
        </p:sp>
        <p:sp>
          <p:nvSpPr>
            <p:cNvPr id="16" name="Freeform 54">
              <a:extLst>
                <a:ext uri="{FF2B5EF4-FFF2-40B4-BE49-F238E27FC236}">
                  <a16:creationId xmlns:a16="http://schemas.microsoft.com/office/drawing/2014/main" id="{8CE4C9C6-B6F5-AD40-9461-43E4D168C7E1}"/>
                </a:ext>
              </a:extLst>
            </p:cNvPr>
            <p:cNvSpPr>
              <a:spLocks/>
            </p:cNvSpPr>
            <p:nvPr/>
          </p:nvSpPr>
          <p:spPr bwMode="auto">
            <a:xfrm>
              <a:off x="5480050" y="2005013"/>
              <a:ext cx="952500" cy="1158875"/>
            </a:xfrm>
            <a:custGeom>
              <a:avLst/>
              <a:gdLst>
                <a:gd name="T0" fmla="*/ 640 w 2398"/>
                <a:gd name="T1" fmla="*/ 50 h 2917"/>
                <a:gd name="T2" fmla="*/ 863 w 2398"/>
                <a:gd name="T3" fmla="*/ 1 h 2917"/>
                <a:gd name="T4" fmla="*/ 1094 w 2398"/>
                <a:gd name="T5" fmla="*/ 11 h 2917"/>
                <a:gd name="T6" fmla="*/ 1324 w 2398"/>
                <a:gd name="T7" fmla="*/ 75 h 2917"/>
                <a:gd name="T8" fmla="*/ 1550 w 2398"/>
                <a:gd name="T9" fmla="*/ 189 h 2917"/>
                <a:gd name="T10" fmla="*/ 1763 w 2398"/>
                <a:gd name="T11" fmla="*/ 351 h 2917"/>
                <a:gd name="T12" fmla="*/ 1957 w 2398"/>
                <a:gd name="T13" fmla="*/ 554 h 2917"/>
                <a:gd name="T14" fmla="*/ 2124 w 2398"/>
                <a:gd name="T15" fmla="*/ 797 h 2917"/>
                <a:gd name="T16" fmla="*/ 2229 w 2398"/>
                <a:gd name="T17" fmla="*/ 1003 h 2917"/>
                <a:gd name="T18" fmla="*/ 2311 w 2398"/>
                <a:gd name="T19" fmla="*/ 1219 h 2917"/>
                <a:gd name="T20" fmla="*/ 2378 w 2398"/>
                <a:gd name="T21" fmla="*/ 1507 h 2917"/>
                <a:gd name="T22" fmla="*/ 2398 w 2398"/>
                <a:gd name="T23" fmla="*/ 1788 h 2917"/>
                <a:gd name="T24" fmla="*/ 2373 w 2398"/>
                <a:gd name="T25" fmla="*/ 2054 h 2917"/>
                <a:gd name="T26" fmla="*/ 2307 w 2398"/>
                <a:gd name="T27" fmla="*/ 2298 h 2917"/>
                <a:gd name="T28" fmla="*/ 2198 w 2398"/>
                <a:gd name="T29" fmla="*/ 2512 h 2917"/>
                <a:gd name="T30" fmla="*/ 2050 w 2398"/>
                <a:gd name="T31" fmla="*/ 2688 h 2917"/>
                <a:gd name="T32" fmla="*/ 1864 w 2398"/>
                <a:gd name="T33" fmla="*/ 2820 h 2917"/>
                <a:gd name="T34" fmla="*/ 1757 w 2398"/>
                <a:gd name="T35" fmla="*/ 2868 h 2917"/>
                <a:gd name="T36" fmla="*/ 1534 w 2398"/>
                <a:gd name="T37" fmla="*/ 2916 h 2917"/>
                <a:gd name="T38" fmla="*/ 1305 w 2398"/>
                <a:gd name="T39" fmla="*/ 2906 h 2917"/>
                <a:gd name="T40" fmla="*/ 1073 w 2398"/>
                <a:gd name="T41" fmla="*/ 2842 h 2917"/>
                <a:gd name="T42" fmla="*/ 847 w 2398"/>
                <a:gd name="T43" fmla="*/ 2728 h 2917"/>
                <a:gd name="T44" fmla="*/ 635 w 2398"/>
                <a:gd name="T45" fmla="*/ 2567 h 2917"/>
                <a:gd name="T46" fmla="*/ 441 w 2398"/>
                <a:gd name="T47" fmla="*/ 2362 h 2917"/>
                <a:gd name="T48" fmla="*/ 273 w 2398"/>
                <a:gd name="T49" fmla="*/ 2120 h 2917"/>
                <a:gd name="T50" fmla="*/ 168 w 2398"/>
                <a:gd name="T51" fmla="*/ 1914 h 2917"/>
                <a:gd name="T52" fmla="*/ 87 w 2398"/>
                <a:gd name="T53" fmla="*/ 1698 h 2917"/>
                <a:gd name="T54" fmla="*/ 21 w 2398"/>
                <a:gd name="T55" fmla="*/ 1410 h 2917"/>
                <a:gd name="T56" fmla="*/ 0 w 2398"/>
                <a:gd name="T57" fmla="*/ 1130 h 2917"/>
                <a:gd name="T58" fmla="*/ 24 w 2398"/>
                <a:gd name="T59" fmla="*/ 863 h 2917"/>
                <a:gd name="T60" fmla="*/ 92 w 2398"/>
                <a:gd name="T61" fmla="*/ 619 h 2917"/>
                <a:gd name="T62" fmla="*/ 199 w 2398"/>
                <a:gd name="T63" fmla="*/ 405 h 2917"/>
                <a:gd name="T64" fmla="*/ 348 w 2398"/>
                <a:gd name="T65" fmla="*/ 229 h 2917"/>
                <a:gd name="T66" fmla="*/ 534 w 2398"/>
                <a:gd name="T67" fmla="*/ 97 h 2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8" h="2917">
                  <a:moveTo>
                    <a:pt x="586" y="72"/>
                  </a:moveTo>
                  <a:lnTo>
                    <a:pt x="640" y="50"/>
                  </a:lnTo>
                  <a:lnTo>
                    <a:pt x="750" y="18"/>
                  </a:lnTo>
                  <a:lnTo>
                    <a:pt x="863" y="1"/>
                  </a:lnTo>
                  <a:lnTo>
                    <a:pt x="977" y="0"/>
                  </a:lnTo>
                  <a:lnTo>
                    <a:pt x="1094" y="11"/>
                  </a:lnTo>
                  <a:lnTo>
                    <a:pt x="1209" y="36"/>
                  </a:lnTo>
                  <a:lnTo>
                    <a:pt x="1324" y="75"/>
                  </a:lnTo>
                  <a:lnTo>
                    <a:pt x="1439" y="127"/>
                  </a:lnTo>
                  <a:lnTo>
                    <a:pt x="1550" y="189"/>
                  </a:lnTo>
                  <a:lnTo>
                    <a:pt x="1659" y="264"/>
                  </a:lnTo>
                  <a:lnTo>
                    <a:pt x="1763" y="351"/>
                  </a:lnTo>
                  <a:lnTo>
                    <a:pt x="1862" y="447"/>
                  </a:lnTo>
                  <a:lnTo>
                    <a:pt x="1957" y="554"/>
                  </a:lnTo>
                  <a:lnTo>
                    <a:pt x="2044" y="671"/>
                  </a:lnTo>
                  <a:lnTo>
                    <a:pt x="2124" y="797"/>
                  </a:lnTo>
                  <a:lnTo>
                    <a:pt x="2197" y="932"/>
                  </a:lnTo>
                  <a:lnTo>
                    <a:pt x="2229" y="1003"/>
                  </a:lnTo>
                  <a:lnTo>
                    <a:pt x="2260" y="1075"/>
                  </a:lnTo>
                  <a:lnTo>
                    <a:pt x="2311" y="1219"/>
                  </a:lnTo>
                  <a:lnTo>
                    <a:pt x="2351" y="1363"/>
                  </a:lnTo>
                  <a:lnTo>
                    <a:pt x="2378" y="1507"/>
                  </a:lnTo>
                  <a:lnTo>
                    <a:pt x="2394" y="1648"/>
                  </a:lnTo>
                  <a:lnTo>
                    <a:pt x="2398" y="1788"/>
                  </a:lnTo>
                  <a:lnTo>
                    <a:pt x="2391" y="1923"/>
                  </a:lnTo>
                  <a:lnTo>
                    <a:pt x="2373" y="2054"/>
                  </a:lnTo>
                  <a:lnTo>
                    <a:pt x="2346" y="2178"/>
                  </a:lnTo>
                  <a:lnTo>
                    <a:pt x="2307" y="2298"/>
                  </a:lnTo>
                  <a:lnTo>
                    <a:pt x="2258" y="2409"/>
                  </a:lnTo>
                  <a:lnTo>
                    <a:pt x="2198" y="2512"/>
                  </a:lnTo>
                  <a:lnTo>
                    <a:pt x="2128" y="2605"/>
                  </a:lnTo>
                  <a:lnTo>
                    <a:pt x="2050" y="2688"/>
                  </a:lnTo>
                  <a:lnTo>
                    <a:pt x="1962" y="2760"/>
                  </a:lnTo>
                  <a:lnTo>
                    <a:pt x="1864" y="2820"/>
                  </a:lnTo>
                  <a:lnTo>
                    <a:pt x="1812" y="2845"/>
                  </a:lnTo>
                  <a:lnTo>
                    <a:pt x="1757" y="2868"/>
                  </a:lnTo>
                  <a:lnTo>
                    <a:pt x="1647" y="2899"/>
                  </a:lnTo>
                  <a:lnTo>
                    <a:pt x="1534" y="2916"/>
                  </a:lnTo>
                  <a:lnTo>
                    <a:pt x="1420" y="2917"/>
                  </a:lnTo>
                  <a:lnTo>
                    <a:pt x="1305" y="2906"/>
                  </a:lnTo>
                  <a:lnTo>
                    <a:pt x="1188" y="2881"/>
                  </a:lnTo>
                  <a:lnTo>
                    <a:pt x="1073" y="2842"/>
                  </a:lnTo>
                  <a:lnTo>
                    <a:pt x="959" y="2791"/>
                  </a:lnTo>
                  <a:lnTo>
                    <a:pt x="847" y="2728"/>
                  </a:lnTo>
                  <a:lnTo>
                    <a:pt x="740" y="2653"/>
                  </a:lnTo>
                  <a:lnTo>
                    <a:pt x="635" y="2567"/>
                  </a:lnTo>
                  <a:lnTo>
                    <a:pt x="535" y="2470"/>
                  </a:lnTo>
                  <a:lnTo>
                    <a:pt x="441" y="2362"/>
                  </a:lnTo>
                  <a:lnTo>
                    <a:pt x="354" y="2246"/>
                  </a:lnTo>
                  <a:lnTo>
                    <a:pt x="273" y="2120"/>
                  </a:lnTo>
                  <a:lnTo>
                    <a:pt x="201" y="1985"/>
                  </a:lnTo>
                  <a:lnTo>
                    <a:pt x="168" y="1914"/>
                  </a:lnTo>
                  <a:lnTo>
                    <a:pt x="137" y="1841"/>
                  </a:lnTo>
                  <a:lnTo>
                    <a:pt x="87" y="1698"/>
                  </a:lnTo>
                  <a:lnTo>
                    <a:pt x="48" y="1554"/>
                  </a:lnTo>
                  <a:lnTo>
                    <a:pt x="21" y="1410"/>
                  </a:lnTo>
                  <a:lnTo>
                    <a:pt x="4" y="1269"/>
                  </a:lnTo>
                  <a:lnTo>
                    <a:pt x="0" y="1130"/>
                  </a:lnTo>
                  <a:lnTo>
                    <a:pt x="6" y="994"/>
                  </a:lnTo>
                  <a:lnTo>
                    <a:pt x="24" y="863"/>
                  </a:lnTo>
                  <a:lnTo>
                    <a:pt x="53" y="738"/>
                  </a:lnTo>
                  <a:lnTo>
                    <a:pt x="92" y="619"/>
                  </a:lnTo>
                  <a:lnTo>
                    <a:pt x="141" y="509"/>
                  </a:lnTo>
                  <a:lnTo>
                    <a:pt x="199" y="405"/>
                  </a:lnTo>
                  <a:lnTo>
                    <a:pt x="269" y="312"/>
                  </a:lnTo>
                  <a:lnTo>
                    <a:pt x="348" y="229"/>
                  </a:lnTo>
                  <a:lnTo>
                    <a:pt x="437" y="156"/>
                  </a:lnTo>
                  <a:lnTo>
                    <a:pt x="534" y="97"/>
                  </a:lnTo>
                  <a:lnTo>
                    <a:pt x="586" y="72"/>
                  </a:lnTo>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noProof="1"/>
            </a:p>
          </p:txBody>
        </p:sp>
        <p:sp>
          <p:nvSpPr>
            <p:cNvPr id="17" name="Freeform 55">
              <a:extLst>
                <a:ext uri="{FF2B5EF4-FFF2-40B4-BE49-F238E27FC236}">
                  <a16:creationId xmlns:a16="http://schemas.microsoft.com/office/drawing/2014/main" id="{212E433A-99FE-C84C-9EB5-66E15432E81E}"/>
                </a:ext>
              </a:extLst>
            </p:cNvPr>
            <p:cNvSpPr>
              <a:spLocks/>
            </p:cNvSpPr>
            <p:nvPr/>
          </p:nvSpPr>
          <p:spPr bwMode="auto">
            <a:xfrm>
              <a:off x="5664200" y="2197100"/>
              <a:ext cx="630238" cy="766763"/>
            </a:xfrm>
            <a:custGeom>
              <a:avLst/>
              <a:gdLst>
                <a:gd name="T0" fmla="*/ 1497 w 1588"/>
                <a:gd name="T1" fmla="*/ 712 h 1933"/>
                <a:gd name="T2" fmla="*/ 1556 w 1588"/>
                <a:gd name="T3" fmla="*/ 903 h 1933"/>
                <a:gd name="T4" fmla="*/ 1585 w 1588"/>
                <a:gd name="T5" fmla="*/ 1093 h 1933"/>
                <a:gd name="T6" fmla="*/ 1584 w 1588"/>
                <a:gd name="T7" fmla="*/ 1274 h 1933"/>
                <a:gd name="T8" fmla="*/ 1553 w 1588"/>
                <a:gd name="T9" fmla="*/ 1443 h 1933"/>
                <a:gd name="T10" fmla="*/ 1494 w 1588"/>
                <a:gd name="T11" fmla="*/ 1594 h 1933"/>
                <a:gd name="T12" fmla="*/ 1410 w 1588"/>
                <a:gd name="T13" fmla="*/ 1725 h 1933"/>
                <a:gd name="T14" fmla="*/ 1299 w 1588"/>
                <a:gd name="T15" fmla="*/ 1828 h 1933"/>
                <a:gd name="T16" fmla="*/ 1200 w 1588"/>
                <a:gd name="T17" fmla="*/ 1883 h 1933"/>
                <a:gd name="T18" fmla="*/ 1091 w 1588"/>
                <a:gd name="T19" fmla="*/ 1920 h 1933"/>
                <a:gd name="T20" fmla="*/ 941 w 1588"/>
                <a:gd name="T21" fmla="*/ 1933 h 1933"/>
                <a:gd name="T22" fmla="*/ 787 w 1588"/>
                <a:gd name="T23" fmla="*/ 1908 h 1933"/>
                <a:gd name="T24" fmla="*/ 635 w 1588"/>
                <a:gd name="T25" fmla="*/ 1848 h 1933"/>
                <a:gd name="T26" fmla="*/ 490 w 1588"/>
                <a:gd name="T27" fmla="*/ 1756 h 1933"/>
                <a:gd name="T28" fmla="*/ 355 w 1588"/>
                <a:gd name="T29" fmla="*/ 1636 h 1933"/>
                <a:gd name="T30" fmla="*/ 234 w 1588"/>
                <a:gd name="T31" fmla="*/ 1487 h 1933"/>
                <a:gd name="T32" fmla="*/ 133 w 1588"/>
                <a:gd name="T33" fmla="*/ 1314 h 1933"/>
                <a:gd name="T34" fmla="*/ 92 w 1588"/>
                <a:gd name="T35" fmla="*/ 1220 h 1933"/>
                <a:gd name="T36" fmla="*/ 31 w 1588"/>
                <a:gd name="T37" fmla="*/ 1028 h 1933"/>
                <a:gd name="T38" fmla="*/ 2 w 1588"/>
                <a:gd name="T39" fmla="*/ 840 h 1933"/>
                <a:gd name="T40" fmla="*/ 4 w 1588"/>
                <a:gd name="T41" fmla="*/ 658 h 1933"/>
                <a:gd name="T42" fmla="*/ 35 w 1588"/>
                <a:gd name="T43" fmla="*/ 489 h 1933"/>
                <a:gd name="T44" fmla="*/ 93 w 1588"/>
                <a:gd name="T45" fmla="*/ 337 h 1933"/>
                <a:gd name="T46" fmla="*/ 179 w 1588"/>
                <a:gd name="T47" fmla="*/ 207 h 1933"/>
                <a:gd name="T48" fmla="*/ 289 w 1588"/>
                <a:gd name="T49" fmla="*/ 104 h 1933"/>
                <a:gd name="T50" fmla="*/ 389 w 1588"/>
                <a:gd name="T51" fmla="*/ 48 h 1933"/>
                <a:gd name="T52" fmla="*/ 498 w 1588"/>
                <a:gd name="T53" fmla="*/ 12 h 1933"/>
                <a:gd name="T54" fmla="*/ 648 w 1588"/>
                <a:gd name="T55" fmla="*/ 0 h 1933"/>
                <a:gd name="T56" fmla="*/ 801 w 1588"/>
                <a:gd name="T57" fmla="*/ 25 h 1933"/>
                <a:gd name="T58" fmla="*/ 952 w 1588"/>
                <a:gd name="T59" fmla="*/ 83 h 1933"/>
                <a:gd name="T60" fmla="*/ 1098 w 1588"/>
                <a:gd name="T61" fmla="*/ 175 h 1933"/>
                <a:gd name="T62" fmla="*/ 1234 w 1588"/>
                <a:gd name="T63" fmla="*/ 296 h 1933"/>
                <a:gd name="T64" fmla="*/ 1353 w 1588"/>
                <a:gd name="T65" fmla="*/ 445 h 1933"/>
                <a:gd name="T66" fmla="*/ 1454 w 1588"/>
                <a:gd name="T67" fmla="*/ 617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88" h="1933">
                  <a:moveTo>
                    <a:pt x="1476" y="664"/>
                  </a:moveTo>
                  <a:lnTo>
                    <a:pt x="1497" y="712"/>
                  </a:lnTo>
                  <a:lnTo>
                    <a:pt x="1531" y="808"/>
                  </a:lnTo>
                  <a:lnTo>
                    <a:pt x="1556" y="903"/>
                  </a:lnTo>
                  <a:lnTo>
                    <a:pt x="1575" y="998"/>
                  </a:lnTo>
                  <a:lnTo>
                    <a:pt x="1585" y="1093"/>
                  </a:lnTo>
                  <a:lnTo>
                    <a:pt x="1588" y="1183"/>
                  </a:lnTo>
                  <a:lnTo>
                    <a:pt x="1584" y="1274"/>
                  </a:lnTo>
                  <a:lnTo>
                    <a:pt x="1572" y="1360"/>
                  </a:lnTo>
                  <a:lnTo>
                    <a:pt x="1553" y="1443"/>
                  </a:lnTo>
                  <a:lnTo>
                    <a:pt x="1528" y="1522"/>
                  </a:lnTo>
                  <a:lnTo>
                    <a:pt x="1494" y="1594"/>
                  </a:lnTo>
                  <a:lnTo>
                    <a:pt x="1455" y="1663"/>
                  </a:lnTo>
                  <a:lnTo>
                    <a:pt x="1410" y="1725"/>
                  </a:lnTo>
                  <a:lnTo>
                    <a:pt x="1358" y="1780"/>
                  </a:lnTo>
                  <a:lnTo>
                    <a:pt x="1299" y="1828"/>
                  </a:lnTo>
                  <a:lnTo>
                    <a:pt x="1235" y="1868"/>
                  </a:lnTo>
                  <a:lnTo>
                    <a:pt x="1200" y="1883"/>
                  </a:lnTo>
                  <a:lnTo>
                    <a:pt x="1164" y="1899"/>
                  </a:lnTo>
                  <a:lnTo>
                    <a:pt x="1091" y="1920"/>
                  </a:lnTo>
                  <a:lnTo>
                    <a:pt x="1016" y="1930"/>
                  </a:lnTo>
                  <a:lnTo>
                    <a:pt x="941" y="1933"/>
                  </a:lnTo>
                  <a:lnTo>
                    <a:pt x="864" y="1925"/>
                  </a:lnTo>
                  <a:lnTo>
                    <a:pt x="787" y="1908"/>
                  </a:lnTo>
                  <a:lnTo>
                    <a:pt x="711" y="1882"/>
                  </a:lnTo>
                  <a:lnTo>
                    <a:pt x="635" y="1848"/>
                  </a:lnTo>
                  <a:lnTo>
                    <a:pt x="561" y="1807"/>
                  </a:lnTo>
                  <a:lnTo>
                    <a:pt x="490" y="1756"/>
                  </a:lnTo>
                  <a:lnTo>
                    <a:pt x="421" y="1699"/>
                  </a:lnTo>
                  <a:lnTo>
                    <a:pt x="355" y="1636"/>
                  </a:lnTo>
                  <a:lnTo>
                    <a:pt x="293" y="1564"/>
                  </a:lnTo>
                  <a:lnTo>
                    <a:pt x="234" y="1487"/>
                  </a:lnTo>
                  <a:lnTo>
                    <a:pt x="181" y="1404"/>
                  </a:lnTo>
                  <a:lnTo>
                    <a:pt x="133" y="1314"/>
                  </a:lnTo>
                  <a:lnTo>
                    <a:pt x="111" y="1268"/>
                  </a:lnTo>
                  <a:lnTo>
                    <a:pt x="92" y="1220"/>
                  </a:lnTo>
                  <a:lnTo>
                    <a:pt x="57" y="1124"/>
                  </a:lnTo>
                  <a:lnTo>
                    <a:pt x="31" y="1028"/>
                  </a:lnTo>
                  <a:lnTo>
                    <a:pt x="13" y="933"/>
                  </a:lnTo>
                  <a:lnTo>
                    <a:pt x="2" y="840"/>
                  </a:lnTo>
                  <a:lnTo>
                    <a:pt x="0" y="748"/>
                  </a:lnTo>
                  <a:lnTo>
                    <a:pt x="4" y="658"/>
                  </a:lnTo>
                  <a:lnTo>
                    <a:pt x="15" y="572"/>
                  </a:lnTo>
                  <a:lnTo>
                    <a:pt x="35" y="489"/>
                  </a:lnTo>
                  <a:lnTo>
                    <a:pt x="61" y="411"/>
                  </a:lnTo>
                  <a:lnTo>
                    <a:pt x="93" y="337"/>
                  </a:lnTo>
                  <a:lnTo>
                    <a:pt x="132" y="268"/>
                  </a:lnTo>
                  <a:lnTo>
                    <a:pt x="179" y="207"/>
                  </a:lnTo>
                  <a:lnTo>
                    <a:pt x="231" y="152"/>
                  </a:lnTo>
                  <a:lnTo>
                    <a:pt x="289" y="104"/>
                  </a:lnTo>
                  <a:lnTo>
                    <a:pt x="354" y="64"/>
                  </a:lnTo>
                  <a:lnTo>
                    <a:pt x="389" y="48"/>
                  </a:lnTo>
                  <a:lnTo>
                    <a:pt x="424" y="32"/>
                  </a:lnTo>
                  <a:lnTo>
                    <a:pt x="498" y="12"/>
                  </a:lnTo>
                  <a:lnTo>
                    <a:pt x="571" y="1"/>
                  </a:lnTo>
                  <a:lnTo>
                    <a:pt x="648" y="0"/>
                  </a:lnTo>
                  <a:lnTo>
                    <a:pt x="724" y="8"/>
                  </a:lnTo>
                  <a:lnTo>
                    <a:pt x="801" y="25"/>
                  </a:lnTo>
                  <a:lnTo>
                    <a:pt x="877" y="49"/>
                  </a:lnTo>
                  <a:lnTo>
                    <a:pt x="952" y="83"/>
                  </a:lnTo>
                  <a:lnTo>
                    <a:pt x="1026" y="124"/>
                  </a:lnTo>
                  <a:lnTo>
                    <a:pt x="1098" y="175"/>
                  </a:lnTo>
                  <a:lnTo>
                    <a:pt x="1168" y="232"/>
                  </a:lnTo>
                  <a:lnTo>
                    <a:pt x="1234" y="296"/>
                  </a:lnTo>
                  <a:lnTo>
                    <a:pt x="1296" y="367"/>
                  </a:lnTo>
                  <a:lnTo>
                    <a:pt x="1353" y="445"/>
                  </a:lnTo>
                  <a:lnTo>
                    <a:pt x="1407" y="528"/>
                  </a:lnTo>
                  <a:lnTo>
                    <a:pt x="1454" y="617"/>
                  </a:lnTo>
                  <a:lnTo>
                    <a:pt x="1476" y="66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noProof="1"/>
            </a:p>
          </p:txBody>
        </p:sp>
        <p:grpSp>
          <p:nvGrpSpPr>
            <p:cNvPr id="18" name="Group 17">
              <a:extLst>
                <a:ext uri="{FF2B5EF4-FFF2-40B4-BE49-F238E27FC236}">
                  <a16:creationId xmlns:a16="http://schemas.microsoft.com/office/drawing/2014/main" id="{ED3F13D7-1F23-D04F-BE8C-64054E249B56}"/>
                </a:ext>
              </a:extLst>
            </p:cNvPr>
            <p:cNvGrpSpPr/>
            <p:nvPr/>
          </p:nvGrpSpPr>
          <p:grpSpPr>
            <a:xfrm>
              <a:off x="6096000" y="2563813"/>
              <a:ext cx="989013" cy="1724025"/>
              <a:chOff x="6096000" y="2563813"/>
              <a:chExt cx="989013" cy="1724025"/>
            </a:xfrm>
          </p:grpSpPr>
          <p:sp>
            <p:nvSpPr>
              <p:cNvPr id="70" name="Freeform 108">
                <a:extLst>
                  <a:ext uri="{FF2B5EF4-FFF2-40B4-BE49-F238E27FC236}">
                    <a16:creationId xmlns:a16="http://schemas.microsoft.com/office/drawing/2014/main" id="{3A19823A-A7F8-744D-BF0E-E2B84AE9055D}"/>
                  </a:ext>
                </a:extLst>
              </p:cNvPr>
              <p:cNvSpPr>
                <a:spLocks/>
              </p:cNvSpPr>
              <p:nvPr/>
            </p:nvSpPr>
            <p:spPr bwMode="auto">
              <a:xfrm>
                <a:off x="6661150" y="3667125"/>
                <a:ext cx="269875" cy="360363"/>
              </a:xfrm>
              <a:custGeom>
                <a:avLst/>
                <a:gdLst>
                  <a:gd name="T0" fmla="*/ 273 w 680"/>
                  <a:gd name="T1" fmla="*/ 906 h 906"/>
                  <a:gd name="T2" fmla="*/ 0 w 680"/>
                  <a:gd name="T3" fmla="*/ 314 h 906"/>
                  <a:gd name="T4" fmla="*/ 48 w 680"/>
                  <a:gd name="T5" fmla="*/ 279 h 906"/>
                  <a:gd name="T6" fmla="*/ 139 w 680"/>
                  <a:gd name="T7" fmla="*/ 205 h 906"/>
                  <a:gd name="T8" fmla="*/ 227 w 680"/>
                  <a:gd name="T9" fmla="*/ 127 h 906"/>
                  <a:gd name="T10" fmla="*/ 310 w 680"/>
                  <a:gd name="T11" fmla="*/ 44 h 906"/>
                  <a:gd name="T12" fmla="*/ 350 w 680"/>
                  <a:gd name="T13" fmla="*/ 0 h 906"/>
                  <a:gd name="T14" fmla="*/ 680 w 680"/>
                  <a:gd name="T15" fmla="*/ 519 h 906"/>
                  <a:gd name="T16" fmla="*/ 634 w 680"/>
                  <a:gd name="T17" fmla="*/ 572 h 906"/>
                  <a:gd name="T18" fmla="*/ 537 w 680"/>
                  <a:gd name="T19" fmla="*/ 675 h 906"/>
                  <a:gd name="T20" fmla="*/ 436 w 680"/>
                  <a:gd name="T21" fmla="*/ 773 h 906"/>
                  <a:gd name="T22" fmla="*/ 328 w 680"/>
                  <a:gd name="T23" fmla="*/ 863 h 906"/>
                  <a:gd name="T24" fmla="*/ 273 w 680"/>
                  <a:gd name="T25" fmla="*/ 906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0" h="906">
                    <a:moveTo>
                      <a:pt x="273" y="906"/>
                    </a:moveTo>
                    <a:lnTo>
                      <a:pt x="0" y="314"/>
                    </a:lnTo>
                    <a:lnTo>
                      <a:pt x="48" y="279"/>
                    </a:lnTo>
                    <a:lnTo>
                      <a:pt x="139" y="205"/>
                    </a:lnTo>
                    <a:lnTo>
                      <a:pt x="227" y="127"/>
                    </a:lnTo>
                    <a:lnTo>
                      <a:pt x="310" y="44"/>
                    </a:lnTo>
                    <a:lnTo>
                      <a:pt x="350" y="0"/>
                    </a:lnTo>
                    <a:lnTo>
                      <a:pt x="680" y="519"/>
                    </a:lnTo>
                    <a:lnTo>
                      <a:pt x="634" y="572"/>
                    </a:lnTo>
                    <a:lnTo>
                      <a:pt x="537" y="675"/>
                    </a:lnTo>
                    <a:lnTo>
                      <a:pt x="436" y="773"/>
                    </a:lnTo>
                    <a:lnTo>
                      <a:pt x="328" y="863"/>
                    </a:lnTo>
                    <a:lnTo>
                      <a:pt x="273" y="906"/>
                    </a:lnTo>
                  </a:path>
                </a:pathLst>
              </a:custGeom>
              <a:solidFill>
                <a:srgbClr val="CCCCCC"/>
              </a:solidFill>
              <a:ln>
                <a:noFill/>
              </a:ln>
            </p:spPr>
            <p:txBody>
              <a:bodyPr vert="horz" wrap="square" lIns="91440" tIns="45720" rIns="91440" bIns="45720" numCol="1" anchor="t" anchorCtr="0" compatLnSpc="1">
                <a:prstTxWarp prst="textNoShape">
                  <a:avLst/>
                </a:prstTxWarp>
              </a:bodyPr>
              <a:lstStyle/>
              <a:p>
                <a:endParaRPr lang="en-US" noProof="1"/>
              </a:p>
            </p:txBody>
          </p:sp>
          <p:sp>
            <p:nvSpPr>
              <p:cNvPr id="71" name="Freeform 109">
                <a:extLst>
                  <a:ext uri="{FF2B5EF4-FFF2-40B4-BE49-F238E27FC236}">
                    <a16:creationId xmlns:a16="http://schemas.microsoft.com/office/drawing/2014/main" id="{8F1D39EA-40D4-1745-84A9-A87F0FF0D288}"/>
                  </a:ext>
                </a:extLst>
              </p:cNvPr>
              <p:cNvSpPr>
                <a:spLocks/>
              </p:cNvSpPr>
              <p:nvPr/>
            </p:nvSpPr>
            <p:spPr bwMode="auto">
              <a:xfrm>
                <a:off x="6442075" y="3228975"/>
                <a:ext cx="204788" cy="300038"/>
              </a:xfrm>
              <a:custGeom>
                <a:avLst/>
                <a:gdLst>
                  <a:gd name="T0" fmla="*/ 249 w 515"/>
                  <a:gd name="T1" fmla="*/ 756 h 756"/>
                  <a:gd name="T2" fmla="*/ 0 w 515"/>
                  <a:gd name="T3" fmla="*/ 215 h 756"/>
                  <a:gd name="T4" fmla="*/ 55 w 515"/>
                  <a:gd name="T5" fmla="*/ 166 h 756"/>
                  <a:gd name="T6" fmla="*/ 153 w 515"/>
                  <a:gd name="T7" fmla="*/ 58 h 756"/>
                  <a:gd name="T8" fmla="*/ 199 w 515"/>
                  <a:gd name="T9" fmla="*/ 0 h 756"/>
                  <a:gd name="T10" fmla="*/ 515 w 515"/>
                  <a:gd name="T11" fmla="*/ 495 h 756"/>
                  <a:gd name="T12" fmla="*/ 454 w 515"/>
                  <a:gd name="T13" fmla="*/ 567 h 756"/>
                  <a:gd name="T14" fmla="*/ 320 w 515"/>
                  <a:gd name="T15" fmla="*/ 697 h 756"/>
                  <a:gd name="T16" fmla="*/ 249 w 515"/>
                  <a:gd name="T17" fmla="*/ 756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5" h="756">
                    <a:moveTo>
                      <a:pt x="249" y="756"/>
                    </a:moveTo>
                    <a:lnTo>
                      <a:pt x="0" y="215"/>
                    </a:lnTo>
                    <a:lnTo>
                      <a:pt x="55" y="166"/>
                    </a:lnTo>
                    <a:lnTo>
                      <a:pt x="153" y="58"/>
                    </a:lnTo>
                    <a:lnTo>
                      <a:pt x="199" y="0"/>
                    </a:lnTo>
                    <a:lnTo>
                      <a:pt x="515" y="495"/>
                    </a:lnTo>
                    <a:lnTo>
                      <a:pt x="454" y="567"/>
                    </a:lnTo>
                    <a:lnTo>
                      <a:pt x="320" y="697"/>
                    </a:lnTo>
                    <a:lnTo>
                      <a:pt x="249" y="756"/>
                    </a:lnTo>
                  </a:path>
                </a:pathLst>
              </a:custGeom>
              <a:solidFill>
                <a:srgbClr val="CCCCCC"/>
              </a:solidFill>
              <a:ln>
                <a:noFill/>
              </a:ln>
            </p:spPr>
            <p:txBody>
              <a:bodyPr vert="horz" wrap="square" lIns="91440" tIns="45720" rIns="91440" bIns="45720" numCol="1" anchor="t" anchorCtr="0" compatLnSpc="1">
                <a:prstTxWarp prst="textNoShape">
                  <a:avLst/>
                </a:prstTxWarp>
              </a:bodyPr>
              <a:lstStyle/>
              <a:p>
                <a:endParaRPr lang="en-US" noProof="1"/>
              </a:p>
            </p:txBody>
          </p:sp>
          <p:sp>
            <p:nvSpPr>
              <p:cNvPr id="72" name="Freeform 110">
                <a:extLst>
                  <a:ext uri="{FF2B5EF4-FFF2-40B4-BE49-F238E27FC236}">
                    <a16:creationId xmlns:a16="http://schemas.microsoft.com/office/drawing/2014/main" id="{D5FC08D9-6ED0-C94F-9098-4F6BBDC77418}"/>
                  </a:ext>
                </a:extLst>
              </p:cNvPr>
              <p:cNvSpPr>
                <a:spLocks/>
              </p:cNvSpPr>
              <p:nvPr/>
            </p:nvSpPr>
            <p:spPr bwMode="auto">
              <a:xfrm>
                <a:off x="6235700" y="2822575"/>
                <a:ext cx="128588" cy="223838"/>
              </a:xfrm>
              <a:custGeom>
                <a:avLst/>
                <a:gdLst>
                  <a:gd name="T0" fmla="*/ 208 w 324"/>
                  <a:gd name="T1" fmla="*/ 564 h 564"/>
                  <a:gd name="T2" fmla="*/ 0 w 324"/>
                  <a:gd name="T3" fmla="*/ 110 h 564"/>
                  <a:gd name="T4" fmla="*/ 36 w 324"/>
                  <a:gd name="T5" fmla="*/ 57 h 564"/>
                  <a:gd name="T6" fmla="*/ 64 w 324"/>
                  <a:gd name="T7" fmla="*/ 0 h 564"/>
                  <a:gd name="T8" fmla="*/ 324 w 324"/>
                  <a:gd name="T9" fmla="*/ 405 h 564"/>
                  <a:gd name="T10" fmla="*/ 298 w 324"/>
                  <a:gd name="T11" fmla="*/ 447 h 564"/>
                  <a:gd name="T12" fmla="*/ 241 w 324"/>
                  <a:gd name="T13" fmla="*/ 528 h 564"/>
                  <a:gd name="T14" fmla="*/ 208 w 324"/>
                  <a:gd name="T15" fmla="*/ 564 h 5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4" h="564">
                    <a:moveTo>
                      <a:pt x="208" y="564"/>
                    </a:moveTo>
                    <a:lnTo>
                      <a:pt x="0" y="110"/>
                    </a:lnTo>
                    <a:lnTo>
                      <a:pt x="36" y="57"/>
                    </a:lnTo>
                    <a:lnTo>
                      <a:pt x="64" y="0"/>
                    </a:lnTo>
                    <a:lnTo>
                      <a:pt x="324" y="405"/>
                    </a:lnTo>
                    <a:lnTo>
                      <a:pt x="298" y="447"/>
                    </a:lnTo>
                    <a:lnTo>
                      <a:pt x="241" y="528"/>
                    </a:lnTo>
                    <a:lnTo>
                      <a:pt x="208" y="564"/>
                    </a:lnTo>
                    <a:close/>
                  </a:path>
                </a:pathLst>
              </a:custGeom>
              <a:solidFill>
                <a:srgbClr val="CDCC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73" name="Freeform 111">
                <a:extLst>
                  <a:ext uri="{FF2B5EF4-FFF2-40B4-BE49-F238E27FC236}">
                    <a16:creationId xmlns:a16="http://schemas.microsoft.com/office/drawing/2014/main" id="{0C1CC8EE-E4AE-5540-82AC-C59A7BD36911}"/>
                  </a:ext>
                </a:extLst>
              </p:cNvPr>
              <p:cNvSpPr>
                <a:spLocks/>
              </p:cNvSpPr>
              <p:nvPr/>
            </p:nvSpPr>
            <p:spPr bwMode="auto">
              <a:xfrm>
                <a:off x="6769100" y="3873500"/>
                <a:ext cx="315913" cy="414338"/>
              </a:xfrm>
              <a:custGeom>
                <a:avLst/>
                <a:gdLst>
                  <a:gd name="T0" fmla="*/ 304 w 794"/>
                  <a:gd name="T1" fmla="*/ 1047 h 1047"/>
                  <a:gd name="T2" fmla="*/ 0 w 794"/>
                  <a:gd name="T3" fmla="*/ 387 h 1047"/>
                  <a:gd name="T4" fmla="*/ 55 w 794"/>
                  <a:gd name="T5" fmla="*/ 344 h 1047"/>
                  <a:gd name="T6" fmla="*/ 163 w 794"/>
                  <a:gd name="T7" fmla="*/ 254 h 1047"/>
                  <a:gd name="T8" fmla="*/ 264 w 794"/>
                  <a:gd name="T9" fmla="*/ 156 h 1047"/>
                  <a:gd name="T10" fmla="*/ 361 w 794"/>
                  <a:gd name="T11" fmla="*/ 53 h 1047"/>
                  <a:gd name="T12" fmla="*/ 407 w 794"/>
                  <a:gd name="T13" fmla="*/ 0 h 1047"/>
                  <a:gd name="T14" fmla="*/ 794 w 794"/>
                  <a:gd name="T15" fmla="*/ 606 h 1047"/>
                  <a:gd name="T16" fmla="*/ 794 w 794"/>
                  <a:gd name="T17" fmla="*/ 606 h 1047"/>
                  <a:gd name="T18" fmla="*/ 793 w 794"/>
                  <a:gd name="T19" fmla="*/ 607 h 1047"/>
                  <a:gd name="T20" fmla="*/ 728 w 794"/>
                  <a:gd name="T21" fmla="*/ 680 h 1047"/>
                  <a:gd name="T22" fmla="*/ 659 w 794"/>
                  <a:gd name="T23" fmla="*/ 749 h 1047"/>
                  <a:gd name="T24" fmla="*/ 597 w 794"/>
                  <a:gd name="T25" fmla="*/ 807 h 1047"/>
                  <a:gd name="T26" fmla="*/ 474 w 794"/>
                  <a:gd name="T27" fmla="*/ 913 h 1047"/>
                  <a:gd name="T28" fmla="*/ 328 w 794"/>
                  <a:gd name="T29" fmla="*/ 1030 h 1047"/>
                  <a:gd name="T30" fmla="*/ 304 w 794"/>
                  <a:gd name="T31" fmla="*/ 1047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4" h="1047">
                    <a:moveTo>
                      <a:pt x="304" y="1047"/>
                    </a:moveTo>
                    <a:lnTo>
                      <a:pt x="0" y="387"/>
                    </a:lnTo>
                    <a:lnTo>
                      <a:pt x="55" y="344"/>
                    </a:lnTo>
                    <a:lnTo>
                      <a:pt x="163" y="254"/>
                    </a:lnTo>
                    <a:lnTo>
                      <a:pt x="264" y="156"/>
                    </a:lnTo>
                    <a:lnTo>
                      <a:pt x="361" y="53"/>
                    </a:lnTo>
                    <a:lnTo>
                      <a:pt x="407" y="0"/>
                    </a:lnTo>
                    <a:lnTo>
                      <a:pt x="794" y="606"/>
                    </a:lnTo>
                    <a:lnTo>
                      <a:pt x="794" y="606"/>
                    </a:lnTo>
                    <a:lnTo>
                      <a:pt x="793" y="607"/>
                    </a:lnTo>
                    <a:lnTo>
                      <a:pt x="728" y="680"/>
                    </a:lnTo>
                    <a:lnTo>
                      <a:pt x="659" y="749"/>
                    </a:lnTo>
                    <a:lnTo>
                      <a:pt x="597" y="807"/>
                    </a:lnTo>
                    <a:lnTo>
                      <a:pt x="474" y="913"/>
                    </a:lnTo>
                    <a:lnTo>
                      <a:pt x="328" y="1030"/>
                    </a:lnTo>
                    <a:lnTo>
                      <a:pt x="304" y="1047"/>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74" name="Freeform 112">
                <a:extLst>
                  <a:ext uri="{FF2B5EF4-FFF2-40B4-BE49-F238E27FC236}">
                    <a16:creationId xmlns:a16="http://schemas.microsoft.com/office/drawing/2014/main" id="{F41B27E2-C2DA-8241-84BF-87B213327537}"/>
                  </a:ext>
                </a:extLst>
              </p:cNvPr>
              <p:cNvSpPr>
                <a:spLocks/>
              </p:cNvSpPr>
              <p:nvPr/>
            </p:nvSpPr>
            <p:spPr bwMode="auto">
              <a:xfrm>
                <a:off x="6540500" y="3425825"/>
                <a:ext cx="260350" cy="365125"/>
              </a:xfrm>
              <a:custGeom>
                <a:avLst/>
                <a:gdLst>
                  <a:gd name="T0" fmla="*/ 303 w 653"/>
                  <a:gd name="T1" fmla="*/ 922 h 922"/>
                  <a:gd name="T2" fmla="*/ 0 w 653"/>
                  <a:gd name="T3" fmla="*/ 261 h 922"/>
                  <a:gd name="T4" fmla="*/ 71 w 653"/>
                  <a:gd name="T5" fmla="*/ 202 h 922"/>
                  <a:gd name="T6" fmla="*/ 205 w 653"/>
                  <a:gd name="T7" fmla="*/ 72 h 922"/>
                  <a:gd name="T8" fmla="*/ 266 w 653"/>
                  <a:gd name="T9" fmla="*/ 0 h 922"/>
                  <a:gd name="T10" fmla="*/ 653 w 653"/>
                  <a:gd name="T11" fmla="*/ 608 h 922"/>
                  <a:gd name="T12" fmla="*/ 613 w 653"/>
                  <a:gd name="T13" fmla="*/ 652 h 922"/>
                  <a:gd name="T14" fmla="*/ 530 w 653"/>
                  <a:gd name="T15" fmla="*/ 735 h 922"/>
                  <a:gd name="T16" fmla="*/ 442 w 653"/>
                  <a:gd name="T17" fmla="*/ 813 h 922"/>
                  <a:gd name="T18" fmla="*/ 351 w 653"/>
                  <a:gd name="T19" fmla="*/ 887 h 922"/>
                  <a:gd name="T20" fmla="*/ 303 w 653"/>
                  <a:gd name="T21" fmla="*/ 92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922">
                    <a:moveTo>
                      <a:pt x="303" y="922"/>
                    </a:moveTo>
                    <a:lnTo>
                      <a:pt x="0" y="261"/>
                    </a:lnTo>
                    <a:lnTo>
                      <a:pt x="71" y="202"/>
                    </a:lnTo>
                    <a:lnTo>
                      <a:pt x="205" y="72"/>
                    </a:lnTo>
                    <a:lnTo>
                      <a:pt x="266" y="0"/>
                    </a:lnTo>
                    <a:lnTo>
                      <a:pt x="653" y="608"/>
                    </a:lnTo>
                    <a:lnTo>
                      <a:pt x="613" y="652"/>
                    </a:lnTo>
                    <a:lnTo>
                      <a:pt x="530" y="735"/>
                    </a:lnTo>
                    <a:lnTo>
                      <a:pt x="442" y="813"/>
                    </a:lnTo>
                    <a:lnTo>
                      <a:pt x="351" y="887"/>
                    </a:lnTo>
                    <a:lnTo>
                      <a:pt x="303" y="922"/>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75" name="Freeform 113">
                <a:extLst>
                  <a:ext uri="{FF2B5EF4-FFF2-40B4-BE49-F238E27FC236}">
                    <a16:creationId xmlns:a16="http://schemas.microsoft.com/office/drawing/2014/main" id="{A95E6179-9FE8-BD4D-9698-81F7888D736E}"/>
                  </a:ext>
                </a:extLst>
              </p:cNvPr>
              <p:cNvSpPr>
                <a:spLocks/>
              </p:cNvSpPr>
              <p:nvPr/>
            </p:nvSpPr>
            <p:spPr bwMode="auto">
              <a:xfrm>
                <a:off x="6318250" y="2982913"/>
                <a:ext cx="203200" cy="331788"/>
              </a:xfrm>
              <a:custGeom>
                <a:avLst/>
                <a:gdLst>
                  <a:gd name="T0" fmla="*/ 311 w 510"/>
                  <a:gd name="T1" fmla="*/ 834 h 834"/>
                  <a:gd name="T2" fmla="*/ 0 w 510"/>
                  <a:gd name="T3" fmla="*/ 159 h 834"/>
                  <a:gd name="T4" fmla="*/ 33 w 510"/>
                  <a:gd name="T5" fmla="*/ 123 h 834"/>
                  <a:gd name="T6" fmla="*/ 90 w 510"/>
                  <a:gd name="T7" fmla="*/ 42 h 834"/>
                  <a:gd name="T8" fmla="*/ 116 w 510"/>
                  <a:gd name="T9" fmla="*/ 0 h 834"/>
                  <a:gd name="T10" fmla="*/ 510 w 510"/>
                  <a:gd name="T11" fmla="*/ 619 h 834"/>
                  <a:gd name="T12" fmla="*/ 464 w 510"/>
                  <a:gd name="T13" fmla="*/ 677 h 834"/>
                  <a:gd name="T14" fmla="*/ 366 w 510"/>
                  <a:gd name="T15" fmla="*/ 785 h 834"/>
                  <a:gd name="T16" fmla="*/ 311 w 510"/>
                  <a:gd name="T17" fmla="*/ 834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0" h="834">
                    <a:moveTo>
                      <a:pt x="311" y="834"/>
                    </a:moveTo>
                    <a:lnTo>
                      <a:pt x="0" y="159"/>
                    </a:lnTo>
                    <a:lnTo>
                      <a:pt x="33" y="123"/>
                    </a:lnTo>
                    <a:lnTo>
                      <a:pt x="90" y="42"/>
                    </a:lnTo>
                    <a:lnTo>
                      <a:pt x="116" y="0"/>
                    </a:lnTo>
                    <a:lnTo>
                      <a:pt x="510" y="619"/>
                    </a:lnTo>
                    <a:lnTo>
                      <a:pt x="464" y="677"/>
                    </a:lnTo>
                    <a:lnTo>
                      <a:pt x="366" y="785"/>
                    </a:lnTo>
                    <a:lnTo>
                      <a:pt x="311" y="834"/>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76" name="Freeform 114">
                <a:extLst>
                  <a:ext uri="{FF2B5EF4-FFF2-40B4-BE49-F238E27FC236}">
                    <a16:creationId xmlns:a16="http://schemas.microsoft.com/office/drawing/2014/main" id="{24C01CAB-ED6E-9947-9418-54D28D9C3D66}"/>
                  </a:ext>
                </a:extLst>
              </p:cNvPr>
              <p:cNvSpPr>
                <a:spLocks/>
              </p:cNvSpPr>
              <p:nvPr/>
            </p:nvSpPr>
            <p:spPr bwMode="auto">
              <a:xfrm>
                <a:off x="6096000" y="2563813"/>
                <a:ext cx="165100" cy="303213"/>
              </a:xfrm>
              <a:custGeom>
                <a:avLst/>
                <a:gdLst>
                  <a:gd name="T0" fmla="*/ 352 w 416"/>
                  <a:gd name="T1" fmla="*/ 763 h 763"/>
                  <a:gd name="T2" fmla="*/ 0 w 416"/>
                  <a:gd name="T3" fmla="*/ 0 h 763"/>
                  <a:gd name="T4" fmla="*/ 416 w 416"/>
                  <a:gd name="T5" fmla="*/ 653 h 763"/>
                  <a:gd name="T6" fmla="*/ 388 w 416"/>
                  <a:gd name="T7" fmla="*/ 710 h 763"/>
                  <a:gd name="T8" fmla="*/ 352 w 416"/>
                  <a:gd name="T9" fmla="*/ 763 h 763"/>
                </a:gdLst>
                <a:ahLst/>
                <a:cxnLst>
                  <a:cxn ang="0">
                    <a:pos x="T0" y="T1"/>
                  </a:cxn>
                  <a:cxn ang="0">
                    <a:pos x="T2" y="T3"/>
                  </a:cxn>
                  <a:cxn ang="0">
                    <a:pos x="T4" y="T5"/>
                  </a:cxn>
                  <a:cxn ang="0">
                    <a:pos x="T6" y="T7"/>
                  </a:cxn>
                  <a:cxn ang="0">
                    <a:pos x="T8" y="T9"/>
                  </a:cxn>
                </a:cxnLst>
                <a:rect l="0" t="0" r="r" b="b"/>
                <a:pathLst>
                  <a:path w="416" h="763">
                    <a:moveTo>
                      <a:pt x="352" y="763"/>
                    </a:moveTo>
                    <a:lnTo>
                      <a:pt x="0" y="0"/>
                    </a:lnTo>
                    <a:lnTo>
                      <a:pt x="416" y="653"/>
                    </a:lnTo>
                    <a:lnTo>
                      <a:pt x="388" y="710"/>
                    </a:lnTo>
                    <a:lnTo>
                      <a:pt x="352" y="763"/>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grpSp>
        <p:grpSp>
          <p:nvGrpSpPr>
            <p:cNvPr id="19" name="Group 18">
              <a:extLst>
                <a:ext uri="{FF2B5EF4-FFF2-40B4-BE49-F238E27FC236}">
                  <a16:creationId xmlns:a16="http://schemas.microsoft.com/office/drawing/2014/main" id="{1C34C4E4-A348-6645-82FA-B05332C637A2}"/>
                </a:ext>
              </a:extLst>
            </p:cNvPr>
            <p:cNvGrpSpPr/>
            <p:nvPr/>
          </p:nvGrpSpPr>
          <p:grpSpPr>
            <a:xfrm>
              <a:off x="6096000" y="273050"/>
              <a:ext cx="2170113" cy="2290763"/>
              <a:chOff x="6096000" y="273050"/>
              <a:chExt cx="2170113" cy="2290763"/>
            </a:xfrm>
          </p:grpSpPr>
          <p:sp>
            <p:nvSpPr>
              <p:cNvPr id="20" name="Freeform 56">
                <a:extLst>
                  <a:ext uri="{FF2B5EF4-FFF2-40B4-BE49-F238E27FC236}">
                    <a16:creationId xmlns:a16="http://schemas.microsoft.com/office/drawing/2014/main" id="{612D3496-29E3-1A46-965A-177CB9077CA5}"/>
                  </a:ext>
                </a:extLst>
              </p:cNvPr>
              <p:cNvSpPr>
                <a:spLocks/>
              </p:cNvSpPr>
              <p:nvPr/>
            </p:nvSpPr>
            <p:spPr bwMode="auto">
              <a:xfrm>
                <a:off x="6096000" y="2252663"/>
                <a:ext cx="292100" cy="311150"/>
              </a:xfrm>
              <a:custGeom>
                <a:avLst/>
                <a:gdLst>
                  <a:gd name="T0" fmla="*/ 118 w 734"/>
                  <a:gd name="T1" fmla="*/ 705 h 784"/>
                  <a:gd name="T2" fmla="*/ 0 w 734"/>
                  <a:gd name="T3" fmla="*/ 784 h 784"/>
                  <a:gd name="T4" fmla="*/ 73 w 734"/>
                  <a:gd name="T5" fmla="*/ 658 h 784"/>
                  <a:gd name="T6" fmla="*/ 687 w 734"/>
                  <a:gd name="T7" fmla="*/ 0 h 784"/>
                  <a:gd name="T8" fmla="*/ 734 w 734"/>
                  <a:gd name="T9" fmla="*/ 44 h 784"/>
                  <a:gd name="T10" fmla="*/ 118 w 734"/>
                  <a:gd name="T11" fmla="*/ 705 h 784"/>
                </a:gdLst>
                <a:ahLst/>
                <a:cxnLst>
                  <a:cxn ang="0">
                    <a:pos x="T0" y="T1"/>
                  </a:cxn>
                  <a:cxn ang="0">
                    <a:pos x="T2" y="T3"/>
                  </a:cxn>
                  <a:cxn ang="0">
                    <a:pos x="T4" y="T5"/>
                  </a:cxn>
                  <a:cxn ang="0">
                    <a:pos x="T6" y="T7"/>
                  </a:cxn>
                  <a:cxn ang="0">
                    <a:pos x="T8" y="T9"/>
                  </a:cxn>
                  <a:cxn ang="0">
                    <a:pos x="T10" y="T11"/>
                  </a:cxn>
                </a:cxnLst>
                <a:rect l="0" t="0" r="r" b="b"/>
                <a:pathLst>
                  <a:path w="734" h="784">
                    <a:moveTo>
                      <a:pt x="118" y="705"/>
                    </a:moveTo>
                    <a:lnTo>
                      <a:pt x="0" y="784"/>
                    </a:lnTo>
                    <a:lnTo>
                      <a:pt x="73" y="658"/>
                    </a:lnTo>
                    <a:lnTo>
                      <a:pt x="687" y="0"/>
                    </a:lnTo>
                    <a:lnTo>
                      <a:pt x="734" y="44"/>
                    </a:lnTo>
                    <a:lnTo>
                      <a:pt x="118" y="705"/>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21" name="Freeform 57">
                <a:extLst>
                  <a:ext uri="{FF2B5EF4-FFF2-40B4-BE49-F238E27FC236}">
                    <a16:creationId xmlns:a16="http://schemas.microsoft.com/office/drawing/2014/main" id="{4B3AB26B-FA7E-034F-AAA6-643428C6FEF3}"/>
                  </a:ext>
                </a:extLst>
              </p:cNvPr>
              <p:cNvSpPr>
                <a:spLocks/>
              </p:cNvSpPr>
              <p:nvPr/>
            </p:nvSpPr>
            <p:spPr bwMode="auto">
              <a:xfrm>
                <a:off x="6096000" y="2362200"/>
                <a:ext cx="203200" cy="201613"/>
              </a:xfrm>
              <a:custGeom>
                <a:avLst/>
                <a:gdLst>
                  <a:gd name="T0" fmla="*/ 0 w 511"/>
                  <a:gd name="T1" fmla="*/ 507 h 507"/>
                  <a:gd name="T2" fmla="*/ 21 w 511"/>
                  <a:gd name="T3" fmla="*/ 472 h 507"/>
                  <a:gd name="T4" fmla="*/ 105 w 511"/>
                  <a:gd name="T5" fmla="*/ 416 h 507"/>
                  <a:gd name="T6" fmla="*/ 493 w 511"/>
                  <a:gd name="T7" fmla="*/ 0 h 507"/>
                  <a:gd name="T8" fmla="*/ 501 w 511"/>
                  <a:gd name="T9" fmla="*/ 4 h 507"/>
                  <a:gd name="T10" fmla="*/ 511 w 511"/>
                  <a:gd name="T11" fmla="*/ 7 h 507"/>
                  <a:gd name="T12" fmla="*/ 118 w 511"/>
                  <a:gd name="T13" fmla="*/ 428 h 507"/>
                  <a:gd name="T14" fmla="*/ 0 w 511"/>
                  <a:gd name="T15" fmla="*/ 507 h 5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1" h="507">
                    <a:moveTo>
                      <a:pt x="0" y="507"/>
                    </a:moveTo>
                    <a:lnTo>
                      <a:pt x="21" y="472"/>
                    </a:lnTo>
                    <a:lnTo>
                      <a:pt x="105" y="416"/>
                    </a:lnTo>
                    <a:lnTo>
                      <a:pt x="493" y="0"/>
                    </a:lnTo>
                    <a:lnTo>
                      <a:pt x="501" y="4"/>
                    </a:lnTo>
                    <a:lnTo>
                      <a:pt x="511" y="7"/>
                    </a:lnTo>
                    <a:lnTo>
                      <a:pt x="118" y="428"/>
                    </a:lnTo>
                    <a:lnTo>
                      <a:pt x="0" y="50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22" name="Freeform 58">
                <a:extLst>
                  <a:ext uri="{FF2B5EF4-FFF2-40B4-BE49-F238E27FC236}">
                    <a16:creationId xmlns:a16="http://schemas.microsoft.com/office/drawing/2014/main" id="{C7FB54B3-2F7B-3B48-8F1A-854AC65CFA62}"/>
                  </a:ext>
                </a:extLst>
              </p:cNvPr>
              <p:cNvSpPr>
                <a:spLocks/>
              </p:cNvSpPr>
              <p:nvPr/>
            </p:nvSpPr>
            <p:spPr bwMode="auto">
              <a:xfrm>
                <a:off x="6299200" y="2352675"/>
                <a:ext cx="11113" cy="12700"/>
              </a:xfrm>
              <a:custGeom>
                <a:avLst/>
                <a:gdLst>
                  <a:gd name="T0" fmla="*/ 0 w 30"/>
                  <a:gd name="T1" fmla="*/ 32 h 32"/>
                  <a:gd name="T2" fmla="*/ 0 w 30"/>
                  <a:gd name="T3" fmla="*/ 32 h 32"/>
                  <a:gd name="T4" fmla="*/ 0 w 30"/>
                  <a:gd name="T5" fmla="*/ 32 h 32"/>
                  <a:gd name="T6" fmla="*/ 30 w 30"/>
                  <a:gd name="T7" fmla="*/ 0 h 32"/>
                  <a:gd name="T8" fmla="*/ 30 w 30"/>
                  <a:gd name="T9" fmla="*/ 0 h 32"/>
                  <a:gd name="T10" fmla="*/ 30 w 30"/>
                  <a:gd name="T11" fmla="*/ 0 h 32"/>
                  <a:gd name="T12" fmla="*/ 0 w 30"/>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30" h="32">
                    <a:moveTo>
                      <a:pt x="0" y="32"/>
                    </a:moveTo>
                    <a:lnTo>
                      <a:pt x="0" y="32"/>
                    </a:lnTo>
                    <a:lnTo>
                      <a:pt x="0" y="32"/>
                    </a:lnTo>
                    <a:lnTo>
                      <a:pt x="30" y="0"/>
                    </a:lnTo>
                    <a:lnTo>
                      <a:pt x="30" y="0"/>
                    </a:lnTo>
                    <a:lnTo>
                      <a:pt x="30" y="0"/>
                    </a:lnTo>
                    <a:lnTo>
                      <a:pt x="0" y="32"/>
                    </a:lnTo>
                    <a:close/>
                  </a:path>
                </a:pathLst>
              </a:custGeom>
              <a:solidFill>
                <a:srgbClr val="CDCC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23" name="Freeform 59">
                <a:extLst>
                  <a:ext uri="{FF2B5EF4-FFF2-40B4-BE49-F238E27FC236}">
                    <a16:creationId xmlns:a16="http://schemas.microsoft.com/office/drawing/2014/main" id="{806ECF52-86CF-3F41-A7D8-273CCD809BF6}"/>
                  </a:ext>
                </a:extLst>
              </p:cNvPr>
              <p:cNvSpPr>
                <a:spLocks/>
              </p:cNvSpPr>
              <p:nvPr/>
            </p:nvSpPr>
            <p:spPr bwMode="auto">
              <a:xfrm>
                <a:off x="6280150" y="2335213"/>
                <a:ext cx="11113" cy="12700"/>
              </a:xfrm>
              <a:custGeom>
                <a:avLst/>
                <a:gdLst>
                  <a:gd name="T0" fmla="*/ 0 w 28"/>
                  <a:gd name="T1" fmla="*/ 30 h 30"/>
                  <a:gd name="T2" fmla="*/ 0 w 28"/>
                  <a:gd name="T3" fmla="*/ 30 h 30"/>
                  <a:gd name="T4" fmla="*/ 0 w 28"/>
                  <a:gd name="T5" fmla="*/ 30 h 30"/>
                  <a:gd name="T6" fmla="*/ 28 w 28"/>
                  <a:gd name="T7" fmla="*/ 0 h 30"/>
                  <a:gd name="T8" fmla="*/ 0 w 28"/>
                  <a:gd name="T9" fmla="*/ 30 h 30"/>
                </a:gdLst>
                <a:ahLst/>
                <a:cxnLst>
                  <a:cxn ang="0">
                    <a:pos x="T0" y="T1"/>
                  </a:cxn>
                  <a:cxn ang="0">
                    <a:pos x="T2" y="T3"/>
                  </a:cxn>
                  <a:cxn ang="0">
                    <a:pos x="T4" y="T5"/>
                  </a:cxn>
                  <a:cxn ang="0">
                    <a:pos x="T6" y="T7"/>
                  </a:cxn>
                  <a:cxn ang="0">
                    <a:pos x="T8" y="T9"/>
                  </a:cxn>
                </a:cxnLst>
                <a:rect l="0" t="0" r="r" b="b"/>
                <a:pathLst>
                  <a:path w="28" h="30">
                    <a:moveTo>
                      <a:pt x="0" y="30"/>
                    </a:moveTo>
                    <a:lnTo>
                      <a:pt x="0" y="30"/>
                    </a:lnTo>
                    <a:lnTo>
                      <a:pt x="0" y="30"/>
                    </a:lnTo>
                    <a:lnTo>
                      <a:pt x="28" y="0"/>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24" name="Freeform 60">
                <a:extLst>
                  <a:ext uri="{FF2B5EF4-FFF2-40B4-BE49-F238E27FC236}">
                    <a16:creationId xmlns:a16="http://schemas.microsoft.com/office/drawing/2014/main" id="{74C4ED10-C10D-AB40-9D43-07DC1A55B8D1}"/>
                  </a:ext>
                </a:extLst>
              </p:cNvPr>
              <p:cNvSpPr>
                <a:spLocks/>
              </p:cNvSpPr>
              <p:nvPr/>
            </p:nvSpPr>
            <p:spPr bwMode="auto">
              <a:xfrm>
                <a:off x="6280150" y="2335213"/>
                <a:ext cx="25400" cy="26988"/>
              </a:xfrm>
              <a:custGeom>
                <a:avLst/>
                <a:gdLst>
                  <a:gd name="T0" fmla="*/ 29 w 61"/>
                  <a:gd name="T1" fmla="*/ 70 h 70"/>
                  <a:gd name="T2" fmla="*/ 17 w 61"/>
                  <a:gd name="T3" fmla="*/ 61 h 70"/>
                  <a:gd name="T4" fmla="*/ 3 w 61"/>
                  <a:gd name="T5" fmla="*/ 42 h 70"/>
                  <a:gd name="T6" fmla="*/ 0 w 61"/>
                  <a:gd name="T7" fmla="*/ 31 h 70"/>
                  <a:gd name="T8" fmla="*/ 28 w 61"/>
                  <a:gd name="T9" fmla="*/ 1 h 70"/>
                  <a:gd name="T10" fmla="*/ 29 w 61"/>
                  <a:gd name="T11" fmla="*/ 0 h 70"/>
                  <a:gd name="T12" fmla="*/ 39 w 61"/>
                  <a:gd name="T13" fmla="*/ 13 h 70"/>
                  <a:gd name="T14" fmla="*/ 51 w 61"/>
                  <a:gd name="T15" fmla="*/ 25 h 70"/>
                  <a:gd name="T16" fmla="*/ 56 w 61"/>
                  <a:gd name="T17" fmla="*/ 30 h 70"/>
                  <a:gd name="T18" fmla="*/ 61 w 61"/>
                  <a:gd name="T19" fmla="*/ 34 h 70"/>
                  <a:gd name="T20" fmla="*/ 29 w 61"/>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70">
                    <a:moveTo>
                      <a:pt x="29" y="70"/>
                    </a:moveTo>
                    <a:lnTo>
                      <a:pt x="17" y="61"/>
                    </a:lnTo>
                    <a:lnTo>
                      <a:pt x="3" y="42"/>
                    </a:lnTo>
                    <a:lnTo>
                      <a:pt x="0" y="31"/>
                    </a:lnTo>
                    <a:lnTo>
                      <a:pt x="28" y="1"/>
                    </a:lnTo>
                    <a:lnTo>
                      <a:pt x="29" y="0"/>
                    </a:lnTo>
                    <a:lnTo>
                      <a:pt x="39" y="13"/>
                    </a:lnTo>
                    <a:lnTo>
                      <a:pt x="51" y="25"/>
                    </a:lnTo>
                    <a:lnTo>
                      <a:pt x="56" y="30"/>
                    </a:lnTo>
                    <a:lnTo>
                      <a:pt x="61" y="34"/>
                    </a:lnTo>
                    <a:lnTo>
                      <a:pt x="29" y="7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25" name="Freeform 61">
                <a:extLst>
                  <a:ext uri="{FF2B5EF4-FFF2-40B4-BE49-F238E27FC236}">
                    <a16:creationId xmlns:a16="http://schemas.microsoft.com/office/drawing/2014/main" id="{28B726BE-08A9-6042-9BAD-91A28FA18E5A}"/>
                  </a:ext>
                </a:extLst>
              </p:cNvPr>
              <p:cNvSpPr>
                <a:spLocks/>
              </p:cNvSpPr>
              <p:nvPr/>
            </p:nvSpPr>
            <p:spPr bwMode="auto">
              <a:xfrm>
                <a:off x="6291263" y="2347913"/>
                <a:ext cx="19050" cy="17463"/>
              </a:xfrm>
              <a:custGeom>
                <a:avLst/>
                <a:gdLst>
                  <a:gd name="T0" fmla="*/ 18 w 48"/>
                  <a:gd name="T1" fmla="*/ 43 h 43"/>
                  <a:gd name="T2" fmla="*/ 8 w 48"/>
                  <a:gd name="T3" fmla="*/ 40 h 43"/>
                  <a:gd name="T4" fmla="*/ 0 w 48"/>
                  <a:gd name="T5" fmla="*/ 36 h 43"/>
                  <a:gd name="T6" fmla="*/ 32 w 48"/>
                  <a:gd name="T7" fmla="*/ 0 h 43"/>
                  <a:gd name="T8" fmla="*/ 40 w 48"/>
                  <a:gd name="T9" fmla="*/ 6 h 43"/>
                  <a:gd name="T10" fmla="*/ 48 w 48"/>
                  <a:gd name="T11" fmla="*/ 11 h 43"/>
                  <a:gd name="T12" fmla="*/ 18 w 48"/>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48" h="43">
                    <a:moveTo>
                      <a:pt x="18" y="43"/>
                    </a:moveTo>
                    <a:lnTo>
                      <a:pt x="8" y="40"/>
                    </a:lnTo>
                    <a:lnTo>
                      <a:pt x="0" y="36"/>
                    </a:lnTo>
                    <a:lnTo>
                      <a:pt x="32" y="0"/>
                    </a:lnTo>
                    <a:lnTo>
                      <a:pt x="40" y="6"/>
                    </a:lnTo>
                    <a:lnTo>
                      <a:pt x="48" y="11"/>
                    </a:lnTo>
                    <a:lnTo>
                      <a:pt x="18" y="43"/>
                    </a:lnTo>
                    <a:close/>
                  </a:path>
                </a:pathLst>
              </a:custGeom>
              <a:solidFill>
                <a:srgbClr val="957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26" name="Freeform 62">
                <a:extLst>
                  <a:ext uri="{FF2B5EF4-FFF2-40B4-BE49-F238E27FC236}">
                    <a16:creationId xmlns:a16="http://schemas.microsoft.com/office/drawing/2014/main" id="{DE783194-A436-7A4A-A347-876A76133065}"/>
                  </a:ext>
                </a:extLst>
              </p:cNvPr>
              <p:cNvSpPr>
                <a:spLocks/>
              </p:cNvSpPr>
              <p:nvPr/>
            </p:nvSpPr>
            <p:spPr bwMode="auto">
              <a:xfrm>
                <a:off x="7399338" y="504825"/>
                <a:ext cx="866775" cy="669925"/>
              </a:xfrm>
              <a:custGeom>
                <a:avLst/>
                <a:gdLst>
                  <a:gd name="T0" fmla="*/ 1442 w 2184"/>
                  <a:gd name="T1" fmla="*/ 140 h 1692"/>
                  <a:gd name="T2" fmla="*/ 1473 w 2184"/>
                  <a:gd name="T3" fmla="*/ 114 h 1692"/>
                  <a:gd name="T4" fmla="*/ 1536 w 2184"/>
                  <a:gd name="T5" fmla="*/ 70 h 1692"/>
                  <a:gd name="T6" fmla="*/ 1595 w 2184"/>
                  <a:gd name="T7" fmla="*/ 38 h 1692"/>
                  <a:gd name="T8" fmla="*/ 1655 w 2184"/>
                  <a:gd name="T9" fmla="*/ 16 h 1692"/>
                  <a:gd name="T10" fmla="*/ 1713 w 2184"/>
                  <a:gd name="T11" fmla="*/ 4 h 1692"/>
                  <a:gd name="T12" fmla="*/ 1769 w 2184"/>
                  <a:gd name="T13" fmla="*/ 0 h 1692"/>
                  <a:gd name="T14" fmla="*/ 1823 w 2184"/>
                  <a:gd name="T15" fmla="*/ 4 h 1692"/>
                  <a:gd name="T16" fmla="*/ 1874 w 2184"/>
                  <a:gd name="T17" fmla="*/ 16 h 1692"/>
                  <a:gd name="T18" fmla="*/ 1945 w 2184"/>
                  <a:gd name="T19" fmla="*/ 43 h 1692"/>
                  <a:gd name="T20" fmla="*/ 2028 w 2184"/>
                  <a:gd name="T21" fmla="*/ 96 h 1692"/>
                  <a:gd name="T22" fmla="*/ 2096 w 2184"/>
                  <a:gd name="T23" fmla="*/ 164 h 1692"/>
                  <a:gd name="T24" fmla="*/ 2143 w 2184"/>
                  <a:gd name="T25" fmla="*/ 236 h 1692"/>
                  <a:gd name="T26" fmla="*/ 2159 w 2184"/>
                  <a:gd name="T27" fmla="*/ 272 h 1692"/>
                  <a:gd name="T28" fmla="*/ 2172 w 2184"/>
                  <a:gd name="T29" fmla="*/ 309 h 1692"/>
                  <a:gd name="T30" fmla="*/ 2184 w 2184"/>
                  <a:gd name="T31" fmla="*/ 383 h 1692"/>
                  <a:gd name="T32" fmla="*/ 2184 w 2184"/>
                  <a:gd name="T33" fmla="*/ 455 h 1692"/>
                  <a:gd name="T34" fmla="*/ 2173 w 2184"/>
                  <a:gd name="T35" fmla="*/ 526 h 1692"/>
                  <a:gd name="T36" fmla="*/ 2154 w 2184"/>
                  <a:gd name="T37" fmla="*/ 596 h 1692"/>
                  <a:gd name="T38" fmla="*/ 2128 w 2184"/>
                  <a:gd name="T39" fmla="*/ 663 h 1692"/>
                  <a:gd name="T40" fmla="*/ 2081 w 2184"/>
                  <a:gd name="T41" fmla="*/ 757 h 1692"/>
                  <a:gd name="T42" fmla="*/ 2048 w 2184"/>
                  <a:gd name="T43" fmla="*/ 814 h 1692"/>
                  <a:gd name="T44" fmla="*/ 2026 w 2184"/>
                  <a:gd name="T45" fmla="*/ 848 h 1692"/>
                  <a:gd name="T46" fmla="*/ 1976 w 2184"/>
                  <a:gd name="T47" fmla="*/ 910 h 1692"/>
                  <a:gd name="T48" fmla="*/ 1921 w 2184"/>
                  <a:gd name="T49" fmla="*/ 968 h 1692"/>
                  <a:gd name="T50" fmla="*/ 1858 w 2184"/>
                  <a:gd name="T51" fmla="*/ 1020 h 1692"/>
                  <a:gd name="T52" fmla="*/ 1760 w 2184"/>
                  <a:gd name="T53" fmla="*/ 1092 h 1692"/>
                  <a:gd name="T54" fmla="*/ 1621 w 2184"/>
                  <a:gd name="T55" fmla="*/ 1171 h 1692"/>
                  <a:gd name="T56" fmla="*/ 1552 w 2184"/>
                  <a:gd name="T57" fmla="*/ 1203 h 1692"/>
                  <a:gd name="T58" fmla="*/ 1488 w 2184"/>
                  <a:gd name="T59" fmla="*/ 1233 h 1692"/>
                  <a:gd name="T60" fmla="*/ 1326 w 2184"/>
                  <a:gd name="T61" fmla="*/ 1296 h 1692"/>
                  <a:gd name="T62" fmla="*/ 1026 w 2184"/>
                  <a:gd name="T63" fmla="*/ 1397 h 1692"/>
                  <a:gd name="T64" fmla="*/ 576 w 2184"/>
                  <a:gd name="T65" fmla="*/ 1534 h 1692"/>
                  <a:gd name="T66" fmla="*/ 159 w 2184"/>
                  <a:gd name="T67" fmla="*/ 1649 h 1692"/>
                  <a:gd name="T68" fmla="*/ 0 w 2184"/>
                  <a:gd name="T69" fmla="*/ 1692 h 1692"/>
                  <a:gd name="T70" fmla="*/ 1442 w 2184"/>
                  <a:gd name="T71" fmla="*/ 140 h 1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84" h="1692">
                    <a:moveTo>
                      <a:pt x="1442" y="140"/>
                    </a:moveTo>
                    <a:lnTo>
                      <a:pt x="1473" y="114"/>
                    </a:lnTo>
                    <a:lnTo>
                      <a:pt x="1536" y="70"/>
                    </a:lnTo>
                    <a:lnTo>
                      <a:pt x="1595" y="38"/>
                    </a:lnTo>
                    <a:lnTo>
                      <a:pt x="1655" y="16"/>
                    </a:lnTo>
                    <a:lnTo>
                      <a:pt x="1713" y="4"/>
                    </a:lnTo>
                    <a:lnTo>
                      <a:pt x="1769" y="0"/>
                    </a:lnTo>
                    <a:lnTo>
                      <a:pt x="1823" y="4"/>
                    </a:lnTo>
                    <a:lnTo>
                      <a:pt x="1874" y="16"/>
                    </a:lnTo>
                    <a:lnTo>
                      <a:pt x="1945" y="43"/>
                    </a:lnTo>
                    <a:lnTo>
                      <a:pt x="2028" y="96"/>
                    </a:lnTo>
                    <a:lnTo>
                      <a:pt x="2096" y="164"/>
                    </a:lnTo>
                    <a:lnTo>
                      <a:pt x="2143" y="236"/>
                    </a:lnTo>
                    <a:lnTo>
                      <a:pt x="2159" y="272"/>
                    </a:lnTo>
                    <a:lnTo>
                      <a:pt x="2172" y="309"/>
                    </a:lnTo>
                    <a:lnTo>
                      <a:pt x="2184" y="383"/>
                    </a:lnTo>
                    <a:lnTo>
                      <a:pt x="2184" y="455"/>
                    </a:lnTo>
                    <a:lnTo>
                      <a:pt x="2173" y="526"/>
                    </a:lnTo>
                    <a:lnTo>
                      <a:pt x="2154" y="596"/>
                    </a:lnTo>
                    <a:lnTo>
                      <a:pt x="2128" y="663"/>
                    </a:lnTo>
                    <a:lnTo>
                      <a:pt x="2081" y="757"/>
                    </a:lnTo>
                    <a:lnTo>
                      <a:pt x="2048" y="814"/>
                    </a:lnTo>
                    <a:lnTo>
                      <a:pt x="2026" y="848"/>
                    </a:lnTo>
                    <a:lnTo>
                      <a:pt x="1976" y="910"/>
                    </a:lnTo>
                    <a:lnTo>
                      <a:pt x="1921" y="968"/>
                    </a:lnTo>
                    <a:lnTo>
                      <a:pt x="1858" y="1020"/>
                    </a:lnTo>
                    <a:lnTo>
                      <a:pt x="1760" y="1092"/>
                    </a:lnTo>
                    <a:lnTo>
                      <a:pt x="1621" y="1171"/>
                    </a:lnTo>
                    <a:lnTo>
                      <a:pt x="1552" y="1203"/>
                    </a:lnTo>
                    <a:lnTo>
                      <a:pt x="1488" y="1233"/>
                    </a:lnTo>
                    <a:lnTo>
                      <a:pt x="1326" y="1296"/>
                    </a:lnTo>
                    <a:lnTo>
                      <a:pt x="1026" y="1397"/>
                    </a:lnTo>
                    <a:lnTo>
                      <a:pt x="576" y="1534"/>
                    </a:lnTo>
                    <a:lnTo>
                      <a:pt x="159" y="1649"/>
                    </a:lnTo>
                    <a:lnTo>
                      <a:pt x="0" y="1692"/>
                    </a:lnTo>
                    <a:lnTo>
                      <a:pt x="1442" y="14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27" name="Freeform 63">
                <a:extLst>
                  <a:ext uri="{FF2B5EF4-FFF2-40B4-BE49-F238E27FC236}">
                    <a16:creationId xmlns:a16="http://schemas.microsoft.com/office/drawing/2014/main" id="{E0884D35-0251-0441-B586-C319F43E23D1}"/>
                  </a:ext>
                </a:extLst>
              </p:cNvPr>
              <p:cNvSpPr>
                <a:spLocks/>
              </p:cNvSpPr>
              <p:nvPr/>
            </p:nvSpPr>
            <p:spPr bwMode="auto">
              <a:xfrm>
                <a:off x="7399338" y="484188"/>
                <a:ext cx="785813" cy="690563"/>
              </a:xfrm>
              <a:custGeom>
                <a:avLst/>
                <a:gdLst>
                  <a:gd name="T0" fmla="*/ 1444 w 1976"/>
                  <a:gd name="T1" fmla="*/ 190 h 1742"/>
                  <a:gd name="T2" fmla="*/ 1502 w 1976"/>
                  <a:gd name="T3" fmla="*/ 136 h 1742"/>
                  <a:gd name="T4" fmla="*/ 1609 w 1976"/>
                  <a:gd name="T5" fmla="*/ 58 h 1742"/>
                  <a:gd name="T6" fmla="*/ 1705 w 1976"/>
                  <a:gd name="T7" fmla="*/ 14 h 1742"/>
                  <a:gd name="T8" fmla="*/ 1787 w 1976"/>
                  <a:gd name="T9" fmla="*/ 0 h 1742"/>
                  <a:gd name="T10" fmla="*/ 1856 w 1976"/>
                  <a:gd name="T11" fmla="*/ 7 h 1742"/>
                  <a:gd name="T12" fmla="*/ 1909 w 1976"/>
                  <a:gd name="T13" fmla="*/ 33 h 1742"/>
                  <a:gd name="T14" fmla="*/ 1948 w 1976"/>
                  <a:gd name="T15" fmla="*/ 74 h 1742"/>
                  <a:gd name="T16" fmla="*/ 1970 w 1976"/>
                  <a:gd name="T17" fmla="*/ 123 h 1742"/>
                  <a:gd name="T18" fmla="*/ 1974 w 1976"/>
                  <a:gd name="T19" fmla="*/ 149 h 1742"/>
                  <a:gd name="T20" fmla="*/ 1976 w 1976"/>
                  <a:gd name="T21" fmla="*/ 176 h 1742"/>
                  <a:gd name="T22" fmla="*/ 1971 w 1976"/>
                  <a:gd name="T23" fmla="*/ 233 h 1742"/>
                  <a:gd name="T24" fmla="*/ 1956 w 1976"/>
                  <a:gd name="T25" fmla="*/ 291 h 1742"/>
                  <a:gd name="T26" fmla="*/ 1932 w 1976"/>
                  <a:gd name="T27" fmla="*/ 351 h 1742"/>
                  <a:gd name="T28" fmla="*/ 1887 w 1976"/>
                  <a:gd name="T29" fmla="*/ 442 h 1742"/>
                  <a:gd name="T30" fmla="*/ 1814 w 1976"/>
                  <a:gd name="T31" fmla="*/ 557 h 1742"/>
                  <a:gd name="T32" fmla="*/ 1775 w 1976"/>
                  <a:gd name="T33" fmla="*/ 609 h 1742"/>
                  <a:gd name="T34" fmla="*/ 1727 w 1976"/>
                  <a:gd name="T35" fmla="*/ 672 h 1742"/>
                  <a:gd name="T36" fmla="*/ 1616 w 1976"/>
                  <a:gd name="T37" fmla="*/ 789 h 1742"/>
                  <a:gd name="T38" fmla="*/ 1494 w 1976"/>
                  <a:gd name="T39" fmla="*/ 893 h 1742"/>
                  <a:gd name="T40" fmla="*/ 1370 w 1976"/>
                  <a:gd name="T41" fmla="*/ 986 h 1742"/>
                  <a:gd name="T42" fmla="*/ 1309 w 1976"/>
                  <a:gd name="T43" fmla="*/ 1026 h 1742"/>
                  <a:gd name="T44" fmla="*/ 1191 w 1976"/>
                  <a:gd name="T45" fmla="*/ 1103 h 1742"/>
                  <a:gd name="T46" fmla="*/ 859 w 1976"/>
                  <a:gd name="T47" fmla="*/ 1292 h 1742"/>
                  <a:gd name="T48" fmla="*/ 290 w 1976"/>
                  <a:gd name="T49" fmla="*/ 1594 h 1742"/>
                  <a:gd name="T50" fmla="*/ 0 w 1976"/>
                  <a:gd name="T51" fmla="*/ 1742 h 1742"/>
                  <a:gd name="T52" fmla="*/ 1444 w 1976"/>
                  <a:gd name="T53" fmla="*/ 190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76" h="1742">
                    <a:moveTo>
                      <a:pt x="1444" y="190"/>
                    </a:moveTo>
                    <a:lnTo>
                      <a:pt x="1502" y="136"/>
                    </a:lnTo>
                    <a:lnTo>
                      <a:pt x="1609" y="58"/>
                    </a:lnTo>
                    <a:lnTo>
                      <a:pt x="1705" y="14"/>
                    </a:lnTo>
                    <a:lnTo>
                      <a:pt x="1787" y="0"/>
                    </a:lnTo>
                    <a:lnTo>
                      <a:pt x="1856" y="7"/>
                    </a:lnTo>
                    <a:lnTo>
                      <a:pt x="1909" y="33"/>
                    </a:lnTo>
                    <a:lnTo>
                      <a:pt x="1948" y="74"/>
                    </a:lnTo>
                    <a:lnTo>
                      <a:pt x="1970" y="123"/>
                    </a:lnTo>
                    <a:lnTo>
                      <a:pt x="1974" y="149"/>
                    </a:lnTo>
                    <a:lnTo>
                      <a:pt x="1976" y="176"/>
                    </a:lnTo>
                    <a:lnTo>
                      <a:pt x="1971" y="233"/>
                    </a:lnTo>
                    <a:lnTo>
                      <a:pt x="1956" y="291"/>
                    </a:lnTo>
                    <a:lnTo>
                      <a:pt x="1932" y="351"/>
                    </a:lnTo>
                    <a:lnTo>
                      <a:pt x="1887" y="442"/>
                    </a:lnTo>
                    <a:lnTo>
                      <a:pt x="1814" y="557"/>
                    </a:lnTo>
                    <a:lnTo>
                      <a:pt x="1775" y="609"/>
                    </a:lnTo>
                    <a:lnTo>
                      <a:pt x="1727" y="672"/>
                    </a:lnTo>
                    <a:lnTo>
                      <a:pt x="1616" y="789"/>
                    </a:lnTo>
                    <a:lnTo>
                      <a:pt x="1494" y="893"/>
                    </a:lnTo>
                    <a:lnTo>
                      <a:pt x="1370" y="986"/>
                    </a:lnTo>
                    <a:lnTo>
                      <a:pt x="1309" y="1026"/>
                    </a:lnTo>
                    <a:lnTo>
                      <a:pt x="1191" y="1103"/>
                    </a:lnTo>
                    <a:lnTo>
                      <a:pt x="859" y="1292"/>
                    </a:lnTo>
                    <a:lnTo>
                      <a:pt x="290" y="1594"/>
                    </a:lnTo>
                    <a:lnTo>
                      <a:pt x="0" y="1742"/>
                    </a:lnTo>
                    <a:lnTo>
                      <a:pt x="1444" y="19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28" name="Freeform 64">
                <a:extLst>
                  <a:ext uri="{FF2B5EF4-FFF2-40B4-BE49-F238E27FC236}">
                    <a16:creationId xmlns:a16="http://schemas.microsoft.com/office/drawing/2014/main" id="{602B8B14-AA64-3B41-8E79-C908F4EA6F68}"/>
                  </a:ext>
                </a:extLst>
              </p:cNvPr>
              <p:cNvSpPr>
                <a:spLocks/>
              </p:cNvSpPr>
              <p:nvPr/>
            </p:nvSpPr>
            <p:spPr bwMode="auto">
              <a:xfrm>
                <a:off x="7399338" y="500063"/>
                <a:ext cx="785813" cy="674688"/>
              </a:xfrm>
              <a:custGeom>
                <a:avLst/>
                <a:gdLst>
                  <a:gd name="T0" fmla="*/ 1777 w 1978"/>
                  <a:gd name="T1" fmla="*/ 570 h 1702"/>
                  <a:gd name="T2" fmla="*/ 1815 w 1978"/>
                  <a:gd name="T3" fmla="*/ 517 h 1702"/>
                  <a:gd name="T4" fmla="*/ 1889 w 1978"/>
                  <a:gd name="T5" fmla="*/ 402 h 1702"/>
                  <a:gd name="T6" fmla="*/ 1934 w 1978"/>
                  <a:gd name="T7" fmla="*/ 312 h 1702"/>
                  <a:gd name="T8" fmla="*/ 1958 w 1978"/>
                  <a:gd name="T9" fmla="*/ 251 h 1702"/>
                  <a:gd name="T10" fmla="*/ 1973 w 1978"/>
                  <a:gd name="T11" fmla="*/ 193 h 1702"/>
                  <a:gd name="T12" fmla="*/ 1978 w 1978"/>
                  <a:gd name="T13" fmla="*/ 136 h 1702"/>
                  <a:gd name="T14" fmla="*/ 1976 w 1978"/>
                  <a:gd name="T15" fmla="*/ 109 h 1702"/>
                  <a:gd name="T16" fmla="*/ 1971 w 1978"/>
                  <a:gd name="T17" fmla="*/ 79 h 1702"/>
                  <a:gd name="T18" fmla="*/ 1948 w 1978"/>
                  <a:gd name="T19" fmla="*/ 35 h 1702"/>
                  <a:gd name="T20" fmla="*/ 1929 w 1978"/>
                  <a:gd name="T21" fmla="*/ 10 h 1702"/>
                  <a:gd name="T22" fmla="*/ 1916 w 1978"/>
                  <a:gd name="T23" fmla="*/ 0 h 1702"/>
                  <a:gd name="T24" fmla="*/ 1933 w 1978"/>
                  <a:gd name="T25" fmla="*/ 21 h 1702"/>
                  <a:gd name="T26" fmla="*/ 1955 w 1978"/>
                  <a:gd name="T27" fmla="*/ 69 h 1702"/>
                  <a:gd name="T28" fmla="*/ 1959 w 1978"/>
                  <a:gd name="T29" fmla="*/ 93 h 1702"/>
                  <a:gd name="T30" fmla="*/ 1961 w 1978"/>
                  <a:gd name="T31" fmla="*/ 120 h 1702"/>
                  <a:gd name="T32" fmla="*/ 1956 w 1978"/>
                  <a:gd name="T33" fmla="*/ 177 h 1702"/>
                  <a:gd name="T34" fmla="*/ 1941 w 1978"/>
                  <a:gd name="T35" fmla="*/ 236 h 1702"/>
                  <a:gd name="T36" fmla="*/ 1917 w 1978"/>
                  <a:gd name="T37" fmla="*/ 297 h 1702"/>
                  <a:gd name="T38" fmla="*/ 1872 w 1978"/>
                  <a:gd name="T39" fmla="*/ 386 h 1702"/>
                  <a:gd name="T40" fmla="*/ 1798 w 1978"/>
                  <a:gd name="T41" fmla="*/ 501 h 1702"/>
                  <a:gd name="T42" fmla="*/ 1761 w 1978"/>
                  <a:gd name="T43" fmla="*/ 555 h 1702"/>
                  <a:gd name="T44" fmla="*/ 1713 w 1978"/>
                  <a:gd name="T45" fmla="*/ 617 h 1702"/>
                  <a:gd name="T46" fmla="*/ 1601 w 1978"/>
                  <a:gd name="T47" fmla="*/ 733 h 1702"/>
                  <a:gd name="T48" fmla="*/ 1479 w 1978"/>
                  <a:gd name="T49" fmla="*/ 837 h 1702"/>
                  <a:gd name="T50" fmla="*/ 1355 w 1978"/>
                  <a:gd name="T51" fmla="*/ 930 h 1702"/>
                  <a:gd name="T52" fmla="*/ 1294 w 1978"/>
                  <a:gd name="T53" fmla="*/ 972 h 1702"/>
                  <a:gd name="T54" fmla="*/ 1184 w 1978"/>
                  <a:gd name="T55" fmla="*/ 1043 h 1702"/>
                  <a:gd name="T56" fmla="*/ 875 w 1978"/>
                  <a:gd name="T57" fmla="*/ 1219 h 1702"/>
                  <a:gd name="T58" fmla="*/ 339 w 1978"/>
                  <a:gd name="T59" fmla="*/ 1506 h 1702"/>
                  <a:gd name="T60" fmla="*/ 43 w 1978"/>
                  <a:gd name="T61" fmla="*/ 1656 h 1702"/>
                  <a:gd name="T62" fmla="*/ 0 w 1978"/>
                  <a:gd name="T63" fmla="*/ 1702 h 1702"/>
                  <a:gd name="T64" fmla="*/ 292 w 1978"/>
                  <a:gd name="T65" fmla="*/ 1554 h 1702"/>
                  <a:gd name="T66" fmla="*/ 861 w 1978"/>
                  <a:gd name="T67" fmla="*/ 1253 h 1702"/>
                  <a:gd name="T68" fmla="*/ 1193 w 1978"/>
                  <a:gd name="T69" fmla="*/ 1063 h 1702"/>
                  <a:gd name="T70" fmla="*/ 1311 w 1978"/>
                  <a:gd name="T71" fmla="*/ 987 h 1702"/>
                  <a:gd name="T72" fmla="*/ 1372 w 1978"/>
                  <a:gd name="T73" fmla="*/ 946 h 1702"/>
                  <a:gd name="T74" fmla="*/ 1496 w 1978"/>
                  <a:gd name="T75" fmla="*/ 854 h 1702"/>
                  <a:gd name="T76" fmla="*/ 1618 w 1978"/>
                  <a:gd name="T77" fmla="*/ 749 h 1702"/>
                  <a:gd name="T78" fmla="*/ 1729 w 1978"/>
                  <a:gd name="T79" fmla="*/ 632 h 1702"/>
                  <a:gd name="T80" fmla="*/ 1777 w 1978"/>
                  <a:gd name="T81" fmla="*/ 57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78" h="1702">
                    <a:moveTo>
                      <a:pt x="1777" y="570"/>
                    </a:moveTo>
                    <a:lnTo>
                      <a:pt x="1815" y="517"/>
                    </a:lnTo>
                    <a:lnTo>
                      <a:pt x="1889" y="402"/>
                    </a:lnTo>
                    <a:lnTo>
                      <a:pt x="1934" y="312"/>
                    </a:lnTo>
                    <a:lnTo>
                      <a:pt x="1958" y="251"/>
                    </a:lnTo>
                    <a:lnTo>
                      <a:pt x="1973" y="193"/>
                    </a:lnTo>
                    <a:lnTo>
                      <a:pt x="1978" y="136"/>
                    </a:lnTo>
                    <a:lnTo>
                      <a:pt x="1976" y="109"/>
                    </a:lnTo>
                    <a:lnTo>
                      <a:pt x="1971" y="79"/>
                    </a:lnTo>
                    <a:lnTo>
                      <a:pt x="1948" y="35"/>
                    </a:lnTo>
                    <a:lnTo>
                      <a:pt x="1929" y="10"/>
                    </a:lnTo>
                    <a:lnTo>
                      <a:pt x="1916" y="0"/>
                    </a:lnTo>
                    <a:lnTo>
                      <a:pt x="1933" y="21"/>
                    </a:lnTo>
                    <a:lnTo>
                      <a:pt x="1955" y="69"/>
                    </a:lnTo>
                    <a:lnTo>
                      <a:pt x="1959" y="93"/>
                    </a:lnTo>
                    <a:lnTo>
                      <a:pt x="1961" y="120"/>
                    </a:lnTo>
                    <a:lnTo>
                      <a:pt x="1956" y="177"/>
                    </a:lnTo>
                    <a:lnTo>
                      <a:pt x="1941" y="236"/>
                    </a:lnTo>
                    <a:lnTo>
                      <a:pt x="1917" y="297"/>
                    </a:lnTo>
                    <a:lnTo>
                      <a:pt x="1872" y="386"/>
                    </a:lnTo>
                    <a:lnTo>
                      <a:pt x="1798" y="501"/>
                    </a:lnTo>
                    <a:lnTo>
                      <a:pt x="1761" y="555"/>
                    </a:lnTo>
                    <a:lnTo>
                      <a:pt x="1713" y="617"/>
                    </a:lnTo>
                    <a:lnTo>
                      <a:pt x="1601" y="733"/>
                    </a:lnTo>
                    <a:lnTo>
                      <a:pt x="1479" y="837"/>
                    </a:lnTo>
                    <a:lnTo>
                      <a:pt x="1355" y="930"/>
                    </a:lnTo>
                    <a:lnTo>
                      <a:pt x="1294" y="972"/>
                    </a:lnTo>
                    <a:lnTo>
                      <a:pt x="1184" y="1043"/>
                    </a:lnTo>
                    <a:lnTo>
                      <a:pt x="875" y="1219"/>
                    </a:lnTo>
                    <a:lnTo>
                      <a:pt x="339" y="1506"/>
                    </a:lnTo>
                    <a:lnTo>
                      <a:pt x="43" y="1656"/>
                    </a:lnTo>
                    <a:lnTo>
                      <a:pt x="0" y="1702"/>
                    </a:lnTo>
                    <a:lnTo>
                      <a:pt x="292" y="1554"/>
                    </a:lnTo>
                    <a:lnTo>
                      <a:pt x="861" y="1253"/>
                    </a:lnTo>
                    <a:lnTo>
                      <a:pt x="1193" y="1063"/>
                    </a:lnTo>
                    <a:lnTo>
                      <a:pt x="1311" y="987"/>
                    </a:lnTo>
                    <a:lnTo>
                      <a:pt x="1372" y="946"/>
                    </a:lnTo>
                    <a:lnTo>
                      <a:pt x="1496" y="854"/>
                    </a:lnTo>
                    <a:lnTo>
                      <a:pt x="1618" y="749"/>
                    </a:lnTo>
                    <a:lnTo>
                      <a:pt x="1729" y="632"/>
                    </a:lnTo>
                    <a:lnTo>
                      <a:pt x="1777" y="57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29" name="Freeform 65">
                <a:extLst>
                  <a:ext uri="{FF2B5EF4-FFF2-40B4-BE49-F238E27FC236}">
                    <a16:creationId xmlns:a16="http://schemas.microsoft.com/office/drawing/2014/main" id="{1F013035-3AD7-8B47-9D51-A8D863DE05E0}"/>
                  </a:ext>
                </a:extLst>
              </p:cNvPr>
              <p:cNvSpPr>
                <a:spLocks/>
              </p:cNvSpPr>
              <p:nvPr/>
            </p:nvSpPr>
            <p:spPr bwMode="auto">
              <a:xfrm>
                <a:off x="7399338" y="328613"/>
                <a:ext cx="660400" cy="846138"/>
              </a:xfrm>
              <a:custGeom>
                <a:avLst/>
                <a:gdLst>
                  <a:gd name="T0" fmla="*/ 1486 w 1663"/>
                  <a:gd name="T1" fmla="*/ 536 h 2134"/>
                  <a:gd name="T2" fmla="*/ 1538 w 1663"/>
                  <a:gd name="T3" fmla="*/ 471 h 2134"/>
                  <a:gd name="T4" fmla="*/ 1611 w 1663"/>
                  <a:gd name="T5" fmla="*/ 355 h 2134"/>
                  <a:gd name="T6" fmla="*/ 1651 w 1663"/>
                  <a:gd name="T7" fmla="*/ 257 h 2134"/>
                  <a:gd name="T8" fmla="*/ 1663 w 1663"/>
                  <a:gd name="T9" fmla="*/ 173 h 2134"/>
                  <a:gd name="T10" fmla="*/ 1651 w 1663"/>
                  <a:gd name="T11" fmla="*/ 105 h 2134"/>
                  <a:gd name="T12" fmla="*/ 1622 w 1663"/>
                  <a:gd name="T13" fmla="*/ 55 h 2134"/>
                  <a:gd name="T14" fmla="*/ 1581 w 1663"/>
                  <a:gd name="T15" fmla="*/ 20 h 2134"/>
                  <a:gd name="T16" fmla="*/ 1530 w 1663"/>
                  <a:gd name="T17" fmla="*/ 3 h 2134"/>
                  <a:gd name="T18" fmla="*/ 1504 w 1663"/>
                  <a:gd name="T19" fmla="*/ 0 h 2134"/>
                  <a:gd name="T20" fmla="*/ 1477 w 1663"/>
                  <a:gd name="T21" fmla="*/ 2 h 2134"/>
                  <a:gd name="T22" fmla="*/ 1420 w 1663"/>
                  <a:gd name="T23" fmla="*/ 12 h 2134"/>
                  <a:gd name="T24" fmla="*/ 1362 w 1663"/>
                  <a:gd name="T25" fmla="*/ 33 h 2134"/>
                  <a:gd name="T26" fmla="*/ 1304 w 1663"/>
                  <a:gd name="T27" fmla="*/ 62 h 2134"/>
                  <a:gd name="T28" fmla="*/ 1215 w 1663"/>
                  <a:gd name="T29" fmla="*/ 117 h 2134"/>
                  <a:gd name="T30" fmla="*/ 1104 w 1663"/>
                  <a:gd name="T31" fmla="*/ 201 h 2134"/>
                  <a:gd name="T32" fmla="*/ 1053 w 1663"/>
                  <a:gd name="T33" fmla="*/ 245 h 2134"/>
                  <a:gd name="T34" fmla="*/ 991 w 1663"/>
                  <a:gd name="T35" fmla="*/ 300 h 2134"/>
                  <a:gd name="T36" fmla="*/ 881 w 1663"/>
                  <a:gd name="T37" fmla="*/ 423 h 2134"/>
                  <a:gd name="T38" fmla="*/ 781 w 1663"/>
                  <a:gd name="T39" fmla="*/ 555 h 2134"/>
                  <a:gd name="T40" fmla="*/ 694 w 1663"/>
                  <a:gd name="T41" fmla="*/ 688 h 2134"/>
                  <a:gd name="T42" fmla="*/ 656 w 1663"/>
                  <a:gd name="T43" fmla="*/ 752 h 2134"/>
                  <a:gd name="T44" fmla="*/ 586 w 1663"/>
                  <a:gd name="T45" fmla="*/ 878 h 2134"/>
                  <a:gd name="T46" fmla="*/ 411 w 1663"/>
                  <a:gd name="T47" fmla="*/ 1229 h 2134"/>
                  <a:gd name="T48" fmla="*/ 133 w 1663"/>
                  <a:gd name="T49" fmla="*/ 1828 h 2134"/>
                  <a:gd name="T50" fmla="*/ 0 w 1663"/>
                  <a:gd name="T51" fmla="*/ 2134 h 2134"/>
                  <a:gd name="T52" fmla="*/ 1486 w 1663"/>
                  <a:gd name="T53" fmla="*/ 536 h 2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63" h="2134">
                    <a:moveTo>
                      <a:pt x="1486" y="536"/>
                    </a:moveTo>
                    <a:lnTo>
                      <a:pt x="1538" y="471"/>
                    </a:lnTo>
                    <a:lnTo>
                      <a:pt x="1611" y="355"/>
                    </a:lnTo>
                    <a:lnTo>
                      <a:pt x="1651" y="257"/>
                    </a:lnTo>
                    <a:lnTo>
                      <a:pt x="1663" y="173"/>
                    </a:lnTo>
                    <a:lnTo>
                      <a:pt x="1651" y="105"/>
                    </a:lnTo>
                    <a:lnTo>
                      <a:pt x="1622" y="55"/>
                    </a:lnTo>
                    <a:lnTo>
                      <a:pt x="1581" y="20"/>
                    </a:lnTo>
                    <a:lnTo>
                      <a:pt x="1530" y="3"/>
                    </a:lnTo>
                    <a:lnTo>
                      <a:pt x="1504" y="0"/>
                    </a:lnTo>
                    <a:lnTo>
                      <a:pt x="1477" y="2"/>
                    </a:lnTo>
                    <a:lnTo>
                      <a:pt x="1420" y="12"/>
                    </a:lnTo>
                    <a:lnTo>
                      <a:pt x="1362" y="33"/>
                    </a:lnTo>
                    <a:lnTo>
                      <a:pt x="1304" y="62"/>
                    </a:lnTo>
                    <a:lnTo>
                      <a:pt x="1215" y="117"/>
                    </a:lnTo>
                    <a:lnTo>
                      <a:pt x="1104" y="201"/>
                    </a:lnTo>
                    <a:lnTo>
                      <a:pt x="1053" y="245"/>
                    </a:lnTo>
                    <a:lnTo>
                      <a:pt x="991" y="300"/>
                    </a:lnTo>
                    <a:lnTo>
                      <a:pt x="881" y="423"/>
                    </a:lnTo>
                    <a:lnTo>
                      <a:pt x="781" y="555"/>
                    </a:lnTo>
                    <a:lnTo>
                      <a:pt x="694" y="688"/>
                    </a:lnTo>
                    <a:lnTo>
                      <a:pt x="656" y="752"/>
                    </a:lnTo>
                    <a:lnTo>
                      <a:pt x="586" y="878"/>
                    </a:lnTo>
                    <a:lnTo>
                      <a:pt x="411" y="1229"/>
                    </a:lnTo>
                    <a:lnTo>
                      <a:pt x="133" y="1828"/>
                    </a:lnTo>
                    <a:lnTo>
                      <a:pt x="0" y="2134"/>
                    </a:lnTo>
                    <a:lnTo>
                      <a:pt x="1486" y="53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0" name="Freeform 66">
                <a:extLst>
                  <a:ext uri="{FF2B5EF4-FFF2-40B4-BE49-F238E27FC236}">
                    <a16:creationId xmlns:a16="http://schemas.microsoft.com/office/drawing/2014/main" id="{76FF71D3-8C54-044E-8D26-23E571D8DB4A}"/>
                  </a:ext>
                </a:extLst>
              </p:cNvPr>
              <p:cNvSpPr>
                <a:spLocks/>
              </p:cNvSpPr>
              <p:nvPr/>
            </p:nvSpPr>
            <p:spPr bwMode="auto">
              <a:xfrm>
                <a:off x="7399338" y="273050"/>
                <a:ext cx="620713" cy="901700"/>
              </a:xfrm>
              <a:custGeom>
                <a:avLst/>
                <a:gdLst>
                  <a:gd name="T0" fmla="*/ 1442 w 1560"/>
                  <a:gd name="T1" fmla="*/ 722 h 2274"/>
                  <a:gd name="T2" fmla="*/ 1467 w 1560"/>
                  <a:gd name="T3" fmla="*/ 690 h 2274"/>
                  <a:gd name="T4" fmla="*/ 1506 w 1560"/>
                  <a:gd name="T5" fmla="*/ 625 h 2274"/>
                  <a:gd name="T6" fmla="*/ 1534 w 1560"/>
                  <a:gd name="T7" fmla="*/ 563 h 2274"/>
                  <a:gd name="T8" fmla="*/ 1552 w 1560"/>
                  <a:gd name="T9" fmla="*/ 502 h 2274"/>
                  <a:gd name="T10" fmla="*/ 1560 w 1560"/>
                  <a:gd name="T11" fmla="*/ 444 h 2274"/>
                  <a:gd name="T12" fmla="*/ 1560 w 1560"/>
                  <a:gd name="T13" fmla="*/ 386 h 2274"/>
                  <a:gd name="T14" fmla="*/ 1552 w 1560"/>
                  <a:gd name="T15" fmla="*/ 333 h 2274"/>
                  <a:gd name="T16" fmla="*/ 1537 w 1560"/>
                  <a:gd name="T17" fmla="*/ 283 h 2274"/>
                  <a:gd name="T18" fmla="*/ 1504 w 1560"/>
                  <a:gd name="T19" fmla="*/ 214 h 2274"/>
                  <a:gd name="T20" fmla="*/ 1445 w 1560"/>
                  <a:gd name="T21" fmla="*/ 135 h 2274"/>
                  <a:gd name="T22" fmla="*/ 1374 w 1560"/>
                  <a:gd name="T23" fmla="*/ 73 h 2274"/>
                  <a:gd name="T24" fmla="*/ 1297 w 1560"/>
                  <a:gd name="T25" fmla="*/ 30 h 2274"/>
                  <a:gd name="T26" fmla="*/ 1260 w 1560"/>
                  <a:gd name="T27" fmla="*/ 17 h 2274"/>
                  <a:gd name="T28" fmla="*/ 1223 w 1560"/>
                  <a:gd name="T29" fmla="*/ 8 h 2274"/>
                  <a:gd name="T30" fmla="*/ 1148 w 1560"/>
                  <a:gd name="T31" fmla="*/ 0 h 2274"/>
                  <a:gd name="T32" fmla="*/ 1077 w 1560"/>
                  <a:gd name="T33" fmla="*/ 5 h 2274"/>
                  <a:gd name="T34" fmla="*/ 1005 w 1560"/>
                  <a:gd name="T35" fmla="*/ 21 h 2274"/>
                  <a:gd name="T36" fmla="*/ 938 w 1560"/>
                  <a:gd name="T37" fmla="*/ 46 h 2274"/>
                  <a:gd name="T38" fmla="*/ 873 w 1560"/>
                  <a:gd name="T39" fmla="*/ 77 h 2274"/>
                  <a:gd name="T40" fmla="*/ 783 w 1560"/>
                  <a:gd name="T41" fmla="*/ 130 h 2274"/>
                  <a:gd name="T42" fmla="*/ 728 w 1560"/>
                  <a:gd name="T43" fmla="*/ 167 h 2274"/>
                  <a:gd name="T44" fmla="*/ 696 w 1560"/>
                  <a:gd name="T45" fmla="*/ 191 h 2274"/>
                  <a:gd name="T46" fmla="*/ 637 w 1560"/>
                  <a:gd name="T47" fmla="*/ 245 h 2274"/>
                  <a:gd name="T48" fmla="*/ 584 w 1560"/>
                  <a:gd name="T49" fmla="*/ 306 h 2274"/>
                  <a:gd name="T50" fmla="*/ 536 w 1560"/>
                  <a:gd name="T51" fmla="*/ 371 h 2274"/>
                  <a:gd name="T52" fmla="*/ 473 w 1560"/>
                  <a:gd name="T53" fmla="*/ 475 h 2274"/>
                  <a:gd name="T54" fmla="*/ 403 w 1560"/>
                  <a:gd name="T55" fmla="*/ 618 h 2274"/>
                  <a:gd name="T56" fmla="*/ 374 w 1560"/>
                  <a:gd name="T57" fmla="*/ 690 h 2274"/>
                  <a:gd name="T58" fmla="*/ 351 w 1560"/>
                  <a:gd name="T59" fmla="*/ 755 h 2274"/>
                  <a:gd name="T60" fmla="*/ 299 w 1560"/>
                  <a:gd name="T61" fmla="*/ 922 h 2274"/>
                  <a:gd name="T62" fmla="*/ 219 w 1560"/>
                  <a:gd name="T63" fmla="*/ 1228 h 2274"/>
                  <a:gd name="T64" fmla="*/ 116 w 1560"/>
                  <a:gd name="T65" fmla="*/ 1687 h 2274"/>
                  <a:gd name="T66" fmla="*/ 29 w 1560"/>
                  <a:gd name="T67" fmla="*/ 2110 h 2274"/>
                  <a:gd name="T68" fmla="*/ 0 w 1560"/>
                  <a:gd name="T69" fmla="*/ 2274 h 2274"/>
                  <a:gd name="T70" fmla="*/ 1442 w 1560"/>
                  <a:gd name="T71" fmla="*/ 722 h 2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60" h="2274">
                    <a:moveTo>
                      <a:pt x="1442" y="722"/>
                    </a:moveTo>
                    <a:lnTo>
                      <a:pt x="1467" y="690"/>
                    </a:lnTo>
                    <a:lnTo>
                      <a:pt x="1506" y="625"/>
                    </a:lnTo>
                    <a:lnTo>
                      <a:pt x="1534" y="563"/>
                    </a:lnTo>
                    <a:lnTo>
                      <a:pt x="1552" y="502"/>
                    </a:lnTo>
                    <a:lnTo>
                      <a:pt x="1560" y="444"/>
                    </a:lnTo>
                    <a:lnTo>
                      <a:pt x="1560" y="386"/>
                    </a:lnTo>
                    <a:lnTo>
                      <a:pt x="1552" y="333"/>
                    </a:lnTo>
                    <a:lnTo>
                      <a:pt x="1537" y="283"/>
                    </a:lnTo>
                    <a:lnTo>
                      <a:pt x="1504" y="214"/>
                    </a:lnTo>
                    <a:lnTo>
                      <a:pt x="1445" y="135"/>
                    </a:lnTo>
                    <a:lnTo>
                      <a:pt x="1374" y="73"/>
                    </a:lnTo>
                    <a:lnTo>
                      <a:pt x="1297" y="30"/>
                    </a:lnTo>
                    <a:lnTo>
                      <a:pt x="1260" y="17"/>
                    </a:lnTo>
                    <a:lnTo>
                      <a:pt x="1223" y="8"/>
                    </a:lnTo>
                    <a:lnTo>
                      <a:pt x="1148" y="0"/>
                    </a:lnTo>
                    <a:lnTo>
                      <a:pt x="1077" y="5"/>
                    </a:lnTo>
                    <a:lnTo>
                      <a:pt x="1005" y="21"/>
                    </a:lnTo>
                    <a:lnTo>
                      <a:pt x="938" y="46"/>
                    </a:lnTo>
                    <a:lnTo>
                      <a:pt x="873" y="77"/>
                    </a:lnTo>
                    <a:lnTo>
                      <a:pt x="783" y="130"/>
                    </a:lnTo>
                    <a:lnTo>
                      <a:pt x="728" y="167"/>
                    </a:lnTo>
                    <a:lnTo>
                      <a:pt x="696" y="191"/>
                    </a:lnTo>
                    <a:lnTo>
                      <a:pt x="637" y="245"/>
                    </a:lnTo>
                    <a:lnTo>
                      <a:pt x="584" y="306"/>
                    </a:lnTo>
                    <a:lnTo>
                      <a:pt x="536" y="371"/>
                    </a:lnTo>
                    <a:lnTo>
                      <a:pt x="473" y="475"/>
                    </a:lnTo>
                    <a:lnTo>
                      <a:pt x="403" y="618"/>
                    </a:lnTo>
                    <a:lnTo>
                      <a:pt x="374" y="690"/>
                    </a:lnTo>
                    <a:lnTo>
                      <a:pt x="351" y="755"/>
                    </a:lnTo>
                    <a:lnTo>
                      <a:pt x="299" y="922"/>
                    </a:lnTo>
                    <a:lnTo>
                      <a:pt x="219" y="1228"/>
                    </a:lnTo>
                    <a:lnTo>
                      <a:pt x="116" y="1687"/>
                    </a:lnTo>
                    <a:lnTo>
                      <a:pt x="29" y="2110"/>
                    </a:lnTo>
                    <a:lnTo>
                      <a:pt x="0" y="2274"/>
                    </a:lnTo>
                    <a:lnTo>
                      <a:pt x="1442" y="72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1" name="Freeform 67">
                <a:extLst>
                  <a:ext uri="{FF2B5EF4-FFF2-40B4-BE49-F238E27FC236}">
                    <a16:creationId xmlns:a16="http://schemas.microsoft.com/office/drawing/2014/main" id="{4380BEFE-DA69-C74B-AC2E-34CE33DB3DD9}"/>
                  </a:ext>
                </a:extLst>
              </p:cNvPr>
              <p:cNvSpPr>
                <a:spLocks/>
              </p:cNvSpPr>
              <p:nvPr/>
            </p:nvSpPr>
            <p:spPr bwMode="auto">
              <a:xfrm>
                <a:off x="6316663" y="547688"/>
                <a:ext cx="1666875" cy="1771650"/>
              </a:xfrm>
              <a:custGeom>
                <a:avLst/>
                <a:gdLst>
                  <a:gd name="T0" fmla="*/ 311 w 4199"/>
                  <a:gd name="T1" fmla="*/ 4461 h 4461"/>
                  <a:gd name="T2" fmla="*/ 0 w 4199"/>
                  <a:gd name="T3" fmla="*/ 4171 h 4461"/>
                  <a:gd name="T4" fmla="*/ 4199 w 4199"/>
                  <a:gd name="T5" fmla="*/ 0 h 4461"/>
                  <a:gd name="T6" fmla="*/ 311 w 4199"/>
                  <a:gd name="T7" fmla="*/ 4461 h 4461"/>
                </a:gdLst>
                <a:ahLst/>
                <a:cxnLst>
                  <a:cxn ang="0">
                    <a:pos x="T0" y="T1"/>
                  </a:cxn>
                  <a:cxn ang="0">
                    <a:pos x="T2" y="T3"/>
                  </a:cxn>
                  <a:cxn ang="0">
                    <a:pos x="T4" y="T5"/>
                  </a:cxn>
                  <a:cxn ang="0">
                    <a:pos x="T6" y="T7"/>
                  </a:cxn>
                </a:cxnLst>
                <a:rect l="0" t="0" r="r" b="b"/>
                <a:pathLst>
                  <a:path w="4199" h="4461">
                    <a:moveTo>
                      <a:pt x="311" y="4461"/>
                    </a:moveTo>
                    <a:lnTo>
                      <a:pt x="0" y="4171"/>
                    </a:lnTo>
                    <a:lnTo>
                      <a:pt x="4199" y="0"/>
                    </a:lnTo>
                    <a:lnTo>
                      <a:pt x="311" y="446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2" name="Freeform 68">
                <a:extLst>
                  <a:ext uri="{FF2B5EF4-FFF2-40B4-BE49-F238E27FC236}">
                    <a16:creationId xmlns:a16="http://schemas.microsoft.com/office/drawing/2014/main" id="{E59BC0E9-9CFD-BD41-ABDE-CC03B6EDA797}"/>
                  </a:ext>
                </a:extLst>
              </p:cNvPr>
              <p:cNvSpPr>
                <a:spLocks/>
              </p:cNvSpPr>
              <p:nvPr/>
            </p:nvSpPr>
            <p:spPr bwMode="auto">
              <a:xfrm>
                <a:off x="6284913" y="2155825"/>
                <a:ext cx="196850" cy="200025"/>
              </a:xfrm>
              <a:custGeom>
                <a:avLst/>
                <a:gdLst>
                  <a:gd name="T0" fmla="*/ 403 w 495"/>
                  <a:gd name="T1" fmla="*/ 396 h 503"/>
                  <a:gd name="T2" fmla="*/ 382 w 495"/>
                  <a:gd name="T3" fmla="*/ 416 h 503"/>
                  <a:gd name="T4" fmla="*/ 338 w 495"/>
                  <a:gd name="T5" fmla="*/ 451 h 503"/>
                  <a:gd name="T6" fmla="*/ 293 w 495"/>
                  <a:gd name="T7" fmla="*/ 477 h 503"/>
                  <a:gd name="T8" fmla="*/ 245 w 495"/>
                  <a:gd name="T9" fmla="*/ 495 h 503"/>
                  <a:gd name="T10" fmla="*/ 198 w 495"/>
                  <a:gd name="T11" fmla="*/ 503 h 503"/>
                  <a:gd name="T12" fmla="*/ 151 w 495"/>
                  <a:gd name="T13" fmla="*/ 503 h 503"/>
                  <a:gd name="T14" fmla="*/ 110 w 495"/>
                  <a:gd name="T15" fmla="*/ 493 h 503"/>
                  <a:gd name="T16" fmla="*/ 71 w 495"/>
                  <a:gd name="T17" fmla="*/ 472 h 503"/>
                  <a:gd name="T18" fmla="*/ 55 w 495"/>
                  <a:gd name="T19" fmla="*/ 459 h 503"/>
                  <a:gd name="T20" fmla="*/ 40 w 495"/>
                  <a:gd name="T21" fmla="*/ 444 h 503"/>
                  <a:gd name="T22" fmla="*/ 17 w 495"/>
                  <a:gd name="T23" fmla="*/ 406 h 503"/>
                  <a:gd name="T24" fmla="*/ 4 w 495"/>
                  <a:gd name="T25" fmla="*/ 365 h 503"/>
                  <a:gd name="T26" fmla="*/ 0 w 495"/>
                  <a:gd name="T27" fmla="*/ 319 h 503"/>
                  <a:gd name="T28" fmla="*/ 5 w 495"/>
                  <a:gd name="T29" fmla="*/ 273 h 503"/>
                  <a:gd name="T30" fmla="*/ 19 w 495"/>
                  <a:gd name="T31" fmla="*/ 223 h 503"/>
                  <a:gd name="T32" fmla="*/ 41 w 495"/>
                  <a:gd name="T33" fmla="*/ 175 h 503"/>
                  <a:gd name="T34" fmla="*/ 74 w 495"/>
                  <a:gd name="T35" fmla="*/ 129 h 503"/>
                  <a:gd name="T36" fmla="*/ 93 w 495"/>
                  <a:gd name="T37" fmla="*/ 108 h 503"/>
                  <a:gd name="T38" fmla="*/ 112 w 495"/>
                  <a:gd name="T39" fmla="*/ 87 h 503"/>
                  <a:gd name="T40" fmla="*/ 157 w 495"/>
                  <a:gd name="T41" fmla="*/ 52 h 503"/>
                  <a:gd name="T42" fmla="*/ 203 w 495"/>
                  <a:gd name="T43" fmla="*/ 26 h 503"/>
                  <a:gd name="T44" fmla="*/ 250 w 495"/>
                  <a:gd name="T45" fmla="*/ 8 h 503"/>
                  <a:gd name="T46" fmla="*/ 298 w 495"/>
                  <a:gd name="T47" fmla="*/ 0 h 503"/>
                  <a:gd name="T48" fmla="*/ 343 w 495"/>
                  <a:gd name="T49" fmla="*/ 0 h 503"/>
                  <a:gd name="T50" fmla="*/ 386 w 495"/>
                  <a:gd name="T51" fmla="*/ 11 h 503"/>
                  <a:gd name="T52" fmla="*/ 424 w 495"/>
                  <a:gd name="T53" fmla="*/ 31 h 503"/>
                  <a:gd name="T54" fmla="*/ 440 w 495"/>
                  <a:gd name="T55" fmla="*/ 44 h 503"/>
                  <a:gd name="T56" fmla="*/ 455 w 495"/>
                  <a:gd name="T57" fmla="*/ 60 h 503"/>
                  <a:gd name="T58" fmla="*/ 478 w 495"/>
                  <a:gd name="T59" fmla="*/ 98 h 503"/>
                  <a:gd name="T60" fmla="*/ 491 w 495"/>
                  <a:gd name="T61" fmla="*/ 139 h 503"/>
                  <a:gd name="T62" fmla="*/ 495 w 495"/>
                  <a:gd name="T63" fmla="*/ 184 h 503"/>
                  <a:gd name="T64" fmla="*/ 490 w 495"/>
                  <a:gd name="T65" fmla="*/ 231 h 503"/>
                  <a:gd name="T66" fmla="*/ 475 w 495"/>
                  <a:gd name="T67" fmla="*/ 280 h 503"/>
                  <a:gd name="T68" fmla="*/ 453 w 495"/>
                  <a:gd name="T69" fmla="*/ 328 h 503"/>
                  <a:gd name="T70" fmla="*/ 422 w 495"/>
                  <a:gd name="T71" fmla="*/ 375 h 503"/>
                  <a:gd name="T72" fmla="*/ 403 w 495"/>
                  <a:gd name="T73" fmla="*/ 39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5" h="503">
                    <a:moveTo>
                      <a:pt x="403" y="396"/>
                    </a:moveTo>
                    <a:lnTo>
                      <a:pt x="382" y="416"/>
                    </a:lnTo>
                    <a:lnTo>
                      <a:pt x="338" y="451"/>
                    </a:lnTo>
                    <a:lnTo>
                      <a:pt x="293" y="477"/>
                    </a:lnTo>
                    <a:lnTo>
                      <a:pt x="245" y="495"/>
                    </a:lnTo>
                    <a:lnTo>
                      <a:pt x="198" y="503"/>
                    </a:lnTo>
                    <a:lnTo>
                      <a:pt x="151" y="503"/>
                    </a:lnTo>
                    <a:lnTo>
                      <a:pt x="110" y="493"/>
                    </a:lnTo>
                    <a:lnTo>
                      <a:pt x="71" y="472"/>
                    </a:lnTo>
                    <a:lnTo>
                      <a:pt x="55" y="459"/>
                    </a:lnTo>
                    <a:lnTo>
                      <a:pt x="40" y="444"/>
                    </a:lnTo>
                    <a:lnTo>
                      <a:pt x="17" y="406"/>
                    </a:lnTo>
                    <a:lnTo>
                      <a:pt x="4" y="365"/>
                    </a:lnTo>
                    <a:lnTo>
                      <a:pt x="0" y="319"/>
                    </a:lnTo>
                    <a:lnTo>
                      <a:pt x="5" y="273"/>
                    </a:lnTo>
                    <a:lnTo>
                      <a:pt x="19" y="223"/>
                    </a:lnTo>
                    <a:lnTo>
                      <a:pt x="41" y="175"/>
                    </a:lnTo>
                    <a:lnTo>
                      <a:pt x="74" y="129"/>
                    </a:lnTo>
                    <a:lnTo>
                      <a:pt x="93" y="108"/>
                    </a:lnTo>
                    <a:lnTo>
                      <a:pt x="112" y="87"/>
                    </a:lnTo>
                    <a:lnTo>
                      <a:pt x="157" y="52"/>
                    </a:lnTo>
                    <a:lnTo>
                      <a:pt x="203" y="26"/>
                    </a:lnTo>
                    <a:lnTo>
                      <a:pt x="250" y="8"/>
                    </a:lnTo>
                    <a:lnTo>
                      <a:pt x="298" y="0"/>
                    </a:lnTo>
                    <a:lnTo>
                      <a:pt x="343" y="0"/>
                    </a:lnTo>
                    <a:lnTo>
                      <a:pt x="386" y="11"/>
                    </a:lnTo>
                    <a:lnTo>
                      <a:pt x="424" y="31"/>
                    </a:lnTo>
                    <a:lnTo>
                      <a:pt x="440" y="44"/>
                    </a:lnTo>
                    <a:lnTo>
                      <a:pt x="455" y="60"/>
                    </a:lnTo>
                    <a:lnTo>
                      <a:pt x="478" y="98"/>
                    </a:lnTo>
                    <a:lnTo>
                      <a:pt x="491" y="139"/>
                    </a:lnTo>
                    <a:lnTo>
                      <a:pt x="495" y="184"/>
                    </a:lnTo>
                    <a:lnTo>
                      <a:pt x="490" y="231"/>
                    </a:lnTo>
                    <a:lnTo>
                      <a:pt x="475" y="280"/>
                    </a:lnTo>
                    <a:lnTo>
                      <a:pt x="453" y="328"/>
                    </a:lnTo>
                    <a:lnTo>
                      <a:pt x="422" y="375"/>
                    </a:lnTo>
                    <a:lnTo>
                      <a:pt x="403" y="396"/>
                    </a:lnTo>
                    <a:close/>
                  </a:path>
                </a:pathLst>
              </a:custGeom>
              <a:solidFill>
                <a:srgbClr val="283F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3" name="Freeform 69">
                <a:extLst>
                  <a:ext uri="{FF2B5EF4-FFF2-40B4-BE49-F238E27FC236}">
                    <a16:creationId xmlns:a16="http://schemas.microsoft.com/office/drawing/2014/main" id="{77480854-2414-CD41-8902-FDFCC88065A6}"/>
                  </a:ext>
                </a:extLst>
              </p:cNvPr>
              <p:cNvSpPr>
                <a:spLocks/>
              </p:cNvSpPr>
              <p:nvPr/>
            </p:nvSpPr>
            <p:spPr bwMode="auto">
              <a:xfrm>
                <a:off x="6278563" y="1820863"/>
                <a:ext cx="523875" cy="542925"/>
              </a:xfrm>
              <a:custGeom>
                <a:avLst/>
                <a:gdLst>
                  <a:gd name="T0" fmla="*/ 1128 w 1321"/>
                  <a:gd name="T1" fmla="*/ 169 h 1369"/>
                  <a:gd name="T2" fmla="*/ 1111 w 1321"/>
                  <a:gd name="T3" fmla="*/ 152 h 1369"/>
                  <a:gd name="T4" fmla="*/ 1084 w 1321"/>
                  <a:gd name="T5" fmla="*/ 116 h 1369"/>
                  <a:gd name="T6" fmla="*/ 1066 w 1321"/>
                  <a:gd name="T7" fmla="*/ 73 h 1369"/>
                  <a:gd name="T8" fmla="*/ 1058 w 1321"/>
                  <a:gd name="T9" fmla="*/ 26 h 1369"/>
                  <a:gd name="T10" fmla="*/ 1060 w 1321"/>
                  <a:gd name="T11" fmla="*/ 0 h 1369"/>
                  <a:gd name="T12" fmla="*/ 117 w 1321"/>
                  <a:gd name="T13" fmla="*/ 943 h 1369"/>
                  <a:gd name="T14" fmla="*/ 105 w 1321"/>
                  <a:gd name="T15" fmla="*/ 954 h 1369"/>
                  <a:gd name="T16" fmla="*/ 93 w 1321"/>
                  <a:gd name="T17" fmla="*/ 966 h 1369"/>
                  <a:gd name="T18" fmla="*/ 88 w 1321"/>
                  <a:gd name="T19" fmla="*/ 972 h 1369"/>
                  <a:gd name="T20" fmla="*/ 80 w 1321"/>
                  <a:gd name="T21" fmla="*/ 979 h 1369"/>
                  <a:gd name="T22" fmla="*/ 82 w 1321"/>
                  <a:gd name="T23" fmla="*/ 980 h 1369"/>
                  <a:gd name="T24" fmla="*/ 64 w 1321"/>
                  <a:gd name="T25" fmla="*/ 1001 h 1369"/>
                  <a:gd name="T26" fmla="*/ 36 w 1321"/>
                  <a:gd name="T27" fmla="*/ 1046 h 1369"/>
                  <a:gd name="T28" fmla="*/ 16 w 1321"/>
                  <a:gd name="T29" fmla="*/ 1093 h 1369"/>
                  <a:gd name="T30" fmla="*/ 4 w 1321"/>
                  <a:gd name="T31" fmla="*/ 1140 h 1369"/>
                  <a:gd name="T32" fmla="*/ 0 w 1321"/>
                  <a:gd name="T33" fmla="*/ 1186 h 1369"/>
                  <a:gd name="T34" fmla="*/ 5 w 1321"/>
                  <a:gd name="T35" fmla="*/ 1229 h 1369"/>
                  <a:gd name="T36" fmla="*/ 18 w 1321"/>
                  <a:gd name="T37" fmla="*/ 1269 h 1369"/>
                  <a:gd name="T38" fmla="*/ 40 w 1321"/>
                  <a:gd name="T39" fmla="*/ 1304 h 1369"/>
                  <a:gd name="T40" fmla="*/ 56 w 1321"/>
                  <a:gd name="T41" fmla="*/ 1320 h 1369"/>
                  <a:gd name="T42" fmla="*/ 71 w 1321"/>
                  <a:gd name="T43" fmla="*/ 1334 h 1369"/>
                  <a:gd name="T44" fmla="*/ 108 w 1321"/>
                  <a:gd name="T45" fmla="*/ 1353 h 1369"/>
                  <a:gd name="T46" fmla="*/ 147 w 1321"/>
                  <a:gd name="T47" fmla="*/ 1366 h 1369"/>
                  <a:gd name="T48" fmla="*/ 189 w 1321"/>
                  <a:gd name="T49" fmla="*/ 1369 h 1369"/>
                  <a:gd name="T50" fmla="*/ 233 w 1321"/>
                  <a:gd name="T51" fmla="*/ 1365 h 1369"/>
                  <a:gd name="T52" fmla="*/ 279 w 1321"/>
                  <a:gd name="T53" fmla="*/ 1351 h 1369"/>
                  <a:gd name="T54" fmla="*/ 323 w 1321"/>
                  <a:gd name="T55" fmla="*/ 1329 h 1369"/>
                  <a:gd name="T56" fmla="*/ 364 w 1321"/>
                  <a:gd name="T57" fmla="*/ 1299 h 1369"/>
                  <a:gd name="T58" fmla="*/ 385 w 1321"/>
                  <a:gd name="T59" fmla="*/ 1280 h 1369"/>
                  <a:gd name="T60" fmla="*/ 394 w 1321"/>
                  <a:gd name="T61" fmla="*/ 1271 h 1369"/>
                  <a:gd name="T62" fmla="*/ 1321 w 1321"/>
                  <a:gd name="T63" fmla="*/ 217 h 1369"/>
                  <a:gd name="T64" fmla="*/ 1292 w 1321"/>
                  <a:gd name="T65" fmla="*/ 223 h 1369"/>
                  <a:gd name="T66" fmla="*/ 1239 w 1321"/>
                  <a:gd name="T67" fmla="*/ 225 h 1369"/>
                  <a:gd name="T68" fmla="*/ 1191 w 1321"/>
                  <a:gd name="T69" fmla="*/ 212 h 1369"/>
                  <a:gd name="T70" fmla="*/ 1147 w 1321"/>
                  <a:gd name="T71" fmla="*/ 186 h 1369"/>
                  <a:gd name="T72" fmla="*/ 1128 w 1321"/>
                  <a:gd name="T73" fmla="*/ 169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21" h="1369">
                    <a:moveTo>
                      <a:pt x="1128" y="169"/>
                    </a:moveTo>
                    <a:lnTo>
                      <a:pt x="1111" y="152"/>
                    </a:lnTo>
                    <a:lnTo>
                      <a:pt x="1084" y="116"/>
                    </a:lnTo>
                    <a:lnTo>
                      <a:pt x="1066" y="73"/>
                    </a:lnTo>
                    <a:lnTo>
                      <a:pt x="1058" y="26"/>
                    </a:lnTo>
                    <a:lnTo>
                      <a:pt x="1060" y="0"/>
                    </a:lnTo>
                    <a:lnTo>
                      <a:pt x="117" y="943"/>
                    </a:lnTo>
                    <a:lnTo>
                      <a:pt x="105" y="954"/>
                    </a:lnTo>
                    <a:lnTo>
                      <a:pt x="93" y="966"/>
                    </a:lnTo>
                    <a:lnTo>
                      <a:pt x="88" y="972"/>
                    </a:lnTo>
                    <a:lnTo>
                      <a:pt x="80" y="979"/>
                    </a:lnTo>
                    <a:lnTo>
                      <a:pt x="82" y="980"/>
                    </a:lnTo>
                    <a:lnTo>
                      <a:pt x="64" y="1001"/>
                    </a:lnTo>
                    <a:lnTo>
                      <a:pt x="36" y="1046"/>
                    </a:lnTo>
                    <a:lnTo>
                      <a:pt x="16" y="1093"/>
                    </a:lnTo>
                    <a:lnTo>
                      <a:pt x="4" y="1140"/>
                    </a:lnTo>
                    <a:lnTo>
                      <a:pt x="0" y="1186"/>
                    </a:lnTo>
                    <a:lnTo>
                      <a:pt x="5" y="1229"/>
                    </a:lnTo>
                    <a:lnTo>
                      <a:pt x="18" y="1269"/>
                    </a:lnTo>
                    <a:lnTo>
                      <a:pt x="40" y="1304"/>
                    </a:lnTo>
                    <a:lnTo>
                      <a:pt x="56" y="1320"/>
                    </a:lnTo>
                    <a:lnTo>
                      <a:pt x="71" y="1334"/>
                    </a:lnTo>
                    <a:lnTo>
                      <a:pt x="108" y="1353"/>
                    </a:lnTo>
                    <a:lnTo>
                      <a:pt x="147" y="1366"/>
                    </a:lnTo>
                    <a:lnTo>
                      <a:pt x="189" y="1369"/>
                    </a:lnTo>
                    <a:lnTo>
                      <a:pt x="233" y="1365"/>
                    </a:lnTo>
                    <a:lnTo>
                      <a:pt x="279" y="1351"/>
                    </a:lnTo>
                    <a:lnTo>
                      <a:pt x="323" y="1329"/>
                    </a:lnTo>
                    <a:lnTo>
                      <a:pt x="364" y="1299"/>
                    </a:lnTo>
                    <a:lnTo>
                      <a:pt x="385" y="1280"/>
                    </a:lnTo>
                    <a:lnTo>
                      <a:pt x="394" y="1271"/>
                    </a:lnTo>
                    <a:lnTo>
                      <a:pt x="1321" y="217"/>
                    </a:lnTo>
                    <a:lnTo>
                      <a:pt x="1292" y="223"/>
                    </a:lnTo>
                    <a:lnTo>
                      <a:pt x="1239" y="225"/>
                    </a:lnTo>
                    <a:lnTo>
                      <a:pt x="1191" y="212"/>
                    </a:lnTo>
                    <a:lnTo>
                      <a:pt x="1147" y="186"/>
                    </a:lnTo>
                    <a:lnTo>
                      <a:pt x="1128" y="16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4" name="Freeform 70">
                <a:extLst>
                  <a:ext uri="{FF2B5EF4-FFF2-40B4-BE49-F238E27FC236}">
                    <a16:creationId xmlns:a16="http://schemas.microsoft.com/office/drawing/2014/main" id="{39726CF1-F1FB-8845-98C4-CA02C322636C}"/>
                  </a:ext>
                </a:extLst>
              </p:cNvPr>
              <p:cNvSpPr>
                <a:spLocks/>
              </p:cNvSpPr>
              <p:nvPr/>
            </p:nvSpPr>
            <p:spPr bwMode="auto">
              <a:xfrm>
                <a:off x="6700838" y="573088"/>
                <a:ext cx="1258888" cy="1301750"/>
              </a:xfrm>
              <a:custGeom>
                <a:avLst/>
                <a:gdLst>
                  <a:gd name="T0" fmla="*/ 36 w 3172"/>
                  <a:gd name="T1" fmla="*/ 3283 h 3283"/>
                  <a:gd name="T2" fmla="*/ 23 w 3172"/>
                  <a:gd name="T3" fmla="*/ 3265 h 3283"/>
                  <a:gd name="T4" fmla="*/ 5 w 3172"/>
                  <a:gd name="T5" fmla="*/ 3224 h 3283"/>
                  <a:gd name="T6" fmla="*/ 0 w 3172"/>
                  <a:gd name="T7" fmla="*/ 3202 h 3283"/>
                  <a:gd name="T8" fmla="*/ 3172 w 3172"/>
                  <a:gd name="T9" fmla="*/ 0 h 3283"/>
                  <a:gd name="T10" fmla="*/ 36 w 3172"/>
                  <a:gd name="T11" fmla="*/ 3283 h 3283"/>
                </a:gdLst>
                <a:ahLst/>
                <a:cxnLst>
                  <a:cxn ang="0">
                    <a:pos x="T0" y="T1"/>
                  </a:cxn>
                  <a:cxn ang="0">
                    <a:pos x="T2" y="T3"/>
                  </a:cxn>
                  <a:cxn ang="0">
                    <a:pos x="T4" y="T5"/>
                  </a:cxn>
                  <a:cxn ang="0">
                    <a:pos x="T6" y="T7"/>
                  </a:cxn>
                  <a:cxn ang="0">
                    <a:pos x="T8" y="T9"/>
                  </a:cxn>
                  <a:cxn ang="0">
                    <a:pos x="T10" y="T11"/>
                  </a:cxn>
                </a:cxnLst>
                <a:rect l="0" t="0" r="r" b="b"/>
                <a:pathLst>
                  <a:path w="3172" h="3283">
                    <a:moveTo>
                      <a:pt x="36" y="3283"/>
                    </a:moveTo>
                    <a:lnTo>
                      <a:pt x="23" y="3265"/>
                    </a:lnTo>
                    <a:lnTo>
                      <a:pt x="5" y="3224"/>
                    </a:lnTo>
                    <a:lnTo>
                      <a:pt x="0" y="3202"/>
                    </a:lnTo>
                    <a:lnTo>
                      <a:pt x="3172" y="0"/>
                    </a:lnTo>
                    <a:lnTo>
                      <a:pt x="36" y="3283"/>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5" name="Freeform 71">
                <a:extLst>
                  <a:ext uri="{FF2B5EF4-FFF2-40B4-BE49-F238E27FC236}">
                    <a16:creationId xmlns:a16="http://schemas.microsoft.com/office/drawing/2014/main" id="{61FC2728-8EC8-F545-A486-0EDD7220BA4E}"/>
                  </a:ext>
                </a:extLst>
              </p:cNvPr>
              <p:cNvSpPr>
                <a:spLocks/>
              </p:cNvSpPr>
              <p:nvPr/>
            </p:nvSpPr>
            <p:spPr bwMode="auto">
              <a:xfrm>
                <a:off x="6297613" y="2203450"/>
                <a:ext cx="65088" cy="104775"/>
              </a:xfrm>
              <a:custGeom>
                <a:avLst/>
                <a:gdLst>
                  <a:gd name="T0" fmla="*/ 9 w 165"/>
                  <a:gd name="T1" fmla="*/ 263 h 263"/>
                  <a:gd name="T2" fmla="*/ 4 w 165"/>
                  <a:gd name="T3" fmla="*/ 244 h 263"/>
                  <a:gd name="T4" fmla="*/ 0 w 165"/>
                  <a:gd name="T5" fmla="*/ 205 h 263"/>
                  <a:gd name="T6" fmla="*/ 7 w 165"/>
                  <a:gd name="T7" fmla="*/ 153 h 263"/>
                  <a:gd name="T8" fmla="*/ 39 w 165"/>
                  <a:gd name="T9" fmla="*/ 78 h 263"/>
                  <a:gd name="T10" fmla="*/ 47 w 165"/>
                  <a:gd name="T11" fmla="*/ 67 h 263"/>
                  <a:gd name="T12" fmla="*/ 114 w 165"/>
                  <a:gd name="T13" fmla="*/ 0 h 263"/>
                  <a:gd name="T14" fmla="*/ 122 w 165"/>
                  <a:gd name="T15" fmla="*/ 26 h 263"/>
                  <a:gd name="T16" fmla="*/ 148 w 165"/>
                  <a:gd name="T17" fmla="*/ 76 h 263"/>
                  <a:gd name="T18" fmla="*/ 165 w 165"/>
                  <a:gd name="T19" fmla="*/ 100 h 263"/>
                  <a:gd name="T20" fmla="*/ 9 w 165"/>
                  <a:gd name="T21"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263">
                    <a:moveTo>
                      <a:pt x="9" y="263"/>
                    </a:moveTo>
                    <a:lnTo>
                      <a:pt x="4" y="244"/>
                    </a:lnTo>
                    <a:lnTo>
                      <a:pt x="0" y="205"/>
                    </a:lnTo>
                    <a:lnTo>
                      <a:pt x="7" y="153"/>
                    </a:lnTo>
                    <a:lnTo>
                      <a:pt x="39" y="78"/>
                    </a:lnTo>
                    <a:lnTo>
                      <a:pt x="47" y="67"/>
                    </a:lnTo>
                    <a:lnTo>
                      <a:pt x="114" y="0"/>
                    </a:lnTo>
                    <a:lnTo>
                      <a:pt x="122" y="26"/>
                    </a:lnTo>
                    <a:lnTo>
                      <a:pt x="148" y="76"/>
                    </a:lnTo>
                    <a:lnTo>
                      <a:pt x="165" y="100"/>
                    </a:lnTo>
                    <a:lnTo>
                      <a:pt x="9" y="263"/>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6" name="Freeform 72">
                <a:extLst>
                  <a:ext uri="{FF2B5EF4-FFF2-40B4-BE49-F238E27FC236}">
                    <a16:creationId xmlns:a16="http://schemas.microsoft.com/office/drawing/2014/main" id="{53F8DD63-4C51-384A-B3A7-5E2A33878798}"/>
                  </a:ext>
                </a:extLst>
              </p:cNvPr>
              <p:cNvSpPr>
                <a:spLocks/>
              </p:cNvSpPr>
              <p:nvPr/>
            </p:nvSpPr>
            <p:spPr bwMode="auto">
              <a:xfrm>
                <a:off x="6348413" y="2181225"/>
                <a:ext cx="36513" cy="58738"/>
              </a:xfrm>
              <a:custGeom>
                <a:avLst/>
                <a:gdLst>
                  <a:gd name="T0" fmla="*/ 48 w 94"/>
                  <a:gd name="T1" fmla="*/ 145 h 145"/>
                  <a:gd name="T2" fmla="*/ 33 w 94"/>
                  <a:gd name="T3" fmla="*/ 120 h 145"/>
                  <a:gd name="T4" fmla="*/ 8 w 94"/>
                  <a:gd name="T5" fmla="*/ 70 h 145"/>
                  <a:gd name="T6" fmla="*/ 0 w 94"/>
                  <a:gd name="T7" fmla="*/ 43 h 145"/>
                  <a:gd name="T8" fmla="*/ 43 w 94"/>
                  <a:gd name="T9" fmla="*/ 0 h 145"/>
                  <a:gd name="T10" fmla="*/ 51 w 94"/>
                  <a:gd name="T11" fmla="*/ 26 h 145"/>
                  <a:gd name="T12" fmla="*/ 77 w 94"/>
                  <a:gd name="T13" fmla="*/ 75 h 145"/>
                  <a:gd name="T14" fmla="*/ 94 w 94"/>
                  <a:gd name="T15" fmla="*/ 97 h 145"/>
                  <a:gd name="T16" fmla="*/ 48 w 94"/>
                  <a:gd name="T17" fmla="*/ 14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145">
                    <a:moveTo>
                      <a:pt x="48" y="145"/>
                    </a:moveTo>
                    <a:lnTo>
                      <a:pt x="33" y="120"/>
                    </a:lnTo>
                    <a:lnTo>
                      <a:pt x="8" y="70"/>
                    </a:lnTo>
                    <a:lnTo>
                      <a:pt x="0" y="43"/>
                    </a:lnTo>
                    <a:lnTo>
                      <a:pt x="43" y="0"/>
                    </a:lnTo>
                    <a:lnTo>
                      <a:pt x="51" y="26"/>
                    </a:lnTo>
                    <a:lnTo>
                      <a:pt x="77" y="75"/>
                    </a:lnTo>
                    <a:lnTo>
                      <a:pt x="94" y="97"/>
                    </a:lnTo>
                    <a:lnTo>
                      <a:pt x="48" y="1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7" name="Freeform 73">
                <a:extLst>
                  <a:ext uri="{FF2B5EF4-FFF2-40B4-BE49-F238E27FC236}">
                    <a16:creationId xmlns:a16="http://schemas.microsoft.com/office/drawing/2014/main" id="{A9C274B1-9F0F-AE4D-9355-9C75C79D2565}"/>
                  </a:ext>
                </a:extLst>
              </p:cNvPr>
              <p:cNvSpPr>
                <a:spLocks/>
              </p:cNvSpPr>
              <p:nvPr/>
            </p:nvSpPr>
            <p:spPr bwMode="auto">
              <a:xfrm>
                <a:off x="6370638" y="2159000"/>
                <a:ext cx="38100" cy="57150"/>
              </a:xfrm>
              <a:custGeom>
                <a:avLst/>
                <a:gdLst>
                  <a:gd name="T0" fmla="*/ 49 w 96"/>
                  <a:gd name="T1" fmla="*/ 143 h 143"/>
                  <a:gd name="T2" fmla="*/ 33 w 96"/>
                  <a:gd name="T3" fmla="*/ 120 h 143"/>
                  <a:gd name="T4" fmla="*/ 8 w 96"/>
                  <a:gd name="T5" fmla="*/ 71 h 143"/>
                  <a:gd name="T6" fmla="*/ 0 w 96"/>
                  <a:gd name="T7" fmla="*/ 44 h 143"/>
                  <a:gd name="T8" fmla="*/ 44 w 96"/>
                  <a:gd name="T9" fmla="*/ 0 h 143"/>
                  <a:gd name="T10" fmla="*/ 53 w 96"/>
                  <a:gd name="T11" fmla="*/ 25 h 143"/>
                  <a:gd name="T12" fmla="*/ 79 w 96"/>
                  <a:gd name="T13" fmla="*/ 72 h 143"/>
                  <a:gd name="T14" fmla="*/ 96 w 96"/>
                  <a:gd name="T15" fmla="*/ 94 h 143"/>
                  <a:gd name="T16" fmla="*/ 49 w 96"/>
                  <a:gd name="T17"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143">
                    <a:moveTo>
                      <a:pt x="49" y="143"/>
                    </a:moveTo>
                    <a:lnTo>
                      <a:pt x="33" y="120"/>
                    </a:lnTo>
                    <a:lnTo>
                      <a:pt x="8" y="71"/>
                    </a:lnTo>
                    <a:lnTo>
                      <a:pt x="0" y="44"/>
                    </a:lnTo>
                    <a:lnTo>
                      <a:pt x="44" y="0"/>
                    </a:lnTo>
                    <a:lnTo>
                      <a:pt x="53" y="25"/>
                    </a:lnTo>
                    <a:lnTo>
                      <a:pt x="79" y="72"/>
                    </a:lnTo>
                    <a:lnTo>
                      <a:pt x="96" y="94"/>
                    </a:lnTo>
                    <a:lnTo>
                      <a:pt x="49" y="1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8" name="Freeform 74">
                <a:extLst>
                  <a:ext uri="{FF2B5EF4-FFF2-40B4-BE49-F238E27FC236}">
                    <a16:creationId xmlns:a16="http://schemas.microsoft.com/office/drawing/2014/main" id="{527AFE15-F55A-974A-9A26-903A52F8431F}"/>
                  </a:ext>
                </a:extLst>
              </p:cNvPr>
              <p:cNvSpPr>
                <a:spLocks/>
              </p:cNvSpPr>
              <p:nvPr/>
            </p:nvSpPr>
            <p:spPr bwMode="auto">
              <a:xfrm>
                <a:off x="6394450" y="2135188"/>
                <a:ext cx="38100" cy="55563"/>
              </a:xfrm>
              <a:custGeom>
                <a:avLst/>
                <a:gdLst>
                  <a:gd name="T0" fmla="*/ 51 w 96"/>
                  <a:gd name="T1" fmla="*/ 138 h 138"/>
                  <a:gd name="T2" fmla="*/ 34 w 96"/>
                  <a:gd name="T3" fmla="*/ 116 h 138"/>
                  <a:gd name="T4" fmla="*/ 8 w 96"/>
                  <a:gd name="T5" fmla="*/ 68 h 138"/>
                  <a:gd name="T6" fmla="*/ 0 w 96"/>
                  <a:gd name="T7" fmla="*/ 44 h 138"/>
                  <a:gd name="T8" fmla="*/ 43 w 96"/>
                  <a:gd name="T9" fmla="*/ 0 h 138"/>
                  <a:gd name="T10" fmla="*/ 52 w 96"/>
                  <a:gd name="T11" fmla="*/ 23 h 138"/>
                  <a:gd name="T12" fmla="*/ 80 w 96"/>
                  <a:gd name="T13" fmla="*/ 70 h 138"/>
                  <a:gd name="T14" fmla="*/ 96 w 96"/>
                  <a:gd name="T15" fmla="*/ 90 h 138"/>
                  <a:gd name="T16" fmla="*/ 51 w 96"/>
                  <a:gd name="T17"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138">
                    <a:moveTo>
                      <a:pt x="51" y="138"/>
                    </a:moveTo>
                    <a:lnTo>
                      <a:pt x="34" y="116"/>
                    </a:lnTo>
                    <a:lnTo>
                      <a:pt x="8" y="68"/>
                    </a:lnTo>
                    <a:lnTo>
                      <a:pt x="0" y="44"/>
                    </a:lnTo>
                    <a:lnTo>
                      <a:pt x="43" y="0"/>
                    </a:lnTo>
                    <a:lnTo>
                      <a:pt x="52" y="23"/>
                    </a:lnTo>
                    <a:lnTo>
                      <a:pt x="80" y="70"/>
                    </a:lnTo>
                    <a:lnTo>
                      <a:pt x="96" y="90"/>
                    </a:lnTo>
                    <a:lnTo>
                      <a:pt x="51" y="138"/>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39" name="Freeform 75">
                <a:extLst>
                  <a:ext uri="{FF2B5EF4-FFF2-40B4-BE49-F238E27FC236}">
                    <a16:creationId xmlns:a16="http://schemas.microsoft.com/office/drawing/2014/main" id="{23CE8726-CF95-D340-AE4D-551D3A363659}"/>
                  </a:ext>
                </a:extLst>
              </p:cNvPr>
              <p:cNvSpPr>
                <a:spLocks/>
              </p:cNvSpPr>
              <p:nvPr/>
            </p:nvSpPr>
            <p:spPr bwMode="auto">
              <a:xfrm>
                <a:off x="6416675" y="1952625"/>
                <a:ext cx="193675" cy="214313"/>
              </a:xfrm>
              <a:custGeom>
                <a:avLst/>
                <a:gdLst>
                  <a:gd name="T0" fmla="*/ 52 w 491"/>
                  <a:gd name="T1" fmla="*/ 541 h 541"/>
                  <a:gd name="T2" fmla="*/ 35 w 491"/>
                  <a:gd name="T3" fmla="*/ 519 h 541"/>
                  <a:gd name="T4" fmla="*/ 9 w 491"/>
                  <a:gd name="T5" fmla="*/ 472 h 541"/>
                  <a:gd name="T6" fmla="*/ 0 w 491"/>
                  <a:gd name="T7" fmla="*/ 447 h 541"/>
                  <a:gd name="T8" fmla="*/ 443 w 491"/>
                  <a:gd name="T9" fmla="*/ 0 h 541"/>
                  <a:gd name="T10" fmla="*/ 453 w 491"/>
                  <a:gd name="T11" fmla="*/ 21 h 541"/>
                  <a:gd name="T12" fmla="*/ 476 w 491"/>
                  <a:gd name="T13" fmla="*/ 61 h 541"/>
                  <a:gd name="T14" fmla="*/ 491 w 491"/>
                  <a:gd name="T15" fmla="*/ 80 h 541"/>
                  <a:gd name="T16" fmla="*/ 52 w 491"/>
                  <a:gd name="T17" fmla="*/ 541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541">
                    <a:moveTo>
                      <a:pt x="52" y="541"/>
                    </a:moveTo>
                    <a:lnTo>
                      <a:pt x="35" y="519"/>
                    </a:lnTo>
                    <a:lnTo>
                      <a:pt x="9" y="472"/>
                    </a:lnTo>
                    <a:lnTo>
                      <a:pt x="0" y="447"/>
                    </a:lnTo>
                    <a:lnTo>
                      <a:pt x="443" y="0"/>
                    </a:lnTo>
                    <a:lnTo>
                      <a:pt x="453" y="21"/>
                    </a:lnTo>
                    <a:lnTo>
                      <a:pt x="476" y="61"/>
                    </a:lnTo>
                    <a:lnTo>
                      <a:pt x="491" y="80"/>
                    </a:lnTo>
                    <a:lnTo>
                      <a:pt x="52" y="54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0" name="Freeform 76">
                <a:extLst>
                  <a:ext uri="{FF2B5EF4-FFF2-40B4-BE49-F238E27FC236}">
                    <a16:creationId xmlns:a16="http://schemas.microsoft.com/office/drawing/2014/main" id="{F759E779-F421-754A-BABD-32FC1260A0A3}"/>
                  </a:ext>
                </a:extLst>
              </p:cNvPr>
              <p:cNvSpPr>
                <a:spLocks/>
              </p:cNvSpPr>
              <p:nvPr/>
            </p:nvSpPr>
            <p:spPr bwMode="auto">
              <a:xfrm>
                <a:off x="6597650" y="1928813"/>
                <a:ext cx="36513" cy="50800"/>
              </a:xfrm>
              <a:custGeom>
                <a:avLst/>
                <a:gdLst>
                  <a:gd name="T0" fmla="*/ 45 w 90"/>
                  <a:gd name="T1" fmla="*/ 127 h 127"/>
                  <a:gd name="T2" fmla="*/ 30 w 90"/>
                  <a:gd name="T3" fmla="*/ 107 h 127"/>
                  <a:gd name="T4" fmla="*/ 6 w 90"/>
                  <a:gd name="T5" fmla="*/ 66 h 127"/>
                  <a:gd name="T6" fmla="*/ 0 w 90"/>
                  <a:gd name="T7" fmla="*/ 45 h 127"/>
                  <a:gd name="T8" fmla="*/ 44 w 90"/>
                  <a:gd name="T9" fmla="*/ 0 h 127"/>
                  <a:gd name="T10" fmla="*/ 53 w 90"/>
                  <a:gd name="T11" fmla="*/ 21 h 127"/>
                  <a:gd name="T12" fmla="*/ 76 w 90"/>
                  <a:gd name="T13" fmla="*/ 59 h 127"/>
                  <a:gd name="T14" fmla="*/ 90 w 90"/>
                  <a:gd name="T15" fmla="*/ 79 h 127"/>
                  <a:gd name="T16" fmla="*/ 45 w 90"/>
                  <a:gd name="T17"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27">
                    <a:moveTo>
                      <a:pt x="45" y="127"/>
                    </a:moveTo>
                    <a:lnTo>
                      <a:pt x="30" y="107"/>
                    </a:lnTo>
                    <a:lnTo>
                      <a:pt x="6" y="66"/>
                    </a:lnTo>
                    <a:lnTo>
                      <a:pt x="0" y="45"/>
                    </a:lnTo>
                    <a:lnTo>
                      <a:pt x="44" y="0"/>
                    </a:lnTo>
                    <a:lnTo>
                      <a:pt x="53" y="21"/>
                    </a:lnTo>
                    <a:lnTo>
                      <a:pt x="76" y="59"/>
                    </a:lnTo>
                    <a:lnTo>
                      <a:pt x="90" y="79"/>
                    </a:lnTo>
                    <a:lnTo>
                      <a:pt x="45" y="127"/>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1" name="Freeform 77">
                <a:extLst>
                  <a:ext uri="{FF2B5EF4-FFF2-40B4-BE49-F238E27FC236}">
                    <a16:creationId xmlns:a16="http://schemas.microsoft.com/office/drawing/2014/main" id="{41B23CD5-A3F2-C14E-AB38-8D8B41B34D0E}"/>
                  </a:ext>
                </a:extLst>
              </p:cNvPr>
              <p:cNvSpPr>
                <a:spLocks/>
              </p:cNvSpPr>
              <p:nvPr/>
            </p:nvSpPr>
            <p:spPr bwMode="auto">
              <a:xfrm>
                <a:off x="6621463" y="1908175"/>
                <a:ext cx="33338" cy="47625"/>
              </a:xfrm>
              <a:custGeom>
                <a:avLst/>
                <a:gdLst>
                  <a:gd name="T0" fmla="*/ 44 w 84"/>
                  <a:gd name="T1" fmla="*/ 119 h 119"/>
                  <a:gd name="T2" fmla="*/ 30 w 84"/>
                  <a:gd name="T3" fmla="*/ 101 h 119"/>
                  <a:gd name="T4" fmla="*/ 7 w 84"/>
                  <a:gd name="T5" fmla="*/ 59 h 119"/>
                  <a:gd name="T6" fmla="*/ 0 w 84"/>
                  <a:gd name="T7" fmla="*/ 39 h 119"/>
                  <a:gd name="T8" fmla="*/ 39 w 84"/>
                  <a:gd name="T9" fmla="*/ 0 h 119"/>
                  <a:gd name="T10" fmla="*/ 47 w 84"/>
                  <a:gd name="T11" fmla="*/ 20 h 119"/>
                  <a:gd name="T12" fmla="*/ 70 w 84"/>
                  <a:gd name="T13" fmla="*/ 59 h 119"/>
                  <a:gd name="T14" fmla="*/ 84 w 84"/>
                  <a:gd name="T15" fmla="*/ 77 h 119"/>
                  <a:gd name="T16" fmla="*/ 44 w 84"/>
                  <a:gd name="T1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119">
                    <a:moveTo>
                      <a:pt x="44" y="119"/>
                    </a:moveTo>
                    <a:lnTo>
                      <a:pt x="30" y="101"/>
                    </a:lnTo>
                    <a:lnTo>
                      <a:pt x="7" y="59"/>
                    </a:lnTo>
                    <a:lnTo>
                      <a:pt x="0" y="39"/>
                    </a:lnTo>
                    <a:lnTo>
                      <a:pt x="39" y="0"/>
                    </a:lnTo>
                    <a:lnTo>
                      <a:pt x="47" y="20"/>
                    </a:lnTo>
                    <a:lnTo>
                      <a:pt x="70" y="59"/>
                    </a:lnTo>
                    <a:lnTo>
                      <a:pt x="84" y="77"/>
                    </a:lnTo>
                    <a:lnTo>
                      <a:pt x="44" y="1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2" name="Freeform 78">
                <a:extLst>
                  <a:ext uri="{FF2B5EF4-FFF2-40B4-BE49-F238E27FC236}">
                    <a16:creationId xmlns:a16="http://schemas.microsoft.com/office/drawing/2014/main" id="{F2FE8559-680D-504C-B18E-994A6A952A11}"/>
                  </a:ext>
                </a:extLst>
              </p:cNvPr>
              <p:cNvSpPr>
                <a:spLocks/>
              </p:cNvSpPr>
              <p:nvPr/>
            </p:nvSpPr>
            <p:spPr bwMode="auto">
              <a:xfrm>
                <a:off x="6640513" y="1843088"/>
                <a:ext cx="74613" cy="90488"/>
              </a:xfrm>
              <a:custGeom>
                <a:avLst/>
                <a:gdLst>
                  <a:gd name="T0" fmla="*/ 44 w 185"/>
                  <a:gd name="T1" fmla="*/ 228 h 228"/>
                  <a:gd name="T2" fmla="*/ 30 w 185"/>
                  <a:gd name="T3" fmla="*/ 210 h 228"/>
                  <a:gd name="T4" fmla="*/ 8 w 185"/>
                  <a:gd name="T5" fmla="*/ 170 h 228"/>
                  <a:gd name="T6" fmla="*/ 0 w 185"/>
                  <a:gd name="T7" fmla="*/ 151 h 228"/>
                  <a:gd name="T8" fmla="*/ 149 w 185"/>
                  <a:gd name="T9" fmla="*/ 0 h 228"/>
                  <a:gd name="T10" fmla="*/ 154 w 185"/>
                  <a:gd name="T11" fmla="*/ 22 h 228"/>
                  <a:gd name="T12" fmla="*/ 172 w 185"/>
                  <a:gd name="T13" fmla="*/ 63 h 228"/>
                  <a:gd name="T14" fmla="*/ 185 w 185"/>
                  <a:gd name="T15" fmla="*/ 81 h 228"/>
                  <a:gd name="T16" fmla="*/ 44 w 185"/>
                  <a:gd name="T17"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228">
                    <a:moveTo>
                      <a:pt x="44" y="228"/>
                    </a:moveTo>
                    <a:lnTo>
                      <a:pt x="30" y="210"/>
                    </a:lnTo>
                    <a:lnTo>
                      <a:pt x="8" y="170"/>
                    </a:lnTo>
                    <a:lnTo>
                      <a:pt x="0" y="151"/>
                    </a:lnTo>
                    <a:lnTo>
                      <a:pt x="149" y="0"/>
                    </a:lnTo>
                    <a:lnTo>
                      <a:pt x="154" y="22"/>
                    </a:lnTo>
                    <a:lnTo>
                      <a:pt x="172" y="63"/>
                    </a:lnTo>
                    <a:lnTo>
                      <a:pt x="185" y="81"/>
                    </a:lnTo>
                    <a:lnTo>
                      <a:pt x="44" y="228"/>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3" name="Freeform 79">
                <a:extLst>
                  <a:ext uri="{FF2B5EF4-FFF2-40B4-BE49-F238E27FC236}">
                    <a16:creationId xmlns:a16="http://schemas.microsoft.com/office/drawing/2014/main" id="{587E1B10-5A51-B84B-BE08-3A8475D8461E}"/>
                  </a:ext>
                </a:extLst>
              </p:cNvPr>
              <p:cNvSpPr>
                <a:spLocks/>
              </p:cNvSpPr>
              <p:nvPr/>
            </p:nvSpPr>
            <p:spPr bwMode="auto">
              <a:xfrm>
                <a:off x="6632575" y="1874838"/>
                <a:ext cx="122238" cy="104775"/>
              </a:xfrm>
              <a:custGeom>
                <a:avLst/>
                <a:gdLst>
                  <a:gd name="T0" fmla="*/ 2 w 311"/>
                  <a:gd name="T1" fmla="*/ 7 h 264"/>
                  <a:gd name="T2" fmla="*/ 0 w 311"/>
                  <a:gd name="T3" fmla="*/ 33 h 264"/>
                  <a:gd name="T4" fmla="*/ 10 w 311"/>
                  <a:gd name="T5" fmla="*/ 86 h 264"/>
                  <a:gd name="T6" fmla="*/ 36 w 311"/>
                  <a:gd name="T7" fmla="*/ 136 h 264"/>
                  <a:gd name="T8" fmla="*/ 73 w 311"/>
                  <a:gd name="T9" fmla="*/ 182 h 264"/>
                  <a:gd name="T10" fmla="*/ 120 w 311"/>
                  <a:gd name="T11" fmla="*/ 221 h 264"/>
                  <a:gd name="T12" fmla="*/ 173 w 311"/>
                  <a:gd name="T13" fmla="*/ 249 h 264"/>
                  <a:gd name="T14" fmla="*/ 228 w 311"/>
                  <a:gd name="T15" fmla="*/ 264 h 264"/>
                  <a:gd name="T16" fmla="*/ 281 w 311"/>
                  <a:gd name="T17" fmla="*/ 262 h 264"/>
                  <a:gd name="T18" fmla="*/ 305 w 311"/>
                  <a:gd name="T19" fmla="*/ 253 h 264"/>
                  <a:gd name="T20" fmla="*/ 311 w 311"/>
                  <a:gd name="T21" fmla="*/ 249 h 264"/>
                  <a:gd name="T22" fmla="*/ 308 w 311"/>
                  <a:gd name="T23" fmla="*/ 236 h 264"/>
                  <a:gd name="T24" fmla="*/ 300 w 311"/>
                  <a:gd name="T25" fmla="*/ 236 h 264"/>
                  <a:gd name="T26" fmla="*/ 278 w 311"/>
                  <a:gd name="T27" fmla="*/ 244 h 264"/>
                  <a:gd name="T28" fmla="*/ 230 w 311"/>
                  <a:gd name="T29" fmla="*/ 245 h 264"/>
                  <a:gd name="T30" fmla="*/ 180 w 311"/>
                  <a:gd name="T31" fmla="*/ 232 h 264"/>
                  <a:gd name="T32" fmla="*/ 130 w 311"/>
                  <a:gd name="T33" fmla="*/ 206 h 264"/>
                  <a:gd name="T34" fmla="*/ 86 w 311"/>
                  <a:gd name="T35" fmla="*/ 170 h 264"/>
                  <a:gd name="T36" fmla="*/ 50 w 311"/>
                  <a:gd name="T37" fmla="*/ 129 h 264"/>
                  <a:gd name="T38" fmla="*/ 25 w 311"/>
                  <a:gd name="T39" fmla="*/ 82 h 264"/>
                  <a:gd name="T40" fmla="*/ 16 w 311"/>
                  <a:gd name="T41" fmla="*/ 34 h 264"/>
                  <a:gd name="T42" fmla="*/ 19 w 311"/>
                  <a:gd name="T43" fmla="*/ 11 h 264"/>
                  <a:gd name="T44" fmla="*/ 18 w 311"/>
                  <a:gd name="T45" fmla="*/ 4 h 264"/>
                  <a:gd name="T46" fmla="*/ 5 w 311"/>
                  <a:gd name="T47" fmla="*/ 0 h 264"/>
                  <a:gd name="T48" fmla="*/ 2 w 311"/>
                  <a:gd name="T49" fmla="*/ 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1" h="264">
                    <a:moveTo>
                      <a:pt x="2" y="7"/>
                    </a:moveTo>
                    <a:lnTo>
                      <a:pt x="0" y="33"/>
                    </a:lnTo>
                    <a:lnTo>
                      <a:pt x="10" y="86"/>
                    </a:lnTo>
                    <a:lnTo>
                      <a:pt x="36" y="136"/>
                    </a:lnTo>
                    <a:lnTo>
                      <a:pt x="73" y="182"/>
                    </a:lnTo>
                    <a:lnTo>
                      <a:pt x="120" y="221"/>
                    </a:lnTo>
                    <a:lnTo>
                      <a:pt x="173" y="249"/>
                    </a:lnTo>
                    <a:lnTo>
                      <a:pt x="228" y="264"/>
                    </a:lnTo>
                    <a:lnTo>
                      <a:pt x="281" y="262"/>
                    </a:lnTo>
                    <a:lnTo>
                      <a:pt x="305" y="253"/>
                    </a:lnTo>
                    <a:lnTo>
                      <a:pt x="311" y="249"/>
                    </a:lnTo>
                    <a:lnTo>
                      <a:pt x="308" y="236"/>
                    </a:lnTo>
                    <a:lnTo>
                      <a:pt x="300" y="236"/>
                    </a:lnTo>
                    <a:lnTo>
                      <a:pt x="278" y="244"/>
                    </a:lnTo>
                    <a:lnTo>
                      <a:pt x="230" y="245"/>
                    </a:lnTo>
                    <a:lnTo>
                      <a:pt x="180" y="232"/>
                    </a:lnTo>
                    <a:lnTo>
                      <a:pt x="130" y="206"/>
                    </a:lnTo>
                    <a:lnTo>
                      <a:pt x="86" y="170"/>
                    </a:lnTo>
                    <a:lnTo>
                      <a:pt x="50" y="129"/>
                    </a:lnTo>
                    <a:lnTo>
                      <a:pt x="25" y="82"/>
                    </a:lnTo>
                    <a:lnTo>
                      <a:pt x="16" y="34"/>
                    </a:lnTo>
                    <a:lnTo>
                      <a:pt x="19" y="11"/>
                    </a:lnTo>
                    <a:lnTo>
                      <a:pt x="18" y="4"/>
                    </a:lnTo>
                    <a:lnTo>
                      <a:pt x="5" y="0"/>
                    </a:lnTo>
                    <a:lnTo>
                      <a:pt x="2" y="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4" name="Freeform 80">
                <a:extLst>
                  <a:ext uri="{FF2B5EF4-FFF2-40B4-BE49-F238E27FC236}">
                    <a16:creationId xmlns:a16="http://schemas.microsoft.com/office/drawing/2014/main" id="{F73A7D9A-2BE0-4D47-AC42-D2561594FB39}"/>
                  </a:ext>
                </a:extLst>
              </p:cNvPr>
              <p:cNvSpPr>
                <a:spLocks/>
              </p:cNvSpPr>
              <p:nvPr/>
            </p:nvSpPr>
            <p:spPr bwMode="auto">
              <a:xfrm>
                <a:off x="6611938" y="1897063"/>
                <a:ext cx="123825" cy="104775"/>
              </a:xfrm>
              <a:custGeom>
                <a:avLst/>
                <a:gdLst>
                  <a:gd name="T0" fmla="*/ 2 w 312"/>
                  <a:gd name="T1" fmla="*/ 7 h 263"/>
                  <a:gd name="T2" fmla="*/ 0 w 312"/>
                  <a:gd name="T3" fmla="*/ 33 h 263"/>
                  <a:gd name="T4" fmla="*/ 10 w 312"/>
                  <a:gd name="T5" fmla="*/ 84 h 263"/>
                  <a:gd name="T6" fmla="*/ 36 w 312"/>
                  <a:gd name="T7" fmla="*/ 135 h 263"/>
                  <a:gd name="T8" fmla="*/ 74 w 312"/>
                  <a:gd name="T9" fmla="*/ 182 h 263"/>
                  <a:gd name="T10" fmla="*/ 122 w 312"/>
                  <a:gd name="T11" fmla="*/ 220 h 263"/>
                  <a:gd name="T12" fmla="*/ 173 w 312"/>
                  <a:gd name="T13" fmla="*/ 248 h 263"/>
                  <a:gd name="T14" fmla="*/ 228 w 312"/>
                  <a:gd name="T15" fmla="*/ 263 h 263"/>
                  <a:gd name="T16" fmla="*/ 281 w 312"/>
                  <a:gd name="T17" fmla="*/ 262 h 263"/>
                  <a:gd name="T18" fmla="*/ 306 w 312"/>
                  <a:gd name="T19" fmla="*/ 253 h 263"/>
                  <a:gd name="T20" fmla="*/ 312 w 312"/>
                  <a:gd name="T21" fmla="*/ 248 h 263"/>
                  <a:gd name="T22" fmla="*/ 308 w 312"/>
                  <a:gd name="T23" fmla="*/ 236 h 263"/>
                  <a:gd name="T24" fmla="*/ 300 w 312"/>
                  <a:gd name="T25" fmla="*/ 236 h 263"/>
                  <a:gd name="T26" fmla="*/ 278 w 312"/>
                  <a:gd name="T27" fmla="*/ 244 h 263"/>
                  <a:gd name="T28" fmla="*/ 230 w 312"/>
                  <a:gd name="T29" fmla="*/ 245 h 263"/>
                  <a:gd name="T30" fmla="*/ 180 w 312"/>
                  <a:gd name="T31" fmla="*/ 231 h 263"/>
                  <a:gd name="T32" fmla="*/ 131 w 312"/>
                  <a:gd name="T33" fmla="*/ 205 h 263"/>
                  <a:gd name="T34" fmla="*/ 87 w 312"/>
                  <a:gd name="T35" fmla="*/ 170 h 263"/>
                  <a:gd name="T36" fmla="*/ 52 w 312"/>
                  <a:gd name="T37" fmla="*/ 128 h 263"/>
                  <a:gd name="T38" fmla="*/ 27 w 312"/>
                  <a:gd name="T39" fmla="*/ 82 h 263"/>
                  <a:gd name="T40" fmla="*/ 17 w 312"/>
                  <a:gd name="T41" fmla="*/ 34 h 263"/>
                  <a:gd name="T42" fmla="*/ 19 w 312"/>
                  <a:gd name="T43" fmla="*/ 10 h 263"/>
                  <a:gd name="T44" fmla="*/ 18 w 312"/>
                  <a:gd name="T45" fmla="*/ 3 h 263"/>
                  <a:gd name="T46" fmla="*/ 5 w 312"/>
                  <a:gd name="T47" fmla="*/ 0 h 263"/>
                  <a:gd name="T48" fmla="*/ 2 w 312"/>
                  <a:gd name="T49" fmla="*/ 7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2" h="263">
                    <a:moveTo>
                      <a:pt x="2" y="7"/>
                    </a:moveTo>
                    <a:lnTo>
                      <a:pt x="0" y="33"/>
                    </a:lnTo>
                    <a:lnTo>
                      <a:pt x="10" y="84"/>
                    </a:lnTo>
                    <a:lnTo>
                      <a:pt x="36" y="135"/>
                    </a:lnTo>
                    <a:lnTo>
                      <a:pt x="74" y="182"/>
                    </a:lnTo>
                    <a:lnTo>
                      <a:pt x="122" y="220"/>
                    </a:lnTo>
                    <a:lnTo>
                      <a:pt x="173" y="248"/>
                    </a:lnTo>
                    <a:lnTo>
                      <a:pt x="228" y="263"/>
                    </a:lnTo>
                    <a:lnTo>
                      <a:pt x="281" y="262"/>
                    </a:lnTo>
                    <a:lnTo>
                      <a:pt x="306" y="253"/>
                    </a:lnTo>
                    <a:lnTo>
                      <a:pt x="312" y="248"/>
                    </a:lnTo>
                    <a:lnTo>
                      <a:pt x="308" y="236"/>
                    </a:lnTo>
                    <a:lnTo>
                      <a:pt x="300" y="236"/>
                    </a:lnTo>
                    <a:lnTo>
                      <a:pt x="278" y="244"/>
                    </a:lnTo>
                    <a:lnTo>
                      <a:pt x="230" y="245"/>
                    </a:lnTo>
                    <a:lnTo>
                      <a:pt x="180" y="231"/>
                    </a:lnTo>
                    <a:lnTo>
                      <a:pt x="131" y="205"/>
                    </a:lnTo>
                    <a:lnTo>
                      <a:pt x="87" y="170"/>
                    </a:lnTo>
                    <a:lnTo>
                      <a:pt x="52" y="128"/>
                    </a:lnTo>
                    <a:lnTo>
                      <a:pt x="27" y="82"/>
                    </a:lnTo>
                    <a:lnTo>
                      <a:pt x="17" y="34"/>
                    </a:lnTo>
                    <a:lnTo>
                      <a:pt x="19" y="10"/>
                    </a:lnTo>
                    <a:lnTo>
                      <a:pt x="18" y="3"/>
                    </a:lnTo>
                    <a:lnTo>
                      <a:pt x="5" y="0"/>
                    </a:lnTo>
                    <a:lnTo>
                      <a:pt x="2" y="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5" name="Freeform 81">
                <a:extLst>
                  <a:ext uri="{FF2B5EF4-FFF2-40B4-BE49-F238E27FC236}">
                    <a16:creationId xmlns:a16="http://schemas.microsoft.com/office/drawing/2014/main" id="{D4802012-87DC-754F-AB0A-3A0008CF351F}"/>
                  </a:ext>
                </a:extLst>
              </p:cNvPr>
              <p:cNvSpPr>
                <a:spLocks/>
              </p:cNvSpPr>
              <p:nvPr/>
            </p:nvSpPr>
            <p:spPr bwMode="auto">
              <a:xfrm>
                <a:off x="6588125" y="1922463"/>
                <a:ext cx="123825" cy="103188"/>
              </a:xfrm>
              <a:custGeom>
                <a:avLst/>
                <a:gdLst>
                  <a:gd name="T0" fmla="*/ 2 w 311"/>
                  <a:gd name="T1" fmla="*/ 6 h 261"/>
                  <a:gd name="T2" fmla="*/ 0 w 311"/>
                  <a:gd name="T3" fmla="*/ 32 h 261"/>
                  <a:gd name="T4" fmla="*/ 12 w 311"/>
                  <a:gd name="T5" fmla="*/ 83 h 261"/>
                  <a:gd name="T6" fmla="*/ 38 w 311"/>
                  <a:gd name="T7" fmla="*/ 133 h 261"/>
                  <a:gd name="T8" fmla="*/ 77 w 311"/>
                  <a:gd name="T9" fmla="*/ 179 h 261"/>
                  <a:gd name="T10" fmla="*/ 124 w 311"/>
                  <a:gd name="T11" fmla="*/ 217 h 261"/>
                  <a:gd name="T12" fmla="*/ 175 w 311"/>
                  <a:gd name="T13" fmla="*/ 246 h 261"/>
                  <a:gd name="T14" fmla="*/ 229 w 311"/>
                  <a:gd name="T15" fmla="*/ 261 h 261"/>
                  <a:gd name="T16" fmla="*/ 282 w 311"/>
                  <a:gd name="T17" fmla="*/ 261 h 261"/>
                  <a:gd name="T18" fmla="*/ 305 w 311"/>
                  <a:gd name="T19" fmla="*/ 252 h 261"/>
                  <a:gd name="T20" fmla="*/ 311 w 311"/>
                  <a:gd name="T21" fmla="*/ 247 h 261"/>
                  <a:gd name="T22" fmla="*/ 308 w 311"/>
                  <a:gd name="T23" fmla="*/ 236 h 261"/>
                  <a:gd name="T24" fmla="*/ 301 w 311"/>
                  <a:gd name="T25" fmla="*/ 236 h 261"/>
                  <a:gd name="T26" fmla="*/ 279 w 311"/>
                  <a:gd name="T27" fmla="*/ 243 h 261"/>
                  <a:gd name="T28" fmla="*/ 231 w 311"/>
                  <a:gd name="T29" fmla="*/ 243 h 261"/>
                  <a:gd name="T30" fmla="*/ 182 w 311"/>
                  <a:gd name="T31" fmla="*/ 229 h 261"/>
                  <a:gd name="T32" fmla="*/ 134 w 311"/>
                  <a:gd name="T33" fmla="*/ 203 h 261"/>
                  <a:gd name="T34" fmla="*/ 90 w 311"/>
                  <a:gd name="T35" fmla="*/ 168 h 261"/>
                  <a:gd name="T36" fmla="*/ 54 w 311"/>
                  <a:gd name="T37" fmla="*/ 125 h 261"/>
                  <a:gd name="T38" fmla="*/ 29 w 311"/>
                  <a:gd name="T39" fmla="*/ 80 h 261"/>
                  <a:gd name="T40" fmla="*/ 17 w 311"/>
                  <a:gd name="T41" fmla="*/ 33 h 261"/>
                  <a:gd name="T42" fmla="*/ 19 w 311"/>
                  <a:gd name="T43" fmla="*/ 10 h 261"/>
                  <a:gd name="T44" fmla="*/ 17 w 311"/>
                  <a:gd name="T45" fmla="*/ 4 h 261"/>
                  <a:gd name="T46" fmla="*/ 4 w 311"/>
                  <a:gd name="T47" fmla="*/ 0 h 261"/>
                  <a:gd name="T48" fmla="*/ 2 w 311"/>
                  <a:gd name="T49" fmla="*/ 6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1" h="261">
                    <a:moveTo>
                      <a:pt x="2" y="6"/>
                    </a:moveTo>
                    <a:lnTo>
                      <a:pt x="0" y="32"/>
                    </a:lnTo>
                    <a:lnTo>
                      <a:pt x="12" y="83"/>
                    </a:lnTo>
                    <a:lnTo>
                      <a:pt x="38" y="133"/>
                    </a:lnTo>
                    <a:lnTo>
                      <a:pt x="77" y="179"/>
                    </a:lnTo>
                    <a:lnTo>
                      <a:pt x="124" y="217"/>
                    </a:lnTo>
                    <a:lnTo>
                      <a:pt x="175" y="246"/>
                    </a:lnTo>
                    <a:lnTo>
                      <a:pt x="229" y="261"/>
                    </a:lnTo>
                    <a:lnTo>
                      <a:pt x="282" y="261"/>
                    </a:lnTo>
                    <a:lnTo>
                      <a:pt x="305" y="252"/>
                    </a:lnTo>
                    <a:lnTo>
                      <a:pt x="311" y="247"/>
                    </a:lnTo>
                    <a:lnTo>
                      <a:pt x="308" y="236"/>
                    </a:lnTo>
                    <a:lnTo>
                      <a:pt x="301" y="236"/>
                    </a:lnTo>
                    <a:lnTo>
                      <a:pt x="279" y="243"/>
                    </a:lnTo>
                    <a:lnTo>
                      <a:pt x="231" y="243"/>
                    </a:lnTo>
                    <a:lnTo>
                      <a:pt x="182" y="229"/>
                    </a:lnTo>
                    <a:lnTo>
                      <a:pt x="134" y="203"/>
                    </a:lnTo>
                    <a:lnTo>
                      <a:pt x="90" y="168"/>
                    </a:lnTo>
                    <a:lnTo>
                      <a:pt x="54" y="125"/>
                    </a:lnTo>
                    <a:lnTo>
                      <a:pt x="29" y="80"/>
                    </a:lnTo>
                    <a:lnTo>
                      <a:pt x="17" y="33"/>
                    </a:lnTo>
                    <a:lnTo>
                      <a:pt x="19" y="10"/>
                    </a:lnTo>
                    <a:lnTo>
                      <a:pt x="17" y="4"/>
                    </a:lnTo>
                    <a:lnTo>
                      <a:pt x="4" y="0"/>
                    </a:lnTo>
                    <a:lnTo>
                      <a:pt x="2" y="6"/>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6" name="Freeform 82">
                <a:extLst>
                  <a:ext uri="{FF2B5EF4-FFF2-40B4-BE49-F238E27FC236}">
                    <a16:creationId xmlns:a16="http://schemas.microsoft.com/office/drawing/2014/main" id="{556F8EEF-D981-4042-B075-8D2D441A90C0}"/>
                  </a:ext>
                </a:extLst>
              </p:cNvPr>
              <p:cNvSpPr>
                <a:spLocks/>
              </p:cNvSpPr>
              <p:nvPr/>
            </p:nvSpPr>
            <p:spPr bwMode="auto">
              <a:xfrm>
                <a:off x="6405563" y="2087563"/>
                <a:ext cx="149225" cy="131763"/>
              </a:xfrm>
              <a:custGeom>
                <a:avLst/>
                <a:gdLst>
                  <a:gd name="T0" fmla="*/ 5 w 375"/>
                  <a:gd name="T1" fmla="*/ 6 h 333"/>
                  <a:gd name="T2" fmla="*/ 3 w 375"/>
                  <a:gd name="T3" fmla="*/ 22 h 333"/>
                  <a:gd name="T4" fmla="*/ 0 w 375"/>
                  <a:gd name="T5" fmla="*/ 55 h 333"/>
                  <a:gd name="T6" fmla="*/ 7 w 375"/>
                  <a:gd name="T7" fmla="*/ 106 h 333"/>
                  <a:gd name="T8" fmla="*/ 35 w 375"/>
                  <a:gd name="T9" fmla="*/ 171 h 333"/>
                  <a:gd name="T10" fmla="*/ 81 w 375"/>
                  <a:gd name="T11" fmla="*/ 229 h 333"/>
                  <a:gd name="T12" fmla="*/ 138 w 375"/>
                  <a:gd name="T13" fmla="*/ 278 h 333"/>
                  <a:gd name="T14" fmla="*/ 202 w 375"/>
                  <a:gd name="T15" fmla="*/ 315 h 333"/>
                  <a:gd name="T16" fmla="*/ 271 w 375"/>
                  <a:gd name="T17" fmla="*/ 333 h 333"/>
                  <a:gd name="T18" fmla="*/ 322 w 375"/>
                  <a:gd name="T19" fmla="*/ 333 h 333"/>
                  <a:gd name="T20" fmla="*/ 354 w 375"/>
                  <a:gd name="T21" fmla="*/ 326 h 333"/>
                  <a:gd name="T22" fmla="*/ 370 w 375"/>
                  <a:gd name="T23" fmla="*/ 320 h 333"/>
                  <a:gd name="T24" fmla="*/ 375 w 375"/>
                  <a:gd name="T25" fmla="*/ 315 h 333"/>
                  <a:gd name="T26" fmla="*/ 371 w 375"/>
                  <a:gd name="T27" fmla="*/ 303 h 333"/>
                  <a:gd name="T28" fmla="*/ 364 w 375"/>
                  <a:gd name="T29" fmla="*/ 303 h 333"/>
                  <a:gd name="T30" fmla="*/ 335 w 375"/>
                  <a:gd name="T31" fmla="*/ 313 h 333"/>
                  <a:gd name="T32" fmla="*/ 272 w 375"/>
                  <a:gd name="T33" fmla="*/ 316 h 333"/>
                  <a:gd name="T34" fmla="*/ 209 w 375"/>
                  <a:gd name="T35" fmla="*/ 298 h 333"/>
                  <a:gd name="T36" fmla="*/ 148 w 375"/>
                  <a:gd name="T37" fmla="*/ 264 h 333"/>
                  <a:gd name="T38" fmla="*/ 94 w 375"/>
                  <a:gd name="T39" fmla="*/ 219 h 333"/>
                  <a:gd name="T40" fmla="*/ 51 w 375"/>
                  <a:gd name="T41" fmla="*/ 163 h 333"/>
                  <a:gd name="T42" fmla="*/ 24 w 375"/>
                  <a:gd name="T43" fmla="*/ 102 h 333"/>
                  <a:gd name="T44" fmla="*/ 17 w 375"/>
                  <a:gd name="T45" fmla="*/ 40 h 333"/>
                  <a:gd name="T46" fmla="*/ 22 w 375"/>
                  <a:gd name="T47" fmla="*/ 10 h 333"/>
                  <a:gd name="T48" fmla="*/ 22 w 375"/>
                  <a:gd name="T49" fmla="*/ 2 h 333"/>
                  <a:gd name="T50" fmla="*/ 11 w 375"/>
                  <a:gd name="T51" fmla="*/ 0 h 333"/>
                  <a:gd name="T52" fmla="*/ 5 w 375"/>
                  <a:gd name="T53" fmla="*/ 6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5" h="333">
                    <a:moveTo>
                      <a:pt x="5" y="6"/>
                    </a:moveTo>
                    <a:lnTo>
                      <a:pt x="3" y="22"/>
                    </a:lnTo>
                    <a:lnTo>
                      <a:pt x="0" y="55"/>
                    </a:lnTo>
                    <a:lnTo>
                      <a:pt x="7" y="106"/>
                    </a:lnTo>
                    <a:lnTo>
                      <a:pt x="35" y="171"/>
                    </a:lnTo>
                    <a:lnTo>
                      <a:pt x="81" y="229"/>
                    </a:lnTo>
                    <a:lnTo>
                      <a:pt x="138" y="278"/>
                    </a:lnTo>
                    <a:lnTo>
                      <a:pt x="202" y="315"/>
                    </a:lnTo>
                    <a:lnTo>
                      <a:pt x="271" y="333"/>
                    </a:lnTo>
                    <a:lnTo>
                      <a:pt x="322" y="333"/>
                    </a:lnTo>
                    <a:lnTo>
                      <a:pt x="354" y="326"/>
                    </a:lnTo>
                    <a:lnTo>
                      <a:pt x="370" y="320"/>
                    </a:lnTo>
                    <a:lnTo>
                      <a:pt x="375" y="315"/>
                    </a:lnTo>
                    <a:lnTo>
                      <a:pt x="371" y="303"/>
                    </a:lnTo>
                    <a:lnTo>
                      <a:pt x="364" y="303"/>
                    </a:lnTo>
                    <a:lnTo>
                      <a:pt x="335" y="313"/>
                    </a:lnTo>
                    <a:lnTo>
                      <a:pt x="272" y="316"/>
                    </a:lnTo>
                    <a:lnTo>
                      <a:pt x="209" y="298"/>
                    </a:lnTo>
                    <a:lnTo>
                      <a:pt x="148" y="264"/>
                    </a:lnTo>
                    <a:lnTo>
                      <a:pt x="94" y="219"/>
                    </a:lnTo>
                    <a:lnTo>
                      <a:pt x="51" y="163"/>
                    </a:lnTo>
                    <a:lnTo>
                      <a:pt x="24" y="102"/>
                    </a:lnTo>
                    <a:lnTo>
                      <a:pt x="17" y="40"/>
                    </a:lnTo>
                    <a:lnTo>
                      <a:pt x="22" y="10"/>
                    </a:lnTo>
                    <a:lnTo>
                      <a:pt x="22" y="2"/>
                    </a:lnTo>
                    <a:lnTo>
                      <a:pt x="11" y="0"/>
                    </a:lnTo>
                    <a:lnTo>
                      <a:pt x="5" y="6"/>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7" name="Freeform 83">
                <a:extLst>
                  <a:ext uri="{FF2B5EF4-FFF2-40B4-BE49-F238E27FC236}">
                    <a16:creationId xmlns:a16="http://schemas.microsoft.com/office/drawing/2014/main" id="{40D533C3-7DCB-484B-937B-2B3BBD365224}"/>
                  </a:ext>
                </a:extLst>
              </p:cNvPr>
              <p:cNvSpPr>
                <a:spLocks/>
              </p:cNvSpPr>
              <p:nvPr/>
            </p:nvSpPr>
            <p:spPr bwMode="auto">
              <a:xfrm>
                <a:off x="6383338" y="2111375"/>
                <a:ext cx="149225" cy="131763"/>
              </a:xfrm>
              <a:custGeom>
                <a:avLst/>
                <a:gdLst>
                  <a:gd name="T0" fmla="*/ 6 w 375"/>
                  <a:gd name="T1" fmla="*/ 7 h 336"/>
                  <a:gd name="T2" fmla="*/ 2 w 375"/>
                  <a:gd name="T3" fmla="*/ 23 h 336"/>
                  <a:gd name="T4" fmla="*/ 0 w 375"/>
                  <a:gd name="T5" fmla="*/ 57 h 336"/>
                  <a:gd name="T6" fmla="*/ 6 w 375"/>
                  <a:gd name="T7" fmla="*/ 108 h 336"/>
                  <a:gd name="T8" fmla="*/ 33 w 375"/>
                  <a:gd name="T9" fmla="*/ 174 h 336"/>
                  <a:gd name="T10" fmla="*/ 79 w 375"/>
                  <a:gd name="T11" fmla="*/ 232 h 336"/>
                  <a:gd name="T12" fmla="*/ 134 w 375"/>
                  <a:gd name="T13" fmla="*/ 281 h 336"/>
                  <a:gd name="T14" fmla="*/ 200 w 375"/>
                  <a:gd name="T15" fmla="*/ 318 h 336"/>
                  <a:gd name="T16" fmla="*/ 269 w 375"/>
                  <a:gd name="T17" fmla="*/ 336 h 336"/>
                  <a:gd name="T18" fmla="*/ 321 w 375"/>
                  <a:gd name="T19" fmla="*/ 334 h 336"/>
                  <a:gd name="T20" fmla="*/ 353 w 375"/>
                  <a:gd name="T21" fmla="*/ 327 h 336"/>
                  <a:gd name="T22" fmla="*/ 370 w 375"/>
                  <a:gd name="T23" fmla="*/ 320 h 336"/>
                  <a:gd name="T24" fmla="*/ 375 w 375"/>
                  <a:gd name="T25" fmla="*/ 316 h 336"/>
                  <a:gd name="T26" fmla="*/ 372 w 375"/>
                  <a:gd name="T27" fmla="*/ 303 h 336"/>
                  <a:gd name="T28" fmla="*/ 365 w 375"/>
                  <a:gd name="T29" fmla="*/ 305 h 336"/>
                  <a:gd name="T30" fmla="*/ 335 w 375"/>
                  <a:gd name="T31" fmla="*/ 315 h 336"/>
                  <a:gd name="T32" fmla="*/ 270 w 375"/>
                  <a:gd name="T33" fmla="*/ 318 h 336"/>
                  <a:gd name="T34" fmla="*/ 206 w 375"/>
                  <a:gd name="T35" fmla="*/ 301 h 336"/>
                  <a:gd name="T36" fmla="*/ 145 w 375"/>
                  <a:gd name="T37" fmla="*/ 267 h 336"/>
                  <a:gd name="T38" fmla="*/ 92 w 375"/>
                  <a:gd name="T39" fmla="*/ 222 h 336"/>
                  <a:gd name="T40" fmla="*/ 50 w 375"/>
                  <a:gd name="T41" fmla="*/ 166 h 336"/>
                  <a:gd name="T42" fmla="*/ 23 w 375"/>
                  <a:gd name="T43" fmla="*/ 105 h 336"/>
                  <a:gd name="T44" fmla="*/ 16 w 375"/>
                  <a:gd name="T45" fmla="*/ 41 h 336"/>
                  <a:gd name="T46" fmla="*/ 23 w 375"/>
                  <a:gd name="T47" fmla="*/ 10 h 336"/>
                  <a:gd name="T48" fmla="*/ 23 w 375"/>
                  <a:gd name="T49" fmla="*/ 3 h 336"/>
                  <a:gd name="T50" fmla="*/ 10 w 375"/>
                  <a:gd name="T51" fmla="*/ 0 h 336"/>
                  <a:gd name="T52" fmla="*/ 6 w 375"/>
                  <a:gd name="T53" fmla="*/ 7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5" h="336">
                    <a:moveTo>
                      <a:pt x="6" y="7"/>
                    </a:moveTo>
                    <a:lnTo>
                      <a:pt x="2" y="23"/>
                    </a:lnTo>
                    <a:lnTo>
                      <a:pt x="0" y="57"/>
                    </a:lnTo>
                    <a:lnTo>
                      <a:pt x="6" y="108"/>
                    </a:lnTo>
                    <a:lnTo>
                      <a:pt x="33" y="174"/>
                    </a:lnTo>
                    <a:lnTo>
                      <a:pt x="79" y="232"/>
                    </a:lnTo>
                    <a:lnTo>
                      <a:pt x="134" y="281"/>
                    </a:lnTo>
                    <a:lnTo>
                      <a:pt x="200" y="318"/>
                    </a:lnTo>
                    <a:lnTo>
                      <a:pt x="269" y="336"/>
                    </a:lnTo>
                    <a:lnTo>
                      <a:pt x="321" y="334"/>
                    </a:lnTo>
                    <a:lnTo>
                      <a:pt x="353" y="327"/>
                    </a:lnTo>
                    <a:lnTo>
                      <a:pt x="370" y="320"/>
                    </a:lnTo>
                    <a:lnTo>
                      <a:pt x="375" y="316"/>
                    </a:lnTo>
                    <a:lnTo>
                      <a:pt x="372" y="303"/>
                    </a:lnTo>
                    <a:lnTo>
                      <a:pt x="365" y="305"/>
                    </a:lnTo>
                    <a:lnTo>
                      <a:pt x="335" y="315"/>
                    </a:lnTo>
                    <a:lnTo>
                      <a:pt x="270" y="318"/>
                    </a:lnTo>
                    <a:lnTo>
                      <a:pt x="206" y="301"/>
                    </a:lnTo>
                    <a:lnTo>
                      <a:pt x="145" y="267"/>
                    </a:lnTo>
                    <a:lnTo>
                      <a:pt x="92" y="222"/>
                    </a:lnTo>
                    <a:lnTo>
                      <a:pt x="50" y="166"/>
                    </a:lnTo>
                    <a:lnTo>
                      <a:pt x="23" y="105"/>
                    </a:lnTo>
                    <a:lnTo>
                      <a:pt x="16" y="41"/>
                    </a:lnTo>
                    <a:lnTo>
                      <a:pt x="23" y="10"/>
                    </a:lnTo>
                    <a:lnTo>
                      <a:pt x="23" y="3"/>
                    </a:lnTo>
                    <a:lnTo>
                      <a:pt x="10" y="0"/>
                    </a:lnTo>
                    <a:lnTo>
                      <a:pt x="6" y="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8" name="Freeform 84">
                <a:extLst>
                  <a:ext uri="{FF2B5EF4-FFF2-40B4-BE49-F238E27FC236}">
                    <a16:creationId xmlns:a16="http://schemas.microsoft.com/office/drawing/2014/main" id="{93B39398-A4A4-B049-A3F8-5CE1F6168FBE}"/>
                  </a:ext>
                </a:extLst>
              </p:cNvPr>
              <p:cNvSpPr>
                <a:spLocks/>
              </p:cNvSpPr>
              <p:nvPr/>
            </p:nvSpPr>
            <p:spPr bwMode="auto">
              <a:xfrm>
                <a:off x="6362700" y="2133600"/>
                <a:ext cx="147638" cy="134938"/>
              </a:xfrm>
              <a:custGeom>
                <a:avLst/>
                <a:gdLst>
                  <a:gd name="T0" fmla="*/ 7 w 376"/>
                  <a:gd name="T1" fmla="*/ 7 h 339"/>
                  <a:gd name="T2" fmla="*/ 3 w 376"/>
                  <a:gd name="T3" fmla="*/ 25 h 339"/>
                  <a:gd name="T4" fmla="*/ 0 w 376"/>
                  <a:gd name="T5" fmla="*/ 60 h 339"/>
                  <a:gd name="T6" fmla="*/ 5 w 376"/>
                  <a:gd name="T7" fmla="*/ 113 h 339"/>
                  <a:gd name="T8" fmla="*/ 33 w 376"/>
                  <a:gd name="T9" fmla="*/ 179 h 339"/>
                  <a:gd name="T10" fmla="*/ 77 w 376"/>
                  <a:gd name="T11" fmla="*/ 239 h 339"/>
                  <a:gd name="T12" fmla="*/ 132 w 376"/>
                  <a:gd name="T13" fmla="*/ 287 h 339"/>
                  <a:gd name="T14" fmla="*/ 197 w 376"/>
                  <a:gd name="T15" fmla="*/ 322 h 339"/>
                  <a:gd name="T16" fmla="*/ 267 w 376"/>
                  <a:gd name="T17" fmla="*/ 339 h 339"/>
                  <a:gd name="T18" fmla="*/ 319 w 376"/>
                  <a:gd name="T19" fmla="*/ 336 h 339"/>
                  <a:gd name="T20" fmla="*/ 354 w 376"/>
                  <a:gd name="T21" fmla="*/ 328 h 339"/>
                  <a:gd name="T22" fmla="*/ 371 w 376"/>
                  <a:gd name="T23" fmla="*/ 320 h 339"/>
                  <a:gd name="T24" fmla="*/ 376 w 376"/>
                  <a:gd name="T25" fmla="*/ 317 h 339"/>
                  <a:gd name="T26" fmla="*/ 372 w 376"/>
                  <a:gd name="T27" fmla="*/ 304 h 339"/>
                  <a:gd name="T28" fmla="*/ 366 w 376"/>
                  <a:gd name="T29" fmla="*/ 305 h 339"/>
                  <a:gd name="T30" fmla="*/ 335 w 376"/>
                  <a:gd name="T31" fmla="*/ 317 h 339"/>
                  <a:gd name="T32" fmla="*/ 268 w 376"/>
                  <a:gd name="T33" fmla="*/ 320 h 339"/>
                  <a:gd name="T34" fmla="*/ 204 w 376"/>
                  <a:gd name="T35" fmla="*/ 305 h 339"/>
                  <a:gd name="T36" fmla="*/ 143 w 376"/>
                  <a:gd name="T37" fmla="*/ 273 h 339"/>
                  <a:gd name="T38" fmla="*/ 90 w 376"/>
                  <a:gd name="T39" fmla="*/ 227 h 339"/>
                  <a:gd name="T40" fmla="*/ 48 w 376"/>
                  <a:gd name="T41" fmla="*/ 171 h 339"/>
                  <a:gd name="T42" fmla="*/ 22 w 376"/>
                  <a:gd name="T43" fmla="*/ 109 h 339"/>
                  <a:gd name="T44" fmla="*/ 17 w 376"/>
                  <a:gd name="T45" fmla="*/ 44 h 339"/>
                  <a:gd name="T46" fmla="*/ 23 w 376"/>
                  <a:gd name="T47" fmla="*/ 11 h 339"/>
                  <a:gd name="T48" fmla="*/ 23 w 376"/>
                  <a:gd name="T49" fmla="*/ 3 h 339"/>
                  <a:gd name="T50" fmla="*/ 10 w 376"/>
                  <a:gd name="T51" fmla="*/ 0 h 339"/>
                  <a:gd name="T52" fmla="*/ 7 w 376"/>
                  <a:gd name="T53" fmla="*/ 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6" h="339">
                    <a:moveTo>
                      <a:pt x="7" y="7"/>
                    </a:moveTo>
                    <a:lnTo>
                      <a:pt x="3" y="25"/>
                    </a:lnTo>
                    <a:lnTo>
                      <a:pt x="0" y="60"/>
                    </a:lnTo>
                    <a:lnTo>
                      <a:pt x="5" y="113"/>
                    </a:lnTo>
                    <a:lnTo>
                      <a:pt x="33" y="179"/>
                    </a:lnTo>
                    <a:lnTo>
                      <a:pt x="77" y="239"/>
                    </a:lnTo>
                    <a:lnTo>
                      <a:pt x="132" y="287"/>
                    </a:lnTo>
                    <a:lnTo>
                      <a:pt x="197" y="322"/>
                    </a:lnTo>
                    <a:lnTo>
                      <a:pt x="267" y="339"/>
                    </a:lnTo>
                    <a:lnTo>
                      <a:pt x="319" y="336"/>
                    </a:lnTo>
                    <a:lnTo>
                      <a:pt x="354" y="328"/>
                    </a:lnTo>
                    <a:lnTo>
                      <a:pt x="371" y="320"/>
                    </a:lnTo>
                    <a:lnTo>
                      <a:pt x="376" y="317"/>
                    </a:lnTo>
                    <a:lnTo>
                      <a:pt x="372" y="304"/>
                    </a:lnTo>
                    <a:lnTo>
                      <a:pt x="366" y="305"/>
                    </a:lnTo>
                    <a:lnTo>
                      <a:pt x="335" y="317"/>
                    </a:lnTo>
                    <a:lnTo>
                      <a:pt x="268" y="320"/>
                    </a:lnTo>
                    <a:lnTo>
                      <a:pt x="204" y="305"/>
                    </a:lnTo>
                    <a:lnTo>
                      <a:pt x="143" y="273"/>
                    </a:lnTo>
                    <a:lnTo>
                      <a:pt x="90" y="227"/>
                    </a:lnTo>
                    <a:lnTo>
                      <a:pt x="48" y="171"/>
                    </a:lnTo>
                    <a:lnTo>
                      <a:pt x="22" y="109"/>
                    </a:lnTo>
                    <a:lnTo>
                      <a:pt x="17" y="44"/>
                    </a:lnTo>
                    <a:lnTo>
                      <a:pt x="23" y="11"/>
                    </a:lnTo>
                    <a:lnTo>
                      <a:pt x="23" y="3"/>
                    </a:lnTo>
                    <a:lnTo>
                      <a:pt x="10" y="0"/>
                    </a:lnTo>
                    <a:lnTo>
                      <a:pt x="7" y="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49" name="Freeform 85">
                <a:extLst>
                  <a:ext uri="{FF2B5EF4-FFF2-40B4-BE49-F238E27FC236}">
                    <a16:creationId xmlns:a16="http://schemas.microsoft.com/office/drawing/2014/main" id="{0D23BF5B-D1DC-364D-8FE0-C025B960185E}"/>
                  </a:ext>
                </a:extLst>
              </p:cNvPr>
              <p:cNvSpPr>
                <a:spLocks/>
              </p:cNvSpPr>
              <p:nvPr/>
            </p:nvSpPr>
            <p:spPr bwMode="auto">
              <a:xfrm>
                <a:off x="6340475" y="2157413"/>
                <a:ext cx="149225" cy="134938"/>
              </a:xfrm>
              <a:custGeom>
                <a:avLst/>
                <a:gdLst>
                  <a:gd name="T0" fmla="*/ 8 w 376"/>
                  <a:gd name="T1" fmla="*/ 6 h 339"/>
                  <a:gd name="T2" fmla="*/ 4 w 376"/>
                  <a:gd name="T3" fmla="*/ 24 h 339"/>
                  <a:gd name="T4" fmla="*/ 0 w 376"/>
                  <a:gd name="T5" fmla="*/ 59 h 339"/>
                  <a:gd name="T6" fmla="*/ 6 w 376"/>
                  <a:gd name="T7" fmla="*/ 112 h 339"/>
                  <a:gd name="T8" fmla="*/ 31 w 376"/>
                  <a:gd name="T9" fmla="*/ 180 h 339"/>
                  <a:gd name="T10" fmla="*/ 76 w 376"/>
                  <a:gd name="T11" fmla="*/ 239 h 339"/>
                  <a:gd name="T12" fmla="*/ 131 w 376"/>
                  <a:gd name="T13" fmla="*/ 287 h 339"/>
                  <a:gd name="T14" fmla="*/ 196 w 376"/>
                  <a:gd name="T15" fmla="*/ 322 h 339"/>
                  <a:gd name="T16" fmla="*/ 266 w 376"/>
                  <a:gd name="T17" fmla="*/ 339 h 339"/>
                  <a:gd name="T18" fmla="*/ 319 w 376"/>
                  <a:gd name="T19" fmla="*/ 337 h 339"/>
                  <a:gd name="T20" fmla="*/ 354 w 376"/>
                  <a:gd name="T21" fmla="*/ 328 h 339"/>
                  <a:gd name="T22" fmla="*/ 371 w 376"/>
                  <a:gd name="T23" fmla="*/ 321 h 339"/>
                  <a:gd name="T24" fmla="*/ 376 w 376"/>
                  <a:gd name="T25" fmla="*/ 316 h 339"/>
                  <a:gd name="T26" fmla="*/ 372 w 376"/>
                  <a:gd name="T27" fmla="*/ 304 h 339"/>
                  <a:gd name="T28" fmla="*/ 366 w 376"/>
                  <a:gd name="T29" fmla="*/ 304 h 339"/>
                  <a:gd name="T30" fmla="*/ 333 w 376"/>
                  <a:gd name="T31" fmla="*/ 317 h 339"/>
                  <a:gd name="T32" fmla="*/ 267 w 376"/>
                  <a:gd name="T33" fmla="*/ 321 h 339"/>
                  <a:gd name="T34" fmla="*/ 203 w 376"/>
                  <a:gd name="T35" fmla="*/ 306 h 339"/>
                  <a:gd name="T36" fmla="*/ 142 w 376"/>
                  <a:gd name="T37" fmla="*/ 273 h 339"/>
                  <a:gd name="T38" fmla="*/ 89 w 376"/>
                  <a:gd name="T39" fmla="*/ 228 h 339"/>
                  <a:gd name="T40" fmla="*/ 48 w 376"/>
                  <a:gd name="T41" fmla="*/ 172 h 339"/>
                  <a:gd name="T42" fmla="*/ 22 w 376"/>
                  <a:gd name="T43" fmla="*/ 110 h 339"/>
                  <a:gd name="T44" fmla="*/ 19 w 376"/>
                  <a:gd name="T45" fmla="*/ 44 h 339"/>
                  <a:gd name="T46" fmla="*/ 25 w 376"/>
                  <a:gd name="T47" fmla="*/ 10 h 339"/>
                  <a:gd name="T48" fmla="*/ 25 w 376"/>
                  <a:gd name="T49" fmla="*/ 2 h 339"/>
                  <a:gd name="T50" fmla="*/ 12 w 376"/>
                  <a:gd name="T51" fmla="*/ 0 h 339"/>
                  <a:gd name="T52" fmla="*/ 8 w 376"/>
                  <a:gd name="T53" fmla="*/ 6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6" h="339">
                    <a:moveTo>
                      <a:pt x="8" y="6"/>
                    </a:moveTo>
                    <a:lnTo>
                      <a:pt x="4" y="24"/>
                    </a:lnTo>
                    <a:lnTo>
                      <a:pt x="0" y="59"/>
                    </a:lnTo>
                    <a:lnTo>
                      <a:pt x="6" y="112"/>
                    </a:lnTo>
                    <a:lnTo>
                      <a:pt x="31" y="180"/>
                    </a:lnTo>
                    <a:lnTo>
                      <a:pt x="76" y="239"/>
                    </a:lnTo>
                    <a:lnTo>
                      <a:pt x="131" y="287"/>
                    </a:lnTo>
                    <a:lnTo>
                      <a:pt x="196" y="322"/>
                    </a:lnTo>
                    <a:lnTo>
                      <a:pt x="266" y="339"/>
                    </a:lnTo>
                    <a:lnTo>
                      <a:pt x="319" y="337"/>
                    </a:lnTo>
                    <a:lnTo>
                      <a:pt x="354" y="328"/>
                    </a:lnTo>
                    <a:lnTo>
                      <a:pt x="371" y="321"/>
                    </a:lnTo>
                    <a:lnTo>
                      <a:pt x="376" y="316"/>
                    </a:lnTo>
                    <a:lnTo>
                      <a:pt x="372" y="304"/>
                    </a:lnTo>
                    <a:lnTo>
                      <a:pt x="366" y="304"/>
                    </a:lnTo>
                    <a:lnTo>
                      <a:pt x="333" y="317"/>
                    </a:lnTo>
                    <a:lnTo>
                      <a:pt x="267" y="321"/>
                    </a:lnTo>
                    <a:lnTo>
                      <a:pt x="203" y="306"/>
                    </a:lnTo>
                    <a:lnTo>
                      <a:pt x="142" y="273"/>
                    </a:lnTo>
                    <a:lnTo>
                      <a:pt x="89" y="228"/>
                    </a:lnTo>
                    <a:lnTo>
                      <a:pt x="48" y="172"/>
                    </a:lnTo>
                    <a:lnTo>
                      <a:pt x="22" y="110"/>
                    </a:lnTo>
                    <a:lnTo>
                      <a:pt x="19" y="44"/>
                    </a:lnTo>
                    <a:lnTo>
                      <a:pt x="25" y="10"/>
                    </a:lnTo>
                    <a:lnTo>
                      <a:pt x="25" y="2"/>
                    </a:lnTo>
                    <a:lnTo>
                      <a:pt x="12" y="0"/>
                    </a:lnTo>
                    <a:lnTo>
                      <a:pt x="8" y="6"/>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0" name="Freeform 86">
                <a:extLst>
                  <a:ext uri="{FF2B5EF4-FFF2-40B4-BE49-F238E27FC236}">
                    <a16:creationId xmlns:a16="http://schemas.microsoft.com/office/drawing/2014/main" id="{E6CC6A1D-209D-0849-9B04-9D5720981ED5}"/>
                  </a:ext>
                </a:extLst>
              </p:cNvPr>
              <p:cNvSpPr>
                <a:spLocks/>
              </p:cNvSpPr>
              <p:nvPr/>
            </p:nvSpPr>
            <p:spPr bwMode="auto">
              <a:xfrm>
                <a:off x="6732588" y="565150"/>
                <a:ext cx="1235075" cy="1344613"/>
              </a:xfrm>
              <a:custGeom>
                <a:avLst/>
                <a:gdLst>
                  <a:gd name="T0" fmla="*/ 113 w 3115"/>
                  <a:gd name="T1" fmla="*/ 3390 h 3390"/>
                  <a:gd name="T2" fmla="*/ 82 w 3115"/>
                  <a:gd name="T3" fmla="*/ 3386 h 3390"/>
                  <a:gd name="T4" fmla="*/ 25 w 3115"/>
                  <a:gd name="T5" fmla="*/ 3364 h 3390"/>
                  <a:gd name="T6" fmla="*/ 0 w 3115"/>
                  <a:gd name="T7" fmla="*/ 3346 h 3390"/>
                  <a:gd name="T8" fmla="*/ 3115 w 3115"/>
                  <a:gd name="T9" fmla="*/ 0 h 3390"/>
                  <a:gd name="T10" fmla="*/ 2201 w 3115"/>
                  <a:gd name="T11" fmla="*/ 1036 h 3390"/>
                  <a:gd name="T12" fmla="*/ 113 w 3115"/>
                  <a:gd name="T13" fmla="*/ 3390 h 3390"/>
                </a:gdLst>
                <a:ahLst/>
                <a:cxnLst>
                  <a:cxn ang="0">
                    <a:pos x="T0" y="T1"/>
                  </a:cxn>
                  <a:cxn ang="0">
                    <a:pos x="T2" y="T3"/>
                  </a:cxn>
                  <a:cxn ang="0">
                    <a:pos x="T4" y="T5"/>
                  </a:cxn>
                  <a:cxn ang="0">
                    <a:pos x="T6" y="T7"/>
                  </a:cxn>
                  <a:cxn ang="0">
                    <a:pos x="T8" y="T9"/>
                  </a:cxn>
                  <a:cxn ang="0">
                    <a:pos x="T10" y="T11"/>
                  </a:cxn>
                  <a:cxn ang="0">
                    <a:pos x="T12" y="T13"/>
                  </a:cxn>
                </a:cxnLst>
                <a:rect l="0" t="0" r="r" b="b"/>
                <a:pathLst>
                  <a:path w="3115" h="3390">
                    <a:moveTo>
                      <a:pt x="113" y="3390"/>
                    </a:moveTo>
                    <a:lnTo>
                      <a:pt x="82" y="3386"/>
                    </a:lnTo>
                    <a:lnTo>
                      <a:pt x="25" y="3364"/>
                    </a:lnTo>
                    <a:lnTo>
                      <a:pt x="0" y="3346"/>
                    </a:lnTo>
                    <a:lnTo>
                      <a:pt x="3115" y="0"/>
                    </a:lnTo>
                    <a:lnTo>
                      <a:pt x="2201" y="1036"/>
                    </a:lnTo>
                    <a:lnTo>
                      <a:pt x="113" y="339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1" name="Freeform 87">
                <a:extLst>
                  <a:ext uri="{FF2B5EF4-FFF2-40B4-BE49-F238E27FC236}">
                    <a16:creationId xmlns:a16="http://schemas.microsoft.com/office/drawing/2014/main" id="{03F35333-85BD-6949-B7E5-93D06E4A7B73}"/>
                  </a:ext>
                </a:extLst>
              </p:cNvPr>
              <p:cNvSpPr>
                <a:spLocks/>
              </p:cNvSpPr>
              <p:nvPr/>
            </p:nvSpPr>
            <p:spPr bwMode="auto">
              <a:xfrm>
                <a:off x="6319838" y="2265363"/>
                <a:ext cx="115888" cy="84138"/>
              </a:xfrm>
              <a:custGeom>
                <a:avLst/>
                <a:gdLst>
                  <a:gd name="T0" fmla="*/ 86 w 290"/>
                  <a:gd name="T1" fmla="*/ 210 h 210"/>
                  <a:gd name="T2" fmla="*/ 66 w 290"/>
                  <a:gd name="T3" fmla="*/ 209 h 210"/>
                  <a:gd name="T4" fmla="*/ 35 w 290"/>
                  <a:gd name="T5" fmla="*/ 199 h 210"/>
                  <a:gd name="T6" fmla="*/ 5 w 290"/>
                  <a:gd name="T7" fmla="*/ 178 h 210"/>
                  <a:gd name="T8" fmla="*/ 0 w 290"/>
                  <a:gd name="T9" fmla="*/ 174 h 210"/>
                  <a:gd name="T10" fmla="*/ 162 w 290"/>
                  <a:gd name="T11" fmla="*/ 0 h 210"/>
                  <a:gd name="T12" fmla="*/ 192 w 290"/>
                  <a:gd name="T13" fmla="*/ 21 h 210"/>
                  <a:gd name="T14" fmla="*/ 255 w 290"/>
                  <a:gd name="T15" fmla="*/ 52 h 210"/>
                  <a:gd name="T16" fmla="*/ 290 w 290"/>
                  <a:gd name="T17" fmla="*/ 60 h 210"/>
                  <a:gd name="T18" fmla="*/ 213 w 290"/>
                  <a:gd name="T19" fmla="*/ 144 h 210"/>
                  <a:gd name="T20" fmla="*/ 183 w 290"/>
                  <a:gd name="T21" fmla="*/ 172 h 210"/>
                  <a:gd name="T22" fmla="*/ 156 w 290"/>
                  <a:gd name="T23" fmla="*/ 191 h 210"/>
                  <a:gd name="T24" fmla="*/ 108 w 290"/>
                  <a:gd name="T25" fmla="*/ 209 h 210"/>
                  <a:gd name="T26" fmla="*/ 86 w 290"/>
                  <a:gd name="T27"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0" h="210">
                    <a:moveTo>
                      <a:pt x="86" y="210"/>
                    </a:moveTo>
                    <a:lnTo>
                      <a:pt x="66" y="209"/>
                    </a:lnTo>
                    <a:lnTo>
                      <a:pt x="35" y="199"/>
                    </a:lnTo>
                    <a:lnTo>
                      <a:pt x="5" y="178"/>
                    </a:lnTo>
                    <a:lnTo>
                      <a:pt x="0" y="174"/>
                    </a:lnTo>
                    <a:lnTo>
                      <a:pt x="162" y="0"/>
                    </a:lnTo>
                    <a:lnTo>
                      <a:pt x="192" y="21"/>
                    </a:lnTo>
                    <a:lnTo>
                      <a:pt x="255" y="52"/>
                    </a:lnTo>
                    <a:lnTo>
                      <a:pt x="290" y="60"/>
                    </a:lnTo>
                    <a:lnTo>
                      <a:pt x="213" y="144"/>
                    </a:lnTo>
                    <a:lnTo>
                      <a:pt x="183" y="172"/>
                    </a:lnTo>
                    <a:lnTo>
                      <a:pt x="156" y="191"/>
                    </a:lnTo>
                    <a:lnTo>
                      <a:pt x="108" y="209"/>
                    </a:lnTo>
                    <a:lnTo>
                      <a:pt x="86" y="21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2" name="Freeform 88">
                <a:extLst>
                  <a:ext uri="{FF2B5EF4-FFF2-40B4-BE49-F238E27FC236}">
                    <a16:creationId xmlns:a16="http://schemas.microsoft.com/office/drawing/2014/main" id="{769FAFC6-6EE5-5C4E-B6C5-9F215D91F850}"/>
                  </a:ext>
                </a:extLst>
              </p:cNvPr>
              <p:cNvSpPr>
                <a:spLocks/>
              </p:cNvSpPr>
              <p:nvPr/>
            </p:nvSpPr>
            <p:spPr bwMode="auto">
              <a:xfrm>
                <a:off x="6389688" y="2241550"/>
                <a:ext cx="66675" cy="41275"/>
              </a:xfrm>
              <a:custGeom>
                <a:avLst/>
                <a:gdLst>
                  <a:gd name="T0" fmla="*/ 131 w 171"/>
                  <a:gd name="T1" fmla="*/ 105 h 105"/>
                  <a:gd name="T2" fmla="*/ 96 w 171"/>
                  <a:gd name="T3" fmla="*/ 98 h 105"/>
                  <a:gd name="T4" fmla="*/ 30 w 171"/>
                  <a:gd name="T5" fmla="*/ 68 h 105"/>
                  <a:gd name="T6" fmla="*/ 0 w 171"/>
                  <a:gd name="T7" fmla="*/ 47 h 105"/>
                  <a:gd name="T8" fmla="*/ 45 w 171"/>
                  <a:gd name="T9" fmla="*/ 0 h 105"/>
                  <a:gd name="T10" fmla="*/ 74 w 171"/>
                  <a:gd name="T11" fmla="*/ 20 h 105"/>
                  <a:gd name="T12" fmla="*/ 137 w 171"/>
                  <a:gd name="T13" fmla="*/ 51 h 105"/>
                  <a:gd name="T14" fmla="*/ 171 w 171"/>
                  <a:gd name="T15" fmla="*/ 60 h 105"/>
                  <a:gd name="T16" fmla="*/ 150 w 171"/>
                  <a:gd name="T17" fmla="*/ 84 h 105"/>
                  <a:gd name="T18" fmla="*/ 131 w 171"/>
                  <a:gd name="T19"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05">
                    <a:moveTo>
                      <a:pt x="131" y="105"/>
                    </a:moveTo>
                    <a:lnTo>
                      <a:pt x="96" y="98"/>
                    </a:lnTo>
                    <a:lnTo>
                      <a:pt x="30" y="68"/>
                    </a:lnTo>
                    <a:lnTo>
                      <a:pt x="0" y="47"/>
                    </a:lnTo>
                    <a:lnTo>
                      <a:pt x="45" y="0"/>
                    </a:lnTo>
                    <a:lnTo>
                      <a:pt x="74" y="20"/>
                    </a:lnTo>
                    <a:lnTo>
                      <a:pt x="137" y="51"/>
                    </a:lnTo>
                    <a:lnTo>
                      <a:pt x="171" y="60"/>
                    </a:lnTo>
                    <a:lnTo>
                      <a:pt x="150" y="84"/>
                    </a:lnTo>
                    <a:lnTo>
                      <a:pt x="131" y="10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3" name="Freeform 89">
                <a:extLst>
                  <a:ext uri="{FF2B5EF4-FFF2-40B4-BE49-F238E27FC236}">
                    <a16:creationId xmlns:a16="http://schemas.microsoft.com/office/drawing/2014/main" id="{0914B8FB-001B-B64B-B363-AFFDF8B53A6D}"/>
                  </a:ext>
                </a:extLst>
              </p:cNvPr>
              <p:cNvSpPr>
                <a:spLocks/>
              </p:cNvSpPr>
              <p:nvPr/>
            </p:nvSpPr>
            <p:spPr bwMode="auto">
              <a:xfrm>
                <a:off x="6411913" y="2216150"/>
                <a:ext cx="68263" cy="42863"/>
              </a:xfrm>
              <a:custGeom>
                <a:avLst/>
                <a:gdLst>
                  <a:gd name="T0" fmla="*/ 128 w 171"/>
                  <a:gd name="T1" fmla="*/ 109 h 109"/>
                  <a:gd name="T2" fmla="*/ 94 w 171"/>
                  <a:gd name="T3" fmla="*/ 101 h 109"/>
                  <a:gd name="T4" fmla="*/ 30 w 171"/>
                  <a:gd name="T5" fmla="*/ 71 h 109"/>
                  <a:gd name="T6" fmla="*/ 0 w 171"/>
                  <a:gd name="T7" fmla="*/ 51 h 109"/>
                  <a:gd name="T8" fmla="*/ 46 w 171"/>
                  <a:gd name="T9" fmla="*/ 0 h 109"/>
                  <a:gd name="T10" fmla="*/ 75 w 171"/>
                  <a:gd name="T11" fmla="*/ 22 h 109"/>
                  <a:gd name="T12" fmla="*/ 137 w 171"/>
                  <a:gd name="T13" fmla="*/ 53 h 109"/>
                  <a:gd name="T14" fmla="*/ 171 w 171"/>
                  <a:gd name="T15" fmla="*/ 62 h 109"/>
                  <a:gd name="T16" fmla="*/ 149 w 171"/>
                  <a:gd name="T17" fmla="*/ 87 h 109"/>
                  <a:gd name="T18" fmla="*/ 128 w 171"/>
                  <a:gd name="T19"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09">
                    <a:moveTo>
                      <a:pt x="128" y="109"/>
                    </a:moveTo>
                    <a:lnTo>
                      <a:pt x="94" y="101"/>
                    </a:lnTo>
                    <a:lnTo>
                      <a:pt x="30" y="71"/>
                    </a:lnTo>
                    <a:lnTo>
                      <a:pt x="0" y="51"/>
                    </a:lnTo>
                    <a:lnTo>
                      <a:pt x="46" y="0"/>
                    </a:lnTo>
                    <a:lnTo>
                      <a:pt x="75" y="22"/>
                    </a:lnTo>
                    <a:lnTo>
                      <a:pt x="137" y="53"/>
                    </a:lnTo>
                    <a:lnTo>
                      <a:pt x="171" y="62"/>
                    </a:lnTo>
                    <a:lnTo>
                      <a:pt x="149" y="87"/>
                    </a:lnTo>
                    <a:lnTo>
                      <a:pt x="128" y="10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4" name="Freeform 90">
                <a:extLst>
                  <a:ext uri="{FF2B5EF4-FFF2-40B4-BE49-F238E27FC236}">
                    <a16:creationId xmlns:a16="http://schemas.microsoft.com/office/drawing/2014/main" id="{60471783-A6F8-0B49-BDD1-5701B97AE90A}"/>
                  </a:ext>
                </a:extLst>
              </p:cNvPr>
              <p:cNvSpPr>
                <a:spLocks/>
              </p:cNvSpPr>
              <p:nvPr/>
            </p:nvSpPr>
            <p:spPr bwMode="auto">
              <a:xfrm>
                <a:off x="6435725" y="2192338"/>
                <a:ext cx="65088" cy="42863"/>
              </a:xfrm>
              <a:custGeom>
                <a:avLst/>
                <a:gdLst>
                  <a:gd name="T0" fmla="*/ 126 w 167"/>
                  <a:gd name="T1" fmla="*/ 109 h 109"/>
                  <a:gd name="T2" fmla="*/ 93 w 167"/>
                  <a:gd name="T3" fmla="*/ 101 h 109"/>
                  <a:gd name="T4" fmla="*/ 29 w 167"/>
                  <a:gd name="T5" fmla="*/ 70 h 109"/>
                  <a:gd name="T6" fmla="*/ 0 w 167"/>
                  <a:gd name="T7" fmla="*/ 49 h 109"/>
                  <a:gd name="T8" fmla="*/ 46 w 167"/>
                  <a:gd name="T9" fmla="*/ 0 h 109"/>
                  <a:gd name="T10" fmla="*/ 74 w 167"/>
                  <a:gd name="T11" fmla="*/ 21 h 109"/>
                  <a:gd name="T12" fmla="*/ 135 w 167"/>
                  <a:gd name="T13" fmla="*/ 53 h 109"/>
                  <a:gd name="T14" fmla="*/ 167 w 167"/>
                  <a:gd name="T15" fmla="*/ 62 h 109"/>
                  <a:gd name="T16" fmla="*/ 147 w 167"/>
                  <a:gd name="T17" fmla="*/ 86 h 109"/>
                  <a:gd name="T18" fmla="*/ 126 w 167"/>
                  <a:gd name="T19"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 h="109">
                    <a:moveTo>
                      <a:pt x="126" y="109"/>
                    </a:moveTo>
                    <a:lnTo>
                      <a:pt x="93" y="101"/>
                    </a:lnTo>
                    <a:lnTo>
                      <a:pt x="29" y="70"/>
                    </a:lnTo>
                    <a:lnTo>
                      <a:pt x="0" y="49"/>
                    </a:lnTo>
                    <a:lnTo>
                      <a:pt x="46" y="0"/>
                    </a:lnTo>
                    <a:lnTo>
                      <a:pt x="74" y="21"/>
                    </a:lnTo>
                    <a:lnTo>
                      <a:pt x="135" y="53"/>
                    </a:lnTo>
                    <a:lnTo>
                      <a:pt x="167" y="62"/>
                    </a:lnTo>
                    <a:lnTo>
                      <a:pt x="147" y="86"/>
                    </a:lnTo>
                    <a:lnTo>
                      <a:pt x="126" y="10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5" name="Freeform 91">
                <a:extLst>
                  <a:ext uri="{FF2B5EF4-FFF2-40B4-BE49-F238E27FC236}">
                    <a16:creationId xmlns:a16="http://schemas.microsoft.com/office/drawing/2014/main" id="{D9386457-06A2-7D46-A282-B70612F474C3}"/>
                  </a:ext>
                </a:extLst>
              </p:cNvPr>
              <p:cNvSpPr>
                <a:spLocks/>
              </p:cNvSpPr>
              <p:nvPr/>
            </p:nvSpPr>
            <p:spPr bwMode="auto">
              <a:xfrm>
                <a:off x="6457950" y="2003425"/>
                <a:ext cx="215900" cy="207963"/>
              </a:xfrm>
              <a:custGeom>
                <a:avLst/>
                <a:gdLst>
                  <a:gd name="T0" fmla="*/ 125 w 546"/>
                  <a:gd name="T1" fmla="*/ 525 h 525"/>
                  <a:gd name="T2" fmla="*/ 92 w 546"/>
                  <a:gd name="T3" fmla="*/ 516 h 525"/>
                  <a:gd name="T4" fmla="*/ 29 w 546"/>
                  <a:gd name="T5" fmla="*/ 486 h 525"/>
                  <a:gd name="T6" fmla="*/ 0 w 546"/>
                  <a:gd name="T7" fmla="*/ 464 h 525"/>
                  <a:gd name="T8" fmla="*/ 433 w 546"/>
                  <a:gd name="T9" fmla="*/ 0 h 525"/>
                  <a:gd name="T10" fmla="*/ 459 w 546"/>
                  <a:gd name="T11" fmla="*/ 20 h 525"/>
                  <a:gd name="T12" fmla="*/ 516 w 546"/>
                  <a:gd name="T13" fmla="*/ 48 h 525"/>
                  <a:gd name="T14" fmla="*/ 546 w 546"/>
                  <a:gd name="T15" fmla="*/ 56 h 525"/>
                  <a:gd name="T16" fmla="*/ 310 w 546"/>
                  <a:gd name="T17" fmla="*/ 319 h 525"/>
                  <a:gd name="T18" fmla="*/ 125 w 546"/>
                  <a:gd name="T19" fmla="*/ 52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6" h="525">
                    <a:moveTo>
                      <a:pt x="125" y="525"/>
                    </a:moveTo>
                    <a:lnTo>
                      <a:pt x="92" y="516"/>
                    </a:lnTo>
                    <a:lnTo>
                      <a:pt x="29" y="486"/>
                    </a:lnTo>
                    <a:lnTo>
                      <a:pt x="0" y="464"/>
                    </a:lnTo>
                    <a:lnTo>
                      <a:pt x="433" y="0"/>
                    </a:lnTo>
                    <a:lnTo>
                      <a:pt x="459" y="20"/>
                    </a:lnTo>
                    <a:lnTo>
                      <a:pt x="516" y="48"/>
                    </a:lnTo>
                    <a:lnTo>
                      <a:pt x="546" y="56"/>
                    </a:lnTo>
                    <a:lnTo>
                      <a:pt x="310" y="319"/>
                    </a:lnTo>
                    <a:lnTo>
                      <a:pt x="125" y="525"/>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6" name="Freeform 92">
                <a:extLst>
                  <a:ext uri="{FF2B5EF4-FFF2-40B4-BE49-F238E27FC236}">
                    <a16:creationId xmlns:a16="http://schemas.microsoft.com/office/drawing/2014/main" id="{C5985C4C-08AA-C344-BD68-EF8A411AB338}"/>
                  </a:ext>
                </a:extLst>
              </p:cNvPr>
              <p:cNvSpPr>
                <a:spLocks/>
              </p:cNvSpPr>
              <p:nvPr/>
            </p:nvSpPr>
            <p:spPr bwMode="auto">
              <a:xfrm>
                <a:off x="6634163" y="1978025"/>
                <a:ext cx="61913" cy="41275"/>
              </a:xfrm>
              <a:custGeom>
                <a:avLst/>
                <a:gdLst>
                  <a:gd name="T0" fmla="*/ 115 w 157"/>
                  <a:gd name="T1" fmla="*/ 102 h 102"/>
                  <a:gd name="T2" fmla="*/ 85 w 157"/>
                  <a:gd name="T3" fmla="*/ 96 h 102"/>
                  <a:gd name="T4" fmla="*/ 27 w 157"/>
                  <a:gd name="T5" fmla="*/ 69 h 102"/>
                  <a:gd name="T6" fmla="*/ 0 w 157"/>
                  <a:gd name="T7" fmla="*/ 49 h 102"/>
                  <a:gd name="T8" fmla="*/ 45 w 157"/>
                  <a:gd name="T9" fmla="*/ 0 h 102"/>
                  <a:gd name="T10" fmla="*/ 71 w 157"/>
                  <a:gd name="T11" fmla="*/ 19 h 102"/>
                  <a:gd name="T12" fmla="*/ 128 w 157"/>
                  <a:gd name="T13" fmla="*/ 48 h 102"/>
                  <a:gd name="T14" fmla="*/ 157 w 157"/>
                  <a:gd name="T15" fmla="*/ 54 h 102"/>
                  <a:gd name="T16" fmla="*/ 136 w 157"/>
                  <a:gd name="T17" fmla="*/ 79 h 102"/>
                  <a:gd name="T18" fmla="*/ 115 w 157"/>
                  <a:gd name="T19"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02">
                    <a:moveTo>
                      <a:pt x="115" y="102"/>
                    </a:moveTo>
                    <a:lnTo>
                      <a:pt x="85" y="96"/>
                    </a:lnTo>
                    <a:lnTo>
                      <a:pt x="27" y="69"/>
                    </a:lnTo>
                    <a:lnTo>
                      <a:pt x="0" y="49"/>
                    </a:lnTo>
                    <a:lnTo>
                      <a:pt x="45" y="0"/>
                    </a:lnTo>
                    <a:lnTo>
                      <a:pt x="71" y="19"/>
                    </a:lnTo>
                    <a:lnTo>
                      <a:pt x="128" y="48"/>
                    </a:lnTo>
                    <a:lnTo>
                      <a:pt x="157" y="54"/>
                    </a:lnTo>
                    <a:lnTo>
                      <a:pt x="136" y="79"/>
                    </a:lnTo>
                    <a:lnTo>
                      <a:pt x="115" y="1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7" name="Freeform 93">
                <a:extLst>
                  <a:ext uri="{FF2B5EF4-FFF2-40B4-BE49-F238E27FC236}">
                    <a16:creationId xmlns:a16="http://schemas.microsoft.com/office/drawing/2014/main" id="{0E45570A-96B1-A84F-B674-8F9FD2919A34}"/>
                  </a:ext>
                </a:extLst>
              </p:cNvPr>
              <p:cNvSpPr>
                <a:spLocks/>
              </p:cNvSpPr>
              <p:nvPr/>
            </p:nvSpPr>
            <p:spPr bwMode="auto">
              <a:xfrm>
                <a:off x="6656388" y="1957388"/>
                <a:ext cx="60325" cy="36513"/>
              </a:xfrm>
              <a:custGeom>
                <a:avLst/>
                <a:gdLst>
                  <a:gd name="T0" fmla="*/ 114 w 150"/>
                  <a:gd name="T1" fmla="*/ 94 h 94"/>
                  <a:gd name="T2" fmla="*/ 84 w 150"/>
                  <a:gd name="T3" fmla="*/ 89 h 94"/>
                  <a:gd name="T4" fmla="*/ 27 w 150"/>
                  <a:gd name="T5" fmla="*/ 61 h 94"/>
                  <a:gd name="T6" fmla="*/ 0 w 150"/>
                  <a:gd name="T7" fmla="*/ 42 h 94"/>
                  <a:gd name="T8" fmla="*/ 40 w 150"/>
                  <a:gd name="T9" fmla="*/ 0 h 94"/>
                  <a:gd name="T10" fmla="*/ 65 w 150"/>
                  <a:gd name="T11" fmla="*/ 19 h 94"/>
                  <a:gd name="T12" fmla="*/ 120 w 150"/>
                  <a:gd name="T13" fmla="*/ 47 h 94"/>
                  <a:gd name="T14" fmla="*/ 150 w 150"/>
                  <a:gd name="T15" fmla="*/ 54 h 94"/>
                  <a:gd name="T16" fmla="*/ 132 w 150"/>
                  <a:gd name="T17" fmla="*/ 74 h 94"/>
                  <a:gd name="T18" fmla="*/ 114 w 150"/>
                  <a:gd name="T1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94">
                    <a:moveTo>
                      <a:pt x="114" y="94"/>
                    </a:moveTo>
                    <a:lnTo>
                      <a:pt x="84" y="89"/>
                    </a:lnTo>
                    <a:lnTo>
                      <a:pt x="27" y="61"/>
                    </a:lnTo>
                    <a:lnTo>
                      <a:pt x="0" y="42"/>
                    </a:lnTo>
                    <a:lnTo>
                      <a:pt x="40" y="0"/>
                    </a:lnTo>
                    <a:lnTo>
                      <a:pt x="65" y="19"/>
                    </a:lnTo>
                    <a:lnTo>
                      <a:pt x="120" y="47"/>
                    </a:lnTo>
                    <a:lnTo>
                      <a:pt x="150" y="54"/>
                    </a:lnTo>
                    <a:lnTo>
                      <a:pt x="132" y="74"/>
                    </a:lnTo>
                    <a:lnTo>
                      <a:pt x="114" y="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8" name="Freeform 94">
                <a:extLst>
                  <a:ext uri="{FF2B5EF4-FFF2-40B4-BE49-F238E27FC236}">
                    <a16:creationId xmlns:a16="http://schemas.microsoft.com/office/drawing/2014/main" id="{E4DC9341-9209-A94F-85E8-EE282C08AFDF}"/>
                  </a:ext>
                </a:extLst>
              </p:cNvPr>
              <p:cNvSpPr>
                <a:spLocks/>
              </p:cNvSpPr>
              <p:nvPr/>
            </p:nvSpPr>
            <p:spPr bwMode="auto">
              <a:xfrm>
                <a:off x="6677025" y="1892300"/>
                <a:ext cx="100013" cy="79375"/>
              </a:xfrm>
              <a:custGeom>
                <a:avLst/>
                <a:gdLst>
                  <a:gd name="T0" fmla="*/ 111 w 250"/>
                  <a:gd name="T1" fmla="*/ 198 h 198"/>
                  <a:gd name="T2" fmla="*/ 83 w 250"/>
                  <a:gd name="T3" fmla="*/ 193 h 198"/>
                  <a:gd name="T4" fmla="*/ 26 w 250"/>
                  <a:gd name="T5" fmla="*/ 166 h 198"/>
                  <a:gd name="T6" fmla="*/ 0 w 250"/>
                  <a:gd name="T7" fmla="*/ 148 h 198"/>
                  <a:gd name="T8" fmla="*/ 137 w 250"/>
                  <a:gd name="T9" fmla="*/ 0 h 198"/>
                  <a:gd name="T10" fmla="*/ 162 w 250"/>
                  <a:gd name="T11" fmla="*/ 18 h 198"/>
                  <a:gd name="T12" fmla="*/ 219 w 250"/>
                  <a:gd name="T13" fmla="*/ 40 h 198"/>
                  <a:gd name="T14" fmla="*/ 250 w 250"/>
                  <a:gd name="T15" fmla="*/ 44 h 198"/>
                  <a:gd name="T16" fmla="*/ 180 w 250"/>
                  <a:gd name="T17" fmla="*/ 122 h 198"/>
                  <a:gd name="T18" fmla="*/ 111 w 250"/>
                  <a:gd name="T1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0" h="198">
                    <a:moveTo>
                      <a:pt x="111" y="198"/>
                    </a:moveTo>
                    <a:lnTo>
                      <a:pt x="83" y="193"/>
                    </a:lnTo>
                    <a:lnTo>
                      <a:pt x="26" y="166"/>
                    </a:lnTo>
                    <a:lnTo>
                      <a:pt x="0" y="148"/>
                    </a:lnTo>
                    <a:lnTo>
                      <a:pt x="137" y="0"/>
                    </a:lnTo>
                    <a:lnTo>
                      <a:pt x="162" y="18"/>
                    </a:lnTo>
                    <a:lnTo>
                      <a:pt x="219" y="40"/>
                    </a:lnTo>
                    <a:lnTo>
                      <a:pt x="250" y="44"/>
                    </a:lnTo>
                    <a:lnTo>
                      <a:pt x="180" y="122"/>
                    </a:lnTo>
                    <a:lnTo>
                      <a:pt x="111" y="19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59" name="Freeform 95">
                <a:extLst>
                  <a:ext uri="{FF2B5EF4-FFF2-40B4-BE49-F238E27FC236}">
                    <a16:creationId xmlns:a16="http://schemas.microsoft.com/office/drawing/2014/main" id="{C26A4F76-B113-5F41-A8F0-FBCE7429EC8A}"/>
                  </a:ext>
                </a:extLst>
              </p:cNvPr>
              <p:cNvSpPr>
                <a:spLocks/>
              </p:cNvSpPr>
              <p:nvPr/>
            </p:nvSpPr>
            <p:spPr bwMode="auto">
              <a:xfrm>
                <a:off x="6672263" y="1951038"/>
                <a:ext cx="49213" cy="26988"/>
              </a:xfrm>
              <a:custGeom>
                <a:avLst/>
                <a:gdLst>
                  <a:gd name="T0" fmla="*/ 110 w 123"/>
                  <a:gd name="T1" fmla="*/ 66 h 66"/>
                  <a:gd name="T2" fmla="*/ 80 w 123"/>
                  <a:gd name="T3" fmla="*/ 59 h 66"/>
                  <a:gd name="T4" fmla="*/ 25 w 123"/>
                  <a:gd name="T5" fmla="*/ 31 h 66"/>
                  <a:gd name="T6" fmla="*/ 0 w 123"/>
                  <a:gd name="T7" fmla="*/ 12 h 66"/>
                  <a:gd name="T8" fmla="*/ 12 w 123"/>
                  <a:gd name="T9" fmla="*/ 0 h 66"/>
                  <a:gd name="T10" fmla="*/ 38 w 123"/>
                  <a:gd name="T11" fmla="*/ 18 h 66"/>
                  <a:gd name="T12" fmla="*/ 95 w 123"/>
                  <a:gd name="T13" fmla="*/ 45 h 66"/>
                  <a:gd name="T14" fmla="*/ 123 w 123"/>
                  <a:gd name="T15" fmla="*/ 50 h 66"/>
                  <a:gd name="T16" fmla="*/ 117 w 123"/>
                  <a:gd name="T17" fmla="*/ 58 h 66"/>
                  <a:gd name="T18" fmla="*/ 110 w 123"/>
                  <a:gd name="T1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66">
                    <a:moveTo>
                      <a:pt x="110" y="66"/>
                    </a:moveTo>
                    <a:lnTo>
                      <a:pt x="80" y="59"/>
                    </a:lnTo>
                    <a:lnTo>
                      <a:pt x="25" y="31"/>
                    </a:lnTo>
                    <a:lnTo>
                      <a:pt x="0" y="12"/>
                    </a:lnTo>
                    <a:lnTo>
                      <a:pt x="12" y="0"/>
                    </a:lnTo>
                    <a:lnTo>
                      <a:pt x="38" y="18"/>
                    </a:lnTo>
                    <a:lnTo>
                      <a:pt x="95" y="45"/>
                    </a:lnTo>
                    <a:lnTo>
                      <a:pt x="123" y="50"/>
                    </a:lnTo>
                    <a:lnTo>
                      <a:pt x="117" y="58"/>
                    </a:lnTo>
                    <a:lnTo>
                      <a:pt x="110" y="6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0" name="Freeform 96">
                <a:extLst>
                  <a:ext uri="{FF2B5EF4-FFF2-40B4-BE49-F238E27FC236}">
                    <a16:creationId xmlns:a16="http://schemas.microsoft.com/office/drawing/2014/main" id="{0EB54995-ED4A-7041-87F6-FDEA238504EC}"/>
                  </a:ext>
                </a:extLst>
              </p:cNvPr>
              <p:cNvSpPr>
                <a:spLocks/>
              </p:cNvSpPr>
              <p:nvPr/>
            </p:nvSpPr>
            <p:spPr bwMode="auto">
              <a:xfrm>
                <a:off x="6651625" y="1973263"/>
                <a:ext cx="50800" cy="26988"/>
              </a:xfrm>
              <a:custGeom>
                <a:avLst/>
                <a:gdLst>
                  <a:gd name="T0" fmla="*/ 112 w 126"/>
                  <a:gd name="T1" fmla="*/ 67 h 67"/>
                  <a:gd name="T2" fmla="*/ 83 w 126"/>
                  <a:gd name="T3" fmla="*/ 61 h 67"/>
                  <a:gd name="T4" fmla="*/ 26 w 126"/>
                  <a:gd name="T5" fmla="*/ 32 h 67"/>
                  <a:gd name="T6" fmla="*/ 0 w 126"/>
                  <a:gd name="T7" fmla="*/ 13 h 67"/>
                  <a:gd name="T8" fmla="*/ 12 w 126"/>
                  <a:gd name="T9" fmla="*/ 0 h 67"/>
                  <a:gd name="T10" fmla="*/ 39 w 126"/>
                  <a:gd name="T11" fmla="*/ 19 h 67"/>
                  <a:gd name="T12" fmla="*/ 96 w 126"/>
                  <a:gd name="T13" fmla="*/ 47 h 67"/>
                  <a:gd name="T14" fmla="*/ 126 w 126"/>
                  <a:gd name="T15" fmla="*/ 52 h 67"/>
                  <a:gd name="T16" fmla="*/ 119 w 126"/>
                  <a:gd name="T17" fmla="*/ 60 h 67"/>
                  <a:gd name="T18" fmla="*/ 112 w 126"/>
                  <a:gd name="T19"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67">
                    <a:moveTo>
                      <a:pt x="112" y="67"/>
                    </a:moveTo>
                    <a:lnTo>
                      <a:pt x="83" y="61"/>
                    </a:lnTo>
                    <a:lnTo>
                      <a:pt x="26" y="32"/>
                    </a:lnTo>
                    <a:lnTo>
                      <a:pt x="0" y="13"/>
                    </a:lnTo>
                    <a:lnTo>
                      <a:pt x="12" y="0"/>
                    </a:lnTo>
                    <a:lnTo>
                      <a:pt x="39" y="19"/>
                    </a:lnTo>
                    <a:lnTo>
                      <a:pt x="96" y="47"/>
                    </a:lnTo>
                    <a:lnTo>
                      <a:pt x="126" y="52"/>
                    </a:lnTo>
                    <a:lnTo>
                      <a:pt x="119" y="60"/>
                    </a:lnTo>
                    <a:lnTo>
                      <a:pt x="112" y="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1" name="Freeform 97">
                <a:extLst>
                  <a:ext uri="{FF2B5EF4-FFF2-40B4-BE49-F238E27FC236}">
                    <a16:creationId xmlns:a16="http://schemas.microsoft.com/office/drawing/2014/main" id="{66194422-2CE0-FA4E-A674-83529C40016B}"/>
                  </a:ext>
                </a:extLst>
              </p:cNvPr>
              <p:cNvSpPr>
                <a:spLocks/>
              </p:cNvSpPr>
              <p:nvPr/>
            </p:nvSpPr>
            <p:spPr bwMode="auto">
              <a:xfrm>
                <a:off x="6629400" y="1998663"/>
                <a:ext cx="50800" cy="26988"/>
              </a:xfrm>
              <a:custGeom>
                <a:avLst/>
                <a:gdLst>
                  <a:gd name="T0" fmla="*/ 113 w 127"/>
                  <a:gd name="T1" fmla="*/ 69 h 69"/>
                  <a:gd name="T2" fmla="*/ 83 w 127"/>
                  <a:gd name="T3" fmla="*/ 61 h 69"/>
                  <a:gd name="T4" fmla="*/ 26 w 127"/>
                  <a:gd name="T5" fmla="*/ 33 h 69"/>
                  <a:gd name="T6" fmla="*/ 0 w 127"/>
                  <a:gd name="T7" fmla="*/ 13 h 69"/>
                  <a:gd name="T8" fmla="*/ 12 w 127"/>
                  <a:gd name="T9" fmla="*/ 0 h 69"/>
                  <a:gd name="T10" fmla="*/ 39 w 127"/>
                  <a:gd name="T11" fmla="*/ 20 h 69"/>
                  <a:gd name="T12" fmla="*/ 97 w 127"/>
                  <a:gd name="T13" fmla="*/ 47 h 69"/>
                  <a:gd name="T14" fmla="*/ 127 w 127"/>
                  <a:gd name="T15" fmla="*/ 53 h 69"/>
                  <a:gd name="T16" fmla="*/ 119 w 127"/>
                  <a:gd name="T17" fmla="*/ 61 h 69"/>
                  <a:gd name="T18" fmla="*/ 113 w 127"/>
                  <a:gd name="T1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69">
                    <a:moveTo>
                      <a:pt x="113" y="69"/>
                    </a:moveTo>
                    <a:lnTo>
                      <a:pt x="83" y="61"/>
                    </a:lnTo>
                    <a:lnTo>
                      <a:pt x="26" y="33"/>
                    </a:lnTo>
                    <a:lnTo>
                      <a:pt x="0" y="13"/>
                    </a:lnTo>
                    <a:lnTo>
                      <a:pt x="12" y="0"/>
                    </a:lnTo>
                    <a:lnTo>
                      <a:pt x="39" y="20"/>
                    </a:lnTo>
                    <a:lnTo>
                      <a:pt x="97" y="47"/>
                    </a:lnTo>
                    <a:lnTo>
                      <a:pt x="127" y="53"/>
                    </a:lnTo>
                    <a:lnTo>
                      <a:pt x="119" y="61"/>
                    </a:lnTo>
                    <a:lnTo>
                      <a:pt x="113"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2" name="Freeform 98">
                <a:extLst>
                  <a:ext uri="{FF2B5EF4-FFF2-40B4-BE49-F238E27FC236}">
                    <a16:creationId xmlns:a16="http://schemas.microsoft.com/office/drawing/2014/main" id="{3ECD0CDB-B59A-4545-9CC2-32775849430C}"/>
                  </a:ext>
                </a:extLst>
              </p:cNvPr>
              <p:cNvSpPr>
                <a:spLocks/>
              </p:cNvSpPr>
              <p:nvPr/>
            </p:nvSpPr>
            <p:spPr bwMode="auto">
              <a:xfrm>
                <a:off x="6453188" y="2187575"/>
                <a:ext cx="53975" cy="30163"/>
              </a:xfrm>
              <a:custGeom>
                <a:avLst/>
                <a:gdLst>
                  <a:gd name="T0" fmla="*/ 121 w 136"/>
                  <a:gd name="T1" fmla="*/ 75 h 75"/>
                  <a:gd name="T2" fmla="*/ 89 w 136"/>
                  <a:gd name="T3" fmla="*/ 66 h 75"/>
                  <a:gd name="T4" fmla="*/ 28 w 136"/>
                  <a:gd name="T5" fmla="*/ 34 h 75"/>
                  <a:gd name="T6" fmla="*/ 0 w 136"/>
                  <a:gd name="T7" fmla="*/ 13 h 75"/>
                  <a:gd name="T8" fmla="*/ 11 w 136"/>
                  <a:gd name="T9" fmla="*/ 0 h 75"/>
                  <a:gd name="T10" fmla="*/ 40 w 136"/>
                  <a:gd name="T11" fmla="*/ 22 h 75"/>
                  <a:gd name="T12" fmla="*/ 103 w 136"/>
                  <a:gd name="T13" fmla="*/ 52 h 75"/>
                  <a:gd name="T14" fmla="*/ 136 w 136"/>
                  <a:gd name="T15" fmla="*/ 61 h 75"/>
                  <a:gd name="T16" fmla="*/ 128 w 136"/>
                  <a:gd name="T17" fmla="*/ 69 h 75"/>
                  <a:gd name="T18" fmla="*/ 121 w 136"/>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75">
                    <a:moveTo>
                      <a:pt x="121" y="75"/>
                    </a:moveTo>
                    <a:lnTo>
                      <a:pt x="89" y="66"/>
                    </a:lnTo>
                    <a:lnTo>
                      <a:pt x="28" y="34"/>
                    </a:lnTo>
                    <a:lnTo>
                      <a:pt x="0" y="13"/>
                    </a:lnTo>
                    <a:lnTo>
                      <a:pt x="11" y="0"/>
                    </a:lnTo>
                    <a:lnTo>
                      <a:pt x="40" y="22"/>
                    </a:lnTo>
                    <a:lnTo>
                      <a:pt x="103" y="52"/>
                    </a:lnTo>
                    <a:lnTo>
                      <a:pt x="136" y="61"/>
                    </a:lnTo>
                    <a:lnTo>
                      <a:pt x="128" y="69"/>
                    </a:lnTo>
                    <a:lnTo>
                      <a:pt x="121" y="7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3" name="Freeform 99">
                <a:extLst>
                  <a:ext uri="{FF2B5EF4-FFF2-40B4-BE49-F238E27FC236}">
                    <a16:creationId xmlns:a16="http://schemas.microsoft.com/office/drawing/2014/main" id="{B11C746D-986F-AD46-8E58-D1C4FE11A725}"/>
                  </a:ext>
                </a:extLst>
              </p:cNvPr>
              <p:cNvSpPr>
                <a:spLocks/>
              </p:cNvSpPr>
              <p:nvPr/>
            </p:nvSpPr>
            <p:spPr bwMode="auto">
              <a:xfrm>
                <a:off x="6430963" y="2211388"/>
                <a:ext cx="53975" cy="30163"/>
              </a:xfrm>
              <a:custGeom>
                <a:avLst/>
                <a:gdLst>
                  <a:gd name="T0" fmla="*/ 125 w 138"/>
                  <a:gd name="T1" fmla="*/ 74 h 74"/>
                  <a:gd name="T2" fmla="*/ 91 w 138"/>
                  <a:gd name="T3" fmla="*/ 65 h 74"/>
                  <a:gd name="T4" fmla="*/ 29 w 138"/>
                  <a:gd name="T5" fmla="*/ 34 h 74"/>
                  <a:gd name="T6" fmla="*/ 0 w 138"/>
                  <a:gd name="T7" fmla="*/ 12 h 74"/>
                  <a:gd name="T8" fmla="*/ 12 w 138"/>
                  <a:gd name="T9" fmla="*/ 0 h 74"/>
                  <a:gd name="T10" fmla="*/ 41 w 138"/>
                  <a:gd name="T11" fmla="*/ 21 h 74"/>
                  <a:gd name="T12" fmla="*/ 105 w 138"/>
                  <a:gd name="T13" fmla="*/ 52 h 74"/>
                  <a:gd name="T14" fmla="*/ 138 w 138"/>
                  <a:gd name="T15" fmla="*/ 60 h 74"/>
                  <a:gd name="T16" fmla="*/ 131 w 138"/>
                  <a:gd name="T17" fmla="*/ 68 h 74"/>
                  <a:gd name="T18" fmla="*/ 125 w 138"/>
                  <a:gd name="T1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74">
                    <a:moveTo>
                      <a:pt x="125" y="74"/>
                    </a:moveTo>
                    <a:lnTo>
                      <a:pt x="91" y="65"/>
                    </a:lnTo>
                    <a:lnTo>
                      <a:pt x="29" y="34"/>
                    </a:lnTo>
                    <a:lnTo>
                      <a:pt x="0" y="12"/>
                    </a:lnTo>
                    <a:lnTo>
                      <a:pt x="12" y="0"/>
                    </a:lnTo>
                    <a:lnTo>
                      <a:pt x="41" y="21"/>
                    </a:lnTo>
                    <a:lnTo>
                      <a:pt x="105" y="52"/>
                    </a:lnTo>
                    <a:lnTo>
                      <a:pt x="138" y="60"/>
                    </a:lnTo>
                    <a:lnTo>
                      <a:pt x="131" y="68"/>
                    </a:lnTo>
                    <a:lnTo>
                      <a:pt x="125"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4" name="Freeform 100">
                <a:extLst>
                  <a:ext uri="{FF2B5EF4-FFF2-40B4-BE49-F238E27FC236}">
                    <a16:creationId xmlns:a16="http://schemas.microsoft.com/office/drawing/2014/main" id="{0E8B23CC-F1CE-D44F-84BA-BE1C7E7CD2AA}"/>
                  </a:ext>
                </a:extLst>
              </p:cNvPr>
              <p:cNvSpPr>
                <a:spLocks/>
              </p:cNvSpPr>
              <p:nvPr/>
            </p:nvSpPr>
            <p:spPr bwMode="auto">
              <a:xfrm>
                <a:off x="6407150" y="2236788"/>
                <a:ext cx="55563" cy="28575"/>
              </a:xfrm>
              <a:custGeom>
                <a:avLst/>
                <a:gdLst>
                  <a:gd name="T0" fmla="*/ 126 w 140"/>
                  <a:gd name="T1" fmla="*/ 73 h 73"/>
                  <a:gd name="T2" fmla="*/ 92 w 140"/>
                  <a:gd name="T3" fmla="*/ 64 h 73"/>
                  <a:gd name="T4" fmla="*/ 29 w 140"/>
                  <a:gd name="T5" fmla="*/ 33 h 73"/>
                  <a:gd name="T6" fmla="*/ 0 w 140"/>
                  <a:gd name="T7" fmla="*/ 13 h 73"/>
                  <a:gd name="T8" fmla="*/ 12 w 140"/>
                  <a:gd name="T9" fmla="*/ 0 h 73"/>
                  <a:gd name="T10" fmla="*/ 42 w 140"/>
                  <a:gd name="T11" fmla="*/ 20 h 73"/>
                  <a:gd name="T12" fmla="*/ 106 w 140"/>
                  <a:gd name="T13" fmla="*/ 50 h 73"/>
                  <a:gd name="T14" fmla="*/ 140 w 140"/>
                  <a:gd name="T15" fmla="*/ 58 h 73"/>
                  <a:gd name="T16" fmla="*/ 134 w 140"/>
                  <a:gd name="T17" fmla="*/ 66 h 73"/>
                  <a:gd name="T18" fmla="*/ 126 w 140"/>
                  <a:gd name="T1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0" h="73">
                    <a:moveTo>
                      <a:pt x="126" y="73"/>
                    </a:moveTo>
                    <a:lnTo>
                      <a:pt x="92" y="64"/>
                    </a:lnTo>
                    <a:lnTo>
                      <a:pt x="29" y="33"/>
                    </a:lnTo>
                    <a:lnTo>
                      <a:pt x="0" y="13"/>
                    </a:lnTo>
                    <a:lnTo>
                      <a:pt x="12" y="0"/>
                    </a:lnTo>
                    <a:lnTo>
                      <a:pt x="42" y="20"/>
                    </a:lnTo>
                    <a:lnTo>
                      <a:pt x="106" y="50"/>
                    </a:lnTo>
                    <a:lnTo>
                      <a:pt x="140" y="58"/>
                    </a:lnTo>
                    <a:lnTo>
                      <a:pt x="134" y="66"/>
                    </a:lnTo>
                    <a:lnTo>
                      <a:pt x="126" y="7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5" name="Freeform 101">
                <a:extLst>
                  <a:ext uri="{FF2B5EF4-FFF2-40B4-BE49-F238E27FC236}">
                    <a16:creationId xmlns:a16="http://schemas.microsoft.com/office/drawing/2014/main" id="{DB8070F1-A57C-0744-A70B-8FE3002245B4}"/>
                  </a:ext>
                </a:extLst>
              </p:cNvPr>
              <p:cNvSpPr>
                <a:spLocks/>
              </p:cNvSpPr>
              <p:nvPr/>
            </p:nvSpPr>
            <p:spPr bwMode="auto">
              <a:xfrm>
                <a:off x="6384925" y="2260600"/>
                <a:ext cx="55563" cy="28575"/>
              </a:xfrm>
              <a:custGeom>
                <a:avLst/>
                <a:gdLst>
                  <a:gd name="T0" fmla="*/ 128 w 143"/>
                  <a:gd name="T1" fmla="*/ 73 h 73"/>
                  <a:gd name="T2" fmla="*/ 93 w 143"/>
                  <a:gd name="T3" fmla="*/ 65 h 73"/>
                  <a:gd name="T4" fmla="*/ 30 w 143"/>
                  <a:gd name="T5" fmla="*/ 34 h 73"/>
                  <a:gd name="T6" fmla="*/ 0 w 143"/>
                  <a:gd name="T7" fmla="*/ 13 h 73"/>
                  <a:gd name="T8" fmla="*/ 12 w 143"/>
                  <a:gd name="T9" fmla="*/ 0 h 73"/>
                  <a:gd name="T10" fmla="*/ 42 w 143"/>
                  <a:gd name="T11" fmla="*/ 21 h 73"/>
                  <a:gd name="T12" fmla="*/ 108 w 143"/>
                  <a:gd name="T13" fmla="*/ 51 h 73"/>
                  <a:gd name="T14" fmla="*/ 143 w 143"/>
                  <a:gd name="T15" fmla="*/ 58 h 73"/>
                  <a:gd name="T16" fmla="*/ 135 w 143"/>
                  <a:gd name="T17" fmla="*/ 65 h 73"/>
                  <a:gd name="T18" fmla="*/ 128 w 143"/>
                  <a:gd name="T1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73">
                    <a:moveTo>
                      <a:pt x="128" y="73"/>
                    </a:moveTo>
                    <a:lnTo>
                      <a:pt x="93" y="65"/>
                    </a:lnTo>
                    <a:lnTo>
                      <a:pt x="30" y="34"/>
                    </a:lnTo>
                    <a:lnTo>
                      <a:pt x="0" y="13"/>
                    </a:lnTo>
                    <a:lnTo>
                      <a:pt x="12" y="0"/>
                    </a:lnTo>
                    <a:lnTo>
                      <a:pt x="42" y="21"/>
                    </a:lnTo>
                    <a:lnTo>
                      <a:pt x="108" y="51"/>
                    </a:lnTo>
                    <a:lnTo>
                      <a:pt x="143" y="58"/>
                    </a:lnTo>
                    <a:lnTo>
                      <a:pt x="135" y="65"/>
                    </a:lnTo>
                    <a:lnTo>
                      <a:pt x="128" y="7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6" name="Freeform 102">
                <a:extLst>
                  <a:ext uri="{FF2B5EF4-FFF2-40B4-BE49-F238E27FC236}">
                    <a16:creationId xmlns:a16="http://schemas.microsoft.com/office/drawing/2014/main" id="{DBD9A9AD-FD26-354F-A12C-1395EEF294D9}"/>
                  </a:ext>
                </a:extLst>
              </p:cNvPr>
              <p:cNvSpPr>
                <a:spLocks/>
              </p:cNvSpPr>
              <p:nvPr/>
            </p:nvSpPr>
            <p:spPr bwMode="auto">
              <a:xfrm>
                <a:off x="7967663" y="56515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971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7" name="Freeform 103">
                <a:extLst>
                  <a:ext uri="{FF2B5EF4-FFF2-40B4-BE49-F238E27FC236}">
                    <a16:creationId xmlns:a16="http://schemas.microsoft.com/office/drawing/2014/main" id="{86837104-E46C-C547-85AF-F1290FA61C1A}"/>
                  </a:ext>
                </a:extLst>
              </p:cNvPr>
              <p:cNvSpPr>
                <a:spLocks/>
              </p:cNvSpPr>
              <p:nvPr/>
            </p:nvSpPr>
            <p:spPr bwMode="auto">
              <a:xfrm>
                <a:off x="7410450" y="1116013"/>
                <a:ext cx="0" cy="1588"/>
              </a:xfrm>
              <a:custGeom>
                <a:avLst/>
                <a:gdLst>
                  <a:gd name="T0" fmla="*/ 2 h 2"/>
                  <a:gd name="T1" fmla="*/ 0 h 2"/>
                  <a:gd name="T2" fmla="*/ 1 h 2"/>
                  <a:gd name="T3" fmla="*/ 2 h 2"/>
                  <a:gd name="T4" fmla="*/ 2 h 2"/>
                </a:gdLst>
                <a:ahLst/>
                <a:cxnLst>
                  <a:cxn ang="0">
                    <a:pos x="0" y="T0"/>
                  </a:cxn>
                  <a:cxn ang="0">
                    <a:pos x="0" y="T1"/>
                  </a:cxn>
                  <a:cxn ang="0">
                    <a:pos x="0" y="T2"/>
                  </a:cxn>
                  <a:cxn ang="0">
                    <a:pos x="0" y="T3"/>
                  </a:cxn>
                  <a:cxn ang="0">
                    <a:pos x="0" y="T4"/>
                  </a:cxn>
                </a:cxnLst>
                <a:rect l="0" t="0" r="r" b="b"/>
                <a:pathLst>
                  <a:path h="2">
                    <a:moveTo>
                      <a:pt x="0" y="2"/>
                    </a:moveTo>
                    <a:lnTo>
                      <a:pt x="0" y="0"/>
                    </a:lnTo>
                    <a:lnTo>
                      <a:pt x="0" y="1"/>
                    </a:lnTo>
                    <a:lnTo>
                      <a:pt x="0" y="2"/>
                    </a:lnTo>
                    <a:lnTo>
                      <a:pt x="0" y="2"/>
                    </a:lnTo>
                    <a:close/>
                  </a:path>
                </a:pathLst>
              </a:custGeom>
              <a:solidFill>
                <a:srgbClr val="C2C0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8" name="Line 104">
                <a:extLst>
                  <a:ext uri="{FF2B5EF4-FFF2-40B4-BE49-F238E27FC236}">
                    <a16:creationId xmlns:a16="http://schemas.microsoft.com/office/drawing/2014/main" id="{6ADACDB8-2CC5-A343-92E9-6EE6A58B9873}"/>
                  </a:ext>
                </a:extLst>
              </p:cNvPr>
              <p:cNvSpPr>
                <a:spLocks noChangeShapeType="1"/>
              </p:cNvSpPr>
              <p:nvPr/>
            </p:nvSpPr>
            <p:spPr bwMode="auto">
              <a:xfrm>
                <a:off x="7977188" y="554038"/>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sp>
            <p:nvSpPr>
              <p:cNvPr id="69" name="Freeform 105">
                <a:extLst>
                  <a:ext uri="{FF2B5EF4-FFF2-40B4-BE49-F238E27FC236}">
                    <a16:creationId xmlns:a16="http://schemas.microsoft.com/office/drawing/2014/main" id="{D179E7AA-2BC0-C649-983C-CCB639B5ABBF}"/>
                  </a:ext>
                </a:extLst>
              </p:cNvPr>
              <p:cNvSpPr>
                <a:spLocks/>
              </p:cNvSpPr>
              <p:nvPr/>
            </p:nvSpPr>
            <p:spPr bwMode="auto">
              <a:xfrm>
                <a:off x="7410450" y="554038"/>
                <a:ext cx="566738" cy="563563"/>
              </a:xfrm>
              <a:custGeom>
                <a:avLst/>
                <a:gdLst>
                  <a:gd name="T0" fmla="*/ 0 w 1426"/>
                  <a:gd name="T1" fmla="*/ 1418 h 1418"/>
                  <a:gd name="T2" fmla="*/ 0 w 1426"/>
                  <a:gd name="T3" fmla="*/ 1417 h 1418"/>
                  <a:gd name="T4" fmla="*/ 0 w 1426"/>
                  <a:gd name="T5" fmla="*/ 1416 h 1418"/>
                  <a:gd name="T6" fmla="*/ 30 w 1426"/>
                  <a:gd name="T7" fmla="*/ 1264 h 1418"/>
                  <a:gd name="T8" fmla="*/ 1426 w 1426"/>
                  <a:gd name="T9" fmla="*/ 0 h 1418"/>
                  <a:gd name="T10" fmla="*/ 1426 w 1426"/>
                  <a:gd name="T11" fmla="*/ 0 h 1418"/>
                  <a:gd name="T12" fmla="*/ 0 w 1426"/>
                  <a:gd name="T13" fmla="*/ 1418 h 1418"/>
                </a:gdLst>
                <a:ahLst/>
                <a:cxnLst>
                  <a:cxn ang="0">
                    <a:pos x="T0" y="T1"/>
                  </a:cxn>
                  <a:cxn ang="0">
                    <a:pos x="T2" y="T3"/>
                  </a:cxn>
                  <a:cxn ang="0">
                    <a:pos x="T4" y="T5"/>
                  </a:cxn>
                  <a:cxn ang="0">
                    <a:pos x="T6" y="T7"/>
                  </a:cxn>
                  <a:cxn ang="0">
                    <a:pos x="T8" y="T9"/>
                  </a:cxn>
                  <a:cxn ang="0">
                    <a:pos x="T10" y="T11"/>
                  </a:cxn>
                  <a:cxn ang="0">
                    <a:pos x="T12" y="T13"/>
                  </a:cxn>
                </a:cxnLst>
                <a:rect l="0" t="0" r="r" b="b"/>
                <a:pathLst>
                  <a:path w="1426" h="1418">
                    <a:moveTo>
                      <a:pt x="0" y="1418"/>
                    </a:moveTo>
                    <a:lnTo>
                      <a:pt x="0" y="1417"/>
                    </a:lnTo>
                    <a:lnTo>
                      <a:pt x="0" y="1416"/>
                    </a:lnTo>
                    <a:lnTo>
                      <a:pt x="30" y="1264"/>
                    </a:lnTo>
                    <a:lnTo>
                      <a:pt x="1426" y="0"/>
                    </a:lnTo>
                    <a:lnTo>
                      <a:pt x="1426" y="0"/>
                    </a:lnTo>
                    <a:lnTo>
                      <a:pt x="0" y="141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1"/>
              </a:p>
            </p:txBody>
          </p:sp>
        </p:grpSp>
      </p:grpSp>
      <p:sp>
        <p:nvSpPr>
          <p:cNvPr id="77" name="Date Placeholder 17">
            <a:extLst>
              <a:ext uri="{FF2B5EF4-FFF2-40B4-BE49-F238E27FC236}">
                <a16:creationId xmlns:a16="http://schemas.microsoft.com/office/drawing/2014/main" id="{E3D283A8-EE33-4DB9-A028-2012B4AB4CF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225702914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E09DCF2-419D-764F-96D8-814C92C28E84}"/>
              </a:ext>
            </a:extLst>
          </p:cNvPr>
          <p:cNvSpPr>
            <a:spLocks noGrp="1"/>
          </p:cNvSpPr>
          <p:nvPr>
            <p:ph type="body" sz="quarter" idx="16"/>
          </p:nvPr>
        </p:nvSpPr>
        <p:spPr/>
        <p:txBody>
          <a:bodyPr>
            <a:noAutofit/>
          </a:bodyPr>
          <a:lstStyle/>
          <a:p>
            <a:r>
              <a:rPr lang="en-US" sz="4000" noProof="1"/>
              <a:t>Lorem ipsum dolor sit amet, nibh est. A magna maecenas, quam magna nec quis, lorem nunc. Suspendisse viverra sodales mauris, cras pharetra prion.</a:t>
            </a:r>
          </a:p>
        </p:txBody>
      </p:sp>
      <p:sp>
        <p:nvSpPr>
          <p:cNvPr id="6" name="Text Placeholder 5">
            <a:extLst>
              <a:ext uri="{FF2B5EF4-FFF2-40B4-BE49-F238E27FC236}">
                <a16:creationId xmlns:a16="http://schemas.microsoft.com/office/drawing/2014/main" id="{4E903A89-4414-5B4B-AE55-8055A4960AA5}"/>
              </a:ext>
            </a:extLst>
          </p:cNvPr>
          <p:cNvSpPr>
            <a:spLocks noGrp="1"/>
          </p:cNvSpPr>
          <p:nvPr>
            <p:ph type="body" sz="quarter" idx="17"/>
          </p:nvPr>
        </p:nvSpPr>
        <p:spPr/>
        <p:txBody>
          <a:bodyPr/>
          <a:lstStyle/>
          <a:p>
            <a:r>
              <a:rPr lang="en-US" noProof="1"/>
              <a:t>John Showeet</a:t>
            </a:r>
          </a:p>
        </p:txBody>
      </p:sp>
      <p:sp>
        <p:nvSpPr>
          <p:cNvPr id="9" name="Rectangle 8">
            <a:extLst>
              <a:ext uri="{FF2B5EF4-FFF2-40B4-BE49-F238E27FC236}">
                <a16:creationId xmlns:a16="http://schemas.microsoft.com/office/drawing/2014/main" id="{E5528721-C12A-F242-8372-F97E5F626994}"/>
              </a:ext>
            </a:extLst>
          </p:cNvPr>
          <p:cNvSpPr/>
          <p:nvPr/>
        </p:nvSpPr>
        <p:spPr>
          <a:xfrm>
            <a:off x="5049724" y="5402833"/>
            <a:ext cx="2092552" cy="1497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7" name="Date Placeholder 17">
            <a:extLst>
              <a:ext uri="{FF2B5EF4-FFF2-40B4-BE49-F238E27FC236}">
                <a16:creationId xmlns:a16="http://schemas.microsoft.com/office/drawing/2014/main" id="{A31FAB68-D58C-42D9-A534-CD3B93121B0F}"/>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07347466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D7E6CF-16C3-4C8B-B62B-6B0F7925B3B5}"/>
              </a:ext>
            </a:extLst>
          </p:cNvPr>
          <p:cNvSpPr>
            <a:spLocks noGrp="1"/>
          </p:cNvSpPr>
          <p:nvPr>
            <p:ph type="pic" sz="quarter" idx="10"/>
          </p:nvPr>
        </p:nvSpPr>
        <p:spPr/>
      </p:sp>
      <p:sp>
        <p:nvSpPr>
          <p:cNvPr id="10" name="Rectangle 9">
            <a:extLst>
              <a:ext uri="{FF2B5EF4-FFF2-40B4-BE49-F238E27FC236}">
                <a16:creationId xmlns:a16="http://schemas.microsoft.com/office/drawing/2014/main" id="{80863036-4BFD-FA41-BFCB-B8E67A65C454}"/>
              </a:ext>
            </a:extLst>
          </p:cNvPr>
          <p:cNvSpPr/>
          <p:nvPr/>
        </p:nvSpPr>
        <p:spPr>
          <a:xfrm>
            <a:off x="0" y="2992582"/>
            <a:ext cx="6483926" cy="3006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1" name="Rectangle 10">
            <a:extLst>
              <a:ext uri="{FF2B5EF4-FFF2-40B4-BE49-F238E27FC236}">
                <a16:creationId xmlns:a16="http://schemas.microsoft.com/office/drawing/2014/main" id="{B1240608-D495-5146-ABC0-728D568483E4}"/>
              </a:ext>
            </a:extLst>
          </p:cNvPr>
          <p:cNvSpPr/>
          <p:nvPr/>
        </p:nvSpPr>
        <p:spPr>
          <a:xfrm flipV="1">
            <a:off x="1" y="4155548"/>
            <a:ext cx="6263210" cy="1580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Coffee Break</a:t>
            </a:r>
          </a:p>
        </p:txBody>
      </p:sp>
      <p:sp>
        <p:nvSpPr>
          <p:cNvPr id="2" name="Text Placeholder 1">
            <a:extLst>
              <a:ext uri="{FF2B5EF4-FFF2-40B4-BE49-F238E27FC236}">
                <a16:creationId xmlns:a16="http://schemas.microsoft.com/office/drawing/2014/main" id="{82F0CF6F-94E3-1A4B-83B3-1BD89701C151}"/>
              </a:ext>
            </a:extLst>
          </p:cNvPr>
          <p:cNvSpPr>
            <a:spLocks noGrp="1"/>
          </p:cNvSpPr>
          <p:nvPr>
            <p:ph type="body" idx="1"/>
          </p:nvPr>
        </p:nvSpPr>
        <p:spPr/>
        <p:txBody>
          <a:bodyPr>
            <a:normAutofit fontScale="92500" lnSpcReduction="10000"/>
          </a:bodyPr>
          <a:lstStyle/>
          <a:p>
            <a:r>
              <a:rPr lang="en-US" noProof="1"/>
              <a:t>Lorem ipsum dolor sit amet, nibh est. A magna maecenas, quam magna nec quis, lorem nunc. Suspendisse viverra sodales mauris, cras pharetra prion.</a:t>
            </a:r>
          </a:p>
        </p:txBody>
      </p:sp>
      <p:sp>
        <p:nvSpPr>
          <p:cNvPr id="22" name="TextBox 21">
            <a:extLst>
              <a:ext uri="{FF2B5EF4-FFF2-40B4-BE49-F238E27FC236}">
                <a16:creationId xmlns:a16="http://schemas.microsoft.com/office/drawing/2014/main" id="{7A35D888-630D-894A-B801-927C22FC9DCB}"/>
              </a:ext>
            </a:extLst>
          </p:cNvPr>
          <p:cNvSpPr txBox="1"/>
          <p:nvPr/>
        </p:nvSpPr>
        <p:spPr>
          <a:xfrm>
            <a:off x="5038269" y="3918630"/>
            <a:ext cx="1431802" cy="1569660"/>
          </a:xfrm>
          <a:prstGeom prst="rect">
            <a:avLst/>
          </a:prstGeom>
          <a:noFill/>
        </p:spPr>
        <p:txBody>
          <a:bodyPr wrap="none" rtlCol="0">
            <a:spAutoFit/>
          </a:bodyPr>
          <a:lstStyle/>
          <a:p>
            <a:pPr algn="r"/>
            <a:r>
              <a:rPr lang="en-US" sz="9600" b="1" noProof="1"/>
              <a:t>30</a:t>
            </a:r>
          </a:p>
        </p:txBody>
      </p:sp>
      <p:sp>
        <p:nvSpPr>
          <p:cNvPr id="23" name="TextBox 22">
            <a:extLst>
              <a:ext uri="{FF2B5EF4-FFF2-40B4-BE49-F238E27FC236}">
                <a16:creationId xmlns:a16="http://schemas.microsoft.com/office/drawing/2014/main" id="{20DA21EB-F30A-0E4F-B554-EF446C7BB6D7}"/>
              </a:ext>
            </a:extLst>
          </p:cNvPr>
          <p:cNvSpPr txBox="1"/>
          <p:nvPr/>
        </p:nvSpPr>
        <p:spPr>
          <a:xfrm>
            <a:off x="5109602" y="4898183"/>
            <a:ext cx="1289135" cy="923330"/>
          </a:xfrm>
          <a:prstGeom prst="rect">
            <a:avLst/>
          </a:prstGeom>
          <a:noFill/>
        </p:spPr>
        <p:txBody>
          <a:bodyPr wrap="none" rtlCol="0">
            <a:spAutoFit/>
          </a:bodyPr>
          <a:lstStyle/>
          <a:p>
            <a:pPr algn="r"/>
            <a:r>
              <a:rPr lang="en-US" sz="5400" b="1" noProof="1"/>
              <a:t>min</a:t>
            </a:r>
          </a:p>
        </p:txBody>
      </p:sp>
      <p:sp>
        <p:nvSpPr>
          <p:cNvPr id="9" name="Date Placeholder 17">
            <a:extLst>
              <a:ext uri="{FF2B5EF4-FFF2-40B4-BE49-F238E27FC236}">
                <a16:creationId xmlns:a16="http://schemas.microsoft.com/office/drawing/2014/main" id="{623C024F-6E0B-454E-B440-9086223E963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239702313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E611FC7-7B88-4F17-A0FA-150399C43E0F}"/>
              </a:ext>
            </a:extLst>
          </p:cNvPr>
          <p:cNvSpPr>
            <a:spLocks noGrp="1"/>
          </p:cNvSpPr>
          <p:nvPr>
            <p:ph type="pic" sz="quarter" idx="14"/>
          </p:nvPr>
        </p:nvSpPr>
        <p:spPr/>
      </p:sp>
      <p:sp>
        <p:nvSpPr>
          <p:cNvPr id="15" name="Rectangle 14">
            <a:extLst>
              <a:ext uri="{FF2B5EF4-FFF2-40B4-BE49-F238E27FC236}">
                <a16:creationId xmlns:a16="http://schemas.microsoft.com/office/drawing/2014/main" id="{7624EFB7-62C6-7A4B-99D8-E533AB324E75}"/>
              </a:ext>
            </a:extLst>
          </p:cNvPr>
          <p:cNvSpPr/>
          <p:nvPr/>
        </p:nvSpPr>
        <p:spPr>
          <a:xfrm>
            <a:off x="0" y="2954215"/>
            <a:ext cx="3967089" cy="1097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 name="Title 1">
            <a:extLst>
              <a:ext uri="{FF2B5EF4-FFF2-40B4-BE49-F238E27FC236}">
                <a16:creationId xmlns:a16="http://schemas.microsoft.com/office/drawing/2014/main" id="{4810F3E5-3B3E-944A-8F65-05BE940011C1}"/>
              </a:ext>
            </a:extLst>
          </p:cNvPr>
          <p:cNvSpPr>
            <a:spLocks noGrp="1"/>
          </p:cNvSpPr>
          <p:nvPr>
            <p:ph type="title"/>
          </p:nvPr>
        </p:nvSpPr>
        <p:spPr/>
        <p:txBody>
          <a:bodyPr/>
          <a:lstStyle/>
          <a:p>
            <a:r>
              <a:rPr lang="en-US" noProof="1"/>
              <a:t>Contact</a:t>
            </a:r>
          </a:p>
        </p:txBody>
      </p:sp>
      <p:sp>
        <p:nvSpPr>
          <p:cNvPr id="30" name="Content Placeholder 29">
            <a:extLst>
              <a:ext uri="{FF2B5EF4-FFF2-40B4-BE49-F238E27FC236}">
                <a16:creationId xmlns:a16="http://schemas.microsoft.com/office/drawing/2014/main" id="{D993F36D-A889-1344-9326-EB50457787A2}"/>
              </a:ext>
            </a:extLst>
          </p:cNvPr>
          <p:cNvSpPr>
            <a:spLocks noGrp="1"/>
          </p:cNvSpPr>
          <p:nvPr>
            <p:ph idx="1"/>
          </p:nvPr>
        </p:nvSpPr>
        <p:spPr/>
        <p:txBody>
          <a:bodyPr/>
          <a:lstStyle/>
          <a:p>
            <a:r>
              <a:rPr lang="en-US" noProof="1"/>
              <a:t>Lorem ipsum dolor sit amet, nibh est. A magna maecenas, quam magna nec quis, lorem nunc. Suspendisse viverra sodales mauris, cras pharetra prion.</a:t>
            </a:r>
          </a:p>
          <a:p>
            <a:r>
              <a:rPr lang="en-US" noProof="1"/>
              <a:t>Lorem ipsum dolor sit amet, nibh est. A magna maecenas, quam magna nec quis, lorem nunc. Suspendisse viverra sodales mauris, cras pharetra prion.</a:t>
            </a:r>
          </a:p>
          <a:p>
            <a:r>
              <a:rPr lang="en-US" noProof="1"/>
              <a:t>Lorem ipsum dolor sit amet, nibh est. A magna maecenas, quam magna nec quis, lorem nunc. Suspendisse viverra sodales mauris, cras pharetra prion</a:t>
            </a:r>
          </a:p>
        </p:txBody>
      </p:sp>
      <p:pic>
        <p:nvPicPr>
          <p:cNvPr id="24" name="Content Placeholder 16" descr="Receiver">
            <a:extLst>
              <a:ext uri="{FF2B5EF4-FFF2-40B4-BE49-F238E27FC236}">
                <a16:creationId xmlns:a16="http://schemas.microsoft.com/office/drawing/2014/main" id="{20B5316A-6CF5-B448-803D-8695C573A9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3593" y="4397449"/>
            <a:ext cx="436139" cy="436139"/>
          </a:xfrm>
          <a:prstGeom prst="rect">
            <a:avLst/>
          </a:prstGeom>
        </p:spPr>
      </p:pic>
      <p:pic>
        <p:nvPicPr>
          <p:cNvPr id="25" name="Graphic 24" descr="Envelope">
            <a:extLst>
              <a:ext uri="{FF2B5EF4-FFF2-40B4-BE49-F238E27FC236}">
                <a16:creationId xmlns:a16="http://schemas.microsoft.com/office/drawing/2014/main" id="{F8748E43-F0E5-C04B-97E4-7233D2D7A3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19518" y="5129548"/>
            <a:ext cx="436139" cy="436139"/>
          </a:xfrm>
          <a:prstGeom prst="rect">
            <a:avLst/>
          </a:prstGeom>
        </p:spPr>
      </p:pic>
      <p:pic>
        <p:nvPicPr>
          <p:cNvPr id="26" name="Graphic 25" descr="Monitor">
            <a:extLst>
              <a:ext uri="{FF2B5EF4-FFF2-40B4-BE49-F238E27FC236}">
                <a16:creationId xmlns:a16="http://schemas.microsoft.com/office/drawing/2014/main" id="{DB6EFCB4-4D9F-0F4A-A0F8-5B4CE1BFCA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24913" y="5861648"/>
            <a:ext cx="436139" cy="436139"/>
          </a:xfrm>
          <a:prstGeom prst="rect">
            <a:avLst/>
          </a:prstGeom>
        </p:spPr>
      </p:pic>
      <p:pic>
        <p:nvPicPr>
          <p:cNvPr id="27" name="Graphic 26" descr="Marker">
            <a:extLst>
              <a:ext uri="{FF2B5EF4-FFF2-40B4-BE49-F238E27FC236}">
                <a16:creationId xmlns:a16="http://schemas.microsoft.com/office/drawing/2014/main" id="{1654A97B-5880-6A4E-9F33-79CE33C3977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71918" y="3665350"/>
            <a:ext cx="436139" cy="436139"/>
          </a:xfrm>
          <a:prstGeom prst="rect">
            <a:avLst/>
          </a:prstGeom>
        </p:spPr>
      </p:pic>
      <p:sp>
        <p:nvSpPr>
          <p:cNvPr id="4" name="Text Placeholder 3">
            <a:extLst>
              <a:ext uri="{FF2B5EF4-FFF2-40B4-BE49-F238E27FC236}">
                <a16:creationId xmlns:a16="http://schemas.microsoft.com/office/drawing/2014/main" id="{F56BEC4B-64F7-4F01-8D0F-BE7B2223B479}"/>
              </a:ext>
            </a:extLst>
          </p:cNvPr>
          <p:cNvSpPr>
            <a:spLocks noGrp="1"/>
          </p:cNvSpPr>
          <p:nvPr>
            <p:ph type="body" sz="quarter" idx="20"/>
          </p:nvPr>
        </p:nvSpPr>
        <p:spPr/>
        <p:txBody>
          <a:bodyPr/>
          <a:lstStyle/>
          <a:p>
            <a:r>
              <a:rPr lang="en-US" dirty="0"/>
              <a:t>Lorem@ipsum.com</a:t>
            </a:r>
          </a:p>
        </p:txBody>
      </p:sp>
      <p:sp>
        <p:nvSpPr>
          <p:cNvPr id="6" name="Text Placeholder 5">
            <a:extLst>
              <a:ext uri="{FF2B5EF4-FFF2-40B4-BE49-F238E27FC236}">
                <a16:creationId xmlns:a16="http://schemas.microsoft.com/office/drawing/2014/main" id="{DD41AF9F-E084-42BB-A3AC-0448A1DC65C5}"/>
              </a:ext>
            </a:extLst>
          </p:cNvPr>
          <p:cNvSpPr>
            <a:spLocks noGrp="1"/>
          </p:cNvSpPr>
          <p:nvPr>
            <p:ph type="body" sz="quarter" idx="21"/>
          </p:nvPr>
        </p:nvSpPr>
        <p:spPr/>
        <p:txBody>
          <a:bodyPr/>
          <a:lstStyle/>
          <a:p>
            <a:r>
              <a:rPr lang="en-US" noProof="1"/>
              <a:t>Loremipsum.com</a:t>
            </a:r>
          </a:p>
        </p:txBody>
      </p:sp>
      <p:sp>
        <p:nvSpPr>
          <p:cNvPr id="8" name="Text Placeholder 7">
            <a:extLst>
              <a:ext uri="{FF2B5EF4-FFF2-40B4-BE49-F238E27FC236}">
                <a16:creationId xmlns:a16="http://schemas.microsoft.com/office/drawing/2014/main" id="{5F2D4350-459A-47A0-B363-F4D11286EDD4}"/>
              </a:ext>
            </a:extLst>
          </p:cNvPr>
          <p:cNvSpPr>
            <a:spLocks noGrp="1"/>
          </p:cNvSpPr>
          <p:nvPr>
            <p:ph type="body" sz="quarter" idx="19"/>
          </p:nvPr>
        </p:nvSpPr>
        <p:spPr/>
        <p:txBody>
          <a:bodyPr/>
          <a:lstStyle/>
          <a:p>
            <a:r>
              <a:rPr lang="en-US" noProof="1"/>
              <a:t>123-456-78910</a:t>
            </a:r>
          </a:p>
        </p:txBody>
      </p:sp>
      <p:sp>
        <p:nvSpPr>
          <p:cNvPr id="10" name="Text Placeholder 9">
            <a:extLst>
              <a:ext uri="{FF2B5EF4-FFF2-40B4-BE49-F238E27FC236}">
                <a16:creationId xmlns:a16="http://schemas.microsoft.com/office/drawing/2014/main" id="{2802ACC1-B477-4688-8451-F055AD511CE5}"/>
              </a:ext>
            </a:extLst>
          </p:cNvPr>
          <p:cNvSpPr>
            <a:spLocks noGrp="1"/>
          </p:cNvSpPr>
          <p:nvPr>
            <p:ph type="body" sz="quarter" idx="18"/>
          </p:nvPr>
        </p:nvSpPr>
        <p:spPr/>
        <p:txBody>
          <a:bodyPr/>
          <a:lstStyle/>
          <a:p>
            <a:r>
              <a:rPr lang="en-US" noProof="1"/>
              <a:t>Lorem Ipsum</a:t>
            </a:r>
          </a:p>
        </p:txBody>
      </p:sp>
      <p:sp>
        <p:nvSpPr>
          <p:cNvPr id="16" name="Date Placeholder 17">
            <a:extLst>
              <a:ext uri="{FF2B5EF4-FFF2-40B4-BE49-F238E27FC236}">
                <a16:creationId xmlns:a16="http://schemas.microsoft.com/office/drawing/2014/main" id="{D1C04CDC-BAB7-4683-89C6-63AF00DCB37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987329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DCC871-A2E8-C146-B499-60F1E6928287}"/>
              </a:ext>
            </a:extLst>
          </p:cNvPr>
          <p:cNvSpPr>
            <a:spLocks noGrp="1"/>
          </p:cNvSpPr>
          <p:nvPr>
            <p:ph type="title"/>
          </p:nvPr>
        </p:nvSpPr>
        <p:spPr/>
        <p:txBody>
          <a:bodyPr/>
          <a:lstStyle/>
          <a:p>
            <a:r>
              <a:rPr lang="en-US" noProof="1"/>
              <a:t>Lorem Ipsum Dolor Sit Amet</a:t>
            </a:r>
            <a:endParaRPr lang="en-US" dirty="0"/>
          </a:p>
        </p:txBody>
      </p:sp>
      <p:sp>
        <p:nvSpPr>
          <p:cNvPr id="3" name="Text Placeholder 2">
            <a:extLst>
              <a:ext uri="{FF2B5EF4-FFF2-40B4-BE49-F238E27FC236}">
                <a16:creationId xmlns:a16="http://schemas.microsoft.com/office/drawing/2014/main" id="{8560A392-2EBC-554C-BB26-F4B0E15ABB96}"/>
              </a:ext>
            </a:extLst>
          </p:cNvPr>
          <p:cNvSpPr>
            <a:spLocks noGrp="1"/>
          </p:cNvSpPr>
          <p:nvPr>
            <p:ph type="body"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4" name="Date Placeholder 17">
            <a:extLst>
              <a:ext uri="{FF2B5EF4-FFF2-40B4-BE49-F238E27FC236}">
                <a16:creationId xmlns:a16="http://schemas.microsoft.com/office/drawing/2014/main" id="{4A2FDE06-E8B5-4E4C-B89C-C3A7DB7681D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28535191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CD7AAF7-7DF3-49FD-BD80-3B4B0C51B892}"/>
              </a:ext>
            </a:extLst>
          </p:cNvPr>
          <p:cNvSpPr>
            <a:spLocks noGrp="1"/>
          </p:cNvSpPr>
          <p:nvPr>
            <p:ph type="pic" sz="quarter" idx="10"/>
          </p:nvPr>
        </p:nvSpPr>
        <p:spPr/>
      </p:sp>
      <p:sp>
        <p:nvSpPr>
          <p:cNvPr id="4" name="Text Placeholder 3">
            <a:extLst>
              <a:ext uri="{FF2B5EF4-FFF2-40B4-BE49-F238E27FC236}">
                <a16:creationId xmlns:a16="http://schemas.microsoft.com/office/drawing/2014/main" id="{91694F38-FA0A-DC4A-BFEC-66F76B8D4A43}"/>
              </a:ext>
            </a:extLst>
          </p:cNvPr>
          <p:cNvSpPr>
            <a:spLocks noGrp="1"/>
          </p:cNvSpPr>
          <p:nvPr>
            <p:ph type="body" idx="1"/>
          </p:nvPr>
        </p:nvSpPr>
        <p:spPr/>
        <p:txBody>
          <a:bodyPr>
            <a:normAutofit lnSpcReduction="10000"/>
          </a:bodyPr>
          <a:lstStyle/>
          <a:p>
            <a:r>
              <a:rPr lang="en-US" noProof="1"/>
              <a:t>Lorem ipsum dolor sit amet, nibh est. A magna maecenas, quam magna nec quis, lorem nunc. Suspendisse viverra sodales mauris, cras pharetra prion.</a:t>
            </a:r>
          </a:p>
        </p:txBody>
      </p:sp>
      <p:sp>
        <p:nvSpPr>
          <p:cNvPr id="8" name="TextBox 7">
            <a:extLst>
              <a:ext uri="{FF2B5EF4-FFF2-40B4-BE49-F238E27FC236}">
                <a16:creationId xmlns:a16="http://schemas.microsoft.com/office/drawing/2014/main" id="{F9C90271-B90C-8C41-8C47-2DB6C2EB46CD}"/>
              </a:ext>
            </a:extLst>
          </p:cNvPr>
          <p:cNvSpPr txBox="1"/>
          <p:nvPr/>
        </p:nvSpPr>
        <p:spPr>
          <a:xfrm>
            <a:off x="3171774" y="249237"/>
            <a:ext cx="9020226" cy="2092881"/>
          </a:xfrm>
          <a:prstGeom prst="rect">
            <a:avLst/>
          </a:prstGeom>
          <a:noFill/>
        </p:spPr>
        <p:txBody>
          <a:bodyPr wrap="none" rtlCol="0">
            <a:spAutoFit/>
          </a:bodyPr>
          <a:lstStyle/>
          <a:p>
            <a:pPr algn="r"/>
            <a:r>
              <a:rPr lang="en-US" sz="13000" b="1" noProof="1">
                <a:solidFill>
                  <a:schemeClr val="bg1"/>
                </a:solidFill>
              </a:rPr>
              <a:t>THANK YOU!</a:t>
            </a:r>
          </a:p>
        </p:txBody>
      </p:sp>
      <p:sp>
        <p:nvSpPr>
          <p:cNvPr id="9" name="Rectangle 8">
            <a:extLst>
              <a:ext uri="{FF2B5EF4-FFF2-40B4-BE49-F238E27FC236}">
                <a16:creationId xmlns:a16="http://schemas.microsoft.com/office/drawing/2014/main" id="{F88E5DFA-7EE0-6E47-991B-BEE228956BB4}"/>
              </a:ext>
            </a:extLst>
          </p:cNvPr>
          <p:cNvSpPr/>
          <p:nvPr/>
        </p:nvSpPr>
        <p:spPr>
          <a:xfrm>
            <a:off x="6353299" y="2366619"/>
            <a:ext cx="5838701" cy="12425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6" name="Date Placeholder 17">
            <a:extLst>
              <a:ext uri="{FF2B5EF4-FFF2-40B4-BE49-F238E27FC236}">
                <a16:creationId xmlns:a16="http://schemas.microsoft.com/office/drawing/2014/main" id="{6F5A8510-6E6A-4017-BAD3-2039AAD8E7A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3281999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945A512-ED0D-BF4A-A3BB-330A57169E0D}"/>
              </a:ext>
            </a:extLst>
          </p:cNvPr>
          <p:cNvSpPr>
            <a:spLocks noGrp="1"/>
          </p:cNvSpPr>
          <p:nvPr>
            <p:ph type="title"/>
          </p:nvPr>
        </p:nvSpPr>
        <p:spPr/>
        <p:txBody>
          <a:bodyPr/>
          <a:lstStyle/>
          <a:p>
            <a:r>
              <a:rPr lang="en-US" noProof="1"/>
              <a:t>Lorem Ipsum Dolor Sit Amet</a:t>
            </a:r>
          </a:p>
        </p:txBody>
      </p:sp>
      <p:sp>
        <p:nvSpPr>
          <p:cNvPr id="3" name="Text Placeholder 2">
            <a:extLst>
              <a:ext uri="{FF2B5EF4-FFF2-40B4-BE49-F238E27FC236}">
                <a16:creationId xmlns:a16="http://schemas.microsoft.com/office/drawing/2014/main" id="{B6942216-C88F-D74A-AEDD-E0213E40934D}"/>
              </a:ext>
            </a:extLst>
          </p:cNvPr>
          <p:cNvSpPr>
            <a:spLocks noGrp="1"/>
          </p:cNvSpPr>
          <p:nvPr>
            <p:ph type="body"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4" name="Date Placeholder 17">
            <a:extLst>
              <a:ext uri="{FF2B5EF4-FFF2-40B4-BE49-F238E27FC236}">
                <a16:creationId xmlns:a16="http://schemas.microsoft.com/office/drawing/2014/main" id="{3034C197-4BCC-4B56-BF09-301F9B4B3ADC}"/>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2123111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12AFA2-59DA-4609-A2C0-A34295C243B9}"/>
              </a:ext>
            </a:extLst>
          </p:cNvPr>
          <p:cNvSpPr>
            <a:spLocks noGrp="1"/>
          </p:cNvSpPr>
          <p:nvPr>
            <p:ph type="pic" sz="quarter" idx="10"/>
          </p:nvPr>
        </p:nvSpPr>
        <p:spPr/>
      </p:sp>
      <p:sp>
        <p:nvSpPr>
          <p:cNvPr id="16" name="Title 15">
            <a:extLst>
              <a:ext uri="{FF2B5EF4-FFF2-40B4-BE49-F238E27FC236}">
                <a16:creationId xmlns:a16="http://schemas.microsoft.com/office/drawing/2014/main" id="{EEA8E820-4318-A542-B555-1802C7064589}"/>
              </a:ext>
            </a:extLst>
          </p:cNvPr>
          <p:cNvSpPr>
            <a:spLocks noGrp="1"/>
          </p:cNvSpPr>
          <p:nvPr>
            <p:ph type="title"/>
          </p:nvPr>
        </p:nvSpPr>
        <p:spPr/>
        <p:txBody>
          <a:bodyPr/>
          <a:lstStyle/>
          <a:p>
            <a:r>
              <a:rPr lang="en-US" noProof="1"/>
              <a:t>Multipurpose PowerPoint Template</a:t>
            </a:r>
          </a:p>
        </p:txBody>
      </p:sp>
      <p:sp>
        <p:nvSpPr>
          <p:cNvPr id="5" name="Text Placeholder 4">
            <a:extLst>
              <a:ext uri="{FF2B5EF4-FFF2-40B4-BE49-F238E27FC236}">
                <a16:creationId xmlns:a16="http://schemas.microsoft.com/office/drawing/2014/main" id="{DF9635F1-C687-D344-A2E9-3EA9532C4915}"/>
              </a:ext>
            </a:extLst>
          </p:cNvPr>
          <p:cNvSpPr>
            <a:spLocks noGrp="1"/>
          </p:cNvSpPr>
          <p:nvPr>
            <p:ph type="body"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838200" y="727665"/>
            <a:ext cx="2146300" cy="3200400"/>
          </a:xfrm>
          <a:prstGeom prst="rect">
            <a:avLst/>
          </a:prstGeom>
        </p:spPr>
      </p:pic>
      <p:sp>
        <p:nvSpPr>
          <p:cNvPr id="39" name="Rectangle 38">
            <a:extLst>
              <a:ext uri="{FF2B5EF4-FFF2-40B4-BE49-F238E27FC236}">
                <a16:creationId xmlns:a16="http://schemas.microsoft.com/office/drawing/2014/main" id="{7981483C-A880-0B48-9517-C141DAC968B6}"/>
              </a:ext>
            </a:extLst>
          </p:cNvPr>
          <p:cNvSpPr/>
          <p:nvPr/>
        </p:nvSpPr>
        <p:spPr>
          <a:xfrm>
            <a:off x="11645321" y="1"/>
            <a:ext cx="550059" cy="40494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0" name="Rectangle 39">
            <a:extLst>
              <a:ext uri="{FF2B5EF4-FFF2-40B4-BE49-F238E27FC236}">
                <a16:creationId xmlns:a16="http://schemas.microsoft.com/office/drawing/2014/main" id="{8138DD0D-127D-8449-8B2F-E415FD674002}"/>
              </a:ext>
            </a:extLst>
          </p:cNvPr>
          <p:cNvSpPr/>
          <p:nvPr/>
        </p:nvSpPr>
        <p:spPr>
          <a:xfrm>
            <a:off x="3811979" y="2602669"/>
            <a:ext cx="918194" cy="163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7" name="Date Placeholder 17">
            <a:extLst>
              <a:ext uri="{FF2B5EF4-FFF2-40B4-BE49-F238E27FC236}">
                <a16:creationId xmlns:a16="http://schemas.microsoft.com/office/drawing/2014/main" id="{F123F0A8-32B9-1045-BB40-EA75857C2E1E}"/>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2" name="Footer Placeholder 1">
            <a:extLst>
              <a:ext uri="{FF2B5EF4-FFF2-40B4-BE49-F238E27FC236}">
                <a16:creationId xmlns:a16="http://schemas.microsoft.com/office/drawing/2014/main" id="{70272E5F-FD20-4E73-9CD6-3B004EAF67B8}"/>
              </a:ext>
            </a:extLst>
          </p:cNvPr>
          <p:cNvSpPr>
            <a:spLocks noGrp="1"/>
          </p:cNvSpPr>
          <p:nvPr>
            <p:ph type="ftr" sz="quarter" idx="3"/>
          </p:nvPr>
        </p:nvSpPr>
        <p:spPr/>
        <p:txBody>
          <a:bodyPr/>
          <a:lstStyle/>
          <a:p>
            <a:pPr algn="r"/>
            <a:r>
              <a:rPr lang="en-US" dirty="0"/>
              <a:t>Multipurpose PowerPoint Template – Made with         by Showeet</a:t>
            </a:r>
          </a:p>
        </p:txBody>
      </p:sp>
      <p:sp>
        <p:nvSpPr>
          <p:cNvPr id="12" name="Freeform 290">
            <a:extLst>
              <a:ext uri="{FF2B5EF4-FFF2-40B4-BE49-F238E27FC236}">
                <a16:creationId xmlns:a16="http://schemas.microsoft.com/office/drawing/2014/main" id="{DB571614-37DD-46FF-B873-E861FCF47374}"/>
              </a:ext>
            </a:extLst>
          </p:cNvPr>
          <p:cNvSpPr/>
          <p:nvPr/>
        </p:nvSpPr>
        <p:spPr>
          <a:xfrm>
            <a:off x="10396295"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Tree>
    <p:extLst>
      <p:ext uri="{BB962C8B-B14F-4D97-AF65-F5344CB8AC3E}">
        <p14:creationId xmlns:p14="http://schemas.microsoft.com/office/powerpoint/2010/main" val="865019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Simple Layout Slide</a:t>
            </a:r>
          </a:p>
        </p:txBody>
      </p:sp>
      <p:sp>
        <p:nvSpPr>
          <p:cNvPr id="2" name="Content Placeholder 1">
            <a:extLst>
              <a:ext uri="{FF2B5EF4-FFF2-40B4-BE49-F238E27FC236}">
                <a16:creationId xmlns:a16="http://schemas.microsoft.com/office/drawing/2014/main" id="{DE5651A1-C355-DD4D-A532-A0F892AD0EF3}"/>
              </a:ext>
            </a:extLst>
          </p:cNvPr>
          <p:cNvSpPr>
            <a:spLocks noGrp="1"/>
          </p:cNvSpPr>
          <p:nvPr>
            <p:ph idx="1"/>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6" name="Text Placeholder 5">
            <a:extLst>
              <a:ext uri="{FF2B5EF4-FFF2-40B4-BE49-F238E27FC236}">
                <a16:creationId xmlns:a16="http://schemas.microsoft.com/office/drawing/2014/main" id="{59205E46-B2F7-F64B-A935-B4A8DE33330D}"/>
              </a:ext>
            </a:extLst>
          </p:cNvPr>
          <p:cNvSpPr>
            <a:spLocks noGrp="1"/>
          </p:cNvSpPr>
          <p:nvPr>
            <p:ph type="body" sz="quarter" idx="13"/>
          </p:nvPr>
        </p:nvSpPr>
        <p:spPr/>
        <p:txBody>
          <a:bodyPr/>
          <a:lstStyle/>
          <a:p>
            <a:r>
              <a:rPr lang="en-US" noProof="1"/>
              <a:t>Lorem Ipsum</a:t>
            </a:r>
          </a:p>
        </p:txBody>
      </p:sp>
      <p:sp>
        <p:nvSpPr>
          <p:cNvPr id="5" name="Date Placeholder 17">
            <a:extLst>
              <a:ext uri="{FF2B5EF4-FFF2-40B4-BE49-F238E27FC236}">
                <a16:creationId xmlns:a16="http://schemas.microsoft.com/office/drawing/2014/main" id="{62A8AC1D-58F0-4002-A511-44D12AF70BB0}"/>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541502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8A2B6-3804-1544-AC44-A41D90862471}"/>
              </a:ext>
            </a:extLst>
          </p:cNvPr>
          <p:cNvSpPr>
            <a:spLocks noGrp="1"/>
          </p:cNvSpPr>
          <p:nvPr>
            <p:ph type="title"/>
          </p:nvPr>
        </p:nvSpPr>
        <p:spPr/>
        <p:txBody>
          <a:bodyPr/>
          <a:lstStyle/>
          <a:p>
            <a:r>
              <a:rPr lang="en-US" noProof="1"/>
              <a:t>Simple Layout Slide</a:t>
            </a:r>
          </a:p>
        </p:txBody>
      </p:sp>
      <p:sp>
        <p:nvSpPr>
          <p:cNvPr id="4" name="Content Placeholder 3">
            <a:extLst>
              <a:ext uri="{FF2B5EF4-FFF2-40B4-BE49-F238E27FC236}">
                <a16:creationId xmlns:a16="http://schemas.microsoft.com/office/drawing/2014/main" id="{EDA6CBAD-73F5-D949-B6BF-1942ADEBE5A3}"/>
              </a:ext>
            </a:extLst>
          </p:cNvPr>
          <p:cNvSpPr>
            <a:spLocks noGrp="1"/>
          </p:cNvSpPr>
          <p:nvPr>
            <p:ph idx="1"/>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Text Placeholder 4">
            <a:extLst>
              <a:ext uri="{FF2B5EF4-FFF2-40B4-BE49-F238E27FC236}">
                <a16:creationId xmlns:a16="http://schemas.microsoft.com/office/drawing/2014/main" id="{E788891E-6A27-1448-9260-CBEC0923E62F}"/>
              </a:ext>
            </a:extLst>
          </p:cNvPr>
          <p:cNvSpPr>
            <a:spLocks noGrp="1"/>
          </p:cNvSpPr>
          <p:nvPr>
            <p:ph type="body" sz="quarter" idx="13"/>
          </p:nvPr>
        </p:nvSpPr>
        <p:spPr/>
        <p:txBody>
          <a:bodyPr/>
          <a:lstStyle/>
          <a:p>
            <a:r>
              <a:rPr lang="en-US" noProof="1"/>
              <a:t>Lorem Ipsum</a:t>
            </a:r>
          </a:p>
        </p:txBody>
      </p:sp>
      <p:sp>
        <p:nvSpPr>
          <p:cNvPr id="6" name="Date Placeholder 17">
            <a:extLst>
              <a:ext uri="{FF2B5EF4-FFF2-40B4-BE49-F238E27FC236}">
                <a16:creationId xmlns:a16="http://schemas.microsoft.com/office/drawing/2014/main" id="{FFCC4334-438F-4B10-8A3D-6C90BCA4C830}"/>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55963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noProof="1"/>
              <a:t>Layout with 2 Columns</a:t>
            </a:r>
          </a:p>
        </p:txBody>
      </p:sp>
      <p:sp>
        <p:nvSpPr>
          <p:cNvPr id="6" name="Text Placeholder 5">
            <a:extLst>
              <a:ext uri="{FF2B5EF4-FFF2-40B4-BE49-F238E27FC236}">
                <a16:creationId xmlns:a16="http://schemas.microsoft.com/office/drawing/2014/main" id="{FC4C820C-4AB0-2844-86FE-2F01E77A9393}"/>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BBF3E21E-769F-E146-BE4D-91E1A2EA4B98}"/>
              </a:ext>
            </a:extLst>
          </p:cNvPr>
          <p:cNvSpPr>
            <a:spLocks noGrp="1"/>
          </p:cNvSpPr>
          <p:nvPr>
            <p:ph sz="half" idx="1"/>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5" name="Content Placeholder 4">
            <a:extLst>
              <a:ext uri="{FF2B5EF4-FFF2-40B4-BE49-F238E27FC236}">
                <a16:creationId xmlns:a16="http://schemas.microsoft.com/office/drawing/2014/main" id="{8F280E84-354E-614F-8957-0DEC051BCA91}"/>
              </a:ext>
            </a:extLst>
          </p:cNvPr>
          <p:cNvSpPr>
            <a:spLocks noGrp="1"/>
          </p:cNvSpPr>
          <p:nvPr>
            <p:ph sz="half" idx="2"/>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7" name="Date Placeholder 17">
            <a:extLst>
              <a:ext uri="{FF2B5EF4-FFF2-40B4-BE49-F238E27FC236}">
                <a16:creationId xmlns:a16="http://schemas.microsoft.com/office/drawing/2014/main" id="{E42D1F6E-EF11-4936-8759-10D5C61F631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2146731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8A2B6-3804-1544-AC44-A41D90862471}"/>
              </a:ext>
            </a:extLst>
          </p:cNvPr>
          <p:cNvSpPr>
            <a:spLocks noGrp="1"/>
          </p:cNvSpPr>
          <p:nvPr>
            <p:ph type="title"/>
          </p:nvPr>
        </p:nvSpPr>
        <p:spPr/>
        <p:txBody>
          <a:bodyPr/>
          <a:lstStyle/>
          <a:p>
            <a:r>
              <a:rPr lang="en-US" noProof="1"/>
              <a:t>Layout with 2 Columns</a:t>
            </a:r>
          </a:p>
        </p:txBody>
      </p:sp>
      <p:sp>
        <p:nvSpPr>
          <p:cNvPr id="6" name="Text Placeholder 5">
            <a:extLst>
              <a:ext uri="{FF2B5EF4-FFF2-40B4-BE49-F238E27FC236}">
                <a16:creationId xmlns:a16="http://schemas.microsoft.com/office/drawing/2014/main" id="{D8290D6B-E5AC-7242-92E8-A19F5294921E}"/>
              </a:ext>
            </a:extLst>
          </p:cNvPr>
          <p:cNvSpPr>
            <a:spLocks noGrp="1"/>
          </p:cNvSpPr>
          <p:nvPr>
            <p:ph type="body" sz="quarter" idx="13"/>
          </p:nvPr>
        </p:nvSpPr>
        <p:spPr/>
        <p:txBody>
          <a:bodyPr/>
          <a:lstStyle/>
          <a:p>
            <a:r>
              <a:rPr lang="en-US" noProof="1"/>
              <a:t>Lorem Ipsum</a:t>
            </a:r>
          </a:p>
        </p:txBody>
      </p:sp>
      <p:sp>
        <p:nvSpPr>
          <p:cNvPr id="4" name="Content Placeholder 3">
            <a:extLst>
              <a:ext uri="{FF2B5EF4-FFF2-40B4-BE49-F238E27FC236}">
                <a16:creationId xmlns:a16="http://schemas.microsoft.com/office/drawing/2014/main" id="{9E1A276B-9E1A-8C48-9472-3F427B380722}"/>
              </a:ext>
            </a:extLst>
          </p:cNvPr>
          <p:cNvSpPr>
            <a:spLocks noGrp="1"/>
          </p:cNvSpPr>
          <p:nvPr>
            <p:ph sz="half" idx="1"/>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5" name="Content Placeholder 4">
            <a:extLst>
              <a:ext uri="{FF2B5EF4-FFF2-40B4-BE49-F238E27FC236}">
                <a16:creationId xmlns:a16="http://schemas.microsoft.com/office/drawing/2014/main" id="{04A37297-88ED-FB42-9E72-433BD69AE942}"/>
              </a:ext>
            </a:extLst>
          </p:cNvPr>
          <p:cNvSpPr>
            <a:spLocks noGrp="1"/>
          </p:cNvSpPr>
          <p:nvPr>
            <p:ph sz="half" idx="2"/>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7" name="Date Placeholder 17">
            <a:extLst>
              <a:ext uri="{FF2B5EF4-FFF2-40B4-BE49-F238E27FC236}">
                <a16:creationId xmlns:a16="http://schemas.microsoft.com/office/drawing/2014/main" id="{E8535C56-C9D4-4D3E-B1F7-B5DFAFFC0E6A}"/>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2057187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F309A-68A3-8B4C-8CF3-69D6C6045A39}"/>
              </a:ext>
            </a:extLst>
          </p:cNvPr>
          <p:cNvSpPr>
            <a:spLocks noGrp="1"/>
          </p:cNvSpPr>
          <p:nvPr>
            <p:ph type="title"/>
          </p:nvPr>
        </p:nvSpPr>
        <p:spPr/>
        <p:txBody>
          <a:bodyPr/>
          <a:lstStyle/>
          <a:p>
            <a:r>
              <a:rPr lang="en-US" dirty="0"/>
              <a:t>Layout with 3 Columns</a:t>
            </a:r>
          </a:p>
        </p:txBody>
      </p:sp>
      <p:sp>
        <p:nvSpPr>
          <p:cNvPr id="6" name="Text Placeholder 5">
            <a:extLst>
              <a:ext uri="{FF2B5EF4-FFF2-40B4-BE49-F238E27FC236}">
                <a16:creationId xmlns:a16="http://schemas.microsoft.com/office/drawing/2014/main" id="{B4B80473-1826-C042-9E4A-240D215A5490}"/>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CC5851D8-2AFD-7C4E-96F0-988F37B68697}"/>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Content Placeholder 4">
            <a:extLst>
              <a:ext uri="{FF2B5EF4-FFF2-40B4-BE49-F238E27FC236}">
                <a16:creationId xmlns:a16="http://schemas.microsoft.com/office/drawing/2014/main" id="{1DD53EB3-650E-7D47-A4F8-E603568DDEBA}"/>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F03F3248-FA87-3E4F-839B-10AC4C595C78}"/>
              </a:ext>
            </a:extLst>
          </p:cNvPr>
          <p:cNvSpPr>
            <a:spLocks noGrp="1"/>
          </p:cNvSpPr>
          <p:nvPr>
            <p:ph sz="half" idx="14"/>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F1E8CDC1-A89F-4CE1-95EA-69155CB573D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124957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8A2B6-3804-1544-AC44-A41D90862471}"/>
              </a:ext>
            </a:extLst>
          </p:cNvPr>
          <p:cNvSpPr>
            <a:spLocks noGrp="1"/>
          </p:cNvSpPr>
          <p:nvPr>
            <p:ph type="title"/>
          </p:nvPr>
        </p:nvSpPr>
        <p:spPr/>
        <p:txBody>
          <a:bodyPr/>
          <a:lstStyle/>
          <a:p>
            <a:r>
              <a:rPr lang="en-US" noProof="1"/>
              <a:t>Layout with 3 Columns</a:t>
            </a:r>
          </a:p>
        </p:txBody>
      </p:sp>
      <p:sp>
        <p:nvSpPr>
          <p:cNvPr id="6" name="Text Placeholder 5">
            <a:extLst>
              <a:ext uri="{FF2B5EF4-FFF2-40B4-BE49-F238E27FC236}">
                <a16:creationId xmlns:a16="http://schemas.microsoft.com/office/drawing/2014/main" id="{76015D2A-4C90-9F4B-8B5E-D9707E648E39}"/>
              </a:ext>
            </a:extLst>
          </p:cNvPr>
          <p:cNvSpPr>
            <a:spLocks noGrp="1"/>
          </p:cNvSpPr>
          <p:nvPr>
            <p:ph type="body" sz="quarter" idx="13"/>
          </p:nvPr>
        </p:nvSpPr>
        <p:spPr/>
        <p:txBody>
          <a:bodyPr/>
          <a:lstStyle/>
          <a:p>
            <a:r>
              <a:rPr lang="en-US" noProof="1"/>
              <a:t>Lorem Ipsum</a:t>
            </a:r>
          </a:p>
        </p:txBody>
      </p:sp>
      <p:sp>
        <p:nvSpPr>
          <p:cNvPr id="4" name="Content Placeholder 3">
            <a:extLst>
              <a:ext uri="{FF2B5EF4-FFF2-40B4-BE49-F238E27FC236}">
                <a16:creationId xmlns:a16="http://schemas.microsoft.com/office/drawing/2014/main" id="{64FBBFF6-9269-7C40-9D82-87792EF94666}"/>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Content Placeholder 4">
            <a:extLst>
              <a:ext uri="{FF2B5EF4-FFF2-40B4-BE49-F238E27FC236}">
                <a16:creationId xmlns:a16="http://schemas.microsoft.com/office/drawing/2014/main" id="{770950DF-6DD1-A140-B95B-F35975336472}"/>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4CAE1650-1672-C844-A4D5-1F4F9CDFD9C5}"/>
              </a:ext>
            </a:extLst>
          </p:cNvPr>
          <p:cNvSpPr>
            <a:spLocks noGrp="1"/>
          </p:cNvSpPr>
          <p:nvPr>
            <p:ph sz="half" idx="14"/>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87A35A77-BF5B-4E6D-8D2B-3CF6B024ECB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1036794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Picture Placeholders</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r>
              <a:rPr lang="en-US" dirty="0"/>
              <a:t>45+ Unique Layouts to Drag &amp; drop your images</a:t>
            </a:r>
          </a:p>
        </p:txBody>
      </p:sp>
      <p:pic>
        <p:nvPicPr>
          <p:cNvPr id="5" name="Picture 4">
            <a:extLst>
              <a:ext uri="{FF2B5EF4-FFF2-40B4-BE49-F238E27FC236}">
                <a16:creationId xmlns:a16="http://schemas.microsoft.com/office/drawing/2014/main" id="{065CF208-E63E-429F-9DFF-7706E9054441}"/>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1298252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AEFAAE7-552B-4B78-B9DA-829339BBA81A}"/>
              </a:ext>
            </a:extLst>
          </p:cNvPr>
          <p:cNvSpPr>
            <a:spLocks noGrp="1"/>
          </p:cNvSpPr>
          <p:nvPr>
            <p:ph type="pic" sz="quarter" idx="10"/>
          </p:nvPr>
        </p:nvSpPr>
        <p:spPr/>
      </p:sp>
      <p:sp>
        <p:nvSpPr>
          <p:cNvPr id="22" name="Rectangle 21">
            <a:extLst>
              <a:ext uri="{FF2B5EF4-FFF2-40B4-BE49-F238E27FC236}">
                <a16:creationId xmlns:a16="http://schemas.microsoft.com/office/drawing/2014/main" id="{6C1B66E7-F8BD-1F49-9236-ACCEA9C7164D}"/>
              </a:ext>
            </a:extLst>
          </p:cNvPr>
          <p:cNvSpPr/>
          <p:nvPr/>
        </p:nvSpPr>
        <p:spPr>
          <a:xfrm>
            <a:off x="4390902" y="2200274"/>
            <a:ext cx="5000624"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8" name="Rectangle 7">
            <a:extLst>
              <a:ext uri="{FF2B5EF4-FFF2-40B4-BE49-F238E27FC236}">
                <a16:creationId xmlns:a16="http://schemas.microsoft.com/office/drawing/2014/main" id="{AC03A110-C335-45FA-BF09-DFAAF22C6F7D}"/>
              </a:ext>
            </a:extLst>
          </p:cNvPr>
          <p:cNvSpPr/>
          <p:nvPr/>
        </p:nvSpPr>
        <p:spPr>
          <a:xfrm>
            <a:off x="4390902" y="2357293"/>
            <a:ext cx="7543799" cy="425132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3" name="Title 2">
            <a:extLst>
              <a:ext uri="{FF2B5EF4-FFF2-40B4-BE49-F238E27FC236}">
                <a16:creationId xmlns:a16="http://schemas.microsoft.com/office/drawing/2014/main" id="{6C65F247-6D37-D543-ACCD-BEB76D1D7619}"/>
              </a:ext>
            </a:extLst>
          </p:cNvPr>
          <p:cNvSpPr>
            <a:spLocks noGrp="1"/>
          </p:cNvSpPr>
          <p:nvPr>
            <p:ph type="title"/>
          </p:nvPr>
        </p:nvSpPr>
        <p:spPr/>
        <p:txBody>
          <a:bodyPr/>
          <a:lstStyle/>
          <a:p>
            <a:r>
              <a:rPr lang="en-US" noProof="1"/>
              <a:t>Lorem Ipsum Dolor Sit Amet</a:t>
            </a:r>
          </a:p>
        </p:txBody>
      </p:sp>
      <p:sp>
        <p:nvSpPr>
          <p:cNvPr id="4" name="Content Placeholder 3">
            <a:extLst>
              <a:ext uri="{FF2B5EF4-FFF2-40B4-BE49-F238E27FC236}">
                <a16:creationId xmlns:a16="http://schemas.microsoft.com/office/drawing/2014/main" id="{E5345501-7846-1740-98F1-C24E6CB183B5}"/>
              </a:ext>
            </a:extLst>
          </p:cNvPr>
          <p:cNvSpPr>
            <a:spLocks noGrp="1"/>
          </p:cNvSpPr>
          <p:nvPr>
            <p:ph sz="half" idx="2"/>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7" name="Date Placeholder 17">
            <a:extLst>
              <a:ext uri="{FF2B5EF4-FFF2-40B4-BE49-F238E27FC236}">
                <a16:creationId xmlns:a16="http://schemas.microsoft.com/office/drawing/2014/main" id="{C9A6F45A-C71F-4701-A6DA-A8CCDD43C15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698240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5BA608F-E541-4C23-BDB3-ED8787937728}"/>
              </a:ext>
            </a:extLst>
          </p:cNvPr>
          <p:cNvSpPr>
            <a:spLocks noGrp="1"/>
          </p:cNvSpPr>
          <p:nvPr>
            <p:ph type="pic" sz="quarter" idx="10"/>
          </p:nvPr>
        </p:nvSpPr>
        <p:spPr/>
      </p:sp>
      <p:sp>
        <p:nvSpPr>
          <p:cNvPr id="20" name="Rectangle 19">
            <a:extLst>
              <a:ext uri="{FF2B5EF4-FFF2-40B4-BE49-F238E27FC236}">
                <a16:creationId xmlns:a16="http://schemas.microsoft.com/office/drawing/2014/main" id="{03CEE4B4-AD4D-4749-A023-0E02B37997DC}"/>
              </a:ext>
            </a:extLst>
          </p:cNvPr>
          <p:cNvSpPr/>
          <p:nvPr/>
        </p:nvSpPr>
        <p:spPr>
          <a:xfrm>
            <a:off x="4390902" y="2200274"/>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8" name="Rectangle 7">
            <a:extLst>
              <a:ext uri="{FF2B5EF4-FFF2-40B4-BE49-F238E27FC236}">
                <a16:creationId xmlns:a16="http://schemas.microsoft.com/office/drawing/2014/main" id="{C27C67E8-2162-4A58-95AE-8C892CD74748}"/>
              </a:ext>
            </a:extLst>
          </p:cNvPr>
          <p:cNvSpPr/>
          <p:nvPr/>
        </p:nvSpPr>
        <p:spPr>
          <a:xfrm>
            <a:off x="4390902" y="2357293"/>
            <a:ext cx="7543799" cy="425132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Content Placeholder 3">
            <a:extLst>
              <a:ext uri="{FF2B5EF4-FFF2-40B4-BE49-F238E27FC236}">
                <a16:creationId xmlns:a16="http://schemas.microsoft.com/office/drawing/2014/main" id="{82240D61-0898-014C-B8C7-E0013D53BFE9}"/>
              </a:ext>
            </a:extLst>
          </p:cNvPr>
          <p:cNvSpPr>
            <a:spLocks noGrp="1"/>
          </p:cNvSpPr>
          <p:nvPr>
            <p:ph sz="half" idx="2"/>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3" name="Title 2">
            <a:extLst>
              <a:ext uri="{FF2B5EF4-FFF2-40B4-BE49-F238E27FC236}">
                <a16:creationId xmlns:a16="http://schemas.microsoft.com/office/drawing/2014/main" id="{71EA5C30-8E26-B745-83F1-B94B68575F40}"/>
              </a:ext>
            </a:extLst>
          </p:cNvPr>
          <p:cNvSpPr>
            <a:spLocks noGrp="1"/>
          </p:cNvSpPr>
          <p:nvPr>
            <p:ph type="title"/>
          </p:nvPr>
        </p:nvSpPr>
        <p:spPr/>
        <p:txBody>
          <a:bodyPr/>
          <a:lstStyle/>
          <a:p>
            <a:r>
              <a:rPr lang="en-US" noProof="1"/>
              <a:t>Lorem Ipsum Dolor Sit Amet</a:t>
            </a:r>
          </a:p>
        </p:txBody>
      </p:sp>
      <p:sp>
        <p:nvSpPr>
          <p:cNvPr id="7" name="Date Placeholder 17">
            <a:extLst>
              <a:ext uri="{FF2B5EF4-FFF2-40B4-BE49-F238E27FC236}">
                <a16:creationId xmlns:a16="http://schemas.microsoft.com/office/drawing/2014/main" id="{C51488CF-1B50-4481-9433-7A3CBB2061B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407339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C2154E4-9378-411A-A412-5DF8BC38B32D}"/>
              </a:ext>
            </a:extLst>
          </p:cNvPr>
          <p:cNvSpPr>
            <a:spLocks noGrp="1"/>
          </p:cNvSpPr>
          <p:nvPr>
            <p:ph type="pic" sz="quarter" idx="10"/>
          </p:nvPr>
        </p:nvSpPr>
        <p:spPr/>
      </p:sp>
      <p:sp>
        <p:nvSpPr>
          <p:cNvPr id="21" name="Rectangle 20">
            <a:extLst>
              <a:ext uri="{FF2B5EF4-FFF2-40B4-BE49-F238E27FC236}">
                <a16:creationId xmlns:a16="http://schemas.microsoft.com/office/drawing/2014/main" id="{FE21CFFC-7854-2B42-AB1B-EA0918FACCE5}"/>
              </a:ext>
            </a:extLst>
          </p:cNvPr>
          <p:cNvSpPr/>
          <p:nvPr/>
        </p:nvSpPr>
        <p:spPr>
          <a:xfrm>
            <a:off x="326293" y="2357437"/>
            <a:ext cx="7543799" cy="425132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3" name="Title 2">
            <a:extLst>
              <a:ext uri="{FF2B5EF4-FFF2-40B4-BE49-F238E27FC236}">
                <a16:creationId xmlns:a16="http://schemas.microsoft.com/office/drawing/2014/main" id="{9175DE8E-D0CD-C743-A7B2-743E8D55E995}"/>
              </a:ext>
            </a:extLst>
          </p:cNvPr>
          <p:cNvSpPr>
            <a:spLocks noGrp="1"/>
          </p:cNvSpPr>
          <p:nvPr>
            <p:ph type="title"/>
          </p:nvPr>
        </p:nvSpPr>
        <p:spPr>
          <a:xfrm>
            <a:off x="585850" y="430765"/>
            <a:ext cx="5181600" cy="1588127"/>
          </a:xfrm>
        </p:spPr>
        <p:txBody>
          <a:bodyPr/>
          <a:lstStyle/>
          <a:p>
            <a:r>
              <a:rPr lang="en-US" noProof="1"/>
              <a:t>Lorem Ipsum Dolor Sit Amet</a:t>
            </a:r>
          </a:p>
        </p:txBody>
      </p:sp>
      <p:sp>
        <p:nvSpPr>
          <p:cNvPr id="4" name="Content Placeholder 3">
            <a:extLst>
              <a:ext uri="{FF2B5EF4-FFF2-40B4-BE49-F238E27FC236}">
                <a16:creationId xmlns:a16="http://schemas.microsoft.com/office/drawing/2014/main" id="{E58AAA79-3600-9242-9935-67ACC8CB58C8}"/>
              </a:ext>
            </a:extLst>
          </p:cNvPr>
          <p:cNvSpPr>
            <a:spLocks noGrp="1"/>
          </p:cNvSpPr>
          <p:nvPr>
            <p:ph sz="half" idx="2"/>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7" name="Date Placeholder 17">
            <a:extLst>
              <a:ext uri="{FF2B5EF4-FFF2-40B4-BE49-F238E27FC236}">
                <a16:creationId xmlns:a16="http://schemas.microsoft.com/office/drawing/2014/main" id="{466AD4AB-75AF-4CB5-B157-FCB7E756B9B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1845576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7E48702-4054-4C4C-9C3E-A514F6094C36}"/>
              </a:ext>
            </a:extLst>
          </p:cNvPr>
          <p:cNvSpPr>
            <a:spLocks noGrp="1"/>
          </p:cNvSpPr>
          <p:nvPr>
            <p:ph type="pic" sz="quarter" idx="10"/>
          </p:nvPr>
        </p:nvSpPr>
        <p:spPr/>
      </p:sp>
      <p:sp>
        <p:nvSpPr>
          <p:cNvPr id="4" name="Title 3">
            <a:extLst>
              <a:ext uri="{FF2B5EF4-FFF2-40B4-BE49-F238E27FC236}">
                <a16:creationId xmlns:a16="http://schemas.microsoft.com/office/drawing/2014/main" id="{94927896-D788-9B46-9A17-EA4EC539D578}"/>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6E5A4659-21B0-354B-B37B-912D742DD94D}"/>
              </a:ext>
            </a:extLst>
          </p:cNvPr>
          <p:cNvSpPr>
            <a:spLocks noGrp="1"/>
          </p:cNvSpPr>
          <p:nvPr>
            <p:ph type="body" idx="1"/>
          </p:nvPr>
        </p:nvSpPr>
        <p:spPr/>
        <p:txBody>
          <a:bodyPr/>
          <a:lstStyle/>
          <a:p>
            <a:r>
              <a:rPr lang="en-US" noProof="1"/>
              <a:t>Lorem Ipsum</a:t>
            </a:r>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4850540" y="1571864"/>
            <a:ext cx="2490920" cy="3714271"/>
          </a:xfrm>
          <a:prstGeom prst="rect">
            <a:avLst/>
          </a:prstGeom>
        </p:spPr>
      </p:pic>
      <p:sp>
        <p:nvSpPr>
          <p:cNvPr id="45" name="Date Placeholder 17">
            <a:extLst>
              <a:ext uri="{FF2B5EF4-FFF2-40B4-BE49-F238E27FC236}">
                <a16:creationId xmlns:a16="http://schemas.microsoft.com/office/drawing/2014/main" id="{6FA8D5F4-67FC-C147-A150-914CFF3DA8B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14" name="Rectangle 13">
            <a:extLst>
              <a:ext uri="{FF2B5EF4-FFF2-40B4-BE49-F238E27FC236}">
                <a16:creationId xmlns:a16="http://schemas.microsoft.com/office/drawing/2014/main" id="{6CF72068-64BA-734B-87FA-0CA2931A4A70}"/>
              </a:ext>
            </a:extLst>
          </p:cNvPr>
          <p:cNvSpPr/>
          <p:nvPr/>
        </p:nvSpPr>
        <p:spPr>
          <a:xfrm>
            <a:off x="4849091" y="237507"/>
            <a:ext cx="2493818" cy="19000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5" name="Rectangle 14">
            <a:extLst>
              <a:ext uri="{FF2B5EF4-FFF2-40B4-BE49-F238E27FC236}">
                <a16:creationId xmlns:a16="http://schemas.microsoft.com/office/drawing/2014/main" id="{7198E167-29DF-D842-A4E3-F87AC73415F3}"/>
              </a:ext>
            </a:extLst>
          </p:cNvPr>
          <p:cNvSpPr/>
          <p:nvPr/>
        </p:nvSpPr>
        <p:spPr>
          <a:xfrm>
            <a:off x="4849091" y="6424550"/>
            <a:ext cx="2493818" cy="19000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 name="Footer Placeholder 1">
            <a:extLst>
              <a:ext uri="{FF2B5EF4-FFF2-40B4-BE49-F238E27FC236}">
                <a16:creationId xmlns:a16="http://schemas.microsoft.com/office/drawing/2014/main" id="{3E642AFC-EA66-4EAE-B912-20ADF7E0967C}"/>
              </a:ext>
            </a:extLst>
          </p:cNvPr>
          <p:cNvSpPr>
            <a:spLocks noGrp="1"/>
          </p:cNvSpPr>
          <p:nvPr>
            <p:ph type="ftr" sz="quarter" idx="3"/>
          </p:nvPr>
        </p:nvSpPr>
        <p:spPr/>
        <p:txBody>
          <a:bodyPr/>
          <a:lstStyle/>
          <a:p>
            <a:pPr algn="r"/>
            <a:r>
              <a:rPr lang="en-US" dirty="0"/>
              <a:t>Multipurpose PowerPoint Template – Made with         by Showeet</a:t>
            </a:r>
          </a:p>
        </p:txBody>
      </p:sp>
      <p:sp>
        <p:nvSpPr>
          <p:cNvPr id="13" name="Freeform 290">
            <a:extLst>
              <a:ext uri="{FF2B5EF4-FFF2-40B4-BE49-F238E27FC236}">
                <a16:creationId xmlns:a16="http://schemas.microsoft.com/office/drawing/2014/main" id="{E940920A-6271-40B4-8686-8B2ECA223CDF}"/>
              </a:ext>
            </a:extLst>
          </p:cNvPr>
          <p:cNvSpPr/>
          <p:nvPr/>
        </p:nvSpPr>
        <p:spPr>
          <a:xfrm>
            <a:off x="106725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Tree>
    <p:extLst>
      <p:ext uri="{BB962C8B-B14F-4D97-AF65-F5344CB8AC3E}">
        <p14:creationId xmlns:p14="http://schemas.microsoft.com/office/powerpoint/2010/main" val="3793735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5DC4853-8325-490F-AF3A-591C7B695CAC}"/>
              </a:ext>
            </a:extLst>
          </p:cNvPr>
          <p:cNvSpPr>
            <a:spLocks noGrp="1"/>
          </p:cNvSpPr>
          <p:nvPr>
            <p:ph type="pic" sz="quarter" idx="10"/>
          </p:nvPr>
        </p:nvSpPr>
        <p:spPr/>
      </p:sp>
      <p:sp>
        <p:nvSpPr>
          <p:cNvPr id="19" name="Rectangle 18">
            <a:extLst>
              <a:ext uri="{FF2B5EF4-FFF2-40B4-BE49-F238E27FC236}">
                <a16:creationId xmlns:a16="http://schemas.microsoft.com/office/drawing/2014/main" id="{95DB05EB-09EF-5642-AC4E-D258CD31E826}"/>
              </a:ext>
            </a:extLst>
          </p:cNvPr>
          <p:cNvSpPr/>
          <p:nvPr/>
        </p:nvSpPr>
        <p:spPr>
          <a:xfrm>
            <a:off x="292427" y="2357437"/>
            <a:ext cx="7543799" cy="425132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3" name="Title 2">
            <a:extLst>
              <a:ext uri="{FF2B5EF4-FFF2-40B4-BE49-F238E27FC236}">
                <a16:creationId xmlns:a16="http://schemas.microsoft.com/office/drawing/2014/main" id="{0630304C-3935-484B-9B1C-1136850CE912}"/>
              </a:ext>
            </a:extLst>
          </p:cNvPr>
          <p:cNvSpPr>
            <a:spLocks noGrp="1"/>
          </p:cNvSpPr>
          <p:nvPr>
            <p:ph type="title"/>
          </p:nvPr>
        </p:nvSpPr>
        <p:spPr>
          <a:xfrm>
            <a:off x="585850" y="430765"/>
            <a:ext cx="5181600" cy="1588127"/>
          </a:xfrm>
        </p:spPr>
        <p:txBody>
          <a:bodyPr/>
          <a:lstStyle/>
          <a:p>
            <a:r>
              <a:rPr lang="en-US" noProof="1"/>
              <a:t>Lorem Ipsum Dolor Sit Amet</a:t>
            </a:r>
          </a:p>
        </p:txBody>
      </p:sp>
      <p:sp>
        <p:nvSpPr>
          <p:cNvPr id="4" name="Content Placeholder 3">
            <a:extLst>
              <a:ext uri="{FF2B5EF4-FFF2-40B4-BE49-F238E27FC236}">
                <a16:creationId xmlns:a16="http://schemas.microsoft.com/office/drawing/2014/main" id="{F99C7935-7B80-E541-8F3F-2DCB464D35F6}"/>
              </a:ext>
            </a:extLst>
          </p:cNvPr>
          <p:cNvSpPr>
            <a:spLocks noGrp="1"/>
          </p:cNvSpPr>
          <p:nvPr>
            <p:ph sz="half" idx="2"/>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7" name="Date Placeholder 17">
            <a:extLst>
              <a:ext uri="{FF2B5EF4-FFF2-40B4-BE49-F238E27FC236}">
                <a16:creationId xmlns:a16="http://schemas.microsoft.com/office/drawing/2014/main" id="{C6D17BFA-C51C-4578-978A-4F9B08CB813C}"/>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4022130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A5FF1EB-2C92-4768-8A89-C343711133C5}"/>
              </a:ext>
            </a:extLst>
          </p:cNvPr>
          <p:cNvSpPr>
            <a:spLocks noGrp="1"/>
          </p:cNvSpPr>
          <p:nvPr>
            <p:ph type="pic" sz="quarter" idx="10"/>
          </p:nvPr>
        </p:nvSpPr>
        <p:spPr/>
      </p:sp>
      <p:sp>
        <p:nvSpPr>
          <p:cNvPr id="7" name="Rectangle 6">
            <a:extLst>
              <a:ext uri="{FF2B5EF4-FFF2-40B4-BE49-F238E27FC236}">
                <a16:creationId xmlns:a16="http://schemas.microsoft.com/office/drawing/2014/main" id="{69E83581-0F8D-0B4B-A804-E965BF0A6464}"/>
              </a:ext>
            </a:extLst>
          </p:cNvPr>
          <p:cNvSpPr/>
          <p:nvPr/>
        </p:nvSpPr>
        <p:spPr>
          <a:xfrm>
            <a:off x="257299" y="1757363"/>
            <a:ext cx="9129589" cy="1400174"/>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8" name="Rectangle 7">
            <a:extLst>
              <a:ext uri="{FF2B5EF4-FFF2-40B4-BE49-F238E27FC236}">
                <a16:creationId xmlns:a16="http://schemas.microsoft.com/office/drawing/2014/main" id="{ADCB3D25-F6FF-3D41-95D0-EF90675A7CC1}"/>
              </a:ext>
            </a:extLst>
          </p:cNvPr>
          <p:cNvSpPr/>
          <p:nvPr/>
        </p:nvSpPr>
        <p:spPr>
          <a:xfrm>
            <a:off x="728663" y="3000374"/>
            <a:ext cx="5000624"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3" name="Title 2">
            <a:extLst>
              <a:ext uri="{FF2B5EF4-FFF2-40B4-BE49-F238E27FC236}">
                <a16:creationId xmlns:a16="http://schemas.microsoft.com/office/drawing/2014/main" id="{49EA68B8-97A3-5C41-83F1-BED4559159ED}"/>
              </a:ext>
            </a:extLst>
          </p:cNvPr>
          <p:cNvSpPr>
            <a:spLocks noGrp="1"/>
          </p:cNvSpPr>
          <p:nvPr>
            <p:ph type="title"/>
          </p:nvPr>
        </p:nvSpPr>
        <p:spPr/>
        <p:txBody>
          <a:bodyPr/>
          <a:lstStyle/>
          <a:p>
            <a:r>
              <a:rPr lang="en-US" noProof="1"/>
              <a:t>Lorem Ipsum Dolor Sit Amet</a:t>
            </a:r>
          </a:p>
        </p:txBody>
      </p:sp>
      <p:sp>
        <p:nvSpPr>
          <p:cNvPr id="4" name="Content Placeholder 3">
            <a:extLst>
              <a:ext uri="{FF2B5EF4-FFF2-40B4-BE49-F238E27FC236}">
                <a16:creationId xmlns:a16="http://schemas.microsoft.com/office/drawing/2014/main" id="{B4031565-CECB-D84F-921B-4497EF4649A6}"/>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B3F78D67-EECB-4138-AB85-539ADC06A71F}"/>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909983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0D368AE-2FC9-4D4B-8590-73E0B489BC61}"/>
              </a:ext>
            </a:extLst>
          </p:cNvPr>
          <p:cNvSpPr>
            <a:spLocks noGrp="1"/>
          </p:cNvSpPr>
          <p:nvPr>
            <p:ph type="pic" sz="quarter" idx="10"/>
          </p:nvPr>
        </p:nvSpPr>
        <p:spPr/>
      </p:sp>
      <p:sp>
        <p:nvSpPr>
          <p:cNvPr id="9" name="Rectangle 8">
            <a:extLst>
              <a:ext uri="{FF2B5EF4-FFF2-40B4-BE49-F238E27FC236}">
                <a16:creationId xmlns:a16="http://schemas.microsoft.com/office/drawing/2014/main" id="{4E4DE2F4-8304-C44F-9520-60C98616838A}"/>
              </a:ext>
            </a:extLst>
          </p:cNvPr>
          <p:cNvSpPr/>
          <p:nvPr/>
        </p:nvSpPr>
        <p:spPr>
          <a:xfrm>
            <a:off x="257299" y="1757363"/>
            <a:ext cx="9129589" cy="1400174"/>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3" name="Title 2">
            <a:extLst>
              <a:ext uri="{FF2B5EF4-FFF2-40B4-BE49-F238E27FC236}">
                <a16:creationId xmlns:a16="http://schemas.microsoft.com/office/drawing/2014/main" id="{C6BC18CA-CDC3-EF42-8963-EBBCD7D2D054}"/>
              </a:ext>
            </a:extLst>
          </p:cNvPr>
          <p:cNvSpPr>
            <a:spLocks noGrp="1"/>
          </p:cNvSpPr>
          <p:nvPr>
            <p:ph type="title"/>
          </p:nvPr>
        </p:nvSpPr>
        <p:spPr/>
        <p:txBody>
          <a:bodyPr/>
          <a:lstStyle/>
          <a:p>
            <a:r>
              <a:rPr lang="en-US" noProof="1"/>
              <a:t>Lorem Ipsum Dolor Sit Amet</a:t>
            </a:r>
          </a:p>
        </p:txBody>
      </p:sp>
      <p:sp>
        <p:nvSpPr>
          <p:cNvPr id="4" name="Content Placeholder 3">
            <a:extLst>
              <a:ext uri="{FF2B5EF4-FFF2-40B4-BE49-F238E27FC236}">
                <a16:creationId xmlns:a16="http://schemas.microsoft.com/office/drawing/2014/main" id="{FFCE8DC5-515D-5646-9F8F-69D0032F2347}"/>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3" name="Rectangle 12">
            <a:extLst>
              <a:ext uri="{FF2B5EF4-FFF2-40B4-BE49-F238E27FC236}">
                <a16:creationId xmlns:a16="http://schemas.microsoft.com/office/drawing/2014/main" id="{264CF498-FEDF-7B45-9313-A1C3629DBABE}"/>
              </a:ext>
            </a:extLst>
          </p:cNvPr>
          <p:cNvSpPr/>
          <p:nvPr/>
        </p:nvSpPr>
        <p:spPr>
          <a:xfrm>
            <a:off x="728663" y="3033032"/>
            <a:ext cx="5000624"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7" name="Date Placeholder 17">
            <a:extLst>
              <a:ext uri="{FF2B5EF4-FFF2-40B4-BE49-F238E27FC236}">
                <a16:creationId xmlns:a16="http://schemas.microsoft.com/office/drawing/2014/main" id="{C44F7A25-2CDF-4BA9-BF03-F282ADEC8EB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3051563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4DB7D83-2844-49B4-9CF6-C6745F3816FC}"/>
              </a:ext>
            </a:extLst>
          </p:cNvPr>
          <p:cNvSpPr>
            <a:spLocks noGrp="1"/>
          </p:cNvSpPr>
          <p:nvPr>
            <p:ph type="pic" sz="quarter" idx="10"/>
          </p:nvPr>
        </p:nvSpPr>
        <p:spPr/>
      </p:sp>
      <p:sp>
        <p:nvSpPr>
          <p:cNvPr id="3" name="Title 2">
            <a:extLst>
              <a:ext uri="{FF2B5EF4-FFF2-40B4-BE49-F238E27FC236}">
                <a16:creationId xmlns:a16="http://schemas.microsoft.com/office/drawing/2014/main" id="{19721846-38E0-E846-B1B3-3F52E30CC6E6}"/>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557A8ADB-E5C3-4D4A-9168-6BAC7F4DD16C}"/>
              </a:ext>
            </a:extLst>
          </p:cNvPr>
          <p:cNvSpPr>
            <a:spLocks noGrp="1"/>
          </p:cNvSpPr>
          <p:nvPr>
            <p:ph type="body" sz="quarter" idx="13"/>
          </p:nvPr>
        </p:nvSpPr>
        <p:spPr/>
        <p:txBody>
          <a:bodyPr/>
          <a:lstStyle/>
          <a:p>
            <a:r>
              <a:rPr lang="en-US" noProof="1"/>
              <a:t>Lorem Ipsum</a:t>
            </a:r>
          </a:p>
        </p:txBody>
      </p:sp>
      <p:sp>
        <p:nvSpPr>
          <p:cNvPr id="4" name="Content Placeholder 3">
            <a:extLst>
              <a:ext uri="{FF2B5EF4-FFF2-40B4-BE49-F238E27FC236}">
                <a16:creationId xmlns:a16="http://schemas.microsoft.com/office/drawing/2014/main" id="{066A80F4-73D2-2B44-8021-3F9581DE3179}"/>
              </a:ext>
            </a:extLst>
          </p:cNvPr>
          <p:cNvSpPr>
            <a:spLocks noGrp="1"/>
          </p:cNvSpPr>
          <p:nvPr>
            <p:ph sz="half" idx="1"/>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7" name="Date Placeholder 17">
            <a:extLst>
              <a:ext uri="{FF2B5EF4-FFF2-40B4-BE49-F238E27FC236}">
                <a16:creationId xmlns:a16="http://schemas.microsoft.com/office/drawing/2014/main" id="{CCB71FF0-38FE-4758-8428-8ADF106F0C5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4174414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266DB3A-D61C-4112-8497-1AA96468DFA0}"/>
              </a:ext>
            </a:extLst>
          </p:cNvPr>
          <p:cNvSpPr>
            <a:spLocks noGrp="1"/>
          </p:cNvSpPr>
          <p:nvPr>
            <p:ph type="pic" sz="quarter" idx="10"/>
          </p:nvPr>
        </p:nvSpPr>
        <p:spPr/>
      </p:sp>
      <p:sp>
        <p:nvSpPr>
          <p:cNvPr id="3" name="Title 2">
            <a:extLst>
              <a:ext uri="{FF2B5EF4-FFF2-40B4-BE49-F238E27FC236}">
                <a16:creationId xmlns:a16="http://schemas.microsoft.com/office/drawing/2014/main" id="{6BEDD422-F3EE-5948-B5D9-1FDDDA2B9B7A}"/>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3921324B-C2B4-544B-A347-7785F58C1F39}"/>
              </a:ext>
            </a:extLst>
          </p:cNvPr>
          <p:cNvSpPr>
            <a:spLocks noGrp="1"/>
          </p:cNvSpPr>
          <p:nvPr>
            <p:ph type="body" sz="quarter" idx="13"/>
          </p:nvPr>
        </p:nvSpPr>
        <p:spPr/>
        <p:txBody>
          <a:bodyPr/>
          <a:lstStyle/>
          <a:p>
            <a:r>
              <a:rPr lang="en-US" noProof="1"/>
              <a:t>Lorem Ipsum</a:t>
            </a:r>
          </a:p>
        </p:txBody>
      </p:sp>
      <p:sp>
        <p:nvSpPr>
          <p:cNvPr id="4" name="Content Placeholder 3">
            <a:extLst>
              <a:ext uri="{FF2B5EF4-FFF2-40B4-BE49-F238E27FC236}">
                <a16:creationId xmlns:a16="http://schemas.microsoft.com/office/drawing/2014/main" id="{027529CF-EB33-2548-938F-F67829E209C2}"/>
              </a:ext>
            </a:extLst>
          </p:cNvPr>
          <p:cNvSpPr>
            <a:spLocks noGrp="1"/>
          </p:cNvSpPr>
          <p:nvPr>
            <p:ph sz="half" idx="1"/>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7" name="Date Placeholder 17">
            <a:extLst>
              <a:ext uri="{FF2B5EF4-FFF2-40B4-BE49-F238E27FC236}">
                <a16:creationId xmlns:a16="http://schemas.microsoft.com/office/drawing/2014/main" id="{166017BC-9729-49D0-A418-82439362EDC3}"/>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3614465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300628-8B2D-D948-AF64-A5C551B7A613}"/>
              </a:ext>
            </a:extLst>
          </p:cNvPr>
          <p:cNvSpPr>
            <a:spLocks noGrp="1"/>
          </p:cNvSpPr>
          <p:nvPr>
            <p:ph type="title"/>
          </p:nvPr>
        </p:nvSpPr>
        <p:spPr/>
        <p:txBody>
          <a:bodyPr/>
          <a:lstStyle/>
          <a:p>
            <a:r>
              <a:rPr lang="en-US" noProof="1"/>
              <a:t>Lorem Ipsum Dolor Sit Amet</a:t>
            </a:r>
          </a:p>
        </p:txBody>
      </p:sp>
      <p:sp>
        <p:nvSpPr>
          <p:cNvPr id="6" name="Text Placeholder 5">
            <a:extLst>
              <a:ext uri="{FF2B5EF4-FFF2-40B4-BE49-F238E27FC236}">
                <a16:creationId xmlns:a16="http://schemas.microsoft.com/office/drawing/2014/main" id="{8DCAD686-A381-B847-B6C6-40522D48802C}"/>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41381A62-ECC5-E045-8B60-61600A58B2D6}"/>
              </a:ext>
            </a:extLst>
          </p:cNvPr>
          <p:cNvSpPr>
            <a:spLocks noGrp="1"/>
          </p:cNvSpPr>
          <p:nvPr>
            <p:ph sz="half" idx="1"/>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9BEBFCCD-963B-4741-ADF5-CC80A7186315}"/>
              </a:ext>
            </a:extLst>
          </p:cNvPr>
          <p:cNvSpPr>
            <a:spLocks noGrp="1"/>
          </p:cNvSpPr>
          <p:nvPr>
            <p:ph sz="half" idx="15"/>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4B3F5776-2FEA-4724-9735-CC9E2B4E750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E7AF48E9-1A92-4B35-8765-97E6238BAEB5}"/>
              </a:ext>
            </a:extLst>
          </p:cNvPr>
          <p:cNvSpPr>
            <a:spLocks noGrp="1"/>
          </p:cNvSpPr>
          <p:nvPr>
            <p:ph type="pic" sz="quarter" idx="14"/>
          </p:nvPr>
        </p:nvSpPr>
        <p:spPr/>
      </p:sp>
      <p:sp>
        <p:nvSpPr>
          <p:cNvPr id="10" name="Picture Placeholder 9">
            <a:extLst>
              <a:ext uri="{FF2B5EF4-FFF2-40B4-BE49-F238E27FC236}">
                <a16:creationId xmlns:a16="http://schemas.microsoft.com/office/drawing/2014/main" id="{F61AC1B9-2C8F-4A23-BBB0-B7DEB00A7E76}"/>
              </a:ext>
            </a:extLst>
          </p:cNvPr>
          <p:cNvSpPr>
            <a:spLocks noGrp="1"/>
          </p:cNvSpPr>
          <p:nvPr>
            <p:ph type="pic" sz="quarter" idx="10"/>
          </p:nvPr>
        </p:nvSpPr>
        <p:spPr/>
      </p:sp>
    </p:spTree>
    <p:extLst>
      <p:ext uri="{BB962C8B-B14F-4D97-AF65-F5344CB8AC3E}">
        <p14:creationId xmlns:p14="http://schemas.microsoft.com/office/powerpoint/2010/main" val="3401503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E3B2C1B2-03A4-904C-9947-FF532F44647F}"/>
              </a:ext>
            </a:extLst>
          </p:cNvPr>
          <p:cNvSpPr>
            <a:spLocks noGrp="1"/>
          </p:cNvSpPr>
          <p:nvPr>
            <p:ph type="title"/>
          </p:nvPr>
        </p:nvSpPr>
        <p:spPr/>
        <p:txBody>
          <a:bodyPr/>
          <a:lstStyle/>
          <a:p>
            <a:r>
              <a:rPr lang="en-US" noProof="1"/>
              <a:t>Lorem Ipsum Dolor Sit Amet</a:t>
            </a:r>
          </a:p>
        </p:txBody>
      </p:sp>
      <p:sp>
        <p:nvSpPr>
          <p:cNvPr id="6" name="Text Placeholder 5">
            <a:extLst>
              <a:ext uri="{FF2B5EF4-FFF2-40B4-BE49-F238E27FC236}">
                <a16:creationId xmlns:a16="http://schemas.microsoft.com/office/drawing/2014/main" id="{12B7289B-3FA5-BE4E-905A-55E9095CA2B9}"/>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416D08A0-4590-9C49-A0D9-19945482F3AE}"/>
              </a:ext>
            </a:extLst>
          </p:cNvPr>
          <p:cNvSpPr>
            <a:spLocks noGrp="1"/>
          </p:cNvSpPr>
          <p:nvPr>
            <p:ph sz="half" idx="1"/>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CC4F0FD7-A77C-6541-AC0C-EEF69D204231}"/>
              </a:ext>
            </a:extLst>
          </p:cNvPr>
          <p:cNvSpPr>
            <a:spLocks noGrp="1"/>
          </p:cNvSpPr>
          <p:nvPr>
            <p:ph sz="half" idx="15"/>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BE00B159-512A-4F08-BB24-AD02BFE5646A}"/>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B5A72862-589D-4A59-B418-90AA199C9254}"/>
              </a:ext>
            </a:extLst>
          </p:cNvPr>
          <p:cNvSpPr>
            <a:spLocks noGrp="1"/>
          </p:cNvSpPr>
          <p:nvPr>
            <p:ph type="pic" sz="quarter" idx="10"/>
          </p:nvPr>
        </p:nvSpPr>
        <p:spPr/>
      </p:sp>
      <p:sp>
        <p:nvSpPr>
          <p:cNvPr id="9" name="Picture Placeholder 8">
            <a:extLst>
              <a:ext uri="{FF2B5EF4-FFF2-40B4-BE49-F238E27FC236}">
                <a16:creationId xmlns:a16="http://schemas.microsoft.com/office/drawing/2014/main" id="{1A879EA5-BA1B-413A-8F73-D6EBB00D1F84}"/>
              </a:ext>
            </a:extLst>
          </p:cNvPr>
          <p:cNvSpPr>
            <a:spLocks noGrp="1"/>
          </p:cNvSpPr>
          <p:nvPr>
            <p:ph type="pic" sz="quarter" idx="14"/>
          </p:nvPr>
        </p:nvSpPr>
        <p:spPr/>
      </p:sp>
    </p:spTree>
    <p:extLst>
      <p:ext uri="{BB962C8B-B14F-4D97-AF65-F5344CB8AC3E}">
        <p14:creationId xmlns:p14="http://schemas.microsoft.com/office/powerpoint/2010/main" val="37300887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E6B3274-0DED-8645-AEBE-8A86755E34B5}"/>
              </a:ext>
            </a:extLst>
          </p:cNvPr>
          <p:cNvSpPr>
            <a:spLocks noGrp="1"/>
          </p:cNvSpPr>
          <p:nvPr>
            <p:ph type="title"/>
          </p:nvPr>
        </p:nvSpPr>
        <p:spPr/>
        <p:txBody>
          <a:bodyPr/>
          <a:lstStyle/>
          <a:p>
            <a:r>
              <a:rPr lang="en-US" noProof="1"/>
              <a:t>Lorem Ipsum Dolor Sit Amet</a:t>
            </a:r>
          </a:p>
        </p:txBody>
      </p:sp>
      <p:sp>
        <p:nvSpPr>
          <p:cNvPr id="11" name="Text Placeholder 10">
            <a:extLst>
              <a:ext uri="{FF2B5EF4-FFF2-40B4-BE49-F238E27FC236}">
                <a16:creationId xmlns:a16="http://schemas.microsoft.com/office/drawing/2014/main" id="{E1AA918E-3B12-5A4C-9691-3B337B95A949}"/>
              </a:ext>
            </a:extLst>
          </p:cNvPr>
          <p:cNvSpPr>
            <a:spLocks noGrp="1"/>
          </p:cNvSpPr>
          <p:nvPr>
            <p:ph type="body" sz="quarter" idx="13"/>
          </p:nvPr>
        </p:nvSpPr>
        <p:spPr/>
        <p:txBody>
          <a:bodyPr/>
          <a:lstStyle/>
          <a:p>
            <a:r>
              <a:rPr lang="en-US" noProof="1"/>
              <a:t>Lorem Ipsum</a:t>
            </a:r>
          </a:p>
        </p:txBody>
      </p:sp>
      <p:sp>
        <p:nvSpPr>
          <p:cNvPr id="12" name="Content Placeholder 11">
            <a:extLst>
              <a:ext uri="{FF2B5EF4-FFF2-40B4-BE49-F238E27FC236}">
                <a16:creationId xmlns:a16="http://schemas.microsoft.com/office/drawing/2014/main" id="{05CD117E-17A2-8F4F-9C66-6EF14C4EA535}"/>
              </a:ext>
            </a:extLst>
          </p:cNvPr>
          <p:cNvSpPr>
            <a:spLocks noGrp="1"/>
          </p:cNvSpPr>
          <p:nvPr>
            <p:ph sz="half" idx="15"/>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9EFF3005-2E0A-F64E-A8A0-CA42FE4A2244}"/>
              </a:ext>
            </a:extLst>
          </p:cNvPr>
          <p:cNvSpPr>
            <a:spLocks noGrp="1"/>
          </p:cNvSpPr>
          <p:nvPr>
            <p:ph sz="half" idx="16"/>
          </p:nvPr>
        </p:nvSpPr>
        <p:spPr/>
        <p:txBody>
          <a:bodyPr>
            <a:normAutofit fontScale="92500"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A9C95FF6-8890-4D48-A2EF-D813317FEB8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98511AC8-1AC2-4E48-96DE-DBF1FA492254}"/>
              </a:ext>
            </a:extLst>
          </p:cNvPr>
          <p:cNvSpPr>
            <a:spLocks noGrp="1"/>
          </p:cNvSpPr>
          <p:nvPr>
            <p:ph type="pic" sz="quarter" idx="10"/>
          </p:nvPr>
        </p:nvSpPr>
        <p:spPr/>
      </p:sp>
      <p:sp>
        <p:nvSpPr>
          <p:cNvPr id="5" name="Picture Placeholder 4">
            <a:extLst>
              <a:ext uri="{FF2B5EF4-FFF2-40B4-BE49-F238E27FC236}">
                <a16:creationId xmlns:a16="http://schemas.microsoft.com/office/drawing/2014/main" id="{DD39EA14-CD49-4ADA-914D-65A84691E8BA}"/>
              </a:ext>
            </a:extLst>
          </p:cNvPr>
          <p:cNvSpPr>
            <a:spLocks noGrp="1"/>
          </p:cNvSpPr>
          <p:nvPr>
            <p:ph type="pic" sz="quarter" idx="14"/>
          </p:nvPr>
        </p:nvSpPr>
        <p:spPr/>
      </p:sp>
    </p:spTree>
    <p:extLst>
      <p:ext uri="{BB962C8B-B14F-4D97-AF65-F5344CB8AC3E}">
        <p14:creationId xmlns:p14="http://schemas.microsoft.com/office/powerpoint/2010/main" val="1906754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A0493E-3DD4-0C44-B919-B5655DC34CAB}"/>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1557119D-0BDA-9A44-93D7-BCA7A364DD92}"/>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714FAE6E-FA10-B64E-96A8-7042ACD215AE}"/>
              </a:ext>
            </a:extLst>
          </p:cNvPr>
          <p:cNvSpPr>
            <a:spLocks noGrp="1"/>
          </p:cNvSpPr>
          <p:nvPr>
            <p:ph sz="half" idx="15"/>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C7008802-1B40-5141-B04D-D17954D755B2}"/>
              </a:ext>
            </a:extLst>
          </p:cNvPr>
          <p:cNvSpPr>
            <a:spLocks noGrp="1"/>
          </p:cNvSpPr>
          <p:nvPr>
            <p:ph sz="half" idx="16"/>
          </p:nvPr>
        </p:nvSpPr>
        <p:spPr/>
        <p:txBody>
          <a:bodyPr>
            <a:normAutofit fontScale="92500"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CAC2D436-3AE3-4718-A7D5-801EFA9513EE}"/>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063CF047-413F-44D4-9A8B-46057BC0ABFD}"/>
              </a:ext>
            </a:extLst>
          </p:cNvPr>
          <p:cNvSpPr>
            <a:spLocks noGrp="1"/>
          </p:cNvSpPr>
          <p:nvPr>
            <p:ph type="pic" sz="quarter" idx="10"/>
          </p:nvPr>
        </p:nvSpPr>
        <p:spPr/>
      </p:sp>
      <p:sp>
        <p:nvSpPr>
          <p:cNvPr id="10" name="Picture Placeholder 9">
            <a:extLst>
              <a:ext uri="{FF2B5EF4-FFF2-40B4-BE49-F238E27FC236}">
                <a16:creationId xmlns:a16="http://schemas.microsoft.com/office/drawing/2014/main" id="{D285881C-3DA6-4542-8BD3-4AD9264E945C}"/>
              </a:ext>
            </a:extLst>
          </p:cNvPr>
          <p:cNvSpPr>
            <a:spLocks noGrp="1"/>
          </p:cNvSpPr>
          <p:nvPr>
            <p:ph type="pic" sz="quarter" idx="14"/>
          </p:nvPr>
        </p:nvSpPr>
        <p:spPr/>
      </p:sp>
    </p:spTree>
    <p:extLst>
      <p:ext uri="{BB962C8B-B14F-4D97-AF65-F5344CB8AC3E}">
        <p14:creationId xmlns:p14="http://schemas.microsoft.com/office/powerpoint/2010/main" val="31821858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4BE3A0-EED7-0B40-B6C0-01FF3CAE8431}"/>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08657657-0AA7-1044-8DEA-07431418ADCA}"/>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E85FAD6C-C00F-C84F-B62F-1C87FED031B7}"/>
              </a:ext>
            </a:extLst>
          </p:cNvPr>
          <p:cNvSpPr>
            <a:spLocks noGrp="1"/>
          </p:cNvSpPr>
          <p:nvPr>
            <p:ph sz="half" idx="15"/>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36BB0489-FFE5-344C-A852-AB8592ADAC6F}"/>
              </a:ext>
            </a:extLst>
          </p:cNvPr>
          <p:cNvSpPr>
            <a:spLocks noGrp="1"/>
          </p:cNvSpPr>
          <p:nvPr>
            <p:ph sz="half" idx="16"/>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8207BB27-341E-4E39-B12E-39FADBC7E16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278EB8F8-E397-43C3-B019-D251CA464F0F}"/>
              </a:ext>
            </a:extLst>
          </p:cNvPr>
          <p:cNvSpPr>
            <a:spLocks noGrp="1"/>
          </p:cNvSpPr>
          <p:nvPr>
            <p:ph type="pic" sz="quarter" idx="10"/>
          </p:nvPr>
        </p:nvSpPr>
        <p:spPr/>
      </p:sp>
      <p:sp>
        <p:nvSpPr>
          <p:cNvPr id="10" name="Picture Placeholder 9">
            <a:extLst>
              <a:ext uri="{FF2B5EF4-FFF2-40B4-BE49-F238E27FC236}">
                <a16:creationId xmlns:a16="http://schemas.microsoft.com/office/drawing/2014/main" id="{89446F62-5092-4D44-A489-5648530137F7}"/>
              </a:ext>
            </a:extLst>
          </p:cNvPr>
          <p:cNvSpPr>
            <a:spLocks noGrp="1"/>
          </p:cNvSpPr>
          <p:nvPr>
            <p:ph type="pic" sz="quarter" idx="14"/>
          </p:nvPr>
        </p:nvSpPr>
        <p:spPr/>
      </p:sp>
    </p:spTree>
    <p:extLst>
      <p:ext uri="{BB962C8B-B14F-4D97-AF65-F5344CB8AC3E}">
        <p14:creationId xmlns:p14="http://schemas.microsoft.com/office/powerpoint/2010/main" val="3535201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0D30B40-6DA3-4F46-A03F-7D2CF62A595E}"/>
              </a:ext>
            </a:extLst>
          </p:cNvPr>
          <p:cNvSpPr>
            <a:spLocks noGrp="1"/>
          </p:cNvSpPr>
          <p:nvPr>
            <p:ph type="pic" sz="quarter" idx="10"/>
          </p:nvPr>
        </p:nvSpPr>
        <p:spPr/>
      </p:sp>
      <p:sp>
        <p:nvSpPr>
          <p:cNvPr id="6" name="Title 5">
            <a:extLst>
              <a:ext uri="{FF2B5EF4-FFF2-40B4-BE49-F238E27FC236}">
                <a16:creationId xmlns:a16="http://schemas.microsoft.com/office/drawing/2014/main" id="{13777D0B-97A6-2D4C-B9C1-A39D78A101D8}"/>
              </a:ext>
            </a:extLst>
          </p:cNvPr>
          <p:cNvSpPr>
            <a:spLocks noGrp="1"/>
          </p:cNvSpPr>
          <p:nvPr>
            <p:ph type="title"/>
          </p:nvPr>
        </p:nvSpPr>
        <p:spPr/>
        <p:txBody>
          <a:bodyPr/>
          <a:lstStyle/>
          <a:p>
            <a:r>
              <a:rPr lang="en-US" noProof="1"/>
              <a:t>Lorem Ipsum Dolor Sit Amet</a:t>
            </a:r>
          </a:p>
        </p:txBody>
      </p:sp>
      <p:sp>
        <p:nvSpPr>
          <p:cNvPr id="7" name="Text Placeholder 6">
            <a:extLst>
              <a:ext uri="{FF2B5EF4-FFF2-40B4-BE49-F238E27FC236}">
                <a16:creationId xmlns:a16="http://schemas.microsoft.com/office/drawing/2014/main" id="{9316E75C-CAD7-5947-8CC6-8C23F53EBAA7}"/>
              </a:ext>
            </a:extLst>
          </p:cNvPr>
          <p:cNvSpPr>
            <a:spLocks noGrp="1"/>
          </p:cNvSpPr>
          <p:nvPr>
            <p:ph type="body" idx="1"/>
          </p:nvPr>
        </p:nvSpPr>
        <p:spPr/>
        <p:txBody>
          <a:bodyPr/>
          <a:lstStyle/>
          <a:p>
            <a:r>
              <a:rPr lang="en-US" noProof="1"/>
              <a:t>Lorem Ipsum</a:t>
            </a:r>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4850540" y="1571864"/>
            <a:ext cx="2490920" cy="3714272"/>
          </a:xfrm>
          <a:prstGeom prst="rect">
            <a:avLst/>
          </a:prstGeom>
        </p:spPr>
      </p:pic>
      <p:sp>
        <p:nvSpPr>
          <p:cNvPr id="45" name="Date Placeholder 17">
            <a:extLst>
              <a:ext uri="{FF2B5EF4-FFF2-40B4-BE49-F238E27FC236}">
                <a16:creationId xmlns:a16="http://schemas.microsoft.com/office/drawing/2014/main" id="{6FA8D5F4-67FC-C147-A150-914CFF3DA8B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14" name="Rectangle 13">
            <a:extLst>
              <a:ext uri="{FF2B5EF4-FFF2-40B4-BE49-F238E27FC236}">
                <a16:creationId xmlns:a16="http://schemas.microsoft.com/office/drawing/2014/main" id="{6CF72068-64BA-734B-87FA-0CA2931A4A70}"/>
              </a:ext>
            </a:extLst>
          </p:cNvPr>
          <p:cNvSpPr/>
          <p:nvPr/>
        </p:nvSpPr>
        <p:spPr>
          <a:xfrm>
            <a:off x="4849091" y="237507"/>
            <a:ext cx="2493818" cy="190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5" name="Rectangle 14">
            <a:extLst>
              <a:ext uri="{FF2B5EF4-FFF2-40B4-BE49-F238E27FC236}">
                <a16:creationId xmlns:a16="http://schemas.microsoft.com/office/drawing/2014/main" id="{7198E167-29DF-D842-A4E3-F87AC73415F3}"/>
              </a:ext>
            </a:extLst>
          </p:cNvPr>
          <p:cNvSpPr/>
          <p:nvPr/>
        </p:nvSpPr>
        <p:spPr>
          <a:xfrm>
            <a:off x="4849091" y="6424550"/>
            <a:ext cx="2493818" cy="190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 name="Footer Placeholder 1">
            <a:extLst>
              <a:ext uri="{FF2B5EF4-FFF2-40B4-BE49-F238E27FC236}">
                <a16:creationId xmlns:a16="http://schemas.microsoft.com/office/drawing/2014/main" id="{AEA298AF-00E1-4ADE-A273-34679489583C}"/>
              </a:ext>
            </a:extLst>
          </p:cNvPr>
          <p:cNvSpPr>
            <a:spLocks noGrp="1"/>
          </p:cNvSpPr>
          <p:nvPr>
            <p:ph type="ftr" sz="quarter" idx="3"/>
          </p:nvPr>
        </p:nvSpPr>
        <p:spPr/>
        <p:txBody>
          <a:bodyPr/>
          <a:lstStyle/>
          <a:p>
            <a:pPr algn="r"/>
            <a:r>
              <a:rPr lang="en-US" dirty="0"/>
              <a:t>Multipurpose PowerPoint Template – Made with         by Showeet</a:t>
            </a:r>
          </a:p>
        </p:txBody>
      </p:sp>
      <p:sp>
        <p:nvSpPr>
          <p:cNvPr id="13" name="Freeform 290">
            <a:extLst>
              <a:ext uri="{FF2B5EF4-FFF2-40B4-BE49-F238E27FC236}">
                <a16:creationId xmlns:a16="http://schemas.microsoft.com/office/drawing/2014/main" id="{B89AA5CE-5D0A-434C-B385-9F76C0D43DBD}"/>
              </a:ext>
            </a:extLst>
          </p:cNvPr>
          <p:cNvSpPr/>
          <p:nvPr/>
        </p:nvSpPr>
        <p:spPr>
          <a:xfrm>
            <a:off x="106725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Tree>
    <p:extLst>
      <p:ext uri="{BB962C8B-B14F-4D97-AF65-F5344CB8AC3E}">
        <p14:creationId xmlns:p14="http://schemas.microsoft.com/office/powerpoint/2010/main" val="9295913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0ADD9C-47CE-0448-8F5E-C18C728BF55A}"/>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7F72F1D6-1BAC-8F49-9963-DA3D46494E16}"/>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2B22CC1B-3997-C241-8D1B-44B9743322C0}"/>
              </a:ext>
            </a:extLst>
          </p:cNvPr>
          <p:cNvSpPr>
            <a:spLocks noGrp="1"/>
          </p:cNvSpPr>
          <p:nvPr>
            <p:ph sz="half" idx="15"/>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8769E4B9-10A3-6846-8B7B-3B2EA360624C}"/>
              </a:ext>
            </a:extLst>
          </p:cNvPr>
          <p:cNvSpPr>
            <a:spLocks noGrp="1"/>
          </p:cNvSpPr>
          <p:nvPr>
            <p:ph sz="half" idx="16"/>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2042CC0E-7D3C-4E31-A54F-F9CB82954C3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721DF08A-AD80-4CE8-B661-83E721120CA4}"/>
              </a:ext>
            </a:extLst>
          </p:cNvPr>
          <p:cNvSpPr>
            <a:spLocks noGrp="1"/>
          </p:cNvSpPr>
          <p:nvPr>
            <p:ph type="pic" sz="quarter" idx="10"/>
          </p:nvPr>
        </p:nvSpPr>
        <p:spPr/>
      </p:sp>
      <p:sp>
        <p:nvSpPr>
          <p:cNvPr id="10" name="Picture Placeholder 9">
            <a:extLst>
              <a:ext uri="{FF2B5EF4-FFF2-40B4-BE49-F238E27FC236}">
                <a16:creationId xmlns:a16="http://schemas.microsoft.com/office/drawing/2014/main" id="{DB08115B-B714-4944-BF4C-9DCE42BD722E}"/>
              </a:ext>
            </a:extLst>
          </p:cNvPr>
          <p:cNvSpPr>
            <a:spLocks noGrp="1"/>
          </p:cNvSpPr>
          <p:nvPr>
            <p:ph type="pic" sz="quarter" idx="14"/>
          </p:nvPr>
        </p:nvSpPr>
        <p:spPr/>
      </p:sp>
    </p:spTree>
    <p:extLst>
      <p:ext uri="{BB962C8B-B14F-4D97-AF65-F5344CB8AC3E}">
        <p14:creationId xmlns:p14="http://schemas.microsoft.com/office/powerpoint/2010/main" val="888046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BC3BB9C-5053-47EF-BB72-308F5CEAFA2B}"/>
              </a:ext>
            </a:extLst>
          </p:cNvPr>
          <p:cNvSpPr>
            <a:spLocks noGrp="1"/>
          </p:cNvSpPr>
          <p:nvPr>
            <p:ph type="pic" sz="quarter" idx="11"/>
          </p:nvPr>
        </p:nvSpPr>
        <p:spPr/>
      </p:sp>
      <p:sp>
        <p:nvSpPr>
          <p:cNvPr id="14" name="Picture Placeholder 13">
            <a:extLst>
              <a:ext uri="{FF2B5EF4-FFF2-40B4-BE49-F238E27FC236}">
                <a16:creationId xmlns:a16="http://schemas.microsoft.com/office/drawing/2014/main" id="{F01BE86F-525A-4C2A-BEE0-02557237D7F5}"/>
              </a:ext>
            </a:extLst>
          </p:cNvPr>
          <p:cNvSpPr>
            <a:spLocks noGrp="1"/>
          </p:cNvSpPr>
          <p:nvPr>
            <p:ph type="pic" sz="quarter" idx="10"/>
          </p:nvPr>
        </p:nvSpPr>
        <p:spPr/>
      </p:sp>
      <p:sp>
        <p:nvSpPr>
          <p:cNvPr id="4" name="Content Placeholder 3">
            <a:extLst>
              <a:ext uri="{FF2B5EF4-FFF2-40B4-BE49-F238E27FC236}">
                <a16:creationId xmlns:a16="http://schemas.microsoft.com/office/drawing/2014/main" id="{9257C56D-1732-4F42-8B29-9DE36A7BBE7B}"/>
              </a:ext>
            </a:extLst>
          </p:cNvPr>
          <p:cNvSpPr>
            <a:spLocks noGrp="1"/>
          </p:cNvSpPr>
          <p:nvPr>
            <p:ph sz="half" idx="15"/>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Content Placeholder 4">
            <a:extLst>
              <a:ext uri="{FF2B5EF4-FFF2-40B4-BE49-F238E27FC236}">
                <a16:creationId xmlns:a16="http://schemas.microsoft.com/office/drawing/2014/main" id="{712E09B7-0AAB-C442-8AB0-D8FCFEF8F617}"/>
              </a:ext>
            </a:extLst>
          </p:cNvPr>
          <p:cNvSpPr>
            <a:spLocks noGrp="1"/>
          </p:cNvSpPr>
          <p:nvPr>
            <p:ph sz="half" idx="16"/>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Date Placeholder 17">
            <a:extLst>
              <a:ext uri="{FF2B5EF4-FFF2-40B4-BE49-F238E27FC236}">
                <a16:creationId xmlns:a16="http://schemas.microsoft.com/office/drawing/2014/main" id="{06DFB7DF-1C7C-4A6E-BB23-82DD00187D4C}"/>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8854315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9F31B9B-A566-0245-8F3B-7F93A69FB0AE}"/>
              </a:ext>
            </a:extLst>
          </p:cNvPr>
          <p:cNvSpPr>
            <a:spLocks noGrp="1"/>
          </p:cNvSpPr>
          <p:nvPr>
            <p:ph sz="half" idx="15"/>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Content Placeholder 4">
            <a:extLst>
              <a:ext uri="{FF2B5EF4-FFF2-40B4-BE49-F238E27FC236}">
                <a16:creationId xmlns:a16="http://schemas.microsoft.com/office/drawing/2014/main" id="{881DEF12-1F8E-164A-A910-D36A4201433D}"/>
              </a:ext>
            </a:extLst>
          </p:cNvPr>
          <p:cNvSpPr>
            <a:spLocks noGrp="1"/>
          </p:cNvSpPr>
          <p:nvPr>
            <p:ph sz="half" idx="16"/>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6" name="Date Placeholder 17">
            <a:extLst>
              <a:ext uri="{FF2B5EF4-FFF2-40B4-BE49-F238E27FC236}">
                <a16:creationId xmlns:a16="http://schemas.microsoft.com/office/drawing/2014/main" id="{B642E2CE-77E6-4171-B076-F919F00DF1B8}"/>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FEB853DC-554F-4188-91EA-CE5E952A7B56}"/>
              </a:ext>
            </a:extLst>
          </p:cNvPr>
          <p:cNvSpPr>
            <a:spLocks noGrp="1"/>
          </p:cNvSpPr>
          <p:nvPr>
            <p:ph type="pic" sz="quarter" idx="10"/>
          </p:nvPr>
        </p:nvSpPr>
        <p:spPr/>
      </p:sp>
      <p:sp>
        <p:nvSpPr>
          <p:cNvPr id="8" name="Picture Placeholder 7">
            <a:extLst>
              <a:ext uri="{FF2B5EF4-FFF2-40B4-BE49-F238E27FC236}">
                <a16:creationId xmlns:a16="http://schemas.microsoft.com/office/drawing/2014/main" id="{BB8F78C1-A903-4FAB-9085-8DE4EEDE2EAD}"/>
              </a:ext>
            </a:extLst>
          </p:cNvPr>
          <p:cNvSpPr>
            <a:spLocks noGrp="1"/>
          </p:cNvSpPr>
          <p:nvPr>
            <p:ph type="pic" sz="quarter" idx="11"/>
          </p:nvPr>
        </p:nvSpPr>
        <p:spPr/>
      </p:sp>
    </p:spTree>
    <p:extLst>
      <p:ext uri="{BB962C8B-B14F-4D97-AF65-F5344CB8AC3E}">
        <p14:creationId xmlns:p14="http://schemas.microsoft.com/office/powerpoint/2010/main" val="34144082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791CA6F-5D8C-4B5D-BD22-EB88F1AF61B6}"/>
              </a:ext>
            </a:extLst>
          </p:cNvPr>
          <p:cNvSpPr>
            <a:spLocks noGrp="1"/>
          </p:cNvSpPr>
          <p:nvPr>
            <p:ph type="pic" sz="quarter" idx="11"/>
          </p:nvPr>
        </p:nvSpPr>
        <p:spPr/>
      </p:sp>
      <p:sp>
        <p:nvSpPr>
          <p:cNvPr id="4" name="Content Placeholder 3">
            <a:extLst>
              <a:ext uri="{FF2B5EF4-FFF2-40B4-BE49-F238E27FC236}">
                <a16:creationId xmlns:a16="http://schemas.microsoft.com/office/drawing/2014/main" id="{E6C2A97C-AA7B-CE45-80CF-3ECBEAFB3C23}"/>
              </a:ext>
            </a:extLst>
          </p:cNvPr>
          <p:cNvSpPr>
            <a:spLocks noGrp="1"/>
          </p:cNvSpPr>
          <p:nvPr>
            <p:ph sz="half" idx="15"/>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Content Placeholder 4">
            <a:extLst>
              <a:ext uri="{FF2B5EF4-FFF2-40B4-BE49-F238E27FC236}">
                <a16:creationId xmlns:a16="http://schemas.microsoft.com/office/drawing/2014/main" id="{254A930A-8179-2B4B-8195-79E65698D7F2}"/>
              </a:ext>
            </a:extLst>
          </p:cNvPr>
          <p:cNvSpPr>
            <a:spLocks noGrp="1"/>
          </p:cNvSpPr>
          <p:nvPr>
            <p:ph sz="half" idx="16"/>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6" name="Date Placeholder 17">
            <a:extLst>
              <a:ext uri="{FF2B5EF4-FFF2-40B4-BE49-F238E27FC236}">
                <a16:creationId xmlns:a16="http://schemas.microsoft.com/office/drawing/2014/main" id="{E4144B05-A2F8-4BFF-B360-5A36F7CED99A}"/>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8" name="Picture Placeholder 7">
            <a:extLst>
              <a:ext uri="{FF2B5EF4-FFF2-40B4-BE49-F238E27FC236}">
                <a16:creationId xmlns:a16="http://schemas.microsoft.com/office/drawing/2014/main" id="{0969A3AF-7ACB-42DC-8C10-754712523DFE}"/>
              </a:ext>
            </a:extLst>
          </p:cNvPr>
          <p:cNvSpPr>
            <a:spLocks noGrp="1"/>
          </p:cNvSpPr>
          <p:nvPr>
            <p:ph type="pic" sz="quarter" idx="10"/>
          </p:nvPr>
        </p:nvSpPr>
        <p:spPr/>
      </p:sp>
    </p:spTree>
    <p:extLst>
      <p:ext uri="{BB962C8B-B14F-4D97-AF65-F5344CB8AC3E}">
        <p14:creationId xmlns:p14="http://schemas.microsoft.com/office/powerpoint/2010/main" val="13145088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A8DE88-3AB3-6F48-B39F-078BB0F3A799}"/>
              </a:ext>
            </a:extLst>
          </p:cNvPr>
          <p:cNvSpPr>
            <a:spLocks noGrp="1"/>
          </p:cNvSpPr>
          <p:nvPr>
            <p:ph sz="half" idx="15"/>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Content Placeholder 4">
            <a:extLst>
              <a:ext uri="{FF2B5EF4-FFF2-40B4-BE49-F238E27FC236}">
                <a16:creationId xmlns:a16="http://schemas.microsoft.com/office/drawing/2014/main" id="{977450A4-EB5C-354E-AB13-94E02D4C9E33}"/>
              </a:ext>
            </a:extLst>
          </p:cNvPr>
          <p:cNvSpPr>
            <a:spLocks noGrp="1"/>
          </p:cNvSpPr>
          <p:nvPr>
            <p:ph sz="half" idx="16"/>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6" name="Date Placeholder 17">
            <a:extLst>
              <a:ext uri="{FF2B5EF4-FFF2-40B4-BE49-F238E27FC236}">
                <a16:creationId xmlns:a16="http://schemas.microsoft.com/office/drawing/2014/main" id="{30D8F742-FBDA-41E8-BAD1-4542DBF0BC7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4D658D2A-D174-4DFE-9A53-D3F2578FCADE}"/>
              </a:ext>
            </a:extLst>
          </p:cNvPr>
          <p:cNvSpPr>
            <a:spLocks noGrp="1"/>
          </p:cNvSpPr>
          <p:nvPr>
            <p:ph type="pic" sz="quarter" idx="10"/>
          </p:nvPr>
        </p:nvSpPr>
        <p:spPr/>
      </p:sp>
      <p:sp>
        <p:nvSpPr>
          <p:cNvPr id="8" name="Picture Placeholder 7">
            <a:extLst>
              <a:ext uri="{FF2B5EF4-FFF2-40B4-BE49-F238E27FC236}">
                <a16:creationId xmlns:a16="http://schemas.microsoft.com/office/drawing/2014/main" id="{ABF2D715-3C3D-4585-8148-8372249BFEC1}"/>
              </a:ext>
            </a:extLst>
          </p:cNvPr>
          <p:cNvSpPr>
            <a:spLocks noGrp="1"/>
          </p:cNvSpPr>
          <p:nvPr>
            <p:ph type="pic" sz="quarter" idx="11"/>
          </p:nvPr>
        </p:nvSpPr>
        <p:spPr/>
      </p:sp>
    </p:spTree>
    <p:extLst>
      <p:ext uri="{BB962C8B-B14F-4D97-AF65-F5344CB8AC3E}">
        <p14:creationId xmlns:p14="http://schemas.microsoft.com/office/powerpoint/2010/main" val="2832399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1D6EDF1-E411-684A-B970-16839EC7AD65}"/>
              </a:ext>
            </a:extLst>
          </p:cNvPr>
          <p:cNvSpPr>
            <a:spLocks noGrp="1"/>
          </p:cNvSpPr>
          <p:nvPr>
            <p:ph sz="half" idx="16"/>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Date Placeholder 17">
            <a:extLst>
              <a:ext uri="{FF2B5EF4-FFF2-40B4-BE49-F238E27FC236}">
                <a16:creationId xmlns:a16="http://schemas.microsoft.com/office/drawing/2014/main" id="{463D163E-6948-4A96-A67B-76F2EEE70AD3}"/>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10B2FF0E-B7E3-40C2-895B-F100ED218B91}"/>
              </a:ext>
            </a:extLst>
          </p:cNvPr>
          <p:cNvSpPr>
            <a:spLocks noGrp="1"/>
          </p:cNvSpPr>
          <p:nvPr>
            <p:ph type="pic" sz="quarter" idx="10"/>
          </p:nvPr>
        </p:nvSpPr>
        <p:spPr/>
      </p:sp>
      <p:sp>
        <p:nvSpPr>
          <p:cNvPr id="8" name="Picture Placeholder 7">
            <a:extLst>
              <a:ext uri="{FF2B5EF4-FFF2-40B4-BE49-F238E27FC236}">
                <a16:creationId xmlns:a16="http://schemas.microsoft.com/office/drawing/2014/main" id="{7DC5F5A8-3FC4-4E8D-842C-086746F04796}"/>
              </a:ext>
            </a:extLst>
          </p:cNvPr>
          <p:cNvSpPr>
            <a:spLocks noGrp="1"/>
          </p:cNvSpPr>
          <p:nvPr>
            <p:ph type="pic" sz="quarter" idx="11"/>
          </p:nvPr>
        </p:nvSpPr>
        <p:spPr/>
      </p:sp>
    </p:spTree>
    <p:extLst>
      <p:ext uri="{BB962C8B-B14F-4D97-AF65-F5344CB8AC3E}">
        <p14:creationId xmlns:p14="http://schemas.microsoft.com/office/powerpoint/2010/main" val="42669108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1A392EE-7501-E449-A243-CB4513BAA7AF}"/>
              </a:ext>
            </a:extLst>
          </p:cNvPr>
          <p:cNvSpPr>
            <a:spLocks noGrp="1"/>
          </p:cNvSpPr>
          <p:nvPr>
            <p:ph sz="half" idx="16"/>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5" name="Date Placeholder 17">
            <a:extLst>
              <a:ext uri="{FF2B5EF4-FFF2-40B4-BE49-F238E27FC236}">
                <a16:creationId xmlns:a16="http://schemas.microsoft.com/office/drawing/2014/main" id="{DE93EA0C-A5DA-44E0-8303-326E335E30EF}"/>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B36A250A-6D74-4193-9286-DE82FD366FB0}"/>
              </a:ext>
            </a:extLst>
          </p:cNvPr>
          <p:cNvSpPr>
            <a:spLocks noGrp="1"/>
          </p:cNvSpPr>
          <p:nvPr>
            <p:ph type="pic" sz="quarter" idx="10"/>
          </p:nvPr>
        </p:nvSpPr>
        <p:spPr/>
      </p:sp>
      <p:sp>
        <p:nvSpPr>
          <p:cNvPr id="8" name="Picture Placeholder 7">
            <a:extLst>
              <a:ext uri="{FF2B5EF4-FFF2-40B4-BE49-F238E27FC236}">
                <a16:creationId xmlns:a16="http://schemas.microsoft.com/office/drawing/2014/main" id="{569DA3C3-C5FD-4D95-B06C-C05E08CB6516}"/>
              </a:ext>
            </a:extLst>
          </p:cNvPr>
          <p:cNvSpPr>
            <a:spLocks noGrp="1"/>
          </p:cNvSpPr>
          <p:nvPr>
            <p:ph type="pic" sz="quarter" idx="11"/>
          </p:nvPr>
        </p:nvSpPr>
        <p:spPr/>
      </p:sp>
    </p:spTree>
    <p:extLst>
      <p:ext uri="{BB962C8B-B14F-4D97-AF65-F5344CB8AC3E}">
        <p14:creationId xmlns:p14="http://schemas.microsoft.com/office/powerpoint/2010/main" val="3694011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080D11F-7510-4A9A-B702-9C663C8F4AA8}"/>
              </a:ext>
            </a:extLst>
          </p:cNvPr>
          <p:cNvSpPr>
            <a:spLocks noGrp="1"/>
          </p:cNvSpPr>
          <p:nvPr>
            <p:ph type="pic" sz="quarter" idx="11"/>
          </p:nvPr>
        </p:nvSpPr>
        <p:spPr/>
      </p:sp>
      <p:sp>
        <p:nvSpPr>
          <p:cNvPr id="4" name="Title 3">
            <a:extLst>
              <a:ext uri="{FF2B5EF4-FFF2-40B4-BE49-F238E27FC236}">
                <a16:creationId xmlns:a16="http://schemas.microsoft.com/office/drawing/2014/main" id="{01ABCBBA-3C57-4741-A7EF-65B88B7EB077}"/>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023A57E4-A68C-5247-8936-B15DBD3CA582}"/>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AC386747-35BF-D640-981E-D75DF4ED048A}"/>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Date Placeholder 17">
            <a:extLst>
              <a:ext uri="{FF2B5EF4-FFF2-40B4-BE49-F238E27FC236}">
                <a16:creationId xmlns:a16="http://schemas.microsoft.com/office/drawing/2014/main" id="{505355F5-1C6A-4F95-9E64-B35AC1A5C2A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00C541B8-BA46-4D2C-85A7-34FCA04E5E1A}"/>
              </a:ext>
            </a:extLst>
          </p:cNvPr>
          <p:cNvSpPr>
            <a:spLocks noGrp="1"/>
          </p:cNvSpPr>
          <p:nvPr>
            <p:ph type="pic" sz="quarter" idx="10"/>
          </p:nvPr>
        </p:nvSpPr>
        <p:spPr/>
      </p:sp>
    </p:spTree>
    <p:extLst>
      <p:ext uri="{BB962C8B-B14F-4D97-AF65-F5344CB8AC3E}">
        <p14:creationId xmlns:p14="http://schemas.microsoft.com/office/powerpoint/2010/main" val="18995441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F651A15-2BA5-4841-9A54-F6E53FFED8C2}"/>
              </a:ext>
            </a:extLst>
          </p:cNvPr>
          <p:cNvSpPr>
            <a:spLocks noGrp="1"/>
          </p:cNvSpPr>
          <p:nvPr>
            <p:ph type="pic" sz="quarter" idx="11"/>
          </p:nvPr>
        </p:nvSpPr>
        <p:spPr/>
      </p:sp>
      <p:sp>
        <p:nvSpPr>
          <p:cNvPr id="4" name="Title 3">
            <a:extLst>
              <a:ext uri="{FF2B5EF4-FFF2-40B4-BE49-F238E27FC236}">
                <a16:creationId xmlns:a16="http://schemas.microsoft.com/office/drawing/2014/main" id="{A9C18061-FAC1-AC4E-86D5-260720FB1A07}"/>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07336A21-833B-B148-A96E-DCD208E5AE33}"/>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AE5067BE-6B64-2F42-87D2-E5F00D31C92B}"/>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0F6703FA-3A8E-4D4F-976B-46B8CBCD7F6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B6B3AC39-FD96-4666-9D68-47C1E5615107}"/>
              </a:ext>
            </a:extLst>
          </p:cNvPr>
          <p:cNvSpPr>
            <a:spLocks noGrp="1"/>
          </p:cNvSpPr>
          <p:nvPr>
            <p:ph type="pic" sz="quarter" idx="10"/>
          </p:nvPr>
        </p:nvSpPr>
        <p:spPr/>
      </p:sp>
    </p:spTree>
    <p:extLst>
      <p:ext uri="{BB962C8B-B14F-4D97-AF65-F5344CB8AC3E}">
        <p14:creationId xmlns:p14="http://schemas.microsoft.com/office/powerpoint/2010/main" val="19708787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E4EA353-F01F-4884-93FB-FE5611851A52}"/>
              </a:ext>
            </a:extLst>
          </p:cNvPr>
          <p:cNvSpPr>
            <a:spLocks noGrp="1"/>
          </p:cNvSpPr>
          <p:nvPr>
            <p:ph type="pic" sz="quarter" idx="11"/>
          </p:nvPr>
        </p:nvSpPr>
        <p:spPr/>
      </p:sp>
      <p:sp>
        <p:nvSpPr>
          <p:cNvPr id="4" name="Title 3">
            <a:extLst>
              <a:ext uri="{FF2B5EF4-FFF2-40B4-BE49-F238E27FC236}">
                <a16:creationId xmlns:a16="http://schemas.microsoft.com/office/drawing/2014/main" id="{16687D33-6D8A-994D-B15D-8B45111E149C}"/>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09844AB3-A5A7-2849-8633-D05FC6194650}"/>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3E014E67-97C0-EC48-923A-A2FFAD14809E}"/>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BA29F942-DCCB-4656-B95E-B6424F7C22F3}"/>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10" name="Picture Placeholder 9">
            <a:extLst>
              <a:ext uri="{FF2B5EF4-FFF2-40B4-BE49-F238E27FC236}">
                <a16:creationId xmlns:a16="http://schemas.microsoft.com/office/drawing/2014/main" id="{BB9D48D2-6AFD-4C37-9C5C-5C04D2721B3A}"/>
              </a:ext>
            </a:extLst>
          </p:cNvPr>
          <p:cNvSpPr>
            <a:spLocks noGrp="1"/>
          </p:cNvSpPr>
          <p:nvPr>
            <p:ph type="pic" sz="quarter" idx="10"/>
          </p:nvPr>
        </p:nvSpPr>
        <p:spPr/>
      </p:sp>
    </p:spTree>
    <p:extLst>
      <p:ext uri="{BB962C8B-B14F-4D97-AF65-F5344CB8AC3E}">
        <p14:creationId xmlns:p14="http://schemas.microsoft.com/office/powerpoint/2010/main" val="3696886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2B77E86-ABFD-42E2-9299-8E73F2CA6DF5}"/>
              </a:ext>
            </a:extLst>
          </p:cNvPr>
          <p:cNvSpPr>
            <a:spLocks noGrp="1"/>
          </p:cNvSpPr>
          <p:nvPr>
            <p:ph type="pic" sz="quarter" idx="10"/>
          </p:nvPr>
        </p:nvSpPr>
        <p:spPr/>
      </p:sp>
      <p:sp>
        <p:nvSpPr>
          <p:cNvPr id="25" name="Rectangle 24">
            <a:extLst>
              <a:ext uri="{FF2B5EF4-FFF2-40B4-BE49-F238E27FC236}">
                <a16:creationId xmlns:a16="http://schemas.microsoft.com/office/drawing/2014/main" id="{2AE924A1-EF59-5C4F-8659-7C84F0FB5866}"/>
              </a:ext>
            </a:extLst>
          </p:cNvPr>
          <p:cNvSpPr/>
          <p:nvPr/>
        </p:nvSpPr>
        <p:spPr>
          <a:xfrm>
            <a:off x="0" y="2493983"/>
            <a:ext cx="12192000" cy="25055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4" name="Rectangle 23">
            <a:extLst>
              <a:ext uri="{FF2B5EF4-FFF2-40B4-BE49-F238E27FC236}">
                <a16:creationId xmlns:a16="http://schemas.microsoft.com/office/drawing/2014/main" id="{BE7DB755-1052-8F4C-A234-8BB927B533D9}"/>
              </a:ext>
            </a:extLst>
          </p:cNvPr>
          <p:cNvSpPr/>
          <p:nvPr/>
        </p:nvSpPr>
        <p:spPr>
          <a:xfrm>
            <a:off x="3419101" y="3793926"/>
            <a:ext cx="918194" cy="163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1352794" y="1808041"/>
            <a:ext cx="1511205" cy="2253395"/>
          </a:xfrm>
          <a:prstGeom prst="rect">
            <a:avLst/>
          </a:prstGeom>
        </p:spPr>
      </p:pic>
      <p:sp>
        <p:nvSpPr>
          <p:cNvPr id="6" name="Title 5">
            <a:extLst>
              <a:ext uri="{FF2B5EF4-FFF2-40B4-BE49-F238E27FC236}">
                <a16:creationId xmlns:a16="http://schemas.microsoft.com/office/drawing/2014/main" id="{570C7A35-4BD0-4744-8B8C-7C7DC55C10E2}"/>
              </a:ext>
            </a:extLst>
          </p:cNvPr>
          <p:cNvSpPr>
            <a:spLocks noGrp="1"/>
          </p:cNvSpPr>
          <p:nvPr>
            <p:ph type="title"/>
          </p:nvPr>
        </p:nvSpPr>
        <p:spPr/>
        <p:txBody>
          <a:bodyPr/>
          <a:lstStyle/>
          <a:p>
            <a:r>
              <a:rPr lang="en-US" noProof="1"/>
              <a:t>Lorem Ipsum Dolor Sit Amet</a:t>
            </a:r>
          </a:p>
        </p:txBody>
      </p:sp>
      <p:sp>
        <p:nvSpPr>
          <p:cNvPr id="7" name="Text Placeholder 6">
            <a:extLst>
              <a:ext uri="{FF2B5EF4-FFF2-40B4-BE49-F238E27FC236}">
                <a16:creationId xmlns:a16="http://schemas.microsoft.com/office/drawing/2014/main" id="{7C93DD40-081C-9849-96FC-DD5E2CE538F2}"/>
              </a:ext>
            </a:extLst>
          </p:cNvPr>
          <p:cNvSpPr>
            <a:spLocks noGrp="1"/>
          </p:cNvSpPr>
          <p:nvPr>
            <p:ph type="body" idx="1"/>
          </p:nvPr>
        </p:nvSpPr>
        <p:spPr/>
        <p:txBody>
          <a:bodyPr/>
          <a:lstStyle/>
          <a:p>
            <a:r>
              <a:rPr lang="en-US" noProof="1"/>
              <a:t>Lorem Ipsum</a:t>
            </a:r>
          </a:p>
        </p:txBody>
      </p:sp>
      <p:sp>
        <p:nvSpPr>
          <p:cNvPr id="2" name="Footer Placeholder 1">
            <a:extLst>
              <a:ext uri="{FF2B5EF4-FFF2-40B4-BE49-F238E27FC236}">
                <a16:creationId xmlns:a16="http://schemas.microsoft.com/office/drawing/2014/main" id="{49D73A91-DED6-4C0B-AC1D-9C9548B49AE0}"/>
              </a:ext>
            </a:extLst>
          </p:cNvPr>
          <p:cNvSpPr>
            <a:spLocks noGrp="1"/>
          </p:cNvSpPr>
          <p:nvPr>
            <p:ph type="ftr" sz="quarter" idx="3"/>
          </p:nvPr>
        </p:nvSpPr>
        <p:spPr/>
        <p:txBody>
          <a:bodyPr/>
          <a:lstStyle/>
          <a:p>
            <a:pPr algn="r"/>
            <a:r>
              <a:rPr lang="en-US" dirty="0"/>
              <a:t>Multipurpose PowerPoint Template – Made with         by Showeet</a:t>
            </a:r>
          </a:p>
        </p:txBody>
      </p:sp>
      <p:sp>
        <p:nvSpPr>
          <p:cNvPr id="43" name="Date Placeholder 17">
            <a:extLst>
              <a:ext uri="{FF2B5EF4-FFF2-40B4-BE49-F238E27FC236}">
                <a16:creationId xmlns:a16="http://schemas.microsoft.com/office/drawing/2014/main" id="{F0D3EF70-1516-8043-BD2C-7E1C248BF60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13" name="Freeform 290">
            <a:extLst>
              <a:ext uri="{FF2B5EF4-FFF2-40B4-BE49-F238E27FC236}">
                <a16:creationId xmlns:a16="http://schemas.microsoft.com/office/drawing/2014/main" id="{2834A44E-C219-4BA1-96BE-A1E3230A6590}"/>
              </a:ext>
            </a:extLst>
          </p:cNvPr>
          <p:cNvSpPr/>
          <p:nvPr/>
        </p:nvSpPr>
        <p:spPr>
          <a:xfrm>
            <a:off x="106725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Tree>
    <p:extLst>
      <p:ext uri="{BB962C8B-B14F-4D97-AF65-F5344CB8AC3E}">
        <p14:creationId xmlns:p14="http://schemas.microsoft.com/office/powerpoint/2010/main" val="33270083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3E19DCC-764E-4201-99C8-DCAE9C30251B}"/>
              </a:ext>
            </a:extLst>
          </p:cNvPr>
          <p:cNvSpPr>
            <a:spLocks noGrp="1"/>
          </p:cNvSpPr>
          <p:nvPr>
            <p:ph type="pic" sz="quarter" idx="11"/>
          </p:nvPr>
        </p:nvSpPr>
        <p:spPr/>
      </p:sp>
      <p:sp>
        <p:nvSpPr>
          <p:cNvPr id="4" name="Title 3">
            <a:extLst>
              <a:ext uri="{FF2B5EF4-FFF2-40B4-BE49-F238E27FC236}">
                <a16:creationId xmlns:a16="http://schemas.microsoft.com/office/drawing/2014/main" id="{A900D8C7-877D-A846-B596-2FC68D75D52D}"/>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D407CA8D-22A8-6D4E-ABAA-BB277EF972C9}"/>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98038B40-B8D8-D041-BCDE-0FDA04E7D3F7}"/>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Date Placeholder 17">
            <a:extLst>
              <a:ext uri="{FF2B5EF4-FFF2-40B4-BE49-F238E27FC236}">
                <a16:creationId xmlns:a16="http://schemas.microsoft.com/office/drawing/2014/main" id="{79371D5A-299F-4E3A-AC16-2831933B0283}"/>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11" name="Picture Placeholder 10">
            <a:extLst>
              <a:ext uri="{FF2B5EF4-FFF2-40B4-BE49-F238E27FC236}">
                <a16:creationId xmlns:a16="http://schemas.microsoft.com/office/drawing/2014/main" id="{7D938A2C-FC9D-41C7-B8A0-77B4D25EB870}"/>
              </a:ext>
            </a:extLst>
          </p:cNvPr>
          <p:cNvSpPr>
            <a:spLocks noGrp="1"/>
          </p:cNvSpPr>
          <p:nvPr>
            <p:ph type="pic" sz="quarter" idx="10"/>
          </p:nvPr>
        </p:nvSpPr>
        <p:spPr/>
      </p:sp>
    </p:spTree>
    <p:extLst>
      <p:ext uri="{BB962C8B-B14F-4D97-AF65-F5344CB8AC3E}">
        <p14:creationId xmlns:p14="http://schemas.microsoft.com/office/powerpoint/2010/main" val="28928290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88B341-A30F-4DE4-93DA-BCA73DFD4A84}"/>
              </a:ext>
            </a:extLst>
          </p:cNvPr>
          <p:cNvSpPr>
            <a:spLocks noGrp="1"/>
          </p:cNvSpPr>
          <p:nvPr>
            <p:ph type="pic" sz="quarter" idx="13"/>
          </p:nvPr>
        </p:nvSpPr>
        <p:spPr/>
      </p:sp>
      <p:sp>
        <p:nvSpPr>
          <p:cNvPr id="5" name="Content Placeholder 4">
            <a:extLst>
              <a:ext uri="{FF2B5EF4-FFF2-40B4-BE49-F238E27FC236}">
                <a16:creationId xmlns:a16="http://schemas.microsoft.com/office/drawing/2014/main" id="{4499A4E8-7FAA-7646-A450-A639C9828C82}"/>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6" name="Content Placeholder 5">
            <a:extLst>
              <a:ext uri="{FF2B5EF4-FFF2-40B4-BE49-F238E27FC236}">
                <a16:creationId xmlns:a16="http://schemas.microsoft.com/office/drawing/2014/main" id="{77B15679-F562-4D4A-9B8B-7284450763D6}"/>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75EB3CF0-9C06-1549-8736-4CEC7AC19AE5}"/>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080DA1D5-E0B2-4B6B-9E05-61B5FB16E41D}"/>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11" name="Picture Placeholder 10">
            <a:extLst>
              <a:ext uri="{FF2B5EF4-FFF2-40B4-BE49-F238E27FC236}">
                <a16:creationId xmlns:a16="http://schemas.microsoft.com/office/drawing/2014/main" id="{87C22A49-DC2C-48BB-8741-52AF432F89AF}"/>
              </a:ext>
            </a:extLst>
          </p:cNvPr>
          <p:cNvSpPr>
            <a:spLocks noGrp="1"/>
          </p:cNvSpPr>
          <p:nvPr>
            <p:ph type="pic" sz="quarter" idx="12"/>
          </p:nvPr>
        </p:nvSpPr>
        <p:spPr/>
      </p:sp>
      <p:sp>
        <p:nvSpPr>
          <p:cNvPr id="14" name="Picture Placeholder 13">
            <a:extLst>
              <a:ext uri="{FF2B5EF4-FFF2-40B4-BE49-F238E27FC236}">
                <a16:creationId xmlns:a16="http://schemas.microsoft.com/office/drawing/2014/main" id="{7BB2283C-DA5B-4362-9301-66DF143D06F0}"/>
              </a:ext>
            </a:extLst>
          </p:cNvPr>
          <p:cNvSpPr>
            <a:spLocks noGrp="1"/>
          </p:cNvSpPr>
          <p:nvPr>
            <p:ph type="pic" sz="quarter" idx="14"/>
          </p:nvPr>
        </p:nvSpPr>
        <p:spPr/>
      </p:sp>
    </p:spTree>
    <p:extLst>
      <p:ext uri="{BB962C8B-B14F-4D97-AF65-F5344CB8AC3E}">
        <p14:creationId xmlns:p14="http://schemas.microsoft.com/office/powerpoint/2010/main" val="3421313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9830594-8FD7-429F-8932-0585EA722EDE}"/>
              </a:ext>
            </a:extLst>
          </p:cNvPr>
          <p:cNvSpPr>
            <a:spLocks noGrp="1"/>
          </p:cNvSpPr>
          <p:nvPr>
            <p:ph type="pic" sz="quarter" idx="13"/>
          </p:nvPr>
        </p:nvSpPr>
        <p:spPr/>
      </p:sp>
      <p:sp>
        <p:nvSpPr>
          <p:cNvPr id="5" name="Content Placeholder 4">
            <a:extLst>
              <a:ext uri="{FF2B5EF4-FFF2-40B4-BE49-F238E27FC236}">
                <a16:creationId xmlns:a16="http://schemas.microsoft.com/office/drawing/2014/main" id="{5112D682-CF1B-4148-8544-E55802043CDC}"/>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6" name="Content Placeholder 5">
            <a:extLst>
              <a:ext uri="{FF2B5EF4-FFF2-40B4-BE49-F238E27FC236}">
                <a16:creationId xmlns:a16="http://schemas.microsoft.com/office/drawing/2014/main" id="{4B0D9BD0-AEA1-C948-9A01-8F905D31C4A4}"/>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28A1BF4E-4344-1A44-9BD1-1F28C7ED3F01}"/>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B7FB11B6-8844-4DD7-9B4A-E85AB5A94D29}"/>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9" name="Picture Placeholder 8">
            <a:extLst>
              <a:ext uri="{FF2B5EF4-FFF2-40B4-BE49-F238E27FC236}">
                <a16:creationId xmlns:a16="http://schemas.microsoft.com/office/drawing/2014/main" id="{49AC1148-354B-4653-A084-4756BFE4610B}"/>
              </a:ext>
            </a:extLst>
          </p:cNvPr>
          <p:cNvSpPr>
            <a:spLocks noGrp="1"/>
          </p:cNvSpPr>
          <p:nvPr>
            <p:ph type="pic" sz="quarter" idx="12"/>
          </p:nvPr>
        </p:nvSpPr>
        <p:spPr/>
      </p:sp>
      <p:sp>
        <p:nvSpPr>
          <p:cNvPr id="11" name="Picture Placeholder 10">
            <a:extLst>
              <a:ext uri="{FF2B5EF4-FFF2-40B4-BE49-F238E27FC236}">
                <a16:creationId xmlns:a16="http://schemas.microsoft.com/office/drawing/2014/main" id="{10AE9421-4510-4B9D-8496-C7E09C499A5F}"/>
              </a:ext>
            </a:extLst>
          </p:cNvPr>
          <p:cNvSpPr>
            <a:spLocks noGrp="1"/>
          </p:cNvSpPr>
          <p:nvPr>
            <p:ph type="pic" sz="quarter" idx="14"/>
          </p:nvPr>
        </p:nvSpPr>
        <p:spPr/>
      </p:sp>
    </p:spTree>
    <p:extLst>
      <p:ext uri="{BB962C8B-B14F-4D97-AF65-F5344CB8AC3E}">
        <p14:creationId xmlns:p14="http://schemas.microsoft.com/office/powerpoint/2010/main" val="284810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2A950BF-4771-9F4D-BAD2-BB6598AE4959}"/>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6" name="Content Placeholder 5">
            <a:extLst>
              <a:ext uri="{FF2B5EF4-FFF2-40B4-BE49-F238E27FC236}">
                <a16:creationId xmlns:a16="http://schemas.microsoft.com/office/drawing/2014/main" id="{1C92CBB3-EE5B-9D4B-A21B-1A3C80E96F9E}"/>
              </a:ext>
            </a:extLst>
          </p:cNvPr>
          <p:cNvSpPr>
            <a:spLocks noGrp="1"/>
          </p:cNvSpPr>
          <p:nvPr>
            <p:ph sz="half" idx="19"/>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97EACC16-F839-6D46-9244-661683868D19}"/>
              </a:ext>
            </a:extLst>
          </p:cNvPr>
          <p:cNvSpPr>
            <a:spLocks noGrp="1"/>
          </p:cNvSpPr>
          <p:nvPr>
            <p:ph sz="half" idx="20"/>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09AF0F13-A66C-459D-B9D3-1A63AEC4768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D03B0EB6-8255-40A3-8877-721EA37FDE87}"/>
              </a:ext>
            </a:extLst>
          </p:cNvPr>
          <p:cNvSpPr>
            <a:spLocks noGrp="1"/>
          </p:cNvSpPr>
          <p:nvPr>
            <p:ph type="pic" sz="quarter" idx="13"/>
          </p:nvPr>
        </p:nvSpPr>
        <p:spPr/>
      </p:sp>
      <p:sp>
        <p:nvSpPr>
          <p:cNvPr id="11" name="Picture Placeholder 10">
            <a:extLst>
              <a:ext uri="{FF2B5EF4-FFF2-40B4-BE49-F238E27FC236}">
                <a16:creationId xmlns:a16="http://schemas.microsoft.com/office/drawing/2014/main" id="{EE79C080-4474-4319-8DCC-E450F9C8A568}"/>
              </a:ext>
            </a:extLst>
          </p:cNvPr>
          <p:cNvSpPr>
            <a:spLocks noGrp="1"/>
          </p:cNvSpPr>
          <p:nvPr>
            <p:ph type="pic" sz="quarter" idx="12"/>
          </p:nvPr>
        </p:nvSpPr>
        <p:spPr/>
      </p:sp>
      <p:sp>
        <p:nvSpPr>
          <p:cNvPr id="14" name="Picture Placeholder 13">
            <a:extLst>
              <a:ext uri="{FF2B5EF4-FFF2-40B4-BE49-F238E27FC236}">
                <a16:creationId xmlns:a16="http://schemas.microsoft.com/office/drawing/2014/main" id="{620C2D88-6198-4ECB-B5D2-C1D720F9C1F9}"/>
              </a:ext>
            </a:extLst>
          </p:cNvPr>
          <p:cNvSpPr>
            <a:spLocks noGrp="1"/>
          </p:cNvSpPr>
          <p:nvPr>
            <p:ph type="pic" sz="quarter" idx="14"/>
          </p:nvPr>
        </p:nvSpPr>
        <p:spPr/>
      </p:sp>
    </p:spTree>
    <p:extLst>
      <p:ext uri="{BB962C8B-B14F-4D97-AF65-F5344CB8AC3E}">
        <p14:creationId xmlns:p14="http://schemas.microsoft.com/office/powerpoint/2010/main" val="27076667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F39DB83-2546-9C49-A525-EE7D35CFAC87}"/>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6" name="Content Placeholder 5">
            <a:extLst>
              <a:ext uri="{FF2B5EF4-FFF2-40B4-BE49-F238E27FC236}">
                <a16:creationId xmlns:a16="http://schemas.microsoft.com/office/drawing/2014/main" id="{B8BEF153-1471-0944-8BE5-CA41C59A6F13}"/>
              </a:ext>
            </a:extLst>
          </p:cNvPr>
          <p:cNvSpPr>
            <a:spLocks noGrp="1"/>
          </p:cNvSpPr>
          <p:nvPr>
            <p:ph sz="half" idx="19"/>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AFEF3EBB-ADBE-0545-8B5A-EB201C5ED2BC}"/>
              </a:ext>
            </a:extLst>
          </p:cNvPr>
          <p:cNvSpPr>
            <a:spLocks noGrp="1"/>
          </p:cNvSpPr>
          <p:nvPr>
            <p:ph sz="half" idx="20"/>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3DE7620D-D908-4D7B-9F80-1ACE8F557A2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20330435-EC08-4FCB-BEA8-7F6C185053D0}"/>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D5470165-939A-45C7-9A48-04A91FF0AF73}"/>
              </a:ext>
            </a:extLst>
          </p:cNvPr>
          <p:cNvSpPr>
            <a:spLocks noGrp="1"/>
          </p:cNvSpPr>
          <p:nvPr>
            <p:ph type="pic" sz="quarter" idx="12"/>
          </p:nvPr>
        </p:nvSpPr>
        <p:spPr/>
      </p:sp>
      <p:sp>
        <p:nvSpPr>
          <p:cNvPr id="11" name="Picture Placeholder 10">
            <a:extLst>
              <a:ext uri="{FF2B5EF4-FFF2-40B4-BE49-F238E27FC236}">
                <a16:creationId xmlns:a16="http://schemas.microsoft.com/office/drawing/2014/main" id="{818E44D0-47C7-49CE-9A7A-B45531C341F8}"/>
              </a:ext>
            </a:extLst>
          </p:cNvPr>
          <p:cNvSpPr>
            <a:spLocks noGrp="1"/>
          </p:cNvSpPr>
          <p:nvPr>
            <p:ph type="pic" sz="quarter" idx="14"/>
          </p:nvPr>
        </p:nvSpPr>
        <p:spPr/>
      </p:sp>
    </p:spTree>
    <p:extLst>
      <p:ext uri="{BB962C8B-B14F-4D97-AF65-F5344CB8AC3E}">
        <p14:creationId xmlns:p14="http://schemas.microsoft.com/office/powerpoint/2010/main" val="15268913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591D41D-0A95-49F2-9509-8FCD85C139FB}"/>
              </a:ext>
            </a:extLst>
          </p:cNvPr>
          <p:cNvSpPr>
            <a:spLocks noGrp="1"/>
          </p:cNvSpPr>
          <p:nvPr>
            <p:ph type="pic" sz="quarter" idx="13"/>
          </p:nvPr>
        </p:nvSpPr>
        <p:spPr/>
      </p:sp>
      <p:sp>
        <p:nvSpPr>
          <p:cNvPr id="5" name="Content Placeholder 4">
            <a:extLst>
              <a:ext uri="{FF2B5EF4-FFF2-40B4-BE49-F238E27FC236}">
                <a16:creationId xmlns:a16="http://schemas.microsoft.com/office/drawing/2014/main" id="{73094A56-74E0-F949-A978-E06FC6FF42D3}"/>
              </a:ext>
            </a:extLst>
          </p:cNvPr>
          <p:cNvSpPr>
            <a:spLocks noGrp="1"/>
          </p:cNvSpPr>
          <p:nvPr>
            <p:ph sz="half" idx="18"/>
          </p:nvPr>
        </p:nvSpPr>
        <p:spPr/>
        <p:txBody>
          <a:bodyPr>
            <a:noAutofit/>
          </a:bodyPr>
          <a:lstStyle/>
          <a:p>
            <a:r>
              <a:rPr lang="en-US" noProof="1"/>
              <a:t>Lorem ipsum dolor sit amet, consectetur adipiscing elit. Donec sollicitudin dolor a ex rhoncus pharetra. Vestibulum ante ipsum </a:t>
            </a:r>
          </a:p>
          <a:p>
            <a:r>
              <a:rPr lang="en-US" noProof="1"/>
              <a:t>Lorem ipsum dolor sit amet, consectetur adipiscing elit. Donec sollicitudin dolor a ex rhoncus pharetra. Vestibulum ante ipsum primis in faucibus orci luctus et ultrices posuere cubilia Curae.</a:t>
            </a:r>
          </a:p>
        </p:txBody>
      </p:sp>
      <p:sp>
        <p:nvSpPr>
          <p:cNvPr id="6" name="Content Placeholder 5">
            <a:extLst>
              <a:ext uri="{FF2B5EF4-FFF2-40B4-BE49-F238E27FC236}">
                <a16:creationId xmlns:a16="http://schemas.microsoft.com/office/drawing/2014/main" id="{1B03F25B-B5EE-2741-B9A5-06DA6281CF26}"/>
              </a:ext>
            </a:extLst>
          </p:cNvPr>
          <p:cNvSpPr>
            <a:spLocks noGrp="1"/>
          </p:cNvSpPr>
          <p:nvPr>
            <p:ph sz="half" idx="19"/>
          </p:nvPr>
        </p:nvSpPr>
        <p:spPr/>
        <p:txBody>
          <a:bodyPr>
            <a:noAutofit/>
          </a:bodyPr>
          <a:lstStyle/>
          <a:p>
            <a:r>
              <a:rPr lang="en-US" noProof="1"/>
              <a:t>Lorem ipsum dolor sit amet, consectetur adipiscing elit. Donec sollicitudin dolor a ex rhoncus pharetra. Vestibulum ante ipsum </a:t>
            </a:r>
          </a:p>
          <a:p>
            <a:r>
              <a:rPr lang="en-US" noProof="1"/>
              <a:t>Lorem ipsum dolor sit amet, consectetur adipiscing elit. Donec sollicitudin dolor a ex rhoncus pharetra. Vestibulum ante ipsum primis in faucibus orci luctus et ultrices posuere cubilia Curae.</a:t>
            </a:r>
          </a:p>
        </p:txBody>
      </p:sp>
      <p:sp>
        <p:nvSpPr>
          <p:cNvPr id="7" name="Content Placeholder 6">
            <a:extLst>
              <a:ext uri="{FF2B5EF4-FFF2-40B4-BE49-F238E27FC236}">
                <a16:creationId xmlns:a16="http://schemas.microsoft.com/office/drawing/2014/main" id="{F143A8C9-072F-6944-86DC-AE0A5EDB9A0C}"/>
              </a:ext>
            </a:extLst>
          </p:cNvPr>
          <p:cNvSpPr>
            <a:spLocks noGrp="1"/>
          </p:cNvSpPr>
          <p:nvPr>
            <p:ph sz="half" idx="20"/>
          </p:nvPr>
        </p:nvSpPr>
        <p:spPr/>
        <p:txBody>
          <a:bodyPr>
            <a:noAutofit/>
          </a:bodyPr>
          <a:lstStyle/>
          <a:p>
            <a:r>
              <a:rPr lang="en-US" noProof="1"/>
              <a:t>Lorem ipsum dolor sit amet, consectetur adipiscing elit. Donec sollicitudin dolor a ex rhoncus pharetra. Vestibulum ante ipsum </a:t>
            </a:r>
          </a:p>
          <a:p>
            <a:r>
              <a:rPr lang="en-US" noProof="1"/>
              <a:t>Lorem ipsum dolor sit amet, consectetur adipiscing elit. Donec sollicitudin dolor a ex rhoncus pharetra. Vestibulum ante ipsum primis in faucibus orci luctus et ultrices posuere cubilia Curae.</a:t>
            </a:r>
          </a:p>
        </p:txBody>
      </p:sp>
      <p:sp>
        <p:nvSpPr>
          <p:cNvPr id="8" name="Date Placeholder 17">
            <a:extLst>
              <a:ext uri="{FF2B5EF4-FFF2-40B4-BE49-F238E27FC236}">
                <a16:creationId xmlns:a16="http://schemas.microsoft.com/office/drawing/2014/main" id="{9AE2E304-0045-46C6-B3D4-66D808814DA5}"/>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10" name="Picture Placeholder 9">
            <a:extLst>
              <a:ext uri="{FF2B5EF4-FFF2-40B4-BE49-F238E27FC236}">
                <a16:creationId xmlns:a16="http://schemas.microsoft.com/office/drawing/2014/main" id="{9F8E7317-25F5-482C-B8D5-53525C7C95BC}"/>
              </a:ext>
            </a:extLst>
          </p:cNvPr>
          <p:cNvSpPr>
            <a:spLocks noGrp="1"/>
          </p:cNvSpPr>
          <p:nvPr>
            <p:ph type="pic" sz="quarter" idx="12"/>
          </p:nvPr>
        </p:nvSpPr>
        <p:spPr/>
      </p:sp>
      <p:sp>
        <p:nvSpPr>
          <p:cNvPr id="14" name="Picture Placeholder 13">
            <a:extLst>
              <a:ext uri="{FF2B5EF4-FFF2-40B4-BE49-F238E27FC236}">
                <a16:creationId xmlns:a16="http://schemas.microsoft.com/office/drawing/2014/main" id="{52132B41-FCB2-4B7E-A634-BD361BC0674B}"/>
              </a:ext>
            </a:extLst>
          </p:cNvPr>
          <p:cNvSpPr>
            <a:spLocks noGrp="1"/>
          </p:cNvSpPr>
          <p:nvPr>
            <p:ph type="pic" sz="quarter" idx="14"/>
          </p:nvPr>
        </p:nvSpPr>
        <p:spPr/>
      </p:sp>
    </p:spTree>
    <p:extLst>
      <p:ext uri="{BB962C8B-B14F-4D97-AF65-F5344CB8AC3E}">
        <p14:creationId xmlns:p14="http://schemas.microsoft.com/office/powerpoint/2010/main" val="40359426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6C75084-B11C-4AB9-B17C-40508A40DB61}"/>
              </a:ext>
            </a:extLst>
          </p:cNvPr>
          <p:cNvSpPr>
            <a:spLocks noGrp="1"/>
          </p:cNvSpPr>
          <p:nvPr>
            <p:ph type="pic" sz="quarter" idx="13"/>
          </p:nvPr>
        </p:nvSpPr>
        <p:spPr/>
      </p:sp>
      <p:sp>
        <p:nvSpPr>
          <p:cNvPr id="5" name="Content Placeholder 4">
            <a:extLst>
              <a:ext uri="{FF2B5EF4-FFF2-40B4-BE49-F238E27FC236}">
                <a16:creationId xmlns:a16="http://schemas.microsoft.com/office/drawing/2014/main" id="{0AF7042C-9240-5F40-9F1E-DE2538D76E6C}"/>
              </a:ext>
            </a:extLst>
          </p:cNvPr>
          <p:cNvSpPr>
            <a:spLocks noGrp="1"/>
          </p:cNvSpPr>
          <p:nvPr>
            <p:ph sz="half" idx="18"/>
          </p:nvPr>
        </p:nvSpPr>
        <p:spPr/>
        <p:txBody>
          <a:bodyPr>
            <a:normAutofit lnSpcReduction="10000"/>
          </a:bodyPr>
          <a:lstStyle/>
          <a:p>
            <a:r>
              <a:rPr lang="en-US" noProof="1"/>
              <a:t>Lorem ipsum dolor sit amet, consectetur adipiscing elit. Donec sollicitudin dolor a ex rhoncus pharetra. Vestibulum ante ipsum </a:t>
            </a:r>
          </a:p>
          <a:p>
            <a:r>
              <a:rPr lang="en-US" noProof="1"/>
              <a:t>Lorem ipsum dolor sit amet, consectetur adipiscing elit. Donec sollicitudin dolor a ex rhoncus pharetra. Vestibulum ante ipsum primis in faucibus orci luctus et ultrices posuere cubilia Curae.</a:t>
            </a:r>
          </a:p>
        </p:txBody>
      </p:sp>
      <p:sp>
        <p:nvSpPr>
          <p:cNvPr id="6" name="Content Placeholder 5">
            <a:extLst>
              <a:ext uri="{FF2B5EF4-FFF2-40B4-BE49-F238E27FC236}">
                <a16:creationId xmlns:a16="http://schemas.microsoft.com/office/drawing/2014/main" id="{6D74A483-EA02-6149-8B3F-0BD02104A2FA}"/>
              </a:ext>
            </a:extLst>
          </p:cNvPr>
          <p:cNvSpPr>
            <a:spLocks noGrp="1"/>
          </p:cNvSpPr>
          <p:nvPr>
            <p:ph sz="half" idx="19"/>
          </p:nvPr>
        </p:nvSpPr>
        <p:spPr/>
        <p:txBody>
          <a:bodyPr>
            <a:normAutofit lnSpcReduction="10000"/>
          </a:bodyPr>
          <a:lstStyle/>
          <a:p>
            <a:r>
              <a:rPr lang="en-US" noProof="1"/>
              <a:t>Lorem ipsum dolor sit amet, consectetur adipiscing elit. Donec sollicitudin dolor a ex rhoncus pharetra. Vestibulum ante ipsum </a:t>
            </a:r>
          </a:p>
          <a:p>
            <a:r>
              <a:rPr lang="en-US" noProof="1"/>
              <a:t>Lorem ipsum dolor sit amet, consectetur adipiscing elit. Donec sollicitudin dolor a ex rhoncus pharetra. Vestibulum ante ipsum primis in faucibus orci luctus et ultrices posuere cubilia Curae.</a:t>
            </a:r>
          </a:p>
        </p:txBody>
      </p:sp>
      <p:sp>
        <p:nvSpPr>
          <p:cNvPr id="7" name="Content Placeholder 6">
            <a:extLst>
              <a:ext uri="{FF2B5EF4-FFF2-40B4-BE49-F238E27FC236}">
                <a16:creationId xmlns:a16="http://schemas.microsoft.com/office/drawing/2014/main" id="{44FB1C14-62E8-5740-8DA0-FE8FAAE77855}"/>
              </a:ext>
            </a:extLst>
          </p:cNvPr>
          <p:cNvSpPr>
            <a:spLocks noGrp="1"/>
          </p:cNvSpPr>
          <p:nvPr>
            <p:ph sz="half" idx="20"/>
          </p:nvPr>
        </p:nvSpPr>
        <p:spPr/>
        <p:txBody>
          <a:bodyPr>
            <a:normAutofit lnSpcReduction="10000"/>
          </a:bodyPr>
          <a:lstStyle/>
          <a:p>
            <a:r>
              <a:rPr lang="en-US" noProof="1"/>
              <a:t>Lorem ipsum dolor sit amet, consectetur adipiscing elit. Donec sollicitudin dolor a ex rhoncus pharetra. Vestibulum ante ipsum </a:t>
            </a:r>
          </a:p>
          <a:p>
            <a:r>
              <a:rPr lang="en-US" noProof="1"/>
              <a:t>Lorem ipsum dolor sit amet, consectetur adipiscing elit. Donec sollicitudin dolor a ex rhoncus pharetra. Vestibulum ante ipsum primis in faucibus orci luctus et ultrices posuere cubilia Curae.</a:t>
            </a:r>
          </a:p>
        </p:txBody>
      </p:sp>
      <p:sp>
        <p:nvSpPr>
          <p:cNvPr id="8" name="Date Placeholder 17">
            <a:extLst>
              <a:ext uri="{FF2B5EF4-FFF2-40B4-BE49-F238E27FC236}">
                <a16:creationId xmlns:a16="http://schemas.microsoft.com/office/drawing/2014/main" id="{179CF674-8206-465A-9C25-3EFE614FEF8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9" name="Picture Placeholder 8">
            <a:extLst>
              <a:ext uri="{FF2B5EF4-FFF2-40B4-BE49-F238E27FC236}">
                <a16:creationId xmlns:a16="http://schemas.microsoft.com/office/drawing/2014/main" id="{CB9A19B3-190B-4A2E-8E99-839317085632}"/>
              </a:ext>
            </a:extLst>
          </p:cNvPr>
          <p:cNvSpPr>
            <a:spLocks noGrp="1"/>
          </p:cNvSpPr>
          <p:nvPr>
            <p:ph type="pic" sz="quarter" idx="12"/>
          </p:nvPr>
        </p:nvSpPr>
        <p:spPr/>
      </p:sp>
      <p:sp>
        <p:nvSpPr>
          <p:cNvPr id="11" name="Picture Placeholder 10">
            <a:extLst>
              <a:ext uri="{FF2B5EF4-FFF2-40B4-BE49-F238E27FC236}">
                <a16:creationId xmlns:a16="http://schemas.microsoft.com/office/drawing/2014/main" id="{5E43318C-6EE9-4D30-90EA-0714EC06301C}"/>
              </a:ext>
            </a:extLst>
          </p:cNvPr>
          <p:cNvSpPr>
            <a:spLocks noGrp="1"/>
          </p:cNvSpPr>
          <p:nvPr>
            <p:ph type="pic" sz="quarter" idx="14"/>
          </p:nvPr>
        </p:nvSpPr>
        <p:spPr/>
      </p:sp>
    </p:spTree>
    <p:extLst>
      <p:ext uri="{BB962C8B-B14F-4D97-AF65-F5344CB8AC3E}">
        <p14:creationId xmlns:p14="http://schemas.microsoft.com/office/powerpoint/2010/main" val="42223989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1A3EA8-44AB-4340-9086-2A25AA54CDCF}"/>
              </a:ext>
            </a:extLst>
          </p:cNvPr>
          <p:cNvSpPr>
            <a:spLocks noGrp="1"/>
          </p:cNvSpPr>
          <p:nvPr>
            <p:ph type="title"/>
          </p:nvPr>
        </p:nvSpPr>
        <p:spPr>
          <a:xfrm>
            <a:off x="473528" y="485293"/>
            <a:ext cx="4599211" cy="1089529"/>
          </a:xfrm>
        </p:spPr>
        <p:txBody>
          <a:bodyPr/>
          <a:lstStyle/>
          <a:p>
            <a:r>
              <a:rPr lang="en-US" noProof="1"/>
              <a:t>Lorem Ipsum Dolor Sit Amet</a:t>
            </a:r>
          </a:p>
        </p:txBody>
      </p:sp>
      <p:sp>
        <p:nvSpPr>
          <p:cNvPr id="6" name="Text Placeholder 5">
            <a:extLst>
              <a:ext uri="{FF2B5EF4-FFF2-40B4-BE49-F238E27FC236}">
                <a16:creationId xmlns:a16="http://schemas.microsoft.com/office/drawing/2014/main" id="{D1E5C618-F802-EB47-9367-358016972A91}"/>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1A1CB863-71C0-954C-961A-D110078F7523}"/>
              </a:ext>
            </a:extLst>
          </p:cNvPr>
          <p:cNvSpPr>
            <a:spLocks noGrp="1"/>
          </p:cNvSpPr>
          <p:nvPr>
            <p:ph sz="half" idx="16"/>
          </p:nvPr>
        </p:nvSpPr>
        <p:spPr/>
        <p:txBody>
          <a:bodyPr>
            <a:normAutofit fontScale="85000" lnSpcReduction="10000"/>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Rectangle 7">
            <a:extLst>
              <a:ext uri="{FF2B5EF4-FFF2-40B4-BE49-F238E27FC236}">
                <a16:creationId xmlns:a16="http://schemas.microsoft.com/office/drawing/2014/main" id="{F9FB7107-088A-2742-BB6A-50C36A753E79}"/>
              </a:ext>
            </a:extLst>
          </p:cNvPr>
          <p:cNvSpPr/>
          <p:nvPr/>
        </p:nvSpPr>
        <p:spPr>
          <a:xfrm>
            <a:off x="0" y="2202428"/>
            <a:ext cx="3574472" cy="157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0" name="Date Placeholder 17">
            <a:extLst>
              <a:ext uri="{FF2B5EF4-FFF2-40B4-BE49-F238E27FC236}">
                <a16:creationId xmlns:a16="http://schemas.microsoft.com/office/drawing/2014/main" id="{475BF865-A684-4B7B-AEF5-52BBC243F68F}"/>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9E4D6EF5-6828-44DF-9697-149EAD84DDCB}"/>
              </a:ext>
            </a:extLst>
          </p:cNvPr>
          <p:cNvSpPr>
            <a:spLocks noGrp="1"/>
          </p:cNvSpPr>
          <p:nvPr>
            <p:ph type="pic" sz="quarter" idx="12"/>
          </p:nvPr>
        </p:nvSpPr>
        <p:spPr/>
      </p:sp>
      <p:sp>
        <p:nvSpPr>
          <p:cNvPr id="12" name="Picture Placeholder 11">
            <a:extLst>
              <a:ext uri="{FF2B5EF4-FFF2-40B4-BE49-F238E27FC236}">
                <a16:creationId xmlns:a16="http://schemas.microsoft.com/office/drawing/2014/main" id="{DFAAA9ED-6E9C-4437-BA43-5B59B1B02A4A}"/>
              </a:ext>
            </a:extLst>
          </p:cNvPr>
          <p:cNvSpPr>
            <a:spLocks noGrp="1"/>
          </p:cNvSpPr>
          <p:nvPr>
            <p:ph type="pic" sz="quarter" idx="15"/>
          </p:nvPr>
        </p:nvSpPr>
        <p:spPr/>
      </p:sp>
      <p:sp>
        <p:nvSpPr>
          <p:cNvPr id="15" name="Picture Placeholder 14">
            <a:extLst>
              <a:ext uri="{FF2B5EF4-FFF2-40B4-BE49-F238E27FC236}">
                <a16:creationId xmlns:a16="http://schemas.microsoft.com/office/drawing/2014/main" id="{F51E51E1-1EA2-41AF-BB5C-51B8E6BD8DE2}"/>
              </a:ext>
            </a:extLst>
          </p:cNvPr>
          <p:cNvSpPr>
            <a:spLocks noGrp="1"/>
          </p:cNvSpPr>
          <p:nvPr>
            <p:ph type="pic" sz="quarter" idx="14"/>
          </p:nvPr>
        </p:nvSpPr>
        <p:spPr/>
      </p:sp>
    </p:spTree>
    <p:extLst>
      <p:ext uri="{BB962C8B-B14F-4D97-AF65-F5344CB8AC3E}">
        <p14:creationId xmlns:p14="http://schemas.microsoft.com/office/powerpoint/2010/main" val="30411640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848B8B-7127-2F4F-B329-75CF59066BF5}"/>
              </a:ext>
            </a:extLst>
          </p:cNvPr>
          <p:cNvSpPr>
            <a:spLocks noGrp="1"/>
          </p:cNvSpPr>
          <p:nvPr>
            <p:ph type="title"/>
          </p:nvPr>
        </p:nvSpPr>
        <p:spPr>
          <a:xfrm>
            <a:off x="473528" y="485293"/>
            <a:ext cx="4599211" cy="1089529"/>
          </a:xfrm>
        </p:spPr>
        <p:txBody>
          <a:bodyPr/>
          <a:lstStyle/>
          <a:p>
            <a:r>
              <a:rPr lang="en-US" noProof="1"/>
              <a:t>Lorem Ipsum Dolor Sit Amet</a:t>
            </a:r>
          </a:p>
        </p:txBody>
      </p:sp>
      <p:sp>
        <p:nvSpPr>
          <p:cNvPr id="6" name="Text Placeholder 5">
            <a:extLst>
              <a:ext uri="{FF2B5EF4-FFF2-40B4-BE49-F238E27FC236}">
                <a16:creationId xmlns:a16="http://schemas.microsoft.com/office/drawing/2014/main" id="{B30B8871-0B87-AE4F-954D-C1AA2CE71089}"/>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E135F749-13CC-044E-B9F8-9BCA8DF305F6}"/>
              </a:ext>
            </a:extLst>
          </p:cNvPr>
          <p:cNvSpPr>
            <a:spLocks noGrp="1"/>
          </p:cNvSpPr>
          <p:nvPr>
            <p:ph sz="half" idx="16"/>
          </p:nvPr>
        </p:nvSpPr>
        <p:spPr/>
        <p:txBody>
          <a:bodyPr>
            <a:normAutofit fontScale="85000" lnSpcReduction="10000"/>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Rectangle 7">
            <a:extLst>
              <a:ext uri="{FF2B5EF4-FFF2-40B4-BE49-F238E27FC236}">
                <a16:creationId xmlns:a16="http://schemas.microsoft.com/office/drawing/2014/main" id="{B9AE8C4C-D173-114B-BFA7-1EA9DA7BCEEB}"/>
              </a:ext>
            </a:extLst>
          </p:cNvPr>
          <p:cNvSpPr/>
          <p:nvPr/>
        </p:nvSpPr>
        <p:spPr>
          <a:xfrm>
            <a:off x="0" y="2202428"/>
            <a:ext cx="3574472" cy="1571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9" name="Date Placeholder 17">
            <a:extLst>
              <a:ext uri="{FF2B5EF4-FFF2-40B4-BE49-F238E27FC236}">
                <a16:creationId xmlns:a16="http://schemas.microsoft.com/office/drawing/2014/main" id="{E53B998B-B3E9-4C99-A9A9-B73CC891EF50}"/>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A3720BFE-E550-45FB-8BB8-7AC263CD0D75}"/>
              </a:ext>
            </a:extLst>
          </p:cNvPr>
          <p:cNvSpPr>
            <a:spLocks noGrp="1"/>
          </p:cNvSpPr>
          <p:nvPr>
            <p:ph type="pic" sz="quarter" idx="15"/>
          </p:nvPr>
        </p:nvSpPr>
        <p:spPr/>
      </p:sp>
      <p:sp>
        <p:nvSpPr>
          <p:cNvPr id="10" name="Picture Placeholder 9">
            <a:extLst>
              <a:ext uri="{FF2B5EF4-FFF2-40B4-BE49-F238E27FC236}">
                <a16:creationId xmlns:a16="http://schemas.microsoft.com/office/drawing/2014/main" id="{9D1B9345-D96A-4F21-9628-EEFBF1D0DF71}"/>
              </a:ext>
            </a:extLst>
          </p:cNvPr>
          <p:cNvSpPr>
            <a:spLocks noGrp="1"/>
          </p:cNvSpPr>
          <p:nvPr>
            <p:ph type="pic" sz="quarter" idx="12"/>
          </p:nvPr>
        </p:nvSpPr>
        <p:spPr/>
      </p:sp>
      <p:sp>
        <p:nvSpPr>
          <p:cNvPr id="12" name="Picture Placeholder 11">
            <a:extLst>
              <a:ext uri="{FF2B5EF4-FFF2-40B4-BE49-F238E27FC236}">
                <a16:creationId xmlns:a16="http://schemas.microsoft.com/office/drawing/2014/main" id="{7A43D9B7-FA7F-42D0-B8AF-DE5E856A7B8B}"/>
              </a:ext>
            </a:extLst>
          </p:cNvPr>
          <p:cNvSpPr>
            <a:spLocks noGrp="1"/>
          </p:cNvSpPr>
          <p:nvPr>
            <p:ph type="pic" sz="quarter" idx="14"/>
          </p:nvPr>
        </p:nvSpPr>
        <p:spPr/>
      </p:sp>
    </p:spTree>
    <p:extLst>
      <p:ext uri="{BB962C8B-B14F-4D97-AF65-F5344CB8AC3E}">
        <p14:creationId xmlns:p14="http://schemas.microsoft.com/office/powerpoint/2010/main" val="19073428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BFED5-E9F3-4052-AEF0-1A755E8DF12C}"/>
              </a:ext>
            </a:extLst>
          </p:cNvPr>
          <p:cNvSpPr>
            <a:spLocks noGrp="1"/>
          </p:cNvSpPr>
          <p:nvPr>
            <p:ph type="pic" sz="quarter" idx="18"/>
          </p:nvPr>
        </p:nvSpPr>
        <p:spPr/>
      </p:sp>
      <p:sp>
        <p:nvSpPr>
          <p:cNvPr id="6" name="Content Placeholder 5">
            <a:extLst>
              <a:ext uri="{FF2B5EF4-FFF2-40B4-BE49-F238E27FC236}">
                <a16:creationId xmlns:a16="http://schemas.microsoft.com/office/drawing/2014/main" id="{36B3E862-D006-E44E-8C62-3785BA065522}"/>
              </a:ext>
            </a:extLst>
          </p:cNvPr>
          <p:cNvSpPr>
            <a:spLocks noGrp="1"/>
          </p:cNvSpPr>
          <p:nvPr>
            <p:ph sz="half" idx="16"/>
          </p:nvPr>
        </p:nvSpPr>
        <p:spPr/>
        <p:txBody>
          <a:bodyPr>
            <a:normAutofit fontScale="92500"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1FC6F359-1DE3-E348-B789-0FA7B7CB7FBF}"/>
              </a:ext>
            </a:extLst>
          </p:cNvPr>
          <p:cNvSpPr>
            <a:spLocks noGrp="1"/>
          </p:cNvSpPr>
          <p:nvPr>
            <p:ph sz="half" idx="21"/>
          </p:nvPr>
        </p:nvSpPr>
        <p:spPr/>
        <p:txBody>
          <a:bodyPr>
            <a:normAutofit fontScale="92500"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07103D36-791F-42BF-B7F9-D9756ECF6DA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5" name="Picture Placeholder 4">
            <a:extLst>
              <a:ext uri="{FF2B5EF4-FFF2-40B4-BE49-F238E27FC236}">
                <a16:creationId xmlns:a16="http://schemas.microsoft.com/office/drawing/2014/main" id="{378E1A2B-A48B-423C-91CB-9BA681B9635B}"/>
              </a:ext>
            </a:extLst>
          </p:cNvPr>
          <p:cNvSpPr>
            <a:spLocks noGrp="1"/>
          </p:cNvSpPr>
          <p:nvPr>
            <p:ph type="pic" sz="quarter" idx="15"/>
          </p:nvPr>
        </p:nvSpPr>
        <p:spPr/>
      </p:sp>
      <p:sp>
        <p:nvSpPr>
          <p:cNvPr id="11" name="Picture Placeholder 10">
            <a:extLst>
              <a:ext uri="{FF2B5EF4-FFF2-40B4-BE49-F238E27FC236}">
                <a16:creationId xmlns:a16="http://schemas.microsoft.com/office/drawing/2014/main" id="{CE40EC1E-A011-470A-B66A-0B26B41A4372}"/>
              </a:ext>
            </a:extLst>
          </p:cNvPr>
          <p:cNvSpPr>
            <a:spLocks noGrp="1"/>
          </p:cNvSpPr>
          <p:nvPr>
            <p:ph type="pic" sz="quarter" idx="20"/>
          </p:nvPr>
        </p:nvSpPr>
        <p:spPr/>
      </p:sp>
      <p:sp>
        <p:nvSpPr>
          <p:cNvPr id="15" name="Picture Placeholder 14">
            <a:extLst>
              <a:ext uri="{FF2B5EF4-FFF2-40B4-BE49-F238E27FC236}">
                <a16:creationId xmlns:a16="http://schemas.microsoft.com/office/drawing/2014/main" id="{C56F0B00-919B-4AAF-AA83-E87E92802FC1}"/>
              </a:ext>
            </a:extLst>
          </p:cNvPr>
          <p:cNvSpPr>
            <a:spLocks noGrp="1"/>
          </p:cNvSpPr>
          <p:nvPr>
            <p:ph type="pic" sz="quarter" idx="19"/>
          </p:nvPr>
        </p:nvSpPr>
        <p:spPr/>
      </p:sp>
    </p:spTree>
    <p:extLst>
      <p:ext uri="{BB962C8B-B14F-4D97-AF65-F5344CB8AC3E}">
        <p14:creationId xmlns:p14="http://schemas.microsoft.com/office/powerpoint/2010/main" val="2677389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D58C241-E897-4581-888A-656E02746D72}"/>
              </a:ext>
            </a:extLst>
          </p:cNvPr>
          <p:cNvSpPr>
            <a:spLocks noGrp="1"/>
          </p:cNvSpPr>
          <p:nvPr>
            <p:ph type="pic" sz="quarter" idx="10"/>
          </p:nvPr>
        </p:nvSpPr>
        <p:spPr/>
      </p:sp>
      <p:sp>
        <p:nvSpPr>
          <p:cNvPr id="2" name="Footer Placeholder 1">
            <a:extLst>
              <a:ext uri="{FF2B5EF4-FFF2-40B4-BE49-F238E27FC236}">
                <a16:creationId xmlns:a16="http://schemas.microsoft.com/office/drawing/2014/main" id="{A0F4D3FC-21D3-49AE-9A91-5A6DAEF168E5}"/>
              </a:ext>
            </a:extLst>
          </p:cNvPr>
          <p:cNvSpPr>
            <a:spLocks noGrp="1"/>
          </p:cNvSpPr>
          <p:nvPr>
            <p:ph type="ftr" sz="quarter" idx="3"/>
          </p:nvPr>
        </p:nvSpPr>
        <p:spPr/>
        <p:txBody>
          <a:bodyPr/>
          <a:lstStyle/>
          <a:p>
            <a:pPr algn="r"/>
            <a:r>
              <a:rPr lang="en-US" dirty="0">
                <a:solidFill>
                  <a:schemeClr val="bg1"/>
                </a:solidFill>
              </a:rPr>
              <a:t>Multipurpose PowerPoint Template – Made with         by Showeet</a:t>
            </a:r>
          </a:p>
        </p:txBody>
      </p:sp>
      <p:sp>
        <p:nvSpPr>
          <p:cNvPr id="25" name="Rectangle 24">
            <a:extLst>
              <a:ext uri="{FF2B5EF4-FFF2-40B4-BE49-F238E27FC236}">
                <a16:creationId xmlns:a16="http://schemas.microsoft.com/office/drawing/2014/main" id="{2AE924A1-EF59-5C4F-8659-7C84F0FB5866}"/>
              </a:ext>
            </a:extLst>
          </p:cNvPr>
          <p:cNvSpPr/>
          <p:nvPr/>
        </p:nvSpPr>
        <p:spPr>
          <a:xfrm>
            <a:off x="0" y="2493983"/>
            <a:ext cx="12192000" cy="25055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5" name="Date Placeholder 17">
            <a:extLst>
              <a:ext uri="{FF2B5EF4-FFF2-40B4-BE49-F238E27FC236}">
                <a16:creationId xmlns:a16="http://schemas.microsoft.com/office/drawing/2014/main" id="{6FA8D5F4-67FC-C147-A150-914CFF3DA8B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1352794" y="1808041"/>
            <a:ext cx="1511206" cy="2253395"/>
          </a:xfrm>
          <a:prstGeom prst="rect">
            <a:avLst/>
          </a:prstGeom>
        </p:spPr>
      </p:pic>
      <p:sp>
        <p:nvSpPr>
          <p:cNvPr id="13" name="Freeform 290">
            <a:extLst>
              <a:ext uri="{FF2B5EF4-FFF2-40B4-BE49-F238E27FC236}">
                <a16:creationId xmlns:a16="http://schemas.microsoft.com/office/drawing/2014/main" id="{BD01B792-58ED-4AA8-AB51-F519880A489C}"/>
              </a:ext>
            </a:extLst>
          </p:cNvPr>
          <p:cNvSpPr/>
          <p:nvPr/>
        </p:nvSpPr>
        <p:spPr>
          <a:xfrm>
            <a:off x="106725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6" name="Title 5">
            <a:extLst>
              <a:ext uri="{FF2B5EF4-FFF2-40B4-BE49-F238E27FC236}">
                <a16:creationId xmlns:a16="http://schemas.microsoft.com/office/drawing/2014/main" id="{F983A302-8886-B443-9656-206739C206EF}"/>
              </a:ext>
            </a:extLst>
          </p:cNvPr>
          <p:cNvSpPr>
            <a:spLocks noGrp="1"/>
          </p:cNvSpPr>
          <p:nvPr>
            <p:ph type="title"/>
          </p:nvPr>
        </p:nvSpPr>
        <p:spPr/>
        <p:txBody>
          <a:bodyPr/>
          <a:lstStyle/>
          <a:p>
            <a:r>
              <a:rPr lang="en-US" noProof="1"/>
              <a:t>Lorem Ipsum Dolor Sit Amet</a:t>
            </a:r>
          </a:p>
        </p:txBody>
      </p:sp>
      <p:sp>
        <p:nvSpPr>
          <p:cNvPr id="7" name="Text Placeholder 6">
            <a:extLst>
              <a:ext uri="{FF2B5EF4-FFF2-40B4-BE49-F238E27FC236}">
                <a16:creationId xmlns:a16="http://schemas.microsoft.com/office/drawing/2014/main" id="{65CB72D7-BF12-3D48-94A2-6D285FD66960}"/>
              </a:ext>
            </a:extLst>
          </p:cNvPr>
          <p:cNvSpPr>
            <a:spLocks noGrp="1"/>
          </p:cNvSpPr>
          <p:nvPr>
            <p:ph type="body" idx="1"/>
          </p:nvPr>
        </p:nvSpPr>
        <p:spPr/>
        <p:txBody>
          <a:bodyPr/>
          <a:lstStyle/>
          <a:p>
            <a:r>
              <a:rPr lang="en-US" noProof="1"/>
              <a:t>Lorem Ipsum</a:t>
            </a:r>
          </a:p>
        </p:txBody>
      </p:sp>
      <p:sp>
        <p:nvSpPr>
          <p:cNvPr id="24" name="Rectangle 23">
            <a:extLst>
              <a:ext uri="{FF2B5EF4-FFF2-40B4-BE49-F238E27FC236}">
                <a16:creationId xmlns:a16="http://schemas.microsoft.com/office/drawing/2014/main" id="{BE7DB755-1052-8F4C-A234-8BB927B533D9}"/>
              </a:ext>
            </a:extLst>
          </p:cNvPr>
          <p:cNvSpPr/>
          <p:nvPr/>
        </p:nvSpPr>
        <p:spPr>
          <a:xfrm>
            <a:off x="3419101" y="3793926"/>
            <a:ext cx="918194" cy="163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Tree>
    <p:extLst>
      <p:ext uri="{BB962C8B-B14F-4D97-AF65-F5344CB8AC3E}">
        <p14:creationId xmlns:p14="http://schemas.microsoft.com/office/powerpoint/2010/main" val="5712543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E09BA9A-F588-4C9B-82CA-9FA318056169}"/>
              </a:ext>
            </a:extLst>
          </p:cNvPr>
          <p:cNvSpPr>
            <a:spLocks noGrp="1"/>
          </p:cNvSpPr>
          <p:nvPr>
            <p:ph type="pic" sz="quarter" idx="18"/>
          </p:nvPr>
        </p:nvSpPr>
        <p:spPr/>
      </p:sp>
      <p:sp>
        <p:nvSpPr>
          <p:cNvPr id="6" name="Content Placeholder 5">
            <a:extLst>
              <a:ext uri="{FF2B5EF4-FFF2-40B4-BE49-F238E27FC236}">
                <a16:creationId xmlns:a16="http://schemas.microsoft.com/office/drawing/2014/main" id="{79D4325F-067D-ED4A-9F9A-81DBD1DA7746}"/>
              </a:ext>
            </a:extLst>
          </p:cNvPr>
          <p:cNvSpPr>
            <a:spLocks noGrp="1"/>
          </p:cNvSpPr>
          <p:nvPr>
            <p:ph sz="half" idx="16"/>
          </p:nvPr>
        </p:nvSpPr>
        <p:spPr/>
        <p:txBody>
          <a:bodyPr>
            <a:normAutofit fontScale="92500"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7" name="Content Placeholder 6">
            <a:extLst>
              <a:ext uri="{FF2B5EF4-FFF2-40B4-BE49-F238E27FC236}">
                <a16:creationId xmlns:a16="http://schemas.microsoft.com/office/drawing/2014/main" id="{8B359202-94CD-5743-9911-34C46A584AD1}"/>
              </a:ext>
            </a:extLst>
          </p:cNvPr>
          <p:cNvSpPr>
            <a:spLocks noGrp="1"/>
          </p:cNvSpPr>
          <p:nvPr>
            <p:ph sz="half" idx="21"/>
          </p:nvPr>
        </p:nvSpPr>
        <p:spPr/>
        <p:txBody>
          <a:bodyPr>
            <a:normAutofit fontScale="92500"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38E2FB92-411B-4E70-9823-BABAB3DBD26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5" name="Picture Placeholder 4">
            <a:extLst>
              <a:ext uri="{FF2B5EF4-FFF2-40B4-BE49-F238E27FC236}">
                <a16:creationId xmlns:a16="http://schemas.microsoft.com/office/drawing/2014/main" id="{4628E20F-8D98-42C4-ABAC-81B82E95749B}"/>
              </a:ext>
            </a:extLst>
          </p:cNvPr>
          <p:cNvSpPr>
            <a:spLocks noGrp="1"/>
          </p:cNvSpPr>
          <p:nvPr>
            <p:ph type="pic" sz="quarter" idx="15"/>
          </p:nvPr>
        </p:nvSpPr>
        <p:spPr/>
      </p:sp>
      <p:sp>
        <p:nvSpPr>
          <p:cNvPr id="10" name="Picture Placeholder 9">
            <a:extLst>
              <a:ext uri="{FF2B5EF4-FFF2-40B4-BE49-F238E27FC236}">
                <a16:creationId xmlns:a16="http://schemas.microsoft.com/office/drawing/2014/main" id="{B9DEC10F-8668-4A68-948F-21F178EDEE88}"/>
              </a:ext>
            </a:extLst>
          </p:cNvPr>
          <p:cNvSpPr>
            <a:spLocks noGrp="1"/>
          </p:cNvSpPr>
          <p:nvPr>
            <p:ph type="pic" sz="quarter" idx="20"/>
          </p:nvPr>
        </p:nvSpPr>
        <p:spPr/>
      </p:sp>
      <p:sp>
        <p:nvSpPr>
          <p:cNvPr id="13" name="Picture Placeholder 12">
            <a:extLst>
              <a:ext uri="{FF2B5EF4-FFF2-40B4-BE49-F238E27FC236}">
                <a16:creationId xmlns:a16="http://schemas.microsoft.com/office/drawing/2014/main" id="{EC3430A2-5F81-4AA5-AC4E-104089167C85}"/>
              </a:ext>
            </a:extLst>
          </p:cNvPr>
          <p:cNvSpPr>
            <a:spLocks noGrp="1"/>
          </p:cNvSpPr>
          <p:nvPr>
            <p:ph type="pic" sz="quarter" idx="19"/>
          </p:nvPr>
        </p:nvSpPr>
        <p:spPr/>
      </p:sp>
    </p:spTree>
    <p:extLst>
      <p:ext uri="{BB962C8B-B14F-4D97-AF65-F5344CB8AC3E}">
        <p14:creationId xmlns:p14="http://schemas.microsoft.com/office/powerpoint/2010/main" val="38614721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008341-207D-A64D-9030-81E0D51C5846}"/>
              </a:ext>
            </a:extLst>
          </p:cNvPr>
          <p:cNvSpPr>
            <a:spLocks noGrp="1"/>
          </p:cNvSpPr>
          <p:nvPr>
            <p:ph type="title"/>
          </p:nvPr>
        </p:nvSpPr>
        <p:spPr>
          <a:xfrm>
            <a:off x="473528" y="485293"/>
            <a:ext cx="3831771" cy="1089529"/>
          </a:xfrm>
        </p:spPr>
        <p:txBody>
          <a:bodyPr/>
          <a:lstStyle/>
          <a:p>
            <a:r>
              <a:rPr lang="en-US" noProof="1"/>
              <a:t>Lorem Ipsum Dolor Sit Amet</a:t>
            </a:r>
          </a:p>
        </p:txBody>
      </p:sp>
      <p:sp>
        <p:nvSpPr>
          <p:cNvPr id="7" name="Text Placeholder 6">
            <a:extLst>
              <a:ext uri="{FF2B5EF4-FFF2-40B4-BE49-F238E27FC236}">
                <a16:creationId xmlns:a16="http://schemas.microsoft.com/office/drawing/2014/main" id="{C9EF1666-9882-3E4C-BD9B-27816BDE8046}"/>
              </a:ext>
            </a:extLst>
          </p:cNvPr>
          <p:cNvSpPr>
            <a:spLocks noGrp="1"/>
          </p:cNvSpPr>
          <p:nvPr>
            <p:ph type="body" sz="quarter" idx="13"/>
          </p:nvPr>
        </p:nvSpPr>
        <p:spPr/>
        <p:txBody>
          <a:bodyPr/>
          <a:lstStyle/>
          <a:p>
            <a:r>
              <a:rPr lang="en-US" noProof="1"/>
              <a:t>Lorem Ipsum</a:t>
            </a:r>
          </a:p>
        </p:txBody>
      </p:sp>
      <p:sp>
        <p:nvSpPr>
          <p:cNvPr id="8" name="Content Placeholder 7">
            <a:extLst>
              <a:ext uri="{FF2B5EF4-FFF2-40B4-BE49-F238E27FC236}">
                <a16:creationId xmlns:a16="http://schemas.microsoft.com/office/drawing/2014/main" id="{9BBA82BF-9EDE-4A4C-8AB1-B4E3CDCC556C}"/>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Date Placeholder 17">
            <a:extLst>
              <a:ext uri="{FF2B5EF4-FFF2-40B4-BE49-F238E27FC236}">
                <a16:creationId xmlns:a16="http://schemas.microsoft.com/office/drawing/2014/main" id="{EAD88F82-BA6D-4C44-ADA8-B540CA471B9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20A8463B-7A31-4089-955B-59154BA54964}"/>
              </a:ext>
            </a:extLst>
          </p:cNvPr>
          <p:cNvSpPr>
            <a:spLocks noGrp="1"/>
          </p:cNvSpPr>
          <p:nvPr>
            <p:ph type="pic" sz="quarter" idx="20"/>
          </p:nvPr>
        </p:nvSpPr>
        <p:spPr/>
      </p:sp>
      <p:sp>
        <p:nvSpPr>
          <p:cNvPr id="5" name="Picture Placeholder 4">
            <a:extLst>
              <a:ext uri="{FF2B5EF4-FFF2-40B4-BE49-F238E27FC236}">
                <a16:creationId xmlns:a16="http://schemas.microsoft.com/office/drawing/2014/main" id="{561027DD-4E1C-431A-BDE3-DF6982EBFAD3}"/>
              </a:ext>
            </a:extLst>
          </p:cNvPr>
          <p:cNvSpPr>
            <a:spLocks noGrp="1"/>
          </p:cNvSpPr>
          <p:nvPr>
            <p:ph type="pic" sz="quarter" idx="22"/>
          </p:nvPr>
        </p:nvSpPr>
        <p:spPr/>
      </p:sp>
      <p:sp>
        <p:nvSpPr>
          <p:cNvPr id="11" name="Picture Placeholder 10">
            <a:extLst>
              <a:ext uri="{FF2B5EF4-FFF2-40B4-BE49-F238E27FC236}">
                <a16:creationId xmlns:a16="http://schemas.microsoft.com/office/drawing/2014/main" id="{0753C9B5-EA4C-4DDB-8178-889C0041F4A5}"/>
              </a:ext>
            </a:extLst>
          </p:cNvPr>
          <p:cNvSpPr>
            <a:spLocks noGrp="1"/>
          </p:cNvSpPr>
          <p:nvPr>
            <p:ph type="pic" sz="quarter" idx="21"/>
          </p:nvPr>
        </p:nvSpPr>
        <p:spPr/>
      </p:sp>
      <p:sp>
        <p:nvSpPr>
          <p:cNvPr id="13" name="Picture Placeholder 12">
            <a:extLst>
              <a:ext uri="{FF2B5EF4-FFF2-40B4-BE49-F238E27FC236}">
                <a16:creationId xmlns:a16="http://schemas.microsoft.com/office/drawing/2014/main" id="{192AB334-9BB2-4AD5-B2D6-A840A609F240}"/>
              </a:ext>
            </a:extLst>
          </p:cNvPr>
          <p:cNvSpPr>
            <a:spLocks noGrp="1"/>
          </p:cNvSpPr>
          <p:nvPr>
            <p:ph type="pic" sz="quarter" idx="19"/>
          </p:nvPr>
        </p:nvSpPr>
        <p:spPr/>
      </p:sp>
    </p:spTree>
    <p:extLst>
      <p:ext uri="{BB962C8B-B14F-4D97-AF65-F5344CB8AC3E}">
        <p14:creationId xmlns:p14="http://schemas.microsoft.com/office/powerpoint/2010/main" val="28859486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178C95-63EC-3940-88B1-F005E19C8996}"/>
              </a:ext>
            </a:extLst>
          </p:cNvPr>
          <p:cNvSpPr>
            <a:spLocks noGrp="1"/>
          </p:cNvSpPr>
          <p:nvPr>
            <p:ph type="title"/>
          </p:nvPr>
        </p:nvSpPr>
        <p:spPr>
          <a:xfrm>
            <a:off x="473528" y="485293"/>
            <a:ext cx="3831771" cy="1089529"/>
          </a:xfrm>
        </p:spPr>
        <p:txBody>
          <a:bodyPr/>
          <a:lstStyle/>
          <a:p>
            <a:r>
              <a:rPr lang="en-US" noProof="1"/>
              <a:t>Lorem Ipsum Dolor Sit Amet</a:t>
            </a:r>
          </a:p>
        </p:txBody>
      </p:sp>
      <p:sp>
        <p:nvSpPr>
          <p:cNvPr id="7" name="Text Placeholder 6">
            <a:extLst>
              <a:ext uri="{FF2B5EF4-FFF2-40B4-BE49-F238E27FC236}">
                <a16:creationId xmlns:a16="http://schemas.microsoft.com/office/drawing/2014/main" id="{E2A0A070-E3EB-5C43-868E-17407E9A8D61}"/>
              </a:ext>
            </a:extLst>
          </p:cNvPr>
          <p:cNvSpPr>
            <a:spLocks noGrp="1"/>
          </p:cNvSpPr>
          <p:nvPr>
            <p:ph type="body" sz="quarter" idx="13"/>
          </p:nvPr>
        </p:nvSpPr>
        <p:spPr/>
        <p:txBody>
          <a:bodyPr/>
          <a:lstStyle/>
          <a:p>
            <a:r>
              <a:rPr lang="en-US" noProof="1"/>
              <a:t>Lorem Ipsum</a:t>
            </a:r>
          </a:p>
        </p:txBody>
      </p:sp>
      <p:sp>
        <p:nvSpPr>
          <p:cNvPr id="8" name="Content Placeholder 7">
            <a:extLst>
              <a:ext uri="{FF2B5EF4-FFF2-40B4-BE49-F238E27FC236}">
                <a16:creationId xmlns:a16="http://schemas.microsoft.com/office/drawing/2014/main" id="{9428D9DF-90B6-EF4E-B960-61E39AF9D81D}"/>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Date Placeholder 17">
            <a:extLst>
              <a:ext uri="{FF2B5EF4-FFF2-40B4-BE49-F238E27FC236}">
                <a16:creationId xmlns:a16="http://schemas.microsoft.com/office/drawing/2014/main" id="{3387AE8E-82D1-40EB-A9CC-307DBC39CC6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54971ED0-D819-47C4-AB08-8130F002F600}"/>
              </a:ext>
            </a:extLst>
          </p:cNvPr>
          <p:cNvSpPr>
            <a:spLocks noGrp="1"/>
          </p:cNvSpPr>
          <p:nvPr>
            <p:ph type="pic" sz="quarter" idx="20"/>
          </p:nvPr>
        </p:nvSpPr>
        <p:spPr/>
      </p:sp>
      <p:sp>
        <p:nvSpPr>
          <p:cNvPr id="5" name="Picture Placeholder 4">
            <a:extLst>
              <a:ext uri="{FF2B5EF4-FFF2-40B4-BE49-F238E27FC236}">
                <a16:creationId xmlns:a16="http://schemas.microsoft.com/office/drawing/2014/main" id="{BF67C2F2-0E00-491F-9962-5A1D2B8C723F}"/>
              </a:ext>
            </a:extLst>
          </p:cNvPr>
          <p:cNvSpPr>
            <a:spLocks noGrp="1"/>
          </p:cNvSpPr>
          <p:nvPr>
            <p:ph type="pic" sz="quarter" idx="22"/>
          </p:nvPr>
        </p:nvSpPr>
        <p:spPr/>
      </p:sp>
      <p:sp>
        <p:nvSpPr>
          <p:cNvPr id="11" name="Picture Placeholder 10">
            <a:extLst>
              <a:ext uri="{FF2B5EF4-FFF2-40B4-BE49-F238E27FC236}">
                <a16:creationId xmlns:a16="http://schemas.microsoft.com/office/drawing/2014/main" id="{5648B234-BB81-4E03-8483-357405156853}"/>
              </a:ext>
            </a:extLst>
          </p:cNvPr>
          <p:cNvSpPr>
            <a:spLocks noGrp="1"/>
          </p:cNvSpPr>
          <p:nvPr>
            <p:ph type="pic" sz="quarter" idx="21"/>
          </p:nvPr>
        </p:nvSpPr>
        <p:spPr/>
      </p:sp>
      <p:sp>
        <p:nvSpPr>
          <p:cNvPr id="13" name="Picture Placeholder 12">
            <a:extLst>
              <a:ext uri="{FF2B5EF4-FFF2-40B4-BE49-F238E27FC236}">
                <a16:creationId xmlns:a16="http://schemas.microsoft.com/office/drawing/2014/main" id="{04E6B4A6-5251-43AF-BCA7-D7711DE671C7}"/>
              </a:ext>
            </a:extLst>
          </p:cNvPr>
          <p:cNvSpPr>
            <a:spLocks noGrp="1"/>
          </p:cNvSpPr>
          <p:nvPr>
            <p:ph type="pic" sz="quarter" idx="19"/>
          </p:nvPr>
        </p:nvSpPr>
        <p:spPr/>
      </p:sp>
    </p:spTree>
    <p:extLst>
      <p:ext uri="{BB962C8B-B14F-4D97-AF65-F5344CB8AC3E}">
        <p14:creationId xmlns:p14="http://schemas.microsoft.com/office/powerpoint/2010/main" val="20005514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BE3D6F8-9229-4B4C-9877-7EF12D5B2D86}"/>
              </a:ext>
            </a:extLst>
          </p:cNvPr>
          <p:cNvSpPr>
            <a:spLocks noGrp="1"/>
          </p:cNvSpPr>
          <p:nvPr>
            <p:ph type="pic" sz="quarter" idx="22"/>
          </p:nvPr>
        </p:nvSpPr>
        <p:spPr/>
      </p:sp>
      <p:sp>
        <p:nvSpPr>
          <p:cNvPr id="6" name="Title 5">
            <a:extLst>
              <a:ext uri="{FF2B5EF4-FFF2-40B4-BE49-F238E27FC236}">
                <a16:creationId xmlns:a16="http://schemas.microsoft.com/office/drawing/2014/main" id="{7F53B103-ED06-AE4F-AFDA-FE138B9BF14E}"/>
              </a:ext>
            </a:extLst>
          </p:cNvPr>
          <p:cNvSpPr>
            <a:spLocks noGrp="1"/>
          </p:cNvSpPr>
          <p:nvPr>
            <p:ph type="title"/>
          </p:nvPr>
        </p:nvSpPr>
        <p:spPr>
          <a:xfrm>
            <a:off x="4180114" y="485293"/>
            <a:ext cx="3831771" cy="1089529"/>
          </a:xfrm>
        </p:spPr>
        <p:txBody>
          <a:bodyPr/>
          <a:lstStyle/>
          <a:p>
            <a:r>
              <a:rPr lang="en-US" noProof="1"/>
              <a:t>Lorem Ipsum Dolor Sit Amet</a:t>
            </a:r>
          </a:p>
        </p:txBody>
      </p:sp>
      <p:sp>
        <p:nvSpPr>
          <p:cNvPr id="7" name="Text Placeholder 6">
            <a:extLst>
              <a:ext uri="{FF2B5EF4-FFF2-40B4-BE49-F238E27FC236}">
                <a16:creationId xmlns:a16="http://schemas.microsoft.com/office/drawing/2014/main" id="{ADF9C01F-FD33-C242-A299-626E7135C98D}"/>
              </a:ext>
            </a:extLst>
          </p:cNvPr>
          <p:cNvSpPr>
            <a:spLocks noGrp="1"/>
          </p:cNvSpPr>
          <p:nvPr>
            <p:ph type="body" sz="quarter" idx="13"/>
          </p:nvPr>
        </p:nvSpPr>
        <p:spPr/>
        <p:txBody>
          <a:bodyPr/>
          <a:lstStyle/>
          <a:p>
            <a:r>
              <a:rPr lang="en-US" noProof="1"/>
              <a:t>Lorem Ipsum</a:t>
            </a:r>
          </a:p>
        </p:txBody>
      </p:sp>
      <p:sp>
        <p:nvSpPr>
          <p:cNvPr id="8" name="Content Placeholder 7">
            <a:extLst>
              <a:ext uri="{FF2B5EF4-FFF2-40B4-BE49-F238E27FC236}">
                <a16:creationId xmlns:a16="http://schemas.microsoft.com/office/drawing/2014/main" id="{274AF56C-B18C-DA4E-808F-0E8D49A2AB9D}"/>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10C51DDB-C6A6-45C7-8C50-46567CD48B6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0C956956-44AD-468E-AD3D-70FD9EBD8115}"/>
              </a:ext>
            </a:extLst>
          </p:cNvPr>
          <p:cNvSpPr>
            <a:spLocks noGrp="1"/>
          </p:cNvSpPr>
          <p:nvPr>
            <p:ph type="pic" sz="quarter" idx="23"/>
          </p:nvPr>
        </p:nvSpPr>
        <p:spPr/>
      </p:sp>
      <p:sp>
        <p:nvSpPr>
          <p:cNvPr id="12" name="Picture Placeholder 11">
            <a:extLst>
              <a:ext uri="{FF2B5EF4-FFF2-40B4-BE49-F238E27FC236}">
                <a16:creationId xmlns:a16="http://schemas.microsoft.com/office/drawing/2014/main" id="{0A6A58F7-BD2C-4587-A412-26EF17AEDC3B}"/>
              </a:ext>
            </a:extLst>
          </p:cNvPr>
          <p:cNvSpPr>
            <a:spLocks noGrp="1"/>
          </p:cNvSpPr>
          <p:nvPr>
            <p:ph type="pic" sz="quarter" idx="25"/>
          </p:nvPr>
        </p:nvSpPr>
        <p:spPr/>
      </p:sp>
      <p:sp>
        <p:nvSpPr>
          <p:cNvPr id="16" name="Picture Placeholder 15">
            <a:extLst>
              <a:ext uri="{FF2B5EF4-FFF2-40B4-BE49-F238E27FC236}">
                <a16:creationId xmlns:a16="http://schemas.microsoft.com/office/drawing/2014/main" id="{2737753D-F1DE-45CD-968E-C85688576D0F}"/>
              </a:ext>
            </a:extLst>
          </p:cNvPr>
          <p:cNvSpPr>
            <a:spLocks noGrp="1"/>
          </p:cNvSpPr>
          <p:nvPr>
            <p:ph type="pic" sz="quarter" idx="24"/>
          </p:nvPr>
        </p:nvSpPr>
        <p:spPr/>
      </p:sp>
    </p:spTree>
    <p:extLst>
      <p:ext uri="{BB962C8B-B14F-4D97-AF65-F5344CB8AC3E}">
        <p14:creationId xmlns:p14="http://schemas.microsoft.com/office/powerpoint/2010/main" val="7750273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15607C2-6A6C-4B2C-85D9-E30D7E4C621B}"/>
              </a:ext>
            </a:extLst>
          </p:cNvPr>
          <p:cNvSpPr>
            <a:spLocks noGrp="1"/>
          </p:cNvSpPr>
          <p:nvPr>
            <p:ph type="pic" sz="quarter" idx="22"/>
          </p:nvPr>
        </p:nvSpPr>
        <p:spPr/>
      </p:sp>
      <p:sp>
        <p:nvSpPr>
          <p:cNvPr id="6" name="Title 5">
            <a:extLst>
              <a:ext uri="{FF2B5EF4-FFF2-40B4-BE49-F238E27FC236}">
                <a16:creationId xmlns:a16="http://schemas.microsoft.com/office/drawing/2014/main" id="{654492F5-8E6A-7943-9FB4-36F588BF00EC}"/>
              </a:ext>
            </a:extLst>
          </p:cNvPr>
          <p:cNvSpPr>
            <a:spLocks noGrp="1"/>
          </p:cNvSpPr>
          <p:nvPr>
            <p:ph type="title"/>
          </p:nvPr>
        </p:nvSpPr>
        <p:spPr>
          <a:xfrm>
            <a:off x="4180114" y="485293"/>
            <a:ext cx="3831771" cy="1089529"/>
          </a:xfrm>
        </p:spPr>
        <p:txBody>
          <a:bodyPr/>
          <a:lstStyle/>
          <a:p>
            <a:r>
              <a:rPr lang="en-US" noProof="1"/>
              <a:t>Lorem Ipsum Dolor Sit Amet</a:t>
            </a:r>
          </a:p>
        </p:txBody>
      </p:sp>
      <p:sp>
        <p:nvSpPr>
          <p:cNvPr id="7" name="Text Placeholder 6">
            <a:extLst>
              <a:ext uri="{FF2B5EF4-FFF2-40B4-BE49-F238E27FC236}">
                <a16:creationId xmlns:a16="http://schemas.microsoft.com/office/drawing/2014/main" id="{56247921-BFA2-E349-A92A-8A8FEB80381D}"/>
              </a:ext>
            </a:extLst>
          </p:cNvPr>
          <p:cNvSpPr>
            <a:spLocks noGrp="1"/>
          </p:cNvSpPr>
          <p:nvPr>
            <p:ph type="body" sz="quarter" idx="13"/>
          </p:nvPr>
        </p:nvSpPr>
        <p:spPr/>
        <p:txBody>
          <a:bodyPr/>
          <a:lstStyle/>
          <a:p>
            <a:r>
              <a:rPr lang="en-US" noProof="1"/>
              <a:t>Lorem Ipsum</a:t>
            </a:r>
          </a:p>
        </p:txBody>
      </p:sp>
      <p:sp>
        <p:nvSpPr>
          <p:cNvPr id="8" name="Content Placeholder 7">
            <a:extLst>
              <a:ext uri="{FF2B5EF4-FFF2-40B4-BE49-F238E27FC236}">
                <a16:creationId xmlns:a16="http://schemas.microsoft.com/office/drawing/2014/main" id="{71B71ABC-45DE-A143-BFE7-4598DB01C8A9}"/>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59AEF082-D70F-465C-93E3-8A6B2B0E19F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24FB32DD-2884-41F2-918C-9B6082F08E54}"/>
              </a:ext>
            </a:extLst>
          </p:cNvPr>
          <p:cNvSpPr>
            <a:spLocks noGrp="1"/>
          </p:cNvSpPr>
          <p:nvPr>
            <p:ph type="pic" sz="quarter" idx="23"/>
          </p:nvPr>
        </p:nvSpPr>
        <p:spPr/>
      </p:sp>
      <p:sp>
        <p:nvSpPr>
          <p:cNvPr id="12" name="Picture Placeholder 11">
            <a:extLst>
              <a:ext uri="{FF2B5EF4-FFF2-40B4-BE49-F238E27FC236}">
                <a16:creationId xmlns:a16="http://schemas.microsoft.com/office/drawing/2014/main" id="{2EE121BD-CA53-4A3A-88A9-79FCAC4A4EDE}"/>
              </a:ext>
            </a:extLst>
          </p:cNvPr>
          <p:cNvSpPr>
            <a:spLocks noGrp="1"/>
          </p:cNvSpPr>
          <p:nvPr>
            <p:ph type="pic" sz="quarter" idx="25"/>
          </p:nvPr>
        </p:nvSpPr>
        <p:spPr/>
      </p:sp>
      <p:sp>
        <p:nvSpPr>
          <p:cNvPr id="16" name="Picture Placeholder 15">
            <a:extLst>
              <a:ext uri="{FF2B5EF4-FFF2-40B4-BE49-F238E27FC236}">
                <a16:creationId xmlns:a16="http://schemas.microsoft.com/office/drawing/2014/main" id="{AF9C5054-A347-48F9-972F-D887DD64CD89}"/>
              </a:ext>
            </a:extLst>
          </p:cNvPr>
          <p:cNvSpPr>
            <a:spLocks noGrp="1"/>
          </p:cNvSpPr>
          <p:nvPr>
            <p:ph type="pic" sz="quarter" idx="24"/>
          </p:nvPr>
        </p:nvSpPr>
        <p:spPr/>
      </p:sp>
    </p:spTree>
    <p:extLst>
      <p:ext uri="{BB962C8B-B14F-4D97-AF65-F5344CB8AC3E}">
        <p14:creationId xmlns:p14="http://schemas.microsoft.com/office/powerpoint/2010/main" val="24631720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CD1F181-9166-4FA7-9805-799A8C52A3C4}"/>
              </a:ext>
            </a:extLst>
          </p:cNvPr>
          <p:cNvSpPr>
            <a:spLocks noGrp="1"/>
          </p:cNvSpPr>
          <p:nvPr>
            <p:ph type="pic" sz="quarter" idx="29"/>
          </p:nvPr>
        </p:nvSpPr>
        <p:spPr/>
      </p:sp>
      <p:sp>
        <p:nvSpPr>
          <p:cNvPr id="7" name="Content Placeholder 6">
            <a:extLst>
              <a:ext uri="{FF2B5EF4-FFF2-40B4-BE49-F238E27FC236}">
                <a16:creationId xmlns:a16="http://schemas.microsoft.com/office/drawing/2014/main" id="{F7602794-DECD-6248-97B0-E7CE929A1755}"/>
              </a:ext>
            </a:extLst>
          </p:cNvPr>
          <p:cNvSpPr>
            <a:spLocks noGrp="1"/>
          </p:cNvSpPr>
          <p:nvPr>
            <p:ph sz="half" idx="19"/>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8" name="Date Placeholder 17">
            <a:extLst>
              <a:ext uri="{FF2B5EF4-FFF2-40B4-BE49-F238E27FC236}">
                <a16:creationId xmlns:a16="http://schemas.microsoft.com/office/drawing/2014/main" id="{5D271764-2A46-4358-98CC-67369CFE29C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C43633FC-E896-4D88-AD3F-3B1304246C18}"/>
              </a:ext>
            </a:extLst>
          </p:cNvPr>
          <p:cNvSpPr>
            <a:spLocks noGrp="1"/>
          </p:cNvSpPr>
          <p:nvPr>
            <p:ph type="pic" sz="quarter" idx="26"/>
          </p:nvPr>
        </p:nvSpPr>
        <p:spPr/>
      </p:sp>
      <p:sp>
        <p:nvSpPr>
          <p:cNvPr id="5" name="Picture Placeholder 4">
            <a:extLst>
              <a:ext uri="{FF2B5EF4-FFF2-40B4-BE49-F238E27FC236}">
                <a16:creationId xmlns:a16="http://schemas.microsoft.com/office/drawing/2014/main" id="{53AE0D67-8743-4EA3-83F5-C3B67C23FF70}"/>
              </a:ext>
            </a:extLst>
          </p:cNvPr>
          <p:cNvSpPr>
            <a:spLocks noGrp="1"/>
          </p:cNvSpPr>
          <p:nvPr>
            <p:ph type="pic" sz="quarter" idx="28"/>
          </p:nvPr>
        </p:nvSpPr>
        <p:spPr/>
      </p:sp>
      <p:sp>
        <p:nvSpPr>
          <p:cNvPr id="9" name="Picture Placeholder 8">
            <a:extLst>
              <a:ext uri="{FF2B5EF4-FFF2-40B4-BE49-F238E27FC236}">
                <a16:creationId xmlns:a16="http://schemas.microsoft.com/office/drawing/2014/main" id="{ED334163-924B-4C5E-B45C-493C1497F941}"/>
              </a:ext>
            </a:extLst>
          </p:cNvPr>
          <p:cNvSpPr>
            <a:spLocks noGrp="1"/>
          </p:cNvSpPr>
          <p:nvPr>
            <p:ph type="pic" sz="quarter" idx="27"/>
          </p:nvPr>
        </p:nvSpPr>
        <p:spPr/>
      </p:sp>
      <p:sp>
        <p:nvSpPr>
          <p:cNvPr id="11" name="Picture Placeholder 10">
            <a:extLst>
              <a:ext uri="{FF2B5EF4-FFF2-40B4-BE49-F238E27FC236}">
                <a16:creationId xmlns:a16="http://schemas.microsoft.com/office/drawing/2014/main" id="{E17D1A01-46EC-451B-ADAF-9DC9C76073B5}"/>
              </a:ext>
            </a:extLst>
          </p:cNvPr>
          <p:cNvSpPr>
            <a:spLocks noGrp="1"/>
          </p:cNvSpPr>
          <p:nvPr>
            <p:ph type="pic" sz="quarter" idx="30"/>
          </p:nvPr>
        </p:nvSpPr>
        <p:spPr/>
      </p:sp>
    </p:spTree>
    <p:extLst>
      <p:ext uri="{BB962C8B-B14F-4D97-AF65-F5344CB8AC3E}">
        <p14:creationId xmlns:p14="http://schemas.microsoft.com/office/powerpoint/2010/main" val="37943965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C6F31F1-1902-45F5-B0D5-2FEE493DB528}"/>
              </a:ext>
            </a:extLst>
          </p:cNvPr>
          <p:cNvSpPr>
            <a:spLocks noGrp="1"/>
          </p:cNvSpPr>
          <p:nvPr>
            <p:ph type="pic" sz="quarter" idx="29"/>
          </p:nvPr>
        </p:nvSpPr>
        <p:spPr/>
      </p:sp>
      <p:sp>
        <p:nvSpPr>
          <p:cNvPr id="7" name="Content Placeholder 6">
            <a:extLst>
              <a:ext uri="{FF2B5EF4-FFF2-40B4-BE49-F238E27FC236}">
                <a16:creationId xmlns:a16="http://schemas.microsoft.com/office/drawing/2014/main" id="{CBA333D7-2FC4-B040-9864-6DF473907CAC}"/>
              </a:ext>
            </a:extLst>
          </p:cNvPr>
          <p:cNvSpPr>
            <a:spLocks noGrp="1"/>
          </p:cNvSpPr>
          <p:nvPr>
            <p:ph sz="half" idx="19"/>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8" name="Date Placeholder 17">
            <a:extLst>
              <a:ext uri="{FF2B5EF4-FFF2-40B4-BE49-F238E27FC236}">
                <a16:creationId xmlns:a16="http://schemas.microsoft.com/office/drawing/2014/main" id="{1F9C816C-3A7F-43D9-B9B5-0E4F7D7A2D3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6DB3FBC6-E723-4082-86E6-2925542FFE04}"/>
              </a:ext>
            </a:extLst>
          </p:cNvPr>
          <p:cNvSpPr>
            <a:spLocks noGrp="1"/>
          </p:cNvSpPr>
          <p:nvPr>
            <p:ph type="pic" sz="quarter" idx="26"/>
          </p:nvPr>
        </p:nvSpPr>
        <p:spPr/>
      </p:sp>
      <p:sp>
        <p:nvSpPr>
          <p:cNvPr id="5" name="Picture Placeholder 4">
            <a:extLst>
              <a:ext uri="{FF2B5EF4-FFF2-40B4-BE49-F238E27FC236}">
                <a16:creationId xmlns:a16="http://schemas.microsoft.com/office/drawing/2014/main" id="{29000789-33B9-4BC4-B3B2-1BD9F12223D3}"/>
              </a:ext>
            </a:extLst>
          </p:cNvPr>
          <p:cNvSpPr>
            <a:spLocks noGrp="1"/>
          </p:cNvSpPr>
          <p:nvPr>
            <p:ph type="pic" sz="quarter" idx="28"/>
          </p:nvPr>
        </p:nvSpPr>
        <p:spPr/>
      </p:sp>
      <p:sp>
        <p:nvSpPr>
          <p:cNvPr id="9" name="Picture Placeholder 8">
            <a:extLst>
              <a:ext uri="{FF2B5EF4-FFF2-40B4-BE49-F238E27FC236}">
                <a16:creationId xmlns:a16="http://schemas.microsoft.com/office/drawing/2014/main" id="{7E0DB27E-10F5-4978-BBB6-06AA09F03314}"/>
              </a:ext>
            </a:extLst>
          </p:cNvPr>
          <p:cNvSpPr>
            <a:spLocks noGrp="1"/>
          </p:cNvSpPr>
          <p:nvPr>
            <p:ph type="pic" sz="quarter" idx="27"/>
          </p:nvPr>
        </p:nvSpPr>
        <p:spPr/>
      </p:sp>
      <p:sp>
        <p:nvSpPr>
          <p:cNvPr id="11" name="Picture Placeholder 10">
            <a:extLst>
              <a:ext uri="{FF2B5EF4-FFF2-40B4-BE49-F238E27FC236}">
                <a16:creationId xmlns:a16="http://schemas.microsoft.com/office/drawing/2014/main" id="{AF798943-D462-488E-80AE-5BB7B87DC4C2}"/>
              </a:ext>
            </a:extLst>
          </p:cNvPr>
          <p:cNvSpPr>
            <a:spLocks noGrp="1"/>
          </p:cNvSpPr>
          <p:nvPr>
            <p:ph type="pic" sz="quarter" idx="30"/>
          </p:nvPr>
        </p:nvSpPr>
        <p:spPr/>
      </p:sp>
    </p:spTree>
    <p:extLst>
      <p:ext uri="{BB962C8B-B14F-4D97-AF65-F5344CB8AC3E}">
        <p14:creationId xmlns:p14="http://schemas.microsoft.com/office/powerpoint/2010/main" val="36091096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BE0B9055-F279-4D76-81CC-F4CD39DEB4EB}"/>
              </a:ext>
            </a:extLst>
          </p:cNvPr>
          <p:cNvSpPr>
            <a:spLocks noGrp="1"/>
          </p:cNvSpPr>
          <p:nvPr>
            <p:ph type="pic" sz="quarter" idx="31"/>
          </p:nvPr>
        </p:nvSpPr>
        <p:spPr/>
      </p:sp>
      <p:sp>
        <p:nvSpPr>
          <p:cNvPr id="7" name="Content Placeholder 6">
            <a:extLst>
              <a:ext uri="{FF2B5EF4-FFF2-40B4-BE49-F238E27FC236}">
                <a16:creationId xmlns:a16="http://schemas.microsoft.com/office/drawing/2014/main" id="{5E37733F-4AFB-6943-8EC1-D5C6F22543F8}"/>
              </a:ext>
            </a:extLst>
          </p:cNvPr>
          <p:cNvSpPr>
            <a:spLocks noGrp="1"/>
          </p:cNvSpPr>
          <p:nvPr>
            <p:ph sz="half" idx="19"/>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Content Placeholder 7">
            <a:extLst>
              <a:ext uri="{FF2B5EF4-FFF2-40B4-BE49-F238E27FC236}">
                <a16:creationId xmlns:a16="http://schemas.microsoft.com/office/drawing/2014/main" id="{3E517059-4F52-F74F-8DBF-A29BD4B0987F}"/>
              </a:ext>
            </a:extLst>
          </p:cNvPr>
          <p:cNvSpPr>
            <a:spLocks noGrp="1"/>
          </p:cNvSpPr>
          <p:nvPr>
            <p:ph sz="half" idx="3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Content Placeholder 8">
            <a:extLst>
              <a:ext uri="{FF2B5EF4-FFF2-40B4-BE49-F238E27FC236}">
                <a16:creationId xmlns:a16="http://schemas.microsoft.com/office/drawing/2014/main" id="{9E246F89-0CC6-AE4E-8EDB-182128119D4B}"/>
              </a:ext>
            </a:extLst>
          </p:cNvPr>
          <p:cNvSpPr>
            <a:spLocks noGrp="1"/>
          </p:cNvSpPr>
          <p:nvPr>
            <p:ph sz="half" idx="33"/>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Date Placeholder 17">
            <a:extLst>
              <a:ext uri="{FF2B5EF4-FFF2-40B4-BE49-F238E27FC236}">
                <a16:creationId xmlns:a16="http://schemas.microsoft.com/office/drawing/2014/main" id="{E013F468-C686-4430-BE03-EE821B1489A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947D8E94-C629-4C18-A75F-074DEBC5FC4F}"/>
              </a:ext>
            </a:extLst>
          </p:cNvPr>
          <p:cNvSpPr>
            <a:spLocks noGrp="1"/>
          </p:cNvSpPr>
          <p:nvPr>
            <p:ph type="pic" sz="quarter" idx="26"/>
          </p:nvPr>
        </p:nvSpPr>
        <p:spPr/>
      </p:sp>
      <p:sp>
        <p:nvSpPr>
          <p:cNvPr id="5" name="Picture Placeholder 4">
            <a:extLst>
              <a:ext uri="{FF2B5EF4-FFF2-40B4-BE49-F238E27FC236}">
                <a16:creationId xmlns:a16="http://schemas.microsoft.com/office/drawing/2014/main" id="{12EB62FF-4CEA-412D-B3EC-3FB56CDFCFF3}"/>
              </a:ext>
            </a:extLst>
          </p:cNvPr>
          <p:cNvSpPr>
            <a:spLocks noGrp="1"/>
          </p:cNvSpPr>
          <p:nvPr>
            <p:ph type="pic" sz="quarter" idx="27"/>
          </p:nvPr>
        </p:nvSpPr>
        <p:spPr/>
      </p:sp>
      <p:sp>
        <p:nvSpPr>
          <p:cNvPr id="11" name="Picture Placeholder 10">
            <a:extLst>
              <a:ext uri="{FF2B5EF4-FFF2-40B4-BE49-F238E27FC236}">
                <a16:creationId xmlns:a16="http://schemas.microsoft.com/office/drawing/2014/main" id="{123D9575-3340-4777-8DAF-3BADCB0FE3F8}"/>
              </a:ext>
            </a:extLst>
          </p:cNvPr>
          <p:cNvSpPr>
            <a:spLocks noGrp="1"/>
          </p:cNvSpPr>
          <p:nvPr>
            <p:ph type="pic" sz="quarter" idx="29"/>
          </p:nvPr>
        </p:nvSpPr>
        <p:spPr/>
      </p:sp>
      <p:sp>
        <p:nvSpPr>
          <p:cNvPr id="14" name="Picture Placeholder 13">
            <a:extLst>
              <a:ext uri="{FF2B5EF4-FFF2-40B4-BE49-F238E27FC236}">
                <a16:creationId xmlns:a16="http://schemas.microsoft.com/office/drawing/2014/main" id="{9182410B-F982-43F2-8CBE-B24810601861}"/>
              </a:ext>
            </a:extLst>
          </p:cNvPr>
          <p:cNvSpPr>
            <a:spLocks noGrp="1"/>
          </p:cNvSpPr>
          <p:nvPr>
            <p:ph type="pic" sz="quarter" idx="28"/>
          </p:nvPr>
        </p:nvSpPr>
        <p:spPr/>
      </p:sp>
    </p:spTree>
    <p:extLst>
      <p:ext uri="{BB962C8B-B14F-4D97-AF65-F5344CB8AC3E}">
        <p14:creationId xmlns:p14="http://schemas.microsoft.com/office/powerpoint/2010/main" val="12722205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6D46EA47-002F-4609-8AD5-8FE2EAE61C46}"/>
              </a:ext>
            </a:extLst>
          </p:cNvPr>
          <p:cNvSpPr>
            <a:spLocks noGrp="1"/>
          </p:cNvSpPr>
          <p:nvPr>
            <p:ph type="pic" sz="quarter" idx="31"/>
          </p:nvPr>
        </p:nvSpPr>
        <p:spPr/>
      </p:sp>
      <p:sp>
        <p:nvSpPr>
          <p:cNvPr id="7" name="Content Placeholder 6">
            <a:extLst>
              <a:ext uri="{FF2B5EF4-FFF2-40B4-BE49-F238E27FC236}">
                <a16:creationId xmlns:a16="http://schemas.microsoft.com/office/drawing/2014/main" id="{8427ED82-EF5E-4041-B6FA-200245E905B6}"/>
              </a:ext>
            </a:extLst>
          </p:cNvPr>
          <p:cNvSpPr>
            <a:spLocks noGrp="1"/>
          </p:cNvSpPr>
          <p:nvPr>
            <p:ph sz="half" idx="19"/>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Content Placeholder 7">
            <a:extLst>
              <a:ext uri="{FF2B5EF4-FFF2-40B4-BE49-F238E27FC236}">
                <a16:creationId xmlns:a16="http://schemas.microsoft.com/office/drawing/2014/main" id="{72723601-35BD-CD4A-A4D0-BB4001FC67A5}"/>
              </a:ext>
            </a:extLst>
          </p:cNvPr>
          <p:cNvSpPr>
            <a:spLocks noGrp="1"/>
          </p:cNvSpPr>
          <p:nvPr>
            <p:ph sz="half" idx="3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Content Placeholder 8">
            <a:extLst>
              <a:ext uri="{FF2B5EF4-FFF2-40B4-BE49-F238E27FC236}">
                <a16:creationId xmlns:a16="http://schemas.microsoft.com/office/drawing/2014/main" id="{13CACB03-A2A9-2045-B91B-F4FE2A459DB9}"/>
              </a:ext>
            </a:extLst>
          </p:cNvPr>
          <p:cNvSpPr>
            <a:spLocks noGrp="1"/>
          </p:cNvSpPr>
          <p:nvPr>
            <p:ph sz="half" idx="33"/>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Date Placeholder 17">
            <a:extLst>
              <a:ext uri="{FF2B5EF4-FFF2-40B4-BE49-F238E27FC236}">
                <a16:creationId xmlns:a16="http://schemas.microsoft.com/office/drawing/2014/main" id="{999136A7-4A58-4DBC-9BCB-7FB6B39733CA}"/>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C01FF61D-7D79-482C-BA3A-0F40F35E600D}"/>
              </a:ext>
            </a:extLst>
          </p:cNvPr>
          <p:cNvSpPr>
            <a:spLocks noGrp="1"/>
          </p:cNvSpPr>
          <p:nvPr>
            <p:ph type="pic" sz="quarter" idx="26"/>
          </p:nvPr>
        </p:nvSpPr>
        <p:spPr/>
      </p:sp>
      <p:sp>
        <p:nvSpPr>
          <p:cNvPr id="5" name="Picture Placeholder 4">
            <a:extLst>
              <a:ext uri="{FF2B5EF4-FFF2-40B4-BE49-F238E27FC236}">
                <a16:creationId xmlns:a16="http://schemas.microsoft.com/office/drawing/2014/main" id="{CE0F22C0-247B-4AB5-9FF9-674B3B804CF5}"/>
              </a:ext>
            </a:extLst>
          </p:cNvPr>
          <p:cNvSpPr>
            <a:spLocks noGrp="1"/>
          </p:cNvSpPr>
          <p:nvPr>
            <p:ph type="pic" sz="quarter" idx="27"/>
          </p:nvPr>
        </p:nvSpPr>
        <p:spPr/>
      </p:sp>
      <p:sp>
        <p:nvSpPr>
          <p:cNvPr id="11" name="Picture Placeholder 10">
            <a:extLst>
              <a:ext uri="{FF2B5EF4-FFF2-40B4-BE49-F238E27FC236}">
                <a16:creationId xmlns:a16="http://schemas.microsoft.com/office/drawing/2014/main" id="{2E742FCF-F00F-4094-BFD7-684CDC95A9FF}"/>
              </a:ext>
            </a:extLst>
          </p:cNvPr>
          <p:cNvSpPr>
            <a:spLocks noGrp="1"/>
          </p:cNvSpPr>
          <p:nvPr>
            <p:ph type="pic" sz="quarter" idx="29"/>
          </p:nvPr>
        </p:nvSpPr>
        <p:spPr/>
      </p:sp>
      <p:sp>
        <p:nvSpPr>
          <p:cNvPr id="14" name="Picture Placeholder 13">
            <a:extLst>
              <a:ext uri="{FF2B5EF4-FFF2-40B4-BE49-F238E27FC236}">
                <a16:creationId xmlns:a16="http://schemas.microsoft.com/office/drawing/2014/main" id="{F939B15D-2145-4A23-A803-652744DCF2F0}"/>
              </a:ext>
            </a:extLst>
          </p:cNvPr>
          <p:cNvSpPr>
            <a:spLocks noGrp="1"/>
          </p:cNvSpPr>
          <p:nvPr>
            <p:ph type="pic" sz="quarter" idx="28"/>
          </p:nvPr>
        </p:nvSpPr>
        <p:spPr/>
      </p:sp>
    </p:spTree>
    <p:extLst>
      <p:ext uri="{BB962C8B-B14F-4D97-AF65-F5344CB8AC3E}">
        <p14:creationId xmlns:p14="http://schemas.microsoft.com/office/powerpoint/2010/main" val="15889740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317BC66-A40A-BD45-B2BC-1820D949200B}"/>
              </a:ext>
            </a:extLst>
          </p:cNvPr>
          <p:cNvSpPr>
            <a:spLocks noGrp="1"/>
          </p:cNvSpPr>
          <p:nvPr>
            <p:ph type="title"/>
          </p:nvPr>
        </p:nvSpPr>
        <p:spPr>
          <a:xfrm>
            <a:off x="473528" y="485293"/>
            <a:ext cx="4986002" cy="1089529"/>
          </a:xfrm>
        </p:spPr>
        <p:txBody>
          <a:bodyPr/>
          <a:lstStyle/>
          <a:p>
            <a:r>
              <a:rPr lang="en-US" noProof="1"/>
              <a:t>Lorem Ipsum Dolor Sit Amet</a:t>
            </a:r>
          </a:p>
        </p:txBody>
      </p:sp>
      <p:sp>
        <p:nvSpPr>
          <p:cNvPr id="8" name="Text Placeholder 7">
            <a:extLst>
              <a:ext uri="{FF2B5EF4-FFF2-40B4-BE49-F238E27FC236}">
                <a16:creationId xmlns:a16="http://schemas.microsoft.com/office/drawing/2014/main" id="{96580295-62F6-DB42-B485-C73F4990AB63}"/>
              </a:ext>
            </a:extLst>
          </p:cNvPr>
          <p:cNvSpPr>
            <a:spLocks noGrp="1"/>
          </p:cNvSpPr>
          <p:nvPr>
            <p:ph type="body" sz="quarter" idx="13"/>
          </p:nvPr>
        </p:nvSpPr>
        <p:spPr/>
        <p:txBody>
          <a:bodyPr/>
          <a:lstStyle/>
          <a:p>
            <a:r>
              <a:rPr lang="en-US" noProof="1"/>
              <a:t>Lorem Ipsum</a:t>
            </a:r>
          </a:p>
        </p:txBody>
      </p:sp>
      <p:sp>
        <p:nvSpPr>
          <p:cNvPr id="9" name="Content Placeholder 8">
            <a:extLst>
              <a:ext uri="{FF2B5EF4-FFF2-40B4-BE49-F238E27FC236}">
                <a16:creationId xmlns:a16="http://schemas.microsoft.com/office/drawing/2014/main" id="{DF83E64D-9B22-E245-828D-0F6D90701FC0}"/>
              </a:ext>
            </a:extLst>
          </p:cNvPr>
          <p:cNvSpPr>
            <a:spLocks noGrp="1"/>
          </p:cNvSpPr>
          <p:nvPr>
            <p:ph sz="half" idx="16"/>
          </p:nvPr>
        </p:nvSpPr>
        <p:spPr/>
        <p:txBody>
          <a:bodyPr>
            <a:normAutofit fontScale="92500" lnSpcReduction="20000"/>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1" name="Date Placeholder 17">
            <a:extLst>
              <a:ext uri="{FF2B5EF4-FFF2-40B4-BE49-F238E27FC236}">
                <a16:creationId xmlns:a16="http://schemas.microsoft.com/office/drawing/2014/main" id="{463A63EB-42EA-42DF-84A8-E55CDFEF9C15}"/>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4B324DD1-E931-4611-AAA1-D681BD78D2A2}"/>
              </a:ext>
            </a:extLst>
          </p:cNvPr>
          <p:cNvSpPr>
            <a:spLocks noGrp="1"/>
          </p:cNvSpPr>
          <p:nvPr>
            <p:ph type="pic" sz="quarter" idx="26"/>
          </p:nvPr>
        </p:nvSpPr>
        <p:spPr/>
      </p:sp>
      <p:sp>
        <p:nvSpPr>
          <p:cNvPr id="5" name="Picture Placeholder 4">
            <a:extLst>
              <a:ext uri="{FF2B5EF4-FFF2-40B4-BE49-F238E27FC236}">
                <a16:creationId xmlns:a16="http://schemas.microsoft.com/office/drawing/2014/main" id="{607F9A36-70F4-44A2-8862-5DFFEEE9A7FF}"/>
              </a:ext>
            </a:extLst>
          </p:cNvPr>
          <p:cNvSpPr>
            <a:spLocks noGrp="1"/>
          </p:cNvSpPr>
          <p:nvPr>
            <p:ph type="pic" sz="quarter" idx="27"/>
          </p:nvPr>
        </p:nvSpPr>
        <p:spPr/>
      </p:sp>
      <p:sp>
        <p:nvSpPr>
          <p:cNvPr id="10" name="Picture Placeholder 9">
            <a:extLst>
              <a:ext uri="{FF2B5EF4-FFF2-40B4-BE49-F238E27FC236}">
                <a16:creationId xmlns:a16="http://schemas.microsoft.com/office/drawing/2014/main" id="{03501487-E32E-49AE-A211-B7EE5C35241A}"/>
              </a:ext>
            </a:extLst>
          </p:cNvPr>
          <p:cNvSpPr>
            <a:spLocks noGrp="1"/>
          </p:cNvSpPr>
          <p:nvPr>
            <p:ph type="pic" sz="quarter" idx="28"/>
          </p:nvPr>
        </p:nvSpPr>
        <p:spPr/>
      </p:sp>
      <p:sp>
        <p:nvSpPr>
          <p:cNvPr id="14" name="Picture Placeholder 13">
            <a:extLst>
              <a:ext uri="{FF2B5EF4-FFF2-40B4-BE49-F238E27FC236}">
                <a16:creationId xmlns:a16="http://schemas.microsoft.com/office/drawing/2014/main" id="{AD7A03F6-ED46-4A5C-8C53-2C387F5FE230}"/>
              </a:ext>
            </a:extLst>
          </p:cNvPr>
          <p:cNvSpPr>
            <a:spLocks noGrp="1"/>
          </p:cNvSpPr>
          <p:nvPr>
            <p:ph type="pic" sz="quarter" idx="29"/>
          </p:nvPr>
        </p:nvSpPr>
        <p:spPr/>
      </p:sp>
      <p:sp>
        <p:nvSpPr>
          <p:cNvPr id="18" name="Picture Placeholder 17">
            <a:extLst>
              <a:ext uri="{FF2B5EF4-FFF2-40B4-BE49-F238E27FC236}">
                <a16:creationId xmlns:a16="http://schemas.microsoft.com/office/drawing/2014/main" id="{25768730-229B-4F27-8017-A15C6CDF9717}"/>
              </a:ext>
            </a:extLst>
          </p:cNvPr>
          <p:cNvSpPr>
            <a:spLocks noGrp="1"/>
          </p:cNvSpPr>
          <p:nvPr>
            <p:ph type="pic" sz="quarter" idx="31"/>
          </p:nvPr>
        </p:nvSpPr>
        <p:spPr/>
      </p:sp>
    </p:spTree>
    <p:extLst>
      <p:ext uri="{BB962C8B-B14F-4D97-AF65-F5344CB8AC3E}">
        <p14:creationId xmlns:p14="http://schemas.microsoft.com/office/powerpoint/2010/main" val="3157404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002EB25-8B57-470A-B747-7FFA670D303B}"/>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3103415" y="1842193"/>
            <a:ext cx="5985168" cy="50158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418C1184-A479-954D-A933-720BBE3FE760}"/>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59C71A06-AC28-2B40-A246-4A85E7ED2A2B}"/>
              </a:ext>
            </a:extLst>
          </p:cNvPr>
          <p:cNvSpPr>
            <a:spLocks noGrp="1"/>
          </p:cNvSpPr>
          <p:nvPr>
            <p:ph type="body" idx="1"/>
          </p:nvPr>
        </p:nvSpPr>
        <p:spPr/>
        <p:txBody>
          <a:bodyPr>
            <a:noAutofit/>
          </a:bodyPr>
          <a:lstStyle/>
          <a:p>
            <a:r>
              <a:rPr lang="en-US" noProof="1"/>
              <a:t>Lorem ipsum dolor sit amet, consectetur adipiscing elit. Donec sollicitudin dolor a ex rhoncus pharetra. Vestibulum ante ipsum primis in faucibus orci.</a:t>
            </a:r>
          </a:p>
        </p:txBody>
      </p:sp>
      <p:sp>
        <p:nvSpPr>
          <p:cNvPr id="24" name="Rectangle 23">
            <a:extLst>
              <a:ext uri="{FF2B5EF4-FFF2-40B4-BE49-F238E27FC236}">
                <a16:creationId xmlns:a16="http://schemas.microsoft.com/office/drawing/2014/main" id="{BE7DB755-1052-8F4C-A234-8BB927B533D9}"/>
              </a:ext>
            </a:extLst>
          </p:cNvPr>
          <p:cNvSpPr/>
          <p:nvPr/>
        </p:nvSpPr>
        <p:spPr>
          <a:xfrm>
            <a:off x="5636902" y="4856974"/>
            <a:ext cx="918194" cy="163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340397" y="715496"/>
            <a:ext cx="1511205" cy="2253395"/>
          </a:xfrm>
          <a:prstGeom prst="rect">
            <a:avLst/>
          </a:prstGeom>
        </p:spPr>
      </p:pic>
      <p:sp>
        <p:nvSpPr>
          <p:cNvPr id="46" name="Footer Placeholder 22">
            <a:extLst>
              <a:ext uri="{FF2B5EF4-FFF2-40B4-BE49-F238E27FC236}">
                <a16:creationId xmlns:a16="http://schemas.microsoft.com/office/drawing/2014/main" id="{C745EF7A-FE4A-324B-8632-73DC19E5E947}"/>
              </a:ext>
            </a:extLst>
          </p:cNvPr>
          <p:cNvSpPr txBox="1">
            <a:spLocks/>
          </p:cNvSpPr>
          <p:nvPr/>
        </p:nvSpPr>
        <p:spPr>
          <a:xfrm>
            <a:off x="4162095" y="6303091"/>
            <a:ext cx="386108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noProof="1">
                <a:solidFill>
                  <a:schemeClr val="bg1"/>
                </a:solidFill>
              </a:rPr>
              <a:t>Multipurpose PowerPoint Template – Made with         by Showeet</a:t>
            </a:r>
          </a:p>
        </p:txBody>
      </p:sp>
      <p:sp>
        <p:nvSpPr>
          <p:cNvPr id="10" name="Freeform 290">
            <a:extLst>
              <a:ext uri="{FF2B5EF4-FFF2-40B4-BE49-F238E27FC236}">
                <a16:creationId xmlns:a16="http://schemas.microsoft.com/office/drawing/2014/main" id="{91D731BB-1117-43C3-94C9-B1967AA109B1}"/>
              </a:ext>
            </a:extLst>
          </p:cNvPr>
          <p:cNvSpPr/>
          <p:nvPr/>
        </p:nvSpPr>
        <p:spPr>
          <a:xfrm>
            <a:off x="6971344"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11" name="Date Placeholder 17">
            <a:extLst>
              <a:ext uri="{FF2B5EF4-FFF2-40B4-BE49-F238E27FC236}">
                <a16:creationId xmlns:a16="http://schemas.microsoft.com/office/drawing/2014/main" id="{8B074855-4E57-46D2-960D-10CEAE8FE95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Tree>
    <p:extLst>
      <p:ext uri="{BB962C8B-B14F-4D97-AF65-F5344CB8AC3E}">
        <p14:creationId xmlns:p14="http://schemas.microsoft.com/office/powerpoint/2010/main" val="34675378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CCD473D-8B57-C143-BF40-0282AD45544A}"/>
              </a:ext>
            </a:extLst>
          </p:cNvPr>
          <p:cNvSpPr>
            <a:spLocks noGrp="1"/>
          </p:cNvSpPr>
          <p:nvPr>
            <p:ph type="title"/>
          </p:nvPr>
        </p:nvSpPr>
        <p:spPr>
          <a:xfrm>
            <a:off x="473528" y="485293"/>
            <a:ext cx="4986002" cy="1089529"/>
          </a:xfrm>
        </p:spPr>
        <p:txBody>
          <a:bodyPr/>
          <a:lstStyle/>
          <a:p>
            <a:r>
              <a:rPr lang="en-US" noProof="1"/>
              <a:t>Lorem Ipsum Dolor Sit Amet</a:t>
            </a:r>
          </a:p>
        </p:txBody>
      </p:sp>
      <p:sp>
        <p:nvSpPr>
          <p:cNvPr id="8" name="Text Placeholder 7">
            <a:extLst>
              <a:ext uri="{FF2B5EF4-FFF2-40B4-BE49-F238E27FC236}">
                <a16:creationId xmlns:a16="http://schemas.microsoft.com/office/drawing/2014/main" id="{063E08B4-106F-E64C-A982-2731E77C01E3}"/>
              </a:ext>
            </a:extLst>
          </p:cNvPr>
          <p:cNvSpPr>
            <a:spLocks noGrp="1"/>
          </p:cNvSpPr>
          <p:nvPr>
            <p:ph type="body" sz="quarter" idx="13"/>
          </p:nvPr>
        </p:nvSpPr>
        <p:spPr/>
        <p:txBody>
          <a:bodyPr/>
          <a:lstStyle/>
          <a:p>
            <a:r>
              <a:rPr lang="en-US" noProof="1"/>
              <a:t>Lorem Ipsum</a:t>
            </a:r>
          </a:p>
        </p:txBody>
      </p:sp>
      <p:sp>
        <p:nvSpPr>
          <p:cNvPr id="9" name="Content Placeholder 8">
            <a:extLst>
              <a:ext uri="{FF2B5EF4-FFF2-40B4-BE49-F238E27FC236}">
                <a16:creationId xmlns:a16="http://schemas.microsoft.com/office/drawing/2014/main" id="{BE8996E8-9B3A-044B-9D34-A37AE635D379}"/>
              </a:ext>
            </a:extLst>
          </p:cNvPr>
          <p:cNvSpPr>
            <a:spLocks noGrp="1"/>
          </p:cNvSpPr>
          <p:nvPr>
            <p:ph sz="half" idx="16"/>
          </p:nvPr>
        </p:nvSpPr>
        <p:spPr/>
        <p:txBody>
          <a:bodyPr>
            <a:normAutofit fontScale="92500" lnSpcReduction="20000"/>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p:txBody>
      </p:sp>
      <p:sp>
        <p:nvSpPr>
          <p:cNvPr id="11" name="Date Placeholder 17">
            <a:extLst>
              <a:ext uri="{FF2B5EF4-FFF2-40B4-BE49-F238E27FC236}">
                <a16:creationId xmlns:a16="http://schemas.microsoft.com/office/drawing/2014/main" id="{1C636177-6E5D-483E-87A5-2B5159E08C93}"/>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36445002-9487-4D14-9B60-7AB3E199DB05}"/>
              </a:ext>
            </a:extLst>
          </p:cNvPr>
          <p:cNvSpPr>
            <a:spLocks noGrp="1"/>
          </p:cNvSpPr>
          <p:nvPr>
            <p:ph type="pic" sz="quarter" idx="26"/>
          </p:nvPr>
        </p:nvSpPr>
        <p:spPr/>
      </p:sp>
      <p:sp>
        <p:nvSpPr>
          <p:cNvPr id="5" name="Picture Placeholder 4">
            <a:extLst>
              <a:ext uri="{FF2B5EF4-FFF2-40B4-BE49-F238E27FC236}">
                <a16:creationId xmlns:a16="http://schemas.microsoft.com/office/drawing/2014/main" id="{E48EA60E-E9D5-44A5-BA49-DEC755C5B3FC}"/>
              </a:ext>
            </a:extLst>
          </p:cNvPr>
          <p:cNvSpPr>
            <a:spLocks noGrp="1"/>
          </p:cNvSpPr>
          <p:nvPr>
            <p:ph type="pic" sz="quarter" idx="27"/>
          </p:nvPr>
        </p:nvSpPr>
        <p:spPr/>
      </p:sp>
      <p:sp>
        <p:nvSpPr>
          <p:cNvPr id="10" name="Picture Placeholder 9">
            <a:extLst>
              <a:ext uri="{FF2B5EF4-FFF2-40B4-BE49-F238E27FC236}">
                <a16:creationId xmlns:a16="http://schemas.microsoft.com/office/drawing/2014/main" id="{C9E0EB84-83F9-422A-8B60-9CBE9BA5D8B1}"/>
              </a:ext>
            </a:extLst>
          </p:cNvPr>
          <p:cNvSpPr>
            <a:spLocks noGrp="1"/>
          </p:cNvSpPr>
          <p:nvPr>
            <p:ph type="pic" sz="quarter" idx="28"/>
          </p:nvPr>
        </p:nvSpPr>
        <p:spPr/>
      </p:sp>
      <p:sp>
        <p:nvSpPr>
          <p:cNvPr id="14" name="Picture Placeholder 13">
            <a:extLst>
              <a:ext uri="{FF2B5EF4-FFF2-40B4-BE49-F238E27FC236}">
                <a16:creationId xmlns:a16="http://schemas.microsoft.com/office/drawing/2014/main" id="{FF07AA54-D569-4D4C-B023-34C67AC1E229}"/>
              </a:ext>
            </a:extLst>
          </p:cNvPr>
          <p:cNvSpPr>
            <a:spLocks noGrp="1"/>
          </p:cNvSpPr>
          <p:nvPr>
            <p:ph type="pic" sz="quarter" idx="29"/>
          </p:nvPr>
        </p:nvSpPr>
        <p:spPr/>
      </p:sp>
      <p:sp>
        <p:nvSpPr>
          <p:cNvPr id="18" name="Picture Placeholder 17">
            <a:extLst>
              <a:ext uri="{FF2B5EF4-FFF2-40B4-BE49-F238E27FC236}">
                <a16:creationId xmlns:a16="http://schemas.microsoft.com/office/drawing/2014/main" id="{F50ED886-EAEC-49B0-93BD-E8D225BD3B70}"/>
              </a:ext>
            </a:extLst>
          </p:cNvPr>
          <p:cNvSpPr>
            <a:spLocks noGrp="1"/>
          </p:cNvSpPr>
          <p:nvPr>
            <p:ph type="pic" sz="quarter" idx="31"/>
          </p:nvPr>
        </p:nvSpPr>
        <p:spPr/>
      </p:sp>
    </p:spTree>
    <p:extLst>
      <p:ext uri="{BB962C8B-B14F-4D97-AF65-F5344CB8AC3E}">
        <p14:creationId xmlns:p14="http://schemas.microsoft.com/office/powerpoint/2010/main" val="19364605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438AF72-58D8-4187-920D-761A78C54323}"/>
              </a:ext>
            </a:extLst>
          </p:cNvPr>
          <p:cNvSpPr>
            <a:spLocks noGrp="1"/>
          </p:cNvSpPr>
          <p:nvPr>
            <p:ph type="pic" sz="quarter" idx="29"/>
          </p:nvPr>
        </p:nvSpPr>
        <p:spPr/>
      </p:sp>
      <p:sp>
        <p:nvSpPr>
          <p:cNvPr id="8" name="Text Placeholder 7">
            <a:extLst>
              <a:ext uri="{FF2B5EF4-FFF2-40B4-BE49-F238E27FC236}">
                <a16:creationId xmlns:a16="http://schemas.microsoft.com/office/drawing/2014/main" id="{F8EA11B1-41D0-1D45-8B92-11E13CFE56CB}"/>
              </a:ext>
            </a:extLst>
          </p:cNvPr>
          <p:cNvSpPr>
            <a:spLocks noGrp="1"/>
          </p:cNvSpPr>
          <p:nvPr>
            <p:ph type="body" sz="quarter" idx="13"/>
          </p:nvPr>
        </p:nvSpPr>
        <p:spPr/>
        <p:txBody>
          <a:bodyPr>
            <a:noAutofit/>
          </a:bodyPr>
          <a:lstStyle/>
          <a:p>
            <a:r>
              <a:rPr lang="en-US" noProof="1"/>
              <a:t>Lorem ipsum dolor sit amet, consectetur adipiscing elit. Donec sollicitudin dolor a ex rhoncus pharetra. Vestibulum ante ipsum</a:t>
            </a:r>
          </a:p>
        </p:txBody>
      </p:sp>
      <p:sp>
        <p:nvSpPr>
          <p:cNvPr id="9" name="Date Placeholder 17">
            <a:extLst>
              <a:ext uri="{FF2B5EF4-FFF2-40B4-BE49-F238E27FC236}">
                <a16:creationId xmlns:a16="http://schemas.microsoft.com/office/drawing/2014/main" id="{82009889-1BA4-49E4-960F-30644688196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67C7ABD2-3654-4674-A568-B97BE75A3425}"/>
              </a:ext>
            </a:extLst>
          </p:cNvPr>
          <p:cNvSpPr>
            <a:spLocks noGrp="1"/>
          </p:cNvSpPr>
          <p:nvPr>
            <p:ph type="pic" sz="quarter" idx="26"/>
          </p:nvPr>
        </p:nvSpPr>
        <p:spPr/>
      </p:sp>
      <p:sp>
        <p:nvSpPr>
          <p:cNvPr id="5" name="Picture Placeholder 4">
            <a:extLst>
              <a:ext uri="{FF2B5EF4-FFF2-40B4-BE49-F238E27FC236}">
                <a16:creationId xmlns:a16="http://schemas.microsoft.com/office/drawing/2014/main" id="{0E403A46-13A1-49B7-AB96-FBB90D5D5EEA}"/>
              </a:ext>
            </a:extLst>
          </p:cNvPr>
          <p:cNvSpPr>
            <a:spLocks noGrp="1"/>
          </p:cNvSpPr>
          <p:nvPr>
            <p:ph type="pic" sz="quarter" idx="27"/>
          </p:nvPr>
        </p:nvSpPr>
        <p:spPr/>
      </p:sp>
      <p:sp>
        <p:nvSpPr>
          <p:cNvPr id="7" name="Picture Placeholder 6">
            <a:extLst>
              <a:ext uri="{FF2B5EF4-FFF2-40B4-BE49-F238E27FC236}">
                <a16:creationId xmlns:a16="http://schemas.microsoft.com/office/drawing/2014/main" id="{C912F355-208C-4FB5-B0B0-08070D6C8023}"/>
              </a:ext>
            </a:extLst>
          </p:cNvPr>
          <p:cNvSpPr>
            <a:spLocks noGrp="1"/>
          </p:cNvSpPr>
          <p:nvPr>
            <p:ph type="pic" sz="quarter" idx="32"/>
          </p:nvPr>
        </p:nvSpPr>
        <p:spPr/>
      </p:sp>
      <p:sp>
        <p:nvSpPr>
          <p:cNvPr id="11" name="Picture Placeholder 10">
            <a:extLst>
              <a:ext uri="{FF2B5EF4-FFF2-40B4-BE49-F238E27FC236}">
                <a16:creationId xmlns:a16="http://schemas.microsoft.com/office/drawing/2014/main" id="{15203D0C-97A3-42A4-8116-BCA6063BFCA7}"/>
              </a:ext>
            </a:extLst>
          </p:cNvPr>
          <p:cNvSpPr>
            <a:spLocks noGrp="1"/>
          </p:cNvSpPr>
          <p:nvPr>
            <p:ph type="pic" sz="quarter" idx="33"/>
          </p:nvPr>
        </p:nvSpPr>
        <p:spPr/>
      </p:sp>
      <p:sp>
        <p:nvSpPr>
          <p:cNvPr id="13" name="Picture Placeholder 12">
            <a:extLst>
              <a:ext uri="{FF2B5EF4-FFF2-40B4-BE49-F238E27FC236}">
                <a16:creationId xmlns:a16="http://schemas.microsoft.com/office/drawing/2014/main" id="{E461FFD5-C450-4388-B71E-A25D6F0C8C8A}"/>
              </a:ext>
            </a:extLst>
          </p:cNvPr>
          <p:cNvSpPr>
            <a:spLocks noGrp="1"/>
          </p:cNvSpPr>
          <p:nvPr>
            <p:ph type="pic" sz="quarter" idx="31"/>
          </p:nvPr>
        </p:nvSpPr>
        <p:spPr/>
      </p:sp>
    </p:spTree>
    <p:extLst>
      <p:ext uri="{BB962C8B-B14F-4D97-AF65-F5344CB8AC3E}">
        <p14:creationId xmlns:p14="http://schemas.microsoft.com/office/powerpoint/2010/main" val="5399779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6DE8DE23-B4D3-4AB2-B69B-DCE79C4904F2}"/>
              </a:ext>
            </a:extLst>
          </p:cNvPr>
          <p:cNvSpPr>
            <a:spLocks noGrp="1"/>
          </p:cNvSpPr>
          <p:nvPr>
            <p:ph type="pic" sz="quarter" idx="29"/>
          </p:nvPr>
        </p:nvSpPr>
        <p:spPr/>
      </p:sp>
      <p:sp>
        <p:nvSpPr>
          <p:cNvPr id="8" name="Text Placeholder 7">
            <a:extLst>
              <a:ext uri="{FF2B5EF4-FFF2-40B4-BE49-F238E27FC236}">
                <a16:creationId xmlns:a16="http://schemas.microsoft.com/office/drawing/2014/main" id="{DD87F499-5D43-134B-AD75-2FBB1105ABCD}"/>
              </a:ext>
            </a:extLst>
          </p:cNvPr>
          <p:cNvSpPr>
            <a:spLocks noGrp="1"/>
          </p:cNvSpPr>
          <p:nvPr>
            <p:ph type="body" sz="quarter" idx="13"/>
          </p:nvPr>
        </p:nvSpPr>
        <p:spPr/>
        <p:txBody>
          <a:bodyPr>
            <a:normAutofit lnSpcReduction="10000"/>
          </a:bodyPr>
          <a:lstStyle/>
          <a:p>
            <a:r>
              <a:rPr lang="en-US" noProof="1"/>
              <a:t>Lorem ipsum dolor sit amet, consectetur adipiscing elit. Donec sollicitudin dolor a ex rhoncus pharetra. Vestibulum ante ipsum</a:t>
            </a:r>
          </a:p>
        </p:txBody>
      </p:sp>
      <p:sp>
        <p:nvSpPr>
          <p:cNvPr id="9" name="Date Placeholder 17">
            <a:extLst>
              <a:ext uri="{FF2B5EF4-FFF2-40B4-BE49-F238E27FC236}">
                <a16:creationId xmlns:a16="http://schemas.microsoft.com/office/drawing/2014/main" id="{92A22F0F-86AF-433C-B14A-3846B0FBD51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FE873EE6-D831-4888-8F49-59C6B46CE1E9}"/>
              </a:ext>
            </a:extLst>
          </p:cNvPr>
          <p:cNvSpPr>
            <a:spLocks noGrp="1"/>
          </p:cNvSpPr>
          <p:nvPr>
            <p:ph type="pic" sz="quarter" idx="26"/>
          </p:nvPr>
        </p:nvSpPr>
        <p:spPr/>
      </p:sp>
      <p:sp>
        <p:nvSpPr>
          <p:cNvPr id="5" name="Picture Placeholder 4">
            <a:extLst>
              <a:ext uri="{FF2B5EF4-FFF2-40B4-BE49-F238E27FC236}">
                <a16:creationId xmlns:a16="http://schemas.microsoft.com/office/drawing/2014/main" id="{A4D17221-3ABF-4982-B689-D11F839CAE4F}"/>
              </a:ext>
            </a:extLst>
          </p:cNvPr>
          <p:cNvSpPr>
            <a:spLocks noGrp="1"/>
          </p:cNvSpPr>
          <p:nvPr>
            <p:ph type="pic" sz="quarter" idx="27"/>
          </p:nvPr>
        </p:nvSpPr>
        <p:spPr/>
      </p:sp>
      <p:sp>
        <p:nvSpPr>
          <p:cNvPr id="7" name="Picture Placeholder 6">
            <a:extLst>
              <a:ext uri="{FF2B5EF4-FFF2-40B4-BE49-F238E27FC236}">
                <a16:creationId xmlns:a16="http://schemas.microsoft.com/office/drawing/2014/main" id="{671019CA-A17A-442D-896E-641EEBB5A3D3}"/>
              </a:ext>
            </a:extLst>
          </p:cNvPr>
          <p:cNvSpPr>
            <a:spLocks noGrp="1"/>
          </p:cNvSpPr>
          <p:nvPr>
            <p:ph type="pic" sz="quarter" idx="32"/>
          </p:nvPr>
        </p:nvSpPr>
        <p:spPr/>
      </p:sp>
      <p:sp>
        <p:nvSpPr>
          <p:cNvPr id="11" name="Picture Placeholder 10">
            <a:extLst>
              <a:ext uri="{FF2B5EF4-FFF2-40B4-BE49-F238E27FC236}">
                <a16:creationId xmlns:a16="http://schemas.microsoft.com/office/drawing/2014/main" id="{5BBD7E7D-D673-4A1F-A17F-B3E884D545DE}"/>
              </a:ext>
            </a:extLst>
          </p:cNvPr>
          <p:cNvSpPr>
            <a:spLocks noGrp="1"/>
          </p:cNvSpPr>
          <p:nvPr>
            <p:ph type="pic" sz="quarter" idx="31"/>
          </p:nvPr>
        </p:nvSpPr>
        <p:spPr/>
      </p:sp>
      <p:sp>
        <p:nvSpPr>
          <p:cNvPr id="13" name="Picture Placeholder 12">
            <a:extLst>
              <a:ext uri="{FF2B5EF4-FFF2-40B4-BE49-F238E27FC236}">
                <a16:creationId xmlns:a16="http://schemas.microsoft.com/office/drawing/2014/main" id="{C11DC2C6-3AB5-4113-ACB4-6706DE20D1E1}"/>
              </a:ext>
            </a:extLst>
          </p:cNvPr>
          <p:cNvSpPr>
            <a:spLocks noGrp="1"/>
          </p:cNvSpPr>
          <p:nvPr>
            <p:ph type="pic" sz="quarter" idx="33"/>
          </p:nvPr>
        </p:nvSpPr>
        <p:spPr/>
      </p:sp>
    </p:spTree>
    <p:extLst>
      <p:ext uri="{BB962C8B-B14F-4D97-AF65-F5344CB8AC3E}">
        <p14:creationId xmlns:p14="http://schemas.microsoft.com/office/powerpoint/2010/main" val="2153481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9049-E653-4A09-8E99-4FDB23D3A3B8}"/>
              </a:ext>
            </a:extLst>
          </p:cNvPr>
          <p:cNvSpPr>
            <a:spLocks noGrp="1"/>
          </p:cNvSpPr>
          <p:nvPr>
            <p:ph type="title"/>
          </p:nvPr>
        </p:nvSpPr>
        <p:spPr/>
        <p:txBody>
          <a:bodyPr/>
          <a:lstStyle/>
          <a:p>
            <a:r>
              <a:rPr lang="en-US" dirty="0"/>
              <a:t>Device Mockups</a:t>
            </a:r>
          </a:p>
        </p:txBody>
      </p:sp>
      <p:sp>
        <p:nvSpPr>
          <p:cNvPr id="3" name="Text Placeholder 2">
            <a:extLst>
              <a:ext uri="{FF2B5EF4-FFF2-40B4-BE49-F238E27FC236}">
                <a16:creationId xmlns:a16="http://schemas.microsoft.com/office/drawing/2014/main" id="{B308FD07-D237-4E87-9A1E-6C0B7FD61128}"/>
              </a:ext>
            </a:extLst>
          </p:cNvPr>
          <p:cNvSpPr>
            <a:spLocks noGrp="1"/>
          </p:cNvSpPr>
          <p:nvPr>
            <p:ph type="body" idx="1"/>
          </p:nvPr>
        </p:nvSpPr>
        <p:spPr/>
        <p:txBody>
          <a:bodyPr/>
          <a:lstStyle/>
          <a:p>
            <a:r>
              <a:rPr lang="en-US" dirty="0"/>
              <a:t>Phones, tablets, watches, etc. to feature your pictures</a:t>
            </a:r>
          </a:p>
        </p:txBody>
      </p:sp>
      <p:pic>
        <p:nvPicPr>
          <p:cNvPr id="5" name="Picture 4">
            <a:extLst>
              <a:ext uri="{FF2B5EF4-FFF2-40B4-BE49-F238E27FC236}">
                <a16:creationId xmlns:a16="http://schemas.microsoft.com/office/drawing/2014/main" id="{CE7ABC3A-9964-4AFB-8534-40071C36BDA9}"/>
              </a:ext>
            </a:extLst>
          </p:cNvPr>
          <p:cNvPicPr>
            <a:picLocks noChangeAspect="1"/>
          </p:cNvPicPr>
          <p:nvPr/>
        </p:nvPicPr>
        <p:blipFill>
          <a:blip r:embed="rId3"/>
          <a:stretch>
            <a:fillRect/>
          </a:stretch>
        </p:blipFill>
        <p:spPr>
          <a:xfrm>
            <a:off x="909448" y="870867"/>
            <a:ext cx="1511205" cy="2253395"/>
          </a:xfrm>
          <a:prstGeom prst="rect">
            <a:avLst/>
          </a:prstGeom>
        </p:spPr>
      </p:pic>
    </p:spTree>
    <p:extLst>
      <p:ext uri="{BB962C8B-B14F-4D97-AF65-F5344CB8AC3E}">
        <p14:creationId xmlns:p14="http://schemas.microsoft.com/office/powerpoint/2010/main" val="15215761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589DA6-9729-1E4D-940F-E673D9FE002F}"/>
              </a:ext>
            </a:extLst>
          </p:cNvPr>
          <p:cNvSpPr>
            <a:spLocks noGrp="1"/>
          </p:cNvSpPr>
          <p:nvPr>
            <p:ph type="title"/>
          </p:nvPr>
        </p:nvSpPr>
        <p:spPr/>
        <p:txBody>
          <a:bodyPr/>
          <a:lstStyle/>
          <a:p>
            <a:r>
              <a:rPr lang="en-US" noProof="1"/>
              <a:t>iPhone Mockup</a:t>
            </a:r>
          </a:p>
        </p:txBody>
      </p:sp>
      <p:sp>
        <p:nvSpPr>
          <p:cNvPr id="4" name="Text Placeholder 3">
            <a:extLst>
              <a:ext uri="{FF2B5EF4-FFF2-40B4-BE49-F238E27FC236}">
                <a16:creationId xmlns:a16="http://schemas.microsoft.com/office/drawing/2014/main" id="{65D8C3B0-8339-3640-AB33-112C588B8227}"/>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967F61DD-B473-3E47-A368-AF277C7DA7E9}"/>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Content Placeholder 7">
            <a:extLst>
              <a:ext uri="{FF2B5EF4-FFF2-40B4-BE49-F238E27FC236}">
                <a16:creationId xmlns:a16="http://schemas.microsoft.com/office/drawing/2014/main" id="{BCF24CCA-6BE3-9445-930F-195EE244BD9A}"/>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D49F9BAD-6583-41D4-B6A7-B0D3450D2BDC}"/>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7" name="Picture Placeholder 6">
            <a:extLst>
              <a:ext uri="{FF2B5EF4-FFF2-40B4-BE49-F238E27FC236}">
                <a16:creationId xmlns:a16="http://schemas.microsoft.com/office/drawing/2014/main" id="{8F6DF557-924F-4A14-B03E-E53B726152D7}"/>
              </a:ext>
            </a:extLst>
          </p:cNvPr>
          <p:cNvSpPr>
            <a:spLocks noGrp="1"/>
          </p:cNvSpPr>
          <p:nvPr>
            <p:ph type="pic" sz="quarter" idx="10"/>
          </p:nvPr>
        </p:nvSpPr>
        <p:spPr/>
      </p:sp>
    </p:spTree>
    <p:extLst>
      <p:ext uri="{BB962C8B-B14F-4D97-AF65-F5344CB8AC3E}">
        <p14:creationId xmlns:p14="http://schemas.microsoft.com/office/powerpoint/2010/main" val="38485775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9AD4B-F283-8446-918C-9C6A83A2B63A}"/>
              </a:ext>
            </a:extLst>
          </p:cNvPr>
          <p:cNvSpPr>
            <a:spLocks noGrp="1"/>
          </p:cNvSpPr>
          <p:nvPr>
            <p:ph type="title"/>
          </p:nvPr>
        </p:nvSpPr>
        <p:spPr/>
        <p:txBody>
          <a:bodyPr/>
          <a:lstStyle/>
          <a:p>
            <a:r>
              <a:rPr lang="en-US" noProof="1"/>
              <a:t>iPhone Mockup</a:t>
            </a:r>
          </a:p>
        </p:txBody>
      </p:sp>
      <p:sp>
        <p:nvSpPr>
          <p:cNvPr id="4" name="Text Placeholder 3">
            <a:extLst>
              <a:ext uri="{FF2B5EF4-FFF2-40B4-BE49-F238E27FC236}">
                <a16:creationId xmlns:a16="http://schemas.microsoft.com/office/drawing/2014/main" id="{C4AC8B06-42F3-E34C-9BC8-BBAFCF57FA41}"/>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64C50BA8-2B9B-4A40-8B33-469D42C9892F}"/>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Content Placeholder 7">
            <a:extLst>
              <a:ext uri="{FF2B5EF4-FFF2-40B4-BE49-F238E27FC236}">
                <a16:creationId xmlns:a16="http://schemas.microsoft.com/office/drawing/2014/main" id="{913E4E5F-A4E3-4A45-95AE-3853FA1C5B75}"/>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9" name="Date Placeholder 17">
            <a:extLst>
              <a:ext uri="{FF2B5EF4-FFF2-40B4-BE49-F238E27FC236}">
                <a16:creationId xmlns:a16="http://schemas.microsoft.com/office/drawing/2014/main" id="{9D9C68C8-6066-4B34-BE75-968191C8E75D}"/>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7" name="Picture Placeholder 6">
            <a:extLst>
              <a:ext uri="{FF2B5EF4-FFF2-40B4-BE49-F238E27FC236}">
                <a16:creationId xmlns:a16="http://schemas.microsoft.com/office/drawing/2014/main" id="{EDA93EFD-7B4D-4522-93F6-DC78D1523FA9}"/>
              </a:ext>
            </a:extLst>
          </p:cNvPr>
          <p:cNvSpPr>
            <a:spLocks noGrp="1"/>
          </p:cNvSpPr>
          <p:nvPr>
            <p:ph type="pic" sz="quarter" idx="10"/>
          </p:nvPr>
        </p:nvSpPr>
        <p:spPr/>
      </p:sp>
    </p:spTree>
    <p:extLst>
      <p:ext uri="{BB962C8B-B14F-4D97-AF65-F5344CB8AC3E}">
        <p14:creationId xmlns:p14="http://schemas.microsoft.com/office/powerpoint/2010/main" val="27846439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9FAEFB-5A43-1946-8574-395C7F3F61D3}"/>
              </a:ext>
            </a:extLst>
          </p:cNvPr>
          <p:cNvSpPr>
            <a:spLocks noGrp="1"/>
          </p:cNvSpPr>
          <p:nvPr>
            <p:ph sz="half" idx="16"/>
          </p:nvPr>
        </p:nvSpPr>
        <p:spPr/>
        <p:txBody>
          <a:bodyPr>
            <a:normAutofit/>
          </a:bodyPr>
          <a:lstStyle/>
          <a:p>
            <a:r>
              <a:rPr lang="en-US" noProof="1"/>
              <a:t>Lorem ipsum dolor sit amet, consectetur adipiscing elit. Donec sollicitudin dolor a ex rhoncus pharetra. Vestibulum ante ipsum primis in faucibus orci.</a:t>
            </a:r>
          </a:p>
        </p:txBody>
      </p:sp>
      <p:sp>
        <p:nvSpPr>
          <p:cNvPr id="4" name="Content Placeholder 3">
            <a:extLst>
              <a:ext uri="{FF2B5EF4-FFF2-40B4-BE49-F238E27FC236}">
                <a16:creationId xmlns:a16="http://schemas.microsoft.com/office/drawing/2014/main" id="{D4E0909E-9379-AC41-9F61-26AE35802684}"/>
              </a:ext>
            </a:extLst>
          </p:cNvPr>
          <p:cNvSpPr>
            <a:spLocks noGrp="1"/>
          </p:cNvSpPr>
          <p:nvPr>
            <p:ph sz="half" idx="18"/>
          </p:nvPr>
        </p:nvSpPr>
        <p:spPr/>
        <p:txBody>
          <a:bodyPr>
            <a:normAutofit lnSpcReduction="10000"/>
          </a:bodyPr>
          <a:lstStyle/>
          <a:p>
            <a:r>
              <a:rPr lang="en-US" noProof="1"/>
              <a:t>Lorem ipsum dolor sit amet, consectetur adipiscing elit. Donec sollicitudin dolor a ex rhoncus pharetra. Vestibulum ante ipsum primis in faucibus orci.</a:t>
            </a:r>
          </a:p>
        </p:txBody>
      </p:sp>
      <p:sp>
        <p:nvSpPr>
          <p:cNvPr id="5" name="Content Placeholder 4">
            <a:extLst>
              <a:ext uri="{FF2B5EF4-FFF2-40B4-BE49-F238E27FC236}">
                <a16:creationId xmlns:a16="http://schemas.microsoft.com/office/drawing/2014/main" id="{0E00B0EC-1196-1A41-B10F-745648F64749}"/>
              </a:ext>
            </a:extLst>
          </p:cNvPr>
          <p:cNvSpPr>
            <a:spLocks noGrp="1"/>
          </p:cNvSpPr>
          <p:nvPr>
            <p:ph sz="half" idx="19"/>
          </p:nvPr>
        </p:nvSpPr>
        <p:spPr/>
        <p:txBody>
          <a:bodyPr>
            <a:normAutofit lnSpcReduction="10000"/>
          </a:bodyPr>
          <a:lstStyle/>
          <a:p>
            <a:r>
              <a:rPr lang="en-US" noProof="1"/>
              <a:t>Lorem ipsum dolor sit amet, consectetur adipiscing elit. Donec sollicitudin dolor a ex rhoncus pharetra. Vestibulum ante ipsum primis in faucibus orci.</a:t>
            </a:r>
          </a:p>
        </p:txBody>
      </p:sp>
      <p:sp>
        <p:nvSpPr>
          <p:cNvPr id="6" name="Content Placeholder 5">
            <a:extLst>
              <a:ext uri="{FF2B5EF4-FFF2-40B4-BE49-F238E27FC236}">
                <a16:creationId xmlns:a16="http://schemas.microsoft.com/office/drawing/2014/main" id="{638D6C09-AB76-8740-B688-27DD4B548E6E}"/>
              </a:ext>
            </a:extLst>
          </p:cNvPr>
          <p:cNvSpPr>
            <a:spLocks noGrp="1"/>
          </p:cNvSpPr>
          <p:nvPr>
            <p:ph sz="half" idx="20"/>
          </p:nvPr>
        </p:nvSpPr>
        <p:spPr/>
        <p:txBody>
          <a:bodyPr>
            <a:noAutofit/>
          </a:bodyPr>
          <a:lstStyle/>
          <a:p>
            <a:r>
              <a:rPr lang="en-US" noProof="1"/>
              <a:t>Lorem ipsum dolor sit amet, consectetur adipiscing elit. Donec sollicitudin dolor a ex rhoncus pharetra. Vestibulum ante ipsum primis in faucibus orci.</a:t>
            </a:r>
          </a:p>
        </p:txBody>
      </p:sp>
      <p:sp>
        <p:nvSpPr>
          <p:cNvPr id="7" name="Date Placeholder 17">
            <a:extLst>
              <a:ext uri="{FF2B5EF4-FFF2-40B4-BE49-F238E27FC236}">
                <a16:creationId xmlns:a16="http://schemas.microsoft.com/office/drawing/2014/main" id="{D7092772-FD03-4C99-B2BE-DA2A85559E7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8" name="Picture Placeholder 7">
            <a:extLst>
              <a:ext uri="{FF2B5EF4-FFF2-40B4-BE49-F238E27FC236}">
                <a16:creationId xmlns:a16="http://schemas.microsoft.com/office/drawing/2014/main" id="{54F56787-AC2B-4C5C-A3E4-AF85C8BB3FEF}"/>
              </a:ext>
            </a:extLst>
          </p:cNvPr>
          <p:cNvSpPr>
            <a:spLocks noGrp="1"/>
          </p:cNvSpPr>
          <p:nvPr>
            <p:ph type="pic" sz="quarter" idx="10"/>
          </p:nvPr>
        </p:nvSpPr>
        <p:spPr/>
      </p:sp>
    </p:spTree>
    <p:extLst>
      <p:ext uri="{BB962C8B-B14F-4D97-AF65-F5344CB8AC3E}">
        <p14:creationId xmlns:p14="http://schemas.microsoft.com/office/powerpoint/2010/main" val="7410671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E4CA1A-4563-2B47-8490-001BC533D941}"/>
              </a:ext>
            </a:extLst>
          </p:cNvPr>
          <p:cNvSpPr>
            <a:spLocks noGrp="1"/>
          </p:cNvSpPr>
          <p:nvPr>
            <p:ph sz="half" idx="16"/>
          </p:nvPr>
        </p:nvSpPr>
        <p:spPr/>
        <p:txBody>
          <a:bodyPr>
            <a:normAutofit/>
          </a:bodyPr>
          <a:lstStyle/>
          <a:p>
            <a:r>
              <a:rPr lang="en-US" noProof="1"/>
              <a:t>Lorem ipsum dolor sit amet, consectetur adipiscing elit. Donec sollicitudin dolor a ex rhoncus pharetra. Vestibulum ante ipsum primis in faucibus orci.</a:t>
            </a:r>
          </a:p>
        </p:txBody>
      </p:sp>
      <p:sp>
        <p:nvSpPr>
          <p:cNvPr id="5" name="Content Placeholder 4">
            <a:extLst>
              <a:ext uri="{FF2B5EF4-FFF2-40B4-BE49-F238E27FC236}">
                <a16:creationId xmlns:a16="http://schemas.microsoft.com/office/drawing/2014/main" id="{9C3D7646-C93F-3C40-890D-88D2C7BAC98B}"/>
              </a:ext>
            </a:extLst>
          </p:cNvPr>
          <p:cNvSpPr>
            <a:spLocks noGrp="1"/>
          </p:cNvSpPr>
          <p:nvPr>
            <p:ph sz="half" idx="18"/>
          </p:nvPr>
        </p:nvSpPr>
        <p:spPr/>
        <p:txBody>
          <a:bodyPr>
            <a:normAutofit lnSpcReduction="10000"/>
          </a:bodyPr>
          <a:lstStyle/>
          <a:p>
            <a:r>
              <a:rPr lang="en-US" noProof="1"/>
              <a:t>Lorem ipsum dolor sit amet, consectetur adipiscing elit. Donec sollicitudin dolor a ex rhoncus pharetra. Vestibulum ante ipsum primis in faucibus orci.</a:t>
            </a:r>
          </a:p>
        </p:txBody>
      </p:sp>
      <p:sp>
        <p:nvSpPr>
          <p:cNvPr id="6" name="Content Placeholder 5">
            <a:extLst>
              <a:ext uri="{FF2B5EF4-FFF2-40B4-BE49-F238E27FC236}">
                <a16:creationId xmlns:a16="http://schemas.microsoft.com/office/drawing/2014/main" id="{4FBB567E-AE91-FE4E-BE63-54FA2239EA58}"/>
              </a:ext>
            </a:extLst>
          </p:cNvPr>
          <p:cNvSpPr>
            <a:spLocks noGrp="1"/>
          </p:cNvSpPr>
          <p:nvPr>
            <p:ph sz="half" idx="19"/>
          </p:nvPr>
        </p:nvSpPr>
        <p:spPr/>
        <p:txBody>
          <a:bodyPr>
            <a:normAutofit lnSpcReduction="10000"/>
          </a:bodyPr>
          <a:lstStyle/>
          <a:p>
            <a:r>
              <a:rPr lang="en-US" noProof="1"/>
              <a:t>Lorem ipsum dolor sit amet, consectetur adipiscing elit. Donec sollicitudin dolor a ex rhoncus pharetra. Vestibulum ante ipsum primis in faucibus orci.</a:t>
            </a:r>
          </a:p>
        </p:txBody>
      </p:sp>
      <p:sp>
        <p:nvSpPr>
          <p:cNvPr id="7" name="Content Placeholder 6">
            <a:extLst>
              <a:ext uri="{FF2B5EF4-FFF2-40B4-BE49-F238E27FC236}">
                <a16:creationId xmlns:a16="http://schemas.microsoft.com/office/drawing/2014/main" id="{3545117D-9B1A-2E40-9D41-45C808E715AC}"/>
              </a:ext>
            </a:extLst>
          </p:cNvPr>
          <p:cNvSpPr>
            <a:spLocks noGrp="1"/>
          </p:cNvSpPr>
          <p:nvPr>
            <p:ph sz="half" idx="20"/>
          </p:nvPr>
        </p:nvSpPr>
        <p:spPr/>
        <p:txBody>
          <a:bodyPr>
            <a:normAutofit/>
          </a:bodyPr>
          <a:lstStyle/>
          <a:p>
            <a:r>
              <a:rPr lang="en-US" noProof="1"/>
              <a:t>Lorem ipsum dolor sit amet, consectetur adipiscing elit. Donec sollicitudin dolor a ex rhoncus pharetra. Vestibulum ante ipsum primis in faucibus orci.</a:t>
            </a:r>
          </a:p>
        </p:txBody>
      </p:sp>
      <p:sp>
        <p:nvSpPr>
          <p:cNvPr id="8" name="Date Placeholder 17">
            <a:extLst>
              <a:ext uri="{FF2B5EF4-FFF2-40B4-BE49-F238E27FC236}">
                <a16:creationId xmlns:a16="http://schemas.microsoft.com/office/drawing/2014/main" id="{043CB306-CEF5-45EF-A17E-76233FFAC80B}"/>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9" name="Picture Placeholder 8">
            <a:extLst>
              <a:ext uri="{FF2B5EF4-FFF2-40B4-BE49-F238E27FC236}">
                <a16:creationId xmlns:a16="http://schemas.microsoft.com/office/drawing/2014/main" id="{D910B521-0A87-4B3B-8FEE-9F3982B6DB6D}"/>
              </a:ext>
            </a:extLst>
          </p:cNvPr>
          <p:cNvSpPr>
            <a:spLocks noGrp="1"/>
          </p:cNvSpPr>
          <p:nvPr>
            <p:ph type="pic" sz="quarter" idx="10"/>
          </p:nvPr>
        </p:nvSpPr>
        <p:spPr/>
      </p:sp>
    </p:spTree>
    <p:extLst>
      <p:ext uri="{BB962C8B-B14F-4D97-AF65-F5344CB8AC3E}">
        <p14:creationId xmlns:p14="http://schemas.microsoft.com/office/powerpoint/2010/main" val="42843897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3A2F55-7C8F-B746-B60E-8CA142C7D68D}"/>
              </a:ext>
            </a:extLst>
          </p:cNvPr>
          <p:cNvSpPr>
            <a:spLocks noGrp="1"/>
          </p:cNvSpPr>
          <p:nvPr>
            <p:ph sz="half" idx="16"/>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4" name="Content Placeholder 3">
            <a:extLst>
              <a:ext uri="{FF2B5EF4-FFF2-40B4-BE49-F238E27FC236}">
                <a16:creationId xmlns:a16="http://schemas.microsoft.com/office/drawing/2014/main" id="{F1A8C152-8DCE-7B4F-AC6C-8BF621702484}"/>
              </a:ext>
            </a:extLst>
          </p:cNvPr>
          <p:cNvSpPr>
            <a:spLocks noGrp="1"/>
          </p:cNvSpPr>
          <p:nvPr>
            <p:ph sz="half" idx="18"/>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5" name="Date Placeholder 17">
            <a:extLst>
              <a:ext uri="{FF2B5EF4-FFF2-40B4-BE49-F238E27FC236}">
                <a16:creationId xmlns:a16="http://schemas.microsoft.com/office/drawing/2014/main" id="{D4DD3843-CB8A-4258-A10D-D2F066EE4B2F}"/>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7" name="Picture Placeholder 6">
            <a:extLst>
              <a:ext uri="{FF2B5EF4-FFF2-40B4-BE49-F238E27FC236}">
                <a16:creationId xmlns:a16="http://schemas.microsoft.com/office/drawing/2014/main" id="{011ED325-9FC8-427A-87E9-407B061BCA8C}"/>
              </a:ext>
            </a:extLst>
          </p:cNvPr>
          <p:cNvSpPr>
            <a:spLocks noGrp="1"/>
          </p:cNvSpPr>
          <p:nvPr>
            <p:ph type="pic" sz="quarter" idx="10"/>
          </p:nvPr>
        </p:nvSpPr>
        <p:spPr/>
      </p:sp>
    </p:spTree>
    <p:extLst>
      <p:ext uri="{BB962C8B-B14F-4D97-AF65-F5344CB8AC3E}">
        <p14:creationId xmlns:p14="http://schemas.microsoft.com/office/powerpoint/2010/main" val="447708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6FB2C3-D4D6-9341-93B7-A55794F308B8}"/>
              </a:ext>
            </a:extLst>
          </p:cNvPr>
          <p:cNvSpPr>
            <a:spLocks noGrp="1"/>
          </p:cNvSpPr>
          <p:nvPr>
            <p:ph sz="half" idx="16"/>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4" name="Content Placeholder 3">
            <a:extLst>
              <a:ext uri="{FF2B5EF4-FFF2-40B4-BE49-F238E27FC236}">
                <a16:creationId xmlns:a16="http://schemas.microsoft.com/office/drawing/2014/main" id="{211F3AD3-A719-F64C-9F3E-DC90A2278F55}"/>
              </a:ext>
            </a:extLst>
          </p:cNvPr>
          <p:cNvSpPr>
            <a:spLocks noGrp="1"/>
          </p:cNvSpPr>
          <p:nvPr>
            <p:ph sz="half" idx="18"/>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6" name="Date Placeholder 17">
            <a:extLst>
              <a:ext uri="{FF2B5EF4-FFF2-40B4-BE49-F238E27FC236}">
                <a16:creationId xmlns:a16="http://schemas.microsoft.com/office/drawing/2014/main" id="{A9F49B83-9A96-4638-83E0-9A966CEC7430}"/>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7" name="Picture Placeholder 6">
            <a:extLst>
              <a:ext uri="{FF2B5EF4-FFF2-40B4-BE49-F238E27FC236}">
                <a16:creationId xmlns:a16="http://schemas.microsoft.com/office/drawing/2014/main" id="{F4738532-2A50-4184-AFA8-0E0F39C13BAF}"/>
              </a:ext>
            </a:extLst>
          </p:cNvPr>
          <p:cNvSpPr>
            <a:spLocks noGrp="1"/>
          </p:cNvSpPr>
          <p:nvPr>
            <p:ph type="pic" sz="quarter" idx="10"/>
          </p:nvPr>
        </p:nvSpPr>
        <p:spPr/>
      </p:sp>
    </p:spTree>
    <p:extLst>
      <p:ext uri="{BB962C8B-B14F-4D97-AF65-F5344CB8AC3E}">
        <p14:creationId xmlns:p14="http://schemas.microsoft.com/office/powerpoint/2010/main" val="2814101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B49BDF3-D608-448D-BD43-89F02DACA18E}"/>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3103415" y="1842193"/>
            <a:ext cx="5985168" cy="5015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 name="Title 3">
            <a:extLst>
              <a:ext uri="{FF2B5EF4-FFF2-40B4-BE49-F238E27FC236}">
                <a16:creationId xmlns:a16="http://schemas.microsoft.com/office/drawing/2014/main" id="{15E1C929-6C3D-3D47-9D4F-A6A863C36CEE}"/>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17410F43-FA78-7648-A5F8-6ACBC7576A16}"/>
              </a:ext>
            </a:extLst>
          </p:cNvPr>
          <p:cNvSpPr>
            <a:spLocks noGrp="1"/>
          </p:cNvSpPr>
          <p:nvPr>
            <p:ph type="body" idx="1"/>
          </p:nvPr>
        </p:nvSpPr>
        <p:spPr/>
        <p:txBody>
          <a:bodyPr>
            <a:noAutofit/>
          </a:bodyPr>
          <a:lstStyle/>
          <a:p>
            <a:r>
              <a:rPr lang="en-US" noProof="1"/>
              <a:t>Lorem ipsum dolor sit amet, consectetur adipiscing elit. Donec sollicitudin dolor a ex rhoncus pharetra. Vestibulum ante ipsum primis in faucibus orci.</a:t>
            </a:r>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340397" y="715496"/>
            <a:ext cx="1511205" cy="2253394"/>
          </a:xfrm>
          <a:prstGeom prst="rect">
            <a:avLst/>
          </a:prstGeom>
        </p:spPr>
      </p:pic>
      <p:sp>
        <p:nvSpPr>
          <p:cNvPr id="24" name="Rectangle 23">
            <a:extLst>
              <a:ext uri="{FF2B5EF4-FFF2-40B4-BE49-F238E27FC236}">
                <a16:creationId xmlns:a16="http://schemas.microsoft.com/office/drawing/2014/main" id="{BE7DB755-1052-8F4C-A234-8BB927B533D9}"/>
              </a:ext>
            </a:extLst>
          </p:cNvPr>
          <p:cNvSpPr/>
          <p:nvPr/>
        </p:nvSpPr>
        <p:spPr>
          <a:xfrm>
            <a:off x="5636902" y="4856974"/>
            <a:ext cx="918194" cy="163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44" name="Freeform 290">
            <a:extLst>
              <a:ext uri="{FF2B5EF4-FFF2-40B4-BE49-F238E27FC236}">
                <a16:creationId xmlns:a16="http://schemas.microsoft.com/office/drawing/2014/main" id="{DF1370C2-9E78-4046-959A-BEA97FA19DB0}"/>
              </a:ext>
            </a:extLst>
          </p:cNvPr>
          <p:cNvSpPr/>
          <p:nvPr/>
        </p:nvSpPr>
        <p:spPr>
          <a:xfrm>
            <a:off x="6971344"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46" name="Footer Placeholder 22">
            <a:extLst>
              <a:ext uri="{FF2B5EF4-FFF2-40B4-BE49-F238E27FC236}">
                <a16:creationId xmlns:a16="http://schemas.microsoft.com/office/drawing/2014/main" id="{C745EF7A-FE4A-324B-8632-73DC19E5E947}"/>
              </a:ext>
            </a:extLst>
          </p:cNvPr>
          <p:cNvSpPr txBox="1">
            <a:spLocks/>
          </p:cNvSpPr>
          <p:nvPr/>
        </p:nvSpPr>
        <p:spPr>
          <a:xfrm>
            <a:off x="4162095" y="6303091"/>
            <a:ext cx="386108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noProof="1"/>
              <a:t>Multipurpose PowerPoint Template – Made with         by Showeet</a:t>
            </a:r>
          </a:p>
        </p:txBody>
      </p:sp>
      <p:sp>
        <p:nvSpPr>
          <p:cNvPr id="10" name="Date Placeholder 17">
            <a:extLst>
              <a:ext uri="{FF2B5EF4-FFF2-40B4-BE49-F238E27FC236}">
                <a16:creationId xmlns:a16="http://schemas.microsoft.com/office/drawing/2014/main" id="{FCACCBE3-B949-49A8-9EE1-1D0D3398C9C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Tree>
    <p:extLst>
      <p:ext uri="{BB962C8B-B14F-4D97-AF65-F5344CB8AC3E}">
        <p14:creationId xmlns:p14="http://schemas.microsoft.com/office/powerpoint/2010/main" val="11128781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8622A3-F646-834F-A49B-4B5B1461632F}"/>
              </a:ext>
            </a:extLst>
          </p:cNvPr>
          <p:cNvSpPr>
            <a:spLocks noGrp="1"/>
          </p:cNvSpPr>
          <p:nvPr>
            <p:ph sz="half" idx="16"/>
          </p:nvPr>
        </p:nvSpPr>
        <p:spPr/>
        <p:txBody>
          <a:bodyPr>
            <a:noAutofit/>
          </a:bodyPr>
          <a:lstStyle/>
          <a:p>
            <a:r>
              <a:rPr lang="en-US" noProof="1"/>
              <a:t>Lorem ipsum dolor sit amet, consectetur adipiscing elit. Donec sollicitudin dolor a ex rhoncus pharetra</a:t>
            </a:r>
          </a:p>
        </p:txBody>
      </p:sp>
      <p:sp>
        <p:nvSpPr>
          <p:cNvPr id="6" name="Content Placeholder 5">
            <a:extLst>
              <a:ext uri="{FF2B5EF4-FFF2-40B4-BE49-F238E27FC236}">
                <a16:creationId xmlns:a16="http://schemas.microsoft.com/office/drawing/2014/main" id="{47B258A8-C8C0-9642-800B-1ABACBA6D8C6}"/>
              </a:ext>
            </a:extLst>
          </p:cNvPr>
          <p:cNvSpPr>
            <a:spLocks noGrp="1"/>
          </p:cNvSpPr>
          <p:nvPr>
            <p:ph sz="half" idx="17"/>
          </p:nvPr>
        </p:nvSpPr>
        <p:spPr/>
        <p:txBody>
          <a:bodyPr>
            <a:normAutofit/>
          </a:bodyPr>
          <a:lstStyle/>
          <a:p>
            <a:r>
              <a:rPr lang="en-US" noProof="1"/>
              <a:t>Lorem ipsum dolor sit amet, consectetur adipiscing elit. Donec sollicitudin dolor a ex rhoncus pharetra</a:t>
            </a:r>
          </a:p>
        </p:txBody>
      </p:sp>
      <p:sp>
        <p:nvSpPr>
          <p:cNvPr id="8" name="Content Placeholder 7">
            <a:extLst>
              <a:ext uri="{FF2B5EF4-FFF2-40B4-BE49-F238E27FC236}">
                <a16:creationId xmlns:a16="http://schemas.microsoft.com/office/drawing/2014/main" id="{3D827CFB-67C2-4F48-9728-230AF3F51540}"/>
              </a:ext>
            </a:extLst>
          </p:cNvPr>
          <p:cNvSpPr>
            <a:spLocks noGrp="1"/>
          </p:cNvSpPr>
          <p:nvPr>
            <p:ph sz="half" idx="18"/>
          </p:nvPr>
        </p:nvSpPr>
        <p:spPr/>
        <p:txBody>
          <a:bodyPr>
            <a:normAutofit/>
          </a:bodyPr>
          <a:lstStyle/>
          <a:p>
            <a:r>
              <a:rPr lang="en-US" noProof="1"/>
              <a:t>Lorem ipsum dolor sit amet, consectetur adipiscing elit. Donec sollicitudin dolor a ex rhoncus pharetra</a:t>
            </a:r>
          </a:p>
        </p:txBody>
      </p:sp>
      <p:sp>
        <p:nvSpPr>
          <p:cNvPr id="10" name="Date Placeholder 17">
            <a:extLst>
              <a:ext uri="{FF2B5EF4-FFF2-40B4-BE49-F238E27FC236}">
                <a16:creationId xmlns:a16="http://schemas.microsoft.com/office/drawing/2014/main" id="{584193D1-D27C-4D3C-80EA-D58643227778}"/>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3" name="Picture Placeholder 2">
            <a:extLst>
              <a:ext uri="{FF2B5EF4-FFF2-40B4-BE49-F238E27FC236}">
                <a16:creationId xmlns:a16="http://schemas.microsoft.com/office/drawing/2014/main" id="{D44003E4-DFA4-4204-A7FD-0B98F71EDAE7}"/>
              </a:ext>
            </a:extLst>
          </p:cNvPr>
          <p:cNvSpPr>
            <a:spLocks noGrp="1"/>
          </p:cNvSpPr>
          <p:nvPr>
            <p:ph type="pic" sz="quarter" idx="10"/>
          </p:nvPr>
        </p:nvSpPr>
        <p:spPr/>
      </p:sp>
      <p:sp>
        <p:nvSpPr>
          <p:cNvPr id="12" name="Picture Placeholder 11">
            <a:extLst>
              <a:ext uri="{FF2B5EF4-FFF2-40B4-BE49-F238E27FC236}">
                <a16:creationId xmlns:a16="http://schemas.microsoft.com/office/drawing/2014/main" id="{253628A9-4514-478A-A386-F9AE999EC90F}"/>
              </a:ext>
            </a:extLst>
          </p:cNvPr>
          <p:cNvSpPr>
            <a:spLocks noGrp="1"/>
          </p:cNvSpPr>
          <p:nvPr>
            <p:ph type="pic" sz="quarter" idx="11"/>
          </p:nvPr>
        </p:nvSpPr>
        <p:spPr/>
      </p:sp>
      <p:sp>
        <p:nvSpPr>
          <p:cNvPr id="14" name="Picture Placeholder 13">
            <a:extLst>
              <a:ext uri="{FF2B5EF4-FFF2-40B4-BE49-F238E27FC236}">
                <a16:creationId xmlns:a16="http://schemas.microsoft.com/office/drawing/2014/main" id="{B43585C5-8501-47C1-AD54-D58E25C831C1}"/>
              </a:ext>
            </a:extLst>
          </p:cNvPr>
          <p:cNvSpPr>
            <a:spLocks noGrp="1"/>
          </p:cNvSpPr>
          <p:nvPr>
            <p:ph type="pic" sz="quarter" idx="12"/>
          </p:nvPr>
        </p:nvSpPr>
        <p:spPr/>
      </p:sp>
    </p:spTree>
    <p:extLst>
      <p:ext uri="{BB962C8B-B14F-4D97-AF65-F5344CB8AC3E}">
        <p14:creationId xmlns:p14="http://schemas.microsoft.com/office/powerpoint/2010/main" val="36408054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4632C43-CFA8-264B-8D08-CB61B446F174}"/>
              </a:ext>
            </a:extLst>
          </p:cNvPr>
          <p:cNvSpPr>
            <a:spLocks noGrp="1"/>
          </p:cNvSpPr>
          <p:nvPr>
            <p:ph sz="half" idx="16"/>
          </p:nvPr>
        </p:nvSpPr>
        <p:spPr/>
        <p:txBody>
          <a:bodyPr>
            <a:normAutofit/>
          </a:bodyPr>
          <a:lstStyle/>
          <a:p>
            <a:r>
              <a:rPr lang="en-US" noProof="1"/>
              <a:t>Lorem ipsum dolor sit amet, consectetur adipiscing elit. Donec sollicitudin dolor a ex rhoncus pharetra</a:t>
            </a:r>
          </a:p>
        </p:txBody>
      </p:sp>
      <p:sp>
        <p:nvSpPr>
          <p:cNvPr id="6" name="Content Placeholder 5">
            <a:extLst>
              <a:ext uri="{FF2B5EF4-FFF2-40B4-BE49-F238E27FC236}">
                <a16:creationId xmlns:a16="http://schemas.microsoft.com/office/drawing/2014/main" id="{27C6FA75-A2ED-3F4A-8454-D439CC18507F}"/>
              </a:ext>
            </a:extLst>
          </p:cNvPr>
          <p:cNvSpPr>
            <a:spLocks noGrp="1"/>
          </p:cNvSpPr>
          <p:nvPr>
            <p:ph sz="half" idx="17"/>
          </p:nvPr>
        </p:nvSpPr>
        <p:spPr/>
        <p:txBody>
          <a:bodyPr>
            <a:normAutofit/>
          </a:bodyPr>
          <a:lstStyle/>
          <a:p>
            <a:r>
              <a:rPr lang="en-US" noProof="1"/>
              <a:t>Lorem ipsum dolor sit amet, consectetur adipiscing elit. Donec sollicitudin dolor a ex rhoncus pharetra</a:t>
            </a:r>
          </a:p>
        </p:txBody>
      </p:sp>
      <p:sp>
        <p:nvSpPr>
          <p:cNvPr id="8" name="Content Placeholder 7">
            <a:extLst>
              <a:ext uri="{FF2B5EF4-FFF2-40B4-BE49-F238E27FC236}">
                <a16:creationId xmlns:a16="http://schemas.microsoft.com/office/drawing/2014/main" id="{500BA739-4E0A-E845-9BB1-0D6477F7196E}"/>
              </a:ext>
            </a:extLst>
          </p:cNvPr>
          <p:cNvSpPr>
            <a:spLocks noGrp="1"/>
          </p:cNvSpPr>
          <p:nvPr>
            <p:ph sz="half" idx="18"/>
          </p:nvPr>
        </p:nvSpPr>
        <p:spPr/>
        <p:txBody>
          <a:bodyPr>
            <a:normAutofit/>
          </a:bodyPr>
          <a:lstStyle/>
          <a:p>
            <a:r>
              <a:rPr lang="en-US" noProof="1"/>
              <a:t>Lorem ipsum dolor sit amet, consectetur adipiscing elit. Donec sollicitudin dolor a ex rhoncus pharetra</a:t>
            </a:r>
          </a:p>
        </p:txBody>
      </p:sp>
      <p:sp>
        <p:nvSpPr>
          <p:cNvPr id="10" name="Date Placeholder 17">
            <a:extLst>
              <a:ext uri="{FF2B5EF4-FFF2-40B4-BE49-F238E27FC236}">
                <a16:creationId xmlns:a16="http://schemas.microsoft.com/office/drawing/2014/main" id="{CCE6F3F8-B684-49C4-BD56-3CFB10330B04}"/>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3" name="Picture Placeholder 2">
            <a:extLst>
              <a:ext uri="{FF2B5EF4-FFF2-40B4-BE49-F238E27FC236}">
                <a16:creationId xmlns:a16="http://schemas.microsoft.com/office/drawing/2014/main" id="{9E5AB960-2778-4D85-BC21-EAFA50B5B9A6}"/>
              </a:ext>
            </a:extLst>
          </p:cNvPr>
          <p:cNvSpPr>
            <a:spLocks noGrp="1"/>
          </p:cNvSpPr>
          <p:nvPr>
            <p:ph type="pic" sz="quarter" idx="11"/>
          </p:nvPr>
        </p:nvSpPr>
        <p:spPr/>
      </p:sp>
      <p:sp>
        <p:nvSpPr>
          <p:cNvPr id="12" name="Picture Placeholder 11">
            <a:extLst>
              <a:ext uri="{FF2B5EF4-FFF2-40B4-BE49-F238E27FC236}">
                <a16:creationId xmlns:a16="http://schemas.microsoft.com/office/drawing/2014/main" id="{04C23ADE-2A36-47AD-B465-827C4DD47284}"/>
              </a:ext>
            </a:extLst>
          </p:cNvPr>
          <p:cNvSpPr>
            <a:spLocks noGrp="1"/>
          </p:cNvSpPr>
          <p:nvPr>
            <p:ph type="pic" sz="quarter" idx="10"/>
          </p:nvPr>
        </p:nvSpPr>
        <p:spPr/>
      </p:sp>
      <p:sp>
        <p:nvSpPr>
          <p:cNvPr id="14" name="Picture Placeholder 13">
            <a:extLst>
              <a:ext uri="{FF2B5EF4-FFF2-40B4-BE49-F238E27FC236}">
                <a16:creationId xmlns:a16="http://schemas.microsoft.com/office/drawing/2014/main" id="{1543222C-2D45-49E1-B212-14D2D5864D4C}"/>
              </a:ext>
            </a:extLst>
          </p:cNvPr>
          <p:cNvSpPr>
            <a:spLocks noGrp="1"/>
          </p:cNvSpPr>
          <p:nvPr>
            <p:ph type="pic" sz="quarter" idx="12"/>
          </p:nvPr>
        </p:nvSpPr>
        <p:spPr/>
      </p:sp>
    </p:spTree>
    <p:extLst>
      <p:ext uri="{BB962C8B-B14F-4D97-AF65-F5344CB8AC3E}">
        <p14:creationId xmlns:p14="http://schemas.microsoft.com/office/powerpoint/2010/main" val="22697134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34BE8-911B-E342-BFD6-23CFE2F3EF58}"/>
              </a:ext>
            </a:extLst>
          </p:cNvPr>
          <p:cNvSpPr>
            <a:spLocks noGrp="1"/>
          </p:cNvSpPr>
          <p:nvPr>
            <p:ph type="title"/>
          </p:nvPr>
        </p:nvSpPr>
        <p:spPr/>
        <p:txBody>
          <a:bodyPr/>
          <a:lstStyle/>
          <a:p>
            <a:r>
              <a:rPr lang="en-US" noProof="1"/>
              <a:t>iPad Mockup</a:t>
            </a:r>
          </a:p>
        </p:txBody>
      </p:sp>
      <p:sp>
        <p:nvSpPr>
          <p:cNvPr id="3" name="Text Placeholder 2">
            <a:extLst>
              <a:ext uri="{FF2B5EF4-FFF2-40B4-BE49-F238E27FC236}">
                <a16:creationId xmlns:a16="http://schemas.microsoft.com/office/drawing/2014/main" id="{F1626DF9-6AF2-8B48-B2C8-8C84EC36F914}"/>
              </a:ext>
            </a:extLst>
          </p:cNvPr>
          <p:cNvSpPr>
            <a:spLocks noGrp="1"/>
          </p:cNvSpPr>
          <p:nvPr>
            <p:ph type="body" sz="quarter" idx="13"/>
          </p:nvPr>
        </p:nvSpPr>
        <p:spPr/>
        <p:txBody>
          <a:bodyPr/>
          <a:lstStyle/>
          <a:p>
            <a:r>
              <a:rPr lang="en-US" noProof="1"/>
              <a:t>Lorem Ipsum</a:t>
            </a:r>
          </a:p>
        </p:txBody>
      </p:sp>
      <p:sp>
        <p:nvSpPr>
          <p:cNvPr id="4" name="Content Placeholder 3">
            <a:extLst>
              <a:ext uri="{FF2B5EF4-FFF2-40B4-BE49-F238E27FC236}">
                <a16:creationId xmlns:a16="http://schemas.microsoft.com/office/drawing/2014/main" id="{93110EF7-0D76-A247-9DC2-34409D2DB2E8}"/>
              </a:ext>
            </a:extLst>
          </p:cNvPr>
          <p:cNvSpPr>
            <a:spLocks noGrp="1"/>
          </p:cNvSpPr>
          <p:nvPr>
            <p:ph sz="half" idx="16"/>
          </p:nvPr>
        </p:nvSpPr>
        <p:spPr/>
        <p:txBody>
          <a:bodyPr>
            <a:noAutofit/>
          </a:bodyPr>
          <a:lstStyle/>
          <a:p>
            <a:r>
              <a:rPr lang="en-US" noProof="1"/>
              <a:t>Lorem ipsum dolor sit amet, consectetur adipiscing elit. Donec sollicitudin dolor a ex rhoncus pharetra. Vestibulum ante ipsum primis in faucibus orci luctus et.</a:t>
            </a:r>
          </a:p>
        </p:txBody>
      </p:sp>
      <p:sp>
        <p:nvSpPr>
          <p:cNvPr id="5" name="Content Placeholder 4">
            <a:extLst>
              <a:ext uri="{FF2B5EF4-FFF2-40B4-BE49-F238E27FC236}">
                <a16:creationId xmlns:a16="http://schemas.microsoft.com/office/drawing/2014/main" id="{4D13B8D6-7F1E-0F4C-990A-E8010A912A9E}"/>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a:t>
            </a:r>
          </a:p>
        </p:txBody>
      </p:sp>
      <p:sp>
        <p:nvSpPr>
          <p:cNvPr id="8" name="Date Placeholder 17">
            <a:extLst>
              <a:ext uri="{FF2B5EF4-FFF2-40B4-BE49-F238E27FC236}">
                <a16:creationId xmlns:a16="http://schemas.microsoft.com/office/drawing/2014/main" id="{DF31ED7C-DC22-453E-96D4-0662A23ABECC}"/>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7" name="Picture Placeholder 6">
            <a:extLst>
              <a:ext uri="{FF2B5EF4-FFF2-40B4-BE49-F238E27FC236}">
                <a16:creationId xmlns:a16="http://schemas.microsoft.com/office/drawing/2014/main" id="{5CBE5EFC-8D4E-471A-B9B9-806249B23824}"/>
              </a:ext>
            </a:extLst>
          </p:cNvPr>
          <p:cNvSpPr>
            <a:spLocks noGrp="1"/>
          </p:cNvSpPr>
          <p:nvPr>
            <p:ph type="pic" sz="quarter" idx="10"/>
          </p:nvPr>
        </p:nvSpPr>
        <p:spPr/>
      </p:sp>
    </p:spTree>
    <p:extLst>
      <p:ext uri="{BB962C8B-B14F-4D97-AF65-F5344CB8AC3E}">
        <p14:creationId xmlns:p14="http://schemas.microsoft.com/office/powerpoint/2010/main" val="35466622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150F4-1080-4140-9C8E-D56E083D4349}"/>
              </a:ext>
            </a:extLst>
          </p:cNvPr>
          <p:cNvSpPr>
            <a:spLocks noGrp="1"/>
          </p:cNvSpPr>
          <p:nvPr>
            <p:ph type="title"/>
          </p:nvPr>
        </p:nvSpPr>
        <p:spPr/>
        <p:txBody>
          <a:bodyPr/>
          <a:lstStyle/>
          <a:p>
            <a:r>
              <a:rPr lang="en-US" noProof="1"/>
              <a:t>iPad Mockup</a:t>
            </a:r>
          </a:p>
        </p:txBody>
      </p:sp>
      <p:sp>
        <p:nvSpPr>
          <p:cNvPr id="3" name="Text Placeholder 2">
            <a:extLst>
              <a:ext uri="{FF2B5EF4-FFF2-40B4-BE49-F238E27FC236}">
                <a16:creationId xmlns:a16="http://schemas.microsoft.com/office/drawing/2014/main" id="{6EA8A413-7ABB-EB41-A79F-5E117AFCDAF8}"/>
              </a:ext>
            </a:extLst>
          </p:cNvPr>
          <p:cNvSpPr>
            <a:spLocks noGrp="1"/>
          </p:cNvSpPr>
          <p:nvPr>
            <p:ph type="body" sz="quarter" idx="13"/>
          </p:nvPr>
        </p:nvSpPr>
        <p:spPr/>
        <p:txBody>
          <a:bodyPr/>
          <a:lstStyle/>
          <a:p>
            <a:r>
              <a:rPr lang="en-US" noProof="1"/>
              <a:t>Lorem Ipsum</a:t>
            </a:r>
          </a:p>
        </p:txBody>
      </p:sp>
      <p:sp>
        <p:nvSpPr>
          <p:cNvPr id="4" name="Content Placeholder 3">
            <a:extLst>
              <a:ext uri="{FF2B5EF4-FFF2-40B4-BE49-F238E27FC236}">
                <a16:creationId xmlns:a16="http://schemas.microsoft.com/office/drawing/2014/main" id="{A92CAF41-9D90-F24A-8F15-4537C7C663CD}"/>
              </a:ext>
            </a:extLst>
          </p:cNvPr>
          <p:cNvSpPr>
            <a:spLocks noGrp="1"/>
          </p:cNvSpPr>
          <p:nvPr>
            <p:ph sz="half" idx="16"/>
          </p:nvPr>
        </p:nvSpPr>
        <p:spPr/>
        <p:txBody>
          <a:bodyPr>
            <a:normAutofit lnSpcReduction="10000"/>
          </a:bodyPr>
          <a:lstStyle/>
          <a:p>
            <a:r>
              <a:rPr lang="en-US" noProof="1"/>
              <a:t>Lorem ipsum dolor sit amet, consectetur adipiscing elit. Donec sollicitudin dolor a ex rhoncus pharetra. Vestibulum ante ipsum primis in faucibus orci luctus et.</a:t>
            </a:r>
          </a:p>
        </p:txBody>
      </p:sp>
      <p:sp>
        <p:nvSpPr>
          <p:cNvPr id="5" name="Content Placeholder 4">
            <a:extLst>
              <a:ext uri="{FF2B5EF4-FFF2-40B4-BE49-F238E27FC236}">
                <a16:creationId xmlns:a16="http://schemas.microsoft.com/office/drawing/2014/main" id="{2818ECA3-48CC-8146-A574-469C716C7D9E}"/>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a:t>
            </a:r>
          </a:p>
        </p:txBody>
      </p:sp>
      <p:sp>
        <p:nvSpPr>
          <p:cNvPr id="8" name="Date Placeholder 17">
            <a:extLst>
              <a:ext uri="{FF2B5EF4-FFF2-40B4-BE49-F238E27FC236}">
                <a16:creationId xmlns:a16="http://schemas.microsoft.com/office/drawing/2014/main" id="{BE01CD51-5174-43E3-A0CE-0603104DE838}"/>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7" name="Picture Placeholder 6">
            <a:extLst>
              <a:ext uri="{FF2B5EF4-FFF2-40B4-BE49-F238E27FC236}">
                <a16:creationId xmlns:a16="http://schemas.microsoft.com/office/drawing/2014/main" id="{E44377CA-1383-43B2-AECA-A8DA92CDBB24}"/>
              </a:ext>
            </a:extLst>
          </p:cNvPr>
          <p:cNvSpPr>
            <a:spLocks noGrp="1"/>
          </p:cNvSpPr>
          <p:nvPr>
            <p:ph type="pic" sz="quarter" idx="10"/>
          </p:nvPr>
        </p:nvSpPr>
        <p:spPr/>
      </p:sp>
    </p:spTree>
    <p:extLst>
      <p:ext uri="{BB962C8B-B14F-4D97-AF65-F5344CB8AC3E}">
        <p14:creationId xmlns:p14="http://schemas.microsoft.com/office/powerpoint/2010/main" val="25760408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EE8218-DFD7-0A48-8056-D336833A2ACD}"/>
              </a:ext>
            </a:extLst>
          </p:cNvPr>
          <p:cNvSpPr>
            <a:spLocks noGrp="1"/>
          </p:cNvSpPr>
          <p:nvPr>
            <p:ph sz="half" idx="17"/>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p:txBody>
      </p:sp>
      <p:sp>
        <p:nvSpPr>
          <p:cNvPr id="4" name="Content Placeholder 3">
            <a:extLst>
              <a:ext uri="{FF2B5EF4-FFF2-40B4-BE49-F238E27FC236}">
                <a16:creationId xmlns:a16="http://schemas.microsoft.com/office/drawing/2014/main" id="{DD63030E-A61B-4F47-8C00-EA78871000E4}"/>
              </a:ext>
            </a:extLst>
          </p:cNvPr>
          <p:cNvSpPr>
            <a:spLocks noGrp="1"/>
          </p:cNvSpPr>
          <p:nvPr>
            <p:ph sz="half" idx="18"/>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p:txBody>
      </p:sp>
      <p:sp>
        <p:nvSpPr>
          <p:cNvPr id="5" name="Date Placeholder 17">
            <a:extLst>
              <a:ext uri="{FF2B5EF4-FFF2-40B4-BE49-F238E27FC236}">
                <a16:creationId xmlns:a16="http://schemas.microsoft.com/office/drawing/2014/main" id="{C476A6C7-6A1A-4919-8902-2507257B0BEF}"/>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6" name="Picture Placeholder 5">
            <a:extLst>
              <a:ext uri="{FF2B5EF4-FFF2-40B4-BE49-F238E27FC236}">
                <a16:creationId xmlns:a16="http://schemas.microsoft.com/office/drawing/2014/main" id="{BB9B8206-A2E9-4ABB-916D-4B189AC3D9AB}"/>
              </a:ext>
            </a:extLst>
          </p:cNvPr>
          <p:cNvSpPr>
            <a:spLocks noGrp="1"/>
          </p:cNvSpPr>
          <p:nvPr>
            <p:ph type="pic" sz="quarter" idx="10"/>
          </p:nvPr>
        </p:nvSpPr>
        <p:spPr/>
      </p:sp>
    </p:spTree>
    <p:extLst>
      <p:ext uri="{BB962C8B-B14F-4D97-AF65-F5344CB8AC3E}">
        <p14:creationId xmlns:p14="http://schemas.microsoft.com/office/powerpoint/2010/main" val="4046353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9F3461-B99D-A841-A3CA-D57F281F58EB}"/>
              </a:ext>
            </a:extLst>
          </p:cNvPr>
          <p:cNvSpPr>
            <a:spLocks noGrp="1"/>
          </p:cNvSpPr>
          <p:nvPr>
            <p:ph sz="half" idx="17"/>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p:txBody>
      </p:sp>
      <p:sp>
        <p:nvSpPr>
          <p:cNvPr id="4" name="Content Placeholder 3">
            <a:extLst>
              <a:ext uri="{FF2B5EF4-FFF2-40B4-BE49-F238E27FC236}">
                <a16:creationId xmlns:a16="http://schemas.microsoft.com/office/drawing/2014/main" id="{F66E0443-95A6-884D-A5D4-0DC9A541C8A6}"/>
              </a:ext>
            </a:extLst>
          </p:cNvPr>
          <p:cNvSpPr>
            <a:spLocks noGrp="1"/>
          </p:cNvSpPr>
          <p:nvPr>
            <p:ph sz="half" idx="18"/>
          </p:nvPr>
        </p:nvSpPr>
        <p:spPr/>
        <p:txBody>
          <a:bodyPr>
            <a:norm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p:txBody>
      </p:sp>
      <p:sp>
        <p:nvSpPr>
          <p:cNvPr id="5" name="Date Placeholder 17">
            <a:extLst>
              <a:ext uri="{FF2B5EF4-FFF2-40B4-BE49-F238E27FC236}">
                <a16:creationId xmlns:a16="http://schemas.microsoft.com/office/drawing/2014/main" id="{484943F9-B4A7-460F-A99E-EE3A75B1832D}"/>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6" name="Picture Placeholder 5">
            <a:extLst>
              <a:ext uri="{FF2B5EF4-FFF2-40B4-BE49-F238E27FC236}">
                <a16:creationId xmlns:a16="http://schemas.microsoft.com/office/drawing/2014/main" id="{1571B26B-A70C-40E6-843C-54305BB4EBE2}"/>
              </a:ext>
            </a:extLst>
          </p:cNvPr>
          <p:cNvSpPr>
            <a:spLocks noGrp="1"/>
          </p:cNvSpPr>
          <p:nvPr>
            <p:ph type="pic" sz="quarter" idx="10"/>
          </p:nvPr>
        </p:nvSpPr>
        <p:spPr/>
      </p:sp>
    </p:spTree>
    <p:extLst>
      <p:ext uri="{BB962C8B-B14F-4D97-AF65-F5344CB8AC3E}">
        <p14:creationId xmlns:p14="http://schemas.microsoft.com/office/powerpoint/2010/main" val="23820525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BB5B2F-98AC-D946-B65A-23B5C29CF4C5}"/>
              </a:ext>
            </a:extLst>
          </p:cNvPr>
          <p:cNvSpPr>
            <a:spLocks noGrp="1"/>
          </p:cNvSpPr>
          <p:nvPr>
            <p:ph type="title"/>
          </p:nvPr>
        </p:nvSpPr>
        <p:spPr/>
        <p:txBody>
          <a:bodyPr/>
          <a:lstStyle/>
          <a:p>
            <a:r>
              <a:rPr lang="en-US" noProof="1"/>
              <a:t>2 iPad Mockups</a:t>
            </a:r>
          </a:p>
        </p:txBody>
      </p:sp>
      <p:sp>
        <p:nvSpPr>
          <p:cNvPr id="4" name="Text Placeholder 3">
            <a:extLst>
              <a:ext uri="{FF2B5EF4-FFF2-40B4-BE49-F238E27FC236}">
                <a16:creationId xmlns:a16="http://schemas.microsoft.com/office/drawing/2014/main" id="{4F42D12B-3143-E447-A7A9-40741DD02CA2}"/>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371623B1-35EA-D94B-BFCA-132EADEA81F6}"/>
              </a:ext>
            </a:extLst>
          </p:cNvPr>
          <p:cNvSpPr>
            <a:spLocks noGrp="1"/>
          </p:cNvSpPr>
          <p:nvPr>
            <p:ph sz="half" idx="16"/>
          </p:nvPr>
        </p:nvSpPr>
        <p:spPr>
          <a:xfrm>
            <a:off x="481626" y="1940763"/>
            <a:ext cx="6436711" cy="2032610"/>
          </a:xfrm>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Content Placeholder 7">
            <a:extLst>
              <a:ext uri="{FF2B5EF4-FFF2-40B4-BE49-F238E27FC236}">
                <a16:creationId xmlns:a16="http://schemas.microsoft.com/office/drawing/2014/main" id="{51DE8E22-178D-2C41-A0FD-F31A3F1E071D}"/>
              </a:ext>
            </a:extLst>
          </p:cNvPr>
          <p:cNvSpPr>
            <a:spLocks noGrp="1"/>
          </p:cNvSpPr>
          <p:nvPr>
            <p:ph sz="half" idx="17"/>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6" name="Picture Placeholder 5">
            <a:extLst>
              <a:ext uri="{FF2B5EF4-FFF2-40B4-BE49-F238E27FC236}">
                <a16:creationId xmlns:a16="http://schemas.microsoft.com/office/drawing/2014/main" id="{E777BEAC-C3AA-4DDC-AD4E-8D6501EA5840}"/>
              </a:ext>
            </a:extLst>
          </p:cNvPr>
          <p:cNvSpPr>
            <a:spLocks noGrp="1"/>
          </p:cNvSpPr>
          <p:nvPr>
            <p:ph type="pic" sz="quarter" idx="10"/>
          </p:nvPr>
        </p:nvSpPr>
        <p:spPr/>
      </p:sp>
    </p:spTree>
    <p:extLst>
      <p:ext uri="{BB962C8B-B14F-4D97-AF65-F5344CB8AC3E}">
        <p14:creationId xmlns:p14="http://schemas.microsoft.com/office/powerpoint/2010/main" val="18862224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62D8D9-FA9C-8C40-B06B-459F952E3A5B}"/>
              </a:ext>
            </a:extLst>
          </p:cNvPr>
          <p:cNvSpPr>
            <a:spLocks noGrp="1"/>
          </p:cNvSpPr>
          <p:nvPr>
            <p:ph type="title"/>
          </p:nvPr>
        </p:nvSpPr>
        <p:spPr/>
        <p:txBody>
          <a:bodyPr/>
          <a:lstStyle/>
          <a:p>
            <a:r>
              <a:rPr lang="en-US" noProof="1"/>
              <a:t>2 iPad Mockups</a:t>
            </a:r>
          </a:p>
        </p:txBody>
      </p:sp>
      <p:sp>
        <p:nvSpPr>
          <p:cNvPr id="4" name="Text Placeholder 3">
            <a:extLst>
              <a:ext uri="{FF2B5EF4-FFF2-40B4-BE49-F238E27FC236}">
                <a16:creationId xmlns:a16="http://schemas.microsoft.com/office/drawing/2014/main" id="{C03DAE9D-62C3-9345-87B2-A8F14B5DDC9F}"/>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EF84A009-7347-4141-9150-543292B6FE90}"/>
              </a:ext>
            </a:extLst>
          </p:cNvPr>
          <p:cNvSpPr>
            <a:spLocks noGrp="1"/>
          </p:cNvSpPr>
          <p:nvPr>
            <p:ph sz="half" idx="16"/>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9" name="Content Placeholder 8">
            <a:extLst>
              <a:ext uri="{FF2B5EF4-FFF2-40B4-BE49-F238E27FC236}">
                <a16:creationId xmlns:a16="http://schemas.microsoft.com/office/drawing/2014/main" id="{9950E9DB-5A2C-7542-ADE2-186F50D37510}"/>
              </a:ext>
            </a:extLst>
          </p:cNvPr>
          <p:cNvSpPr>
            <a:spLocks noGrp="1"/>
          </p:cNvSpPr>
          <p:nvPr>
            <p:ph sz="half" idx="17"/>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6" name="Picture Placeholder 5">
            <a:extLst>
              <a:ext uri="{FF2B5EF4-FFF2-40B4-BE49-F238E27FC236}">
                <a16:creationId xmlns:a16="http://schemas.microsoft.com/office/drawing/2014/main" id="{11DBC86B-3C60-42C7-8DB8-5F705995E75D}"/>
              </a:ext>
            </a:extLst>
          </p:cNvPr>
          <p:cNvSpPr>
            <a:spLocks noGrp="1"/>
          </p:cNvSpPr>
          <p:nvPr>
            <p:ph type="pic" sz="quarter" idx="10"/>
          </p:nvPr>
        </p:nvSpPr>
        <p:spPr/>
      </p:sp>
    </p:spTree>
    <p:extLst>
      <p:ext uri="{BB962C8B-B14F-4D97-AF65-F5344CB8AC3E}">
        <p14:creationId xmlns:p14="http://schemas.microsoft.com/office/powerpoint/2010/main" val="23141750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956E06-2309-0E41-9FBA-7BB7B43A9722}"/>
              </a:ext>
            </a:extLst>
          </p:cNvPr>
          <p:cNvSpPr>
            <a:spLocks noGrp="1"/>
          </p:cNvSpPr>
          <p:nvPr>
            <p:ph type="title"/>
          </p:nvPr>
        </p:nvSpPr>
        <p:spPr/>
        <p:txBody>
          <a:bodyPr/>
          <a:lstStyle/>
          <a:p>
            <a:r>
              <a:rPr lang="en-US" noProof="1"/>
              <a:t>2 iPad Mockups (left)</a:t>
            </a:r>
          </a:p>
        </p:txBody>
      </p:sp>
      <p:sp>
        <p:nvSpPr>
          <p:cNvPr id="4" name="Text Placeholder 3">
            <a:extLst>
              <a:ext uri="{FF2B5EF4-FFF2-40B4-BE49-F238E27FC236}">
                <a16:creationId xmlns:a16="http://schemas.microsoft.com/office/drawing/2014/main" id="{72429CA2-1C13-0F47-A1D2-C721DC6CFAE3}"/>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BC0C08AB-269F-2441-A5BE-8BF4DA77245F}"/>
              </a:ext>
            </a:extLst>
          </p:cNvPr>
          <p:cNvSpPr>
            <a:spLocks noGrp="1"/>
          </p:cNvSpPr>
          <p:nvPr>
            <p:ph sz="half" idx="16"/>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DBFAF6E6-9526-47DD-A85B-E82379F05C60}"/>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7" name="Picture Placeholder 6">
            <a:extLst>
              <a:ext uri="{FF2B5EF4-FFF2-40B4-BE49-F238E27FC236}">
                <a16:creationId xmlns:a16="http://schemas.microsoft.com/office/drawing/2014/main" id="{A7839F1E-6F75-4FB3-81E1-00E2935DA870}"/>
              </a:ext>
            </a:extLst>
          </p:cNvPr>
          <p:cNvSpPr>
            <a:spLocks noGrp="1"/>
          </p:cNvSpPr>
          <p:nvPr>
            <p:ph type="pic" sz="quarter" idx="10"/>
          </p:nvPr>
        </p:nvSpPr>
        <p:spPr/>
      </p:sp>
    </p:spTree>
    <p:extLst>
      <p:ext uri="{BB962C8B-B14F-4D97-AF65-F5344CB8AC3E}">
        <p14:creationId xmlns:p14="http://schemas.microsoft.com/office/powerpoint/2010/main" val="4000109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FEBC34-AC8C-FD45-B74E-740EFA5E6331}"/>
              </a:ext>
            </a:extLst>
          </p:cNvPr>
          <p:cNvSpPr>
            <a:spLocks noGrp="1"/>
          </p:cNvSpPr>
          <p:nvPr>
            <p:ph type="title"/>
          </p:nvPr>
        </p:nvSpPr>
        <p:spPr/>
        <p:txBody>
          <a:bodyPr/>
          <a:lstStyle/>
          <a:p>
            <a:r>
              <a:rPr lang="en-US" noProof="1"/>
              <a:t>2 iPad Mockups (left)</a:t>
            </a:r>
          </a:p>
        </p:txBody>
      </p:sp>
      <p:sp>
        <p:nvSpPr>
          <p:cNvPr id="5" name="Text Placeholder 4">
            <a:extLst>
              <a:ext uri="{FF2B5EF4-FFF2-40B4-BE49-F238E27FC236}">
                <a16:creationId xmlns:a16="http://schemas.microsoft.com/office/drawing/2014/main" id="{4E48066D-FF22-4941-945C-CD0975AEC60D}"/>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AC796AD7-E80F-C141-96AB-0548F6723093}"/>
              </a:ext>
            </a:extLst>
          </p:cNvPr>
          <p:cNvSpPr>
            <a:spLocks noGrp="1"/>
          </p:cNvSpPr>
          <p:nvPr>
            <p:ph sz="half" idx="16"/>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24D80121-8844-4F79-96FB-7D506524A4FE}"/>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4" name="Picture Placeholder 3">
            <a:extLst>
              <a:ext uri="{FF2B5EF4-FFF2-40B4-BE49-F238E27FC236}">
                <a16:creationId xmlns:a16="http://schemas.microsoft.com/office/drawing/2014/main" id="{28BA45E3-A78F-4337-8570-F41D89CCFB2D}"/>
              </a:ext>
            </a:extLst>
          </p:cNvPr>
          <p:cNvSpPr>
            <a:spLocks noGrp="1"/>
          </p:cNvSpPr>
          <p:nvPr>
            <p:ph type="pic" sz="quarter" idx="10"/>
          </p:nvPr>
        </p:nvSpPr>
        <p:spPr/>
      </p:sp>
    </p:spTree>
    <p:extLst>
      <p:ext uri="{BB962C8B-B14F-4D97-AF65-F5344CB8AC3E}">
        <p14:creationId xmlns:p14="http://schemas.microsoft.com/office/powerpoint/2010/main" val="3190264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D38E0C6-155D-4DDD-BCCD-588B9E3808DA}"/>
              </a:ext>
            </a:extLst>
          </p:cNvPr>
          <p:cNvSpPr>
            <a:spLocks noGrp="1"/>
          </p:cNvSpPr>
          <p:nvPr>
            <p:ph type="pic" sz="quarter" idx="10"/>
          </p:nvPr>
        </p:nvSpPr>
        <p:spPr/>
      </p:sp>
      <p:sp>
        <p:nvSpPr>
          <p:cNvPr id="7" name="Rectangle 6">
            <a:extLst>
              <a:ext uri="{FF2B5EF4-FFF2-40B4-BE49-F238E27FC236}">
                <a16:creationId xmlns:a16="http://schemas.microsoft.com/office/drawing/2014/main" id="{D73255F4-D811-2C4F-A47C-056A05883491}"/>
              </a:ext>
            </a:extLst>
          </p:cNvPr>
          <p:cNvSpPr/>
          <p:nvPr/>
        </p:nvSpPr>
        <p:spPr>
          <a:xfrm>
            <a:off x="5691354" y="0"/>
            <a:ext cx="6500646" cy="40780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9798300-6256-E946-9C85-C23EF920709D}"/>
              </a:ext>
            </a:extLst>
          </p:cNvPr>
          <p:cNvSpPr>
            <a:spLocks noGrp="1"/>
          </p:cNvSpPr>
          <p:nvPr>
            <p:ph type="title"/>
          </p:nvPr>
        </p:nvSpPr>
        <p:spPr/>
        <p:txBody>
          <a:bodyPr/>
          <a:lstStyle/>
          <a:p>
            <a:r>
              <a:rPr lang="en-US" noProof="1"/>
              <a:t>Lorem Ipsum Dolor Sit Amet</a:t>
            </a:r>
          </a:p>
        </p:txBody>
      </p:sp>
      <p:sp>
        <p:nvSpPr>
          <p:cNvPr id="5" name="Text Placeholder 4">
            <a:extLst>
              <a:ext uri="{FF2B5EF4-FFF2-40B4-BE49-F238E27FC236}">
                <a16:creationId xmlns:a16="http://schemas.microsoft.com/office/drawing/2014/main" id="{3061A3B8-B80A-0947-B90F-C08F32E71130}"/>
              </a:ext>
            </a:extLst>
          </p:cNvPr>
          <p:cNvSpPr>
            <a:spLocks noGrp="1"/>
          </p:cNvSpPr>
          <p:nvPr>
            <p:ph type="body" idx="1"/>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24" name="Rectangle 23">
            <a:extLst>
              <a:ext uri="{FF2B5EF4-FFF2-40B4-BE49-F238E27FC236}">
                <a16:creationId xmlns:a16="http://schemas.microsoft.com/office/drawing/2014/main" id="{BE7DB755-1052-8F4C-A234-8BB927B533D9}"/>
              </a:ext>
            </a:extLst>
          </p:cNvPr>
          <p:cNvSpPr/>
          <p:nvPr/>
        </p:nvSpPr>
        <p:spPr>
          <a:xfrm>
            <a:off x="8574545" y="2087025"/>
            <a:ext cx="918194" cy="163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3" name="Picture 2">
            <a:extLst>
              <a:ext uri="{FF2B5EF4-FFF2-40B4-BE49-F238E27FC236}">
                <a16:creationId xmlns:a16="http://schemas.microsoft.com/office/drawing/2014/main" id="{45A3114D-16E7-2644-BF3C-5B6E28829BEB}"/>
              </a:ext>
            </a:extLst>
          </p:cNvPr>
          <p:cNvPicPr>
            <a:picLocks noChangeAspect="1"/>
          </p:cNvPicPr>
          <p:nvPr/>
        </p:nvPicPr>
        <p:blipFill>
          <a:blip r:embed="rId3"/>
          <a:stretch>
            <a:fillRect/>
          </a:stretch>
        </p:blipFill>
        <p:spPr>
          <a:xfrm>
            <a:off x="5132294" y="1991996"/>
            <a:ext cx="1927412" cy="2874008"/>
          </a:xfrm>
          <a:prstGeom prst="rect">
            <a:avLst/>
          </a:prstGeom>
        </p:spPr>
      </p:pic>
      <p:sp>
        <p:nvSpPr>
          <p:cNvPr id="10" name="Date Placeholder 17">
            <a:extLst>
              <a:ext uri="{FF2B5EF4-FFF2-40B4-BE49-F238E27FC236}">
                <a16:creationId xmlns:a16="http://schemas.microsoft.com/office/drawing/2014/main" id="{9ED10E6B-17D5-974B-97FE-BF5849333CF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11" name="Freeform 290">
            <a:extLst>
              <a:ext uri="{FF2B5EF4-FFF2-40B4-BE49-F238E27FC236}">
                <a16:creationId xmlns:a16="http://schemas.microsoft.com/office/drawing/2014/main" id="{30C72936-0582-6745-8F16-AB8223920A48}"/>
              </a:ext>
            </a:extLst>
          </p:cNvPr>
          <p:cNvSpPr/>
          <p:nvPr/>
        </p:nvSpPr>
        <p:spPr>
          <a:xfrm>
            <a:off x="10977320" y="6366904"/>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white"/>
              </a:solidFill>
              <a:effectLst/>
              <a:uLnTx/>
              <a:uFillTx/>
              <a:ea typeface="+mn-ea"/>
              <a:cs typeface="+mn-cs"/>
            </a:endParaRPr>
          </a:p>
        </p:txBody>
      </p:sp>
      <p:sp>
        <p:nvSpPr>
          <p:cNvPr id="12" name="Footer Placeholder 22">
            <a:extLst>
              <a:ext uri="{FF2B5EF4-FFF2-40B4-BE49-F238E27FC236}">
                <a16:creationId xmlns:a16="http://schemas.microsoft.com/office/drawing/2014/main" id="{F99A2D24-5085-704A-A3D1-49B32B5DBCE0}"/>
              </a:ext>
            </a:extLst>
          </p:cNvPr>
          <p:cNvSpPr txBox="1">
            <a:spLocks/>
          </p:cNvSpPr>
          <p:nvPr/>
        </p:nvSpPr>
        <p:spPr>
          <a:xfrm>
            <a:off x="4681763" y="6303091"/>
            <a:ext cx="7188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noProof="1"/>
              <a:t>Multipurpose PowerPoint Template – Made with         by Showeet</a:t>
            </a:r>
          </a:p>
        </p:txBody>
      </p:sp>
    </p:spTree>
    <p:extLst>
      <p:ext uri="{BB962C8B-B14F-4D97-AF65-F5344CB8AC3E}">
        <p14:creationId xmlns:p14="http://schemas.microsoft.com/office/powerpoint/2010/main" val="178167830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EE6239-EA81-6042-84D7-B1DBE4DF80EC}"/>
              </a:ext>
            </a:extLst>
          </p:cNvPr>
          <p:cNvSpPr>
            <a:spLocks noGrp="1"/>
          </p:cNvSpPr>
          <p:nvPr>
            <p:ph type="title"/>
          </p:nvPr>
        </p:nvSpPr>
        <p:spPr/>
        <p:txBody>
          <a:bodyPr/>
          <a:lstStyle/>
          <a:p>
            <a:r>
              <a:rPr lang="en-US" noProof="1"/>
              <a:t>2 iPad Mockups (right)</a:t>
            </a:r>
          </a:p>
        </p:txBody>
      </p:sp>
      <p:sp>
        <p:nvSpPr>
          <p:cNvPr id="4" name="Text Placeholder 3">
            <a:extLst>
              <a:ext uri="{FF2B5EF4-FFF2-40B4-BE49-F238E27FC236}">
                <a16:creationId xmlns:a16="http://schemas.microsoft.com/office/drawing/2014/main" id="{AECD10E3-0F39-5946-A6A4-5D859E489A62}"/>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F76E66BF-DBD8-2A45-B7FD-77371C22C421}"/>
              </a:ext>
            </a:extLst>
          </p:cNvPr>
          <p:cNvSpPr>
            <a:spLocks noGrp="1"/>
          </p:cNvSpPr>
          <p:nvPr>
            <p:ph sz="half" idx="16"/>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05D3D95D-CFE9-4F6E-9FA6-A500702D952E}"/>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6" name="Picture Placeholder 5">
            <a:extLst>
              <a:ext uri="{FF2B5EF4-FFF2-40B4-BE49-F238E27FC236}">
                <a16:creationId xmlns:a16="http://schemas.microsoft.com/office/drawing/2014/main" id="{F018EF30-0A5C-48F9-8716-0649233E20B7}"/>
              </a:ext>
            </a:extLst>
          </p:cNvPr>
          <p:cNvSpPr>
            <a:spLocks noGrp="1"/>
          </p:cNvSpPr>
          <p:nvPr>
            <p:ph type="pic" sz="quarter" idx="10"/>
          </p:nvPr>
        </p:nvSpPr>
        <p:spPr/>
      </p:sp>
    </p:spTree>
    <p:extLst>
      <p:ext uri="{BB962C8B-B14F-4D97-AF65-F5344CB8AC3E}">
        <p14:creationId xmlns:p14="http://schemas.microsoft.com/office/powerpoint/2010/main" val="39869235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A09823-245E-FA4B-A250-57CB4CBD0C05}"/>
              </a:ext>
            </a:extLst>
          </p:cNvPr>
          <p:cNvSpPr>
            <a:spLocks noGrp="1"/>
          </p:cNvSpPr>
          <p:nvPr>
            <p:ph type="title"/>
          </p:nvPr>
        </p:nvSpPr>
        <p:spPr/>
        <p:txBody>
          <a:bodyPr/>
          <a:lstStyle/>
          <a:p>
            <a:r>
              <a:rPr lang="en-US" noProof="1"/>
              <a:t>2 iPad Mockups (right)</a:t>
            </a:r>
          </a:p>
        </p:txBody>
      </p:sp>
      <p:sp>
        <p:nvSpPr>
          <p:cNvPr id="5" name="Text Placeholder 4">
            <a:extLst>
              <a:ext uri="{FF2B5EF4-FFF2-40B4-BE49-F238E27FC236}">
                <a16:creationId xmlns:a16="http://schemas.microsoft.com/office/drawing/2014/main" id="{E2A550C9-90AA-D04D-BA51-07F2AF6005C6}"/>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846AC4C8-2D55-324D-9C56-E3F96A09B505}"/>
              </a:ext>
            </a:extLst>
          </p:cNvPr>
          <p:cNvSpPr>
            <a:spLocks noGrp="1"/>
          </p:cNvSpPr>
          <p:nvPr>
            <p:ph sz="half" idx="16"/>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a:t>
            </a:r>
          </a:p>
        </p:txBody>
      </p:sp>
      <p:sp>
        <p:nvSpPr>
          <p:cNvPr id="8" name="Date Placeholder 17">
            <a:extLst>
              <a:ext uri="{FF2B5EF4-FFF2-40B4-BE49-F238E27FC236}">
                <a16:creationId xmlns:a16="http://schemas.microsoft.com/office/drawing/2014/main" id="{28857932-8B8A-41D7-9A50-74717C49DCF1}"/>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4" name="Picture Placeholder 3">
            <a:extLst>
              <a:ext uri="{FF2B5EF4-FFF2-40B4-BE49-F238E27FC236}">
                <a16:creationId xmlns:a16="http://schemas.microsoft.com/office/drawing/2014/main" id="{58FF1654-646D-4B0B-9F3E-F13FF503860C}"/>
              </a:ext>
            </a:extLst>
          </p:cNvPr>
          <p:cNvSpPr>
            <a:spLocks noGrp="1"/>
          </p:cNvSpPr>
          <p:nvPr>
            <p:ph type="pic" sz="quarter" idx="10"/>
          </p:nvPr>
        </p:nvSpPr>
        <p:spPr/>
      </p:sp>
    </p:spTree>
    <p:extLst>
      <p:ext uri="{BB962C8B-B14F-4D97-AF65-F5344CB8AC3E}">
        <p14:creationId xmlns:p14="http://schemas.microsoft.com/office/powerpoint/2010/main" val="13055990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EBEAB-F98B-4B41-BA38-F3DCD5400265}"/>
              </a:ext>
            </a:extLst>
          </p:cNvPr>
          <p:cNvSpPr>
            <a:spLocks noGrp="1"/>
          </p:cNvSpPr>
          <p:nvPr>
            <p:ph type="body" sz="quarter" idx="13"/>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4" name="Text Placeholder 3">
            <a:extLst>
              <a:ext uri="{FF2B5EF4-FFF2-40B4-BE49-F238E27FC236}">
                <a16:creationId xmlns:a16="http://schemas.microsoft.com/office/drawing/2014/main" id="{06C0533E-544F-254F-B2DA-E614310C3CBD}"/>
              </a:ext>
            </a:extLst>
          </p:cNvPr>
          <p:cNvSpPr>
            <a:spLocks noGrp="1"/>
          </p:cNvSpPr>
          <p:nvPr>
            <p:ph type="body" sz="quarter" idx="14"/>
          </p:nvPr>
        </p:nvSpPr>
        <p:spPr/>
        <p:txBody>
          <a:bodyPr>
            <a:noAutofit/>
          </a:bodyPr>
          <a:lstStyle/>
          <a:p>
            <a:r>
              <a:rPr lang="en-US" noProof="1"/>
              <a:t>Lorem ipsum dolor sit amet, consectetur adipiscing elit. Donec sollicitudin dolor a ex rhoncus pharetra.</a:t>
            </a:r>
          </a:p>
        </p:txBody>
      </p:sp>
      <p:sp>
        <p:nvSpPr>
          <p:cNvPr id="7" name="Text Placeholder 6">
            <a:extLst>
              <a:ext uri="{FF2B5EF4-FFF2-40B4-BE49-F238E27FC236}">
                <a16:creationId xmlns:a16="http://schemas.microsoft.com/office/drawing/2014/main" id="{923C2034-C208-884D-BC07-26457A846CF5}"/>
              </a:ext>
            </a:extLst>
          </p:cNvPr>
          <p:cNvSpPr>
            <a:spLocks noGrp="1"/>
          </p:cNvSpPr>
          <p:nvPr>
            <p:ph type="body" sz="quarter" idx="15"/>
          </p:nvPr>
        </p:nvSpPr>
        <p:spPr/>
        <p:txBody>
          <a:bodyPr>
            <a:normAutofit lnSpcReduction="10000"/>
          </a:bodyPr>
          <a:lstStyle/>
          <a:p>
            <a:r>
              <a:rPr lang="en-US" noProof="1"/>
              <a:t>Lorem ipsum dolor sit amet, consectetur adipiscing elit. Donec sollicitudin dolor a ex rhoncus pharetra.</a:t>
            </a:r>
          </a:p>
        </p:txBody>
      </p:sp>
      <p:sp>
        <p:nvSpPr>
          <p:cNvPr id="9" name="Text Placeholder 8">
            <a:extLst>
              <a:ext uri="{FF2B5EF4-FFF2-40B4-BE49-F238E27FC236}">
                <a16:creationId xmlns:a16="http://schemas.microsoft.com/office/drawing/2014/main" id="{7B511176-CB5E-EF42-81EE-E12B890A1626}"/>
              </a:ext>
            </a:extLst>
          </p:cNvPr>
          <p:cNvSpPr>
            <a:spLocks noGrp="1"/>
          </p:cNvSpPr>
          <p:nvPr>
            <p:ph type="body" sz="quarter" idx="16"/>
          </p:nvPr>
        </p:nvSpPr>
        <p:spPr>
          <a:xfrm>
            <a:off x="522513" y="4496445"/>
            <a:ext cx="2220687" cy="1700249"/>
          </a:xfrm>
        </p:spPr>
        <p:txBody>
          <a:bodyPr>
            <a:noAutofit/>
          </a:bodyPr>
          <a:lstStyle/>
          <a:p>
            <a:r>
              <a:rPr lang="en-US" noProof="1"/>
              <a:t>Lorem ipsum dolor sit amet, consectetur adipiscing elit.</a:t>
            </a:r>
          </a:p>
        </p:txBody>
      </p:sp>
      <p:sp>
        <p:nvSpPr>
          <p:cNvPr id="10" name="Text Placeholder 9">
            <a:extLst>
              <a:ext uri="{FF2B5EF4-FFF2-40B4-BE49-F238E27FC236}">
                <a16:creationId xmlns:a16="http://schemas.microsoft.com/office/drawing/2014/main" id="{87EC1E96-86EC-0F4F-83EA-115253D5ABB2}"/>
              </a:ext>
            </a:extLst>
          </p:cNvPr>
          <p:cNvSpPr>
            <a:spLocks noGrp="1"/>
          </p:cNvSpPr>
          <p:nvPr>
            <p:ph type="body" sz="quarter" idx="17"/>
          </p:nvPr>
        </p:nvSpPr>
        <p:spPr>
          <a:xfrm>
            <a:off x="9470570" y="4496445"/>
            <a:ext cx="2220687" cy="1700249"/>
          </a:xfrm>
        </p:spPr>
        <p:txBody>
          <a:bodyPr>
            <a:normAutofit/>
          </a:bodyPr>
          <a:lstStyle/>
          <a:p>
            <a:r>
              <a:rPr lang="en-US" noProof="1"/>
              <a:t>Lorem ipsum dolor sit amet, consectetur adipiscing elit.</a:t>
            </a:r>
          </a:p>
        </p:txBody>
      </p:sp>
      <p:sp>
        <p:nvSpPr>
          <p:cNvPr id="11" name="Date Placeholder 17">
            <a:extLst>
              <a:ext uri="{FF2B5EF4-FFF2-40B4-BE49-F238E27FC236}">
                <a16:creationId xmlns:a16="http://schemas.microsoft.com/office/drawing/2014/main" id="{FF7C1D87-8249-4731-A7EA-2AF9B628230A}"/>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5" name="Picture Placeholder 4">
            <a:extLst>
              <a:ext uri="{FF2B5EF4-FFF2-40B4-BE49-F238E27FC236}">
                <a16:creationId xmlns:a16="http://schemas.microsoft.com/office/drawing/2014/main" id="{BED38495-7934-4DD0-A881-107EABE185A9}"/>
              </a:ext>
            </a:extLst>
          </p:cNvPr>
          <p:cNvSpPr>
            <a:spLocks noGrp="1"/>
          </p:cNvSpPr>
          <p:nvPr>
            <p:ph type="pic" sz="quarter" idx="10"/>
          </p:nvPr>
        </p:nvSpPr>
        <p:spPr/>
      </p:sp>
    </p:spTree>
    <p:extLst>
      <p:ext uri="{BB962C8B-B14F-4D97-AF65-F5344CB8AC3E}">
        <p14:creationId xmlns:p14="http://schemas.microsoft.com/office/powerpoint/2010/main" val="392475810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3BCA4B-9733-904A-B2CF-FE3DF58550BF}"/>
              </a:ext>
            </a:extLst>
          </p:cNvPr>
          <p:cNvSpPr>
            <a:spLocks noGrp="1"/>
          </p:cNvSpPr>
          <p:nvPr>
            <p:ph type="body" sz="quarter" idx="13"/>
          </p:nvPr>
        </p:nvSpPr>
        <p:spPr/>
        <p:txBody>
          <a:bodyPr/>
          <a:lstStyle/>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4" name="Text Placeholder 3">
            <a:extLst>
              <a:ext uri="{FF2B5EF4-FFF2-40B4-BE49-F238E27FC236}">
                <a16:creationId xmlns:a16="http://schemas.microsoft.com/office/drawing/2014/main" id="{D2F5A28B-12CB-4A41-B3E2-4F2E45EA86C5}"/>
              </a:ext>
            </a:extLst>
          </p:cNvPr>
          <p:cNvSpPr>
            <a:spLocks noGrp="1"/>
          </p:cNvSpPr>
          <p:nvPr>
            <p:ph type="body" sz="quarter" idx="14"/>
          </p:nvPr>
        </p:nvSpPr>
        <p:spPr/>
        <p:txBody>
          <a:bodyPr>
            <a:noAutofit/>
          </a:bodyPr>
          <a:lstStyle/>
          <a:p>
            <a:r>
              <a:rPr lang="en-US" noProof="1"/>
              <a:t>Lorem ipsum dolor sit amet, consectetur adipiscing elit. Donec sollicitudin dolor a ex rhoncus pharetra.</a:t>
            </a:r>
          </a:p>
        </p:txBody>
      </p:sp>
      <p:sp>
        <p:nvSpPr>
          <p:cNvPr id="7" name="Text Placeholder 6">
            <a:extLst>
              <a:ext uri="{FF2B5EF4-FFF2-40B4-BE49-F238E27FC236}">
                <a16:creationId xmlns:a16="http://schemas.microsoft.com/office/drawing/2014/main" id="{019EF330-5F1B-3449-9112-7D6703CCA957}"/>
              </a:ext>
            </a:extLst>
          </p:cNvPr>
          <p:cNvSpPr>
            <a:spLocks noGrp="1"/>
          </p:cNvSpPr>
          <p:nvPr>
            <p:ph type="body" sz="quarter" idx="15"/>
          </p:nvPr>
        </p:nvSpPr>
        <p:spPr/>
        <p:txBody>
          <a:bodyPr>
            <a:noAutofit/>
          </a:bodyPr>
          <a:lstStyle/>
          <a:p>
            <a:r>
              <a:rPr lang="en-US" noProof="1"/>
              <a:t>Lorem ipsum dolor sit amet, consectetur adipiscing elit. Donec sollicitudin dolor a ex rhoncus pharetra.</a:t>
            </a:r>
          </a:p>
        </p:txBody>
      </p:sp>
      <p:sp>
        <p:nvSpPr>
          <p:cNvPr id="9" name="Text Placeholder 8">
            <a:extLst>
              <a:ext uri="{FF2B5EF4-FFF2-40B4-BE49-F238E27FC236}">
                <a16:creationId xmlns:a16="http://schemas.microsoft.com/office/drawing/2014/main" id="{3405B3DC-8F13-4847-B733-93D1F42F7396}"/>
              </a:ext>
            </a:extLst>
          </p:cNvPr>
          <p:cNvSpPr>
            <a:spLocks noGrp="1"/>
          </p:cNvSpPr>
          <p:nvPr>
            <p:ph type="body" sz="quarter" idx="16"/>
          </p:nvPr>
        </p:nvSpPr>
        <p:spPr>
          <a:xfrm>
            <a:off x="522513" y="4496445"/>
            <a:ext cx="2305093" cy="1700249"/>
          </a:xfrm>
        </p:spPr>
        <p:txBody>
          <a:bodyPr>
            <a:normAutofit/>
          </a:bodyPr>
          <a:lstStyle/>
          <a:p>
            <a:r>
              <a:rPr lang="en-US" noProof="1"/>
              <a:t>Lorem ipsum dolor sit amet, consectetur adipiscing elit.</a:t>
            </a:r>
          </a:p>
        </p:txBody>
      </p:sp>
      <p:sp>
        <p:nvSpPr>
          <p:cNvPr id="10" name="Text Placeholder 9">
            <a:extLst>
              <a:ext uri="{FF2B5EF4-FFF2-40B4-BE49-F238E27FC236}">
                <a16:creationId xmlns:a16="http://schemas.microsoft.com/office/drawing/2014/main" id="{C80DC5C4-B3C9-1542-923F-4A45C08A8499}"/>
              </a:ext>
            </a:extLst>
          </p:cNvPr>
          <p:cNvSpPr>
            <a:spLocks noGrp="1"/>
          </p:cNvSpPr>
          <p:nvPr>
            <p:ph type="body" sz="quarter" idx="17"/>
          </p:nvPr>
        </p:nvSpPr>
        <p:spPr>
          <a:xfrm>
            <a:off x="9393057" y="4496445"/>
            <a:ext cx="2298200" cy="1700249"/>
          </a:xfrm>
        </p:spPr>
        <p:txBody>
          <a:bodyPr>
            <a:normAutofit/>
          </a:bodyPr>
          <a:lstStyle/>
          <a:p>
            <a:r>
              <a:rPr lang="en-US" noProof="1"/>
              <a:t>Lorem ipsum dolor sit amet, consectetur adipiscing elit.</a:t>
            </a:r>
          </a:p>
        </p:txBody>
      </p:sp>
      <p:sp>
        <p:nvSpPr>
          <p:cNvPr id="11" name="Date Placeholder 17">
            <a:extLst>
              <a:ext uri="{FF2B5EF4-FFF2-40B4-BE49-F238E27FC236}">
                <a16:creationId xmlns:a16="http://schemas.microsoft.com/office/drawing/2014/main" id="{79E18BB6-F01E-40EB-BD77-16CEEFCCF322}"/>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5" name="Picture Placeholder 4">
            <a:extLst>
              <a:ext uri="{FF2B5EF4-FFF2-40B4-BE49-F238E27FC236}">
                <a16:creationId xmlns:a16="http://schemas.microsoft.com/office/drawing/2014/main" id="{4658B927-0E9D-4D16-9EC2-9AE8F76C28C0}"/>
              </a:ext>
            </a:extLst>
          </p:cNvPr>
          <p:cNvSpPr>
            <a:spLocks noGrp="1"/>
          </p:cNvSpPr>
          <p:nvPr>
            <p:ph type="pic" sz="quarter" idx="10"/>
          </p:nvPr>
        </p:nvSpPr>
        <p:spPr/>
      </p:sp>
    </p:spTree>
    <p:extLst>
      <p:ext uri="{BB962C8B-B14F-4D97-AF65-F5344CB8AC3E}">
        <p14:creationId xmlns:p14="http://schemas.microsoft.com/office/powerpoint/2010/main" val="33455500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7A5233-88C0-CF40-B1A5-7679713FCEA8}"/>
              </a:ext>
            </a:extLst>
          </p:cNvPr>
          <p:cNvSpPr>
            <a:spLocks noGrp="1"/>
          </p:cNvSpPr>
          <p:nvPr>
            <p:ph type="title"/>
          </p:nvPr>
        </p:nvSpPr>
        <p:spPr/>
        <p:txBody>
          <a:bodyPr/>
          <a:lstStyle/>
          <a:p>
            <a:r>
              <a:rPr lang="en-US" noProof="1"/>
              <a:t>iMac Mockup</a:t>
            </a:r>
          </a:p>
        </p:txBody>
      </p:sp>
      <p:sp>
        <p:nvSpPr>
          <p:cNvPr id="4" name="Text Placeholder 3">
            <a:extLst>
              <a:ext uri="{FF2B5EF4-FFF2-40B4-BE49-F238E27FC236}">
                <a16:creationId xmlns:a16="http://schemas.microsoft.com/office/drawing/2014/main" id="{CF36DBAB-815E-7744-821A-E7F3318C5930}"/>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1D9A616D-0B96-1A4A-94D0-2E662E9959BC}"/>
              </a:ext>
            </a:extLst>
          </p:cNvPr>
          <p:cNvSpPr>
            <a:spLocks noGrp="1"/>
          </p:cNvSpPr>
          <p:nvPr>
            <p:ph sz="half" idx="16"/>
          </p:nvPr>
        </p:nvSpPr>
        <p:spPr/>
        <p:txBody>
          <a:bodyPr/>
          <a:lstStyle/>
          <a:p>
            <a:r>
              <a:rPr lang="en-US" noProof="1"/>
              <a:t>Lorem ipsum dolor sit amet, consectetur adipiscing elit. Donec sollicitudin dolor a ex rhoncus pharetra.</a:t>
            </a:r>
          </a:p>
          <a:p>
            <a:r>
              <a:rPr lang="en-US" noProof="1"/>
              <a:t>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664E7D78-6289-4E82-8D67-3E87DFCF2F1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6" name="Picture Placeholder 5">
            <a:extLst>
              <a:ext uri="{FF2B5EF4-FFF2-40B4-BE49-F238E27FC236}">
                <a16:creationId xmlns:a16="http://schemas.microsoft.com/office/drawing/2014/main" id="{47CE7FB9-1647-4B9C-AE3E-7C9D5C759284}"/>
              </a:ext>
            </a:extLst>
          </p:cNvPr>
          <p:cNvSpPr>
            <a:spLocks noGrp="1"/>
          </p:cNvSpPr>
          <p:nvPr>
            <p:ph type="pic" sz="quarter" idx="10"/>
          </p:nvPr>
        </p:nvSpPr>
        <p:spPr/>
      </p:sp>
    </p:spTree>
    <p:extLst>
      <p:ext uri="{BB962C8B-B14F-4D97-AF65-F5344CB8AC3E}">
        <p14:creationId xmlns:p14="http://schemas.microsoft.com/office/powerpoint/2010/main" val="38014550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E7D0D7-F638-0C49-9824-78CA5D6A8EFF}"/>
              </a:ext>
            </a:extLst>
          </p:cNvPr>
          <p:cNvSpPr>
            <a:spLocks noGrp="1"/>
          </p:cNvSpPr>
          <p:nvPr>
            <p:ph type="title"/>
          </p:nvPr>
        </p:nvSpPr>
        <p:spPr/>
        <p:txBody>
          <a:bodyPr/>
          <a:lstStyle/>
          <a:p>
            <a:r>
              <a:rPr lang="en-US" noProof="1"/>
              <a:t>iMac Mockup</a:t>
            </a:r>
          </a:p>
        </p:txBody>
      </p:sp>
      <p:sp>
        <p:nvSpPr>
          <p:cNvPr id="4" name="Text Placeholder 3">
            <a:extLst>
              <a:ext uri="{FF2B5EF4-FFF2-40B4-BE49-F238E27FC236}">
                <a16:creationId xmlns:a16="http://schemas.microsoft.com/office/drawing/2014/main" id="{FDE6EF86-29E7-A94F-A196-3F77227DAE7F}"/>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295C0EAA-68D1-7E4F-AC49-5A7779471D4F}"/>
              </a:ext>
            </a:extLst>
          </p:cNvPr>
          <p:cNvSpPr>
            <a:spLocks noGrp="1"/>
          </p:cNvSpPr>
          <p:nvPr>
            <p:ph sz="half" idx="16"/>
          </p:nvPr>
        </p:nvSpPr>
        <p:spPr/>
        <p:txBody>
          <a:bodyPr/>
          <a:lstStyle/>
          <a:p>
            <a:r>
              <a:rPr lang="en-US" noProof="1"/>
              <a:t>Lorem ipsum dolor sit amet, consectetur adipiscing elit. Donec sollicitudin dolor a ex rhoncus pharetra.</a:t>
            </a:r>
          </a:p>
          <a:p>
            <a:r>
              <a:rPr lang="en-US" noProof="1"/>
              <a:t>Vestibulum ante ipsum primis in faucibus orci luctus et ultrices posuere cubilia Curae</a:t>
            </a:r>
          </a:p>
          <a:p>
            <a:endParaRPr lang="en-US" noProof="1"/>
          </a:p>
        </p:txBody>
      </p:sp>
      <p:sp>
        <p:nvSpPr>
          <p:cNvPr id="8" name="Date Placeholder 17">
            <a:extLst>
              <a:ext uri="{FF2B5EF4-FFF2-40B4-BE49-F238E27FC236}">
                <a16:creationId xmlns:a16="http://schemas.microsoft.com/office/drawing/2014/main" id="{40534CCB-D1CB-41BD-AF5E-1F54B653C49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6" name="Picture Placeholder 5">
            <a:extLst>
              <a:ext uri="{FF2B5EF4-FFF2-40B4-BE49-F238E27FC236}">
                <a16:creationId xmlns:a16="http://schemas.microsoft.com/office/drawing/2014/main" id="{7B512E47-B65E-4664-857A-C90E33865736}"/>
              </a:ext>
            </a:extLst>
          </p:cNvPr>
          <p:cNvSpPr>
            <a:spLocks noGrp="1"/>
          </p:cNvSpPr>
          <p:nvPr>
            <p:ph type="pic" sz="quarter" idx="10"/>
          </p:nvPr>
        </p:nvSpPr>
        <p:spPr/>
      </p:sp>
    </p:spTree>
    <p:extLst>
      <p:ext uri="{BB962C8B-B14F-4D97-AF65-F5344CB8AC3E}">
        <p14:creationId xmlns:p14="http://schemas.microsoft.com/office/powerpoint/2010/main" val="369748420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293C6F-4435-AE45-95F7-4EFFE7499E6D}"/>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4" name="Content Placeholder 3">
            <a:extLst>
              <a:ext uri="{FF2B5EF4-FFF2-40B4-BE49-F238E27FC236}">
                <a16:creationId xmlns:a16="http://schemas.microsoft.com/office/drawing/2014/main" id="{834ECE46-4F09-AF40-AD6B-C7589D60E526}"/>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Content Placeholder 9">
            <a:extLst>
              <a:ext uri="{FF2B5EF4-FFF2-40B4-BE49-F238E27FC236}">
                <a16:creationId xmlns:a16="http://schemas.microsoft.com/office/drawing/2014/main" id="{47C58C48-2980-DB43-AAA1-C577516BF57B}"/>
              </a:ext>
            </a:extLst>
          </p:cNvPr>
          <p:cNvSpPr>
            <a:spLocks noGrp="1"/>
          </p:cNvSpPr>
          <p:nvPr>
            <p:ph sz="half" idx="19"/>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6" name="Date Placeholder 17">
            <a:extLst>
              <a:ext uri="{FF2B5EF4-FFF2-40B4-BE49-F238E27FC236}">
                <a16:creationId xmlns:a16="http://schemas.microsoft.com/office/drawing/2014/main" id="{7F3DFAB6-4E2F-4FDE-A3A5-566DDE2372C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7" name="Picture Placeholder 6">
            <a:extLst>
              <a:ext uri="{FF2B5EF4-FFF2-40B4-BE49-F238E27FC236}">
                <a16:creationId xmlns:a16="http://schemas.microsoft.com/office/drawing/2014/main" id="{F6967EBE-80DF-4A37-B5A3-4ACBAF32ABAC}"/>
              </a:ext>
            </a:extLst>
          </p:cNvPr>
          <p:cNvSpPr>
            <a:spLocks noGrp="1"/>
          </p:cNvSpPr>
          <p:nvPr>
            <p:ph type="pic" sz="quarter" idx="10"/>
          </p:nvPr>
        </p:nvSpPr>
        <p:spPr/>
      </p:sp>
    </p:spTree>
    <p:extLst>
      <p:ext uri="{BB962C8B-B14F-4D97-AF65-F5344CB8AC3E}">
        <p14:creationId xmlns:p14="http://schemas.microsoft.com/office/powerpoint/2010/main" val="5731900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67935A-401E-4443-B105-7183904459F3}"/>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4" name="Content Placeholder 3">
            <a:extLst>
              <a:ext uri="{FF2B5EF4-FFF2-40B4-BE49-F238E27FC236}">
                <a16:creationId xmlns:a16="http://schemas.microsoft.com/office/drawing/2014/main" id="{D697BFE8-947E-6D49-96D1-097EFB48661B}"/>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endParaRPr lang="en-US" noProof="1"/>
          </a:p>
        </p:txBody>
      </p:sp>
      <p:sp>
        <p:nvSpPr>
          <p:cNvPr id="10" name="Content Placeholder 9">
            <a:extLst>
              <a:ext uri="{FF2B5EF4-FFF2-40B4-BE49-F238E27FC236}">
                <a16:creationId xmlns:a16="http://schemas.microsoft.com/office/drawing/2014/main" id="{B179818D-D3C6-EC49-AD33-5CFE61839720}"/>
              </a:ext>
            </a:extLst>
          </p:cNvPr>
          <p:cNvSpPr>
            <a:spLocks noGrp="1"/>
          </p:cNvSpPr>
          <p:nvPr>
            <p:ph sz="half" idx="19"/>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6" name="Date Placeholder 17">
            <a:extLst>
              <a:ext uri="{FF2B5EF4-FFF2-40B4-BE49-F238E27FC236}">
                <a16:creationId xmlns:a16="http://schemas.microsoft.com/office/drawing/2014/main" id="{FBEAFB03-AFC2-48AD-93D3-AD37935838D7}"/>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7" name="Picture Placeholder 6">
            <a:extLst>
              <a:ext uri="{FF2B5EF4-FFF2-40B4-BE49-F238E27FC236}">
                <a16:creationId xmlns:a16="http://schemas.microsoft.com/office/drawing/2014/main" id="{3E5D768B-5EF0-410D-8743-2BAC03F50CFD}"/>
              </a:ext>
            </a:extLst>
          </p:cNvPr>
          <p:cNvSpPr>
            <a:spLocks noGrp="1"/>
          </p:cNvSpPr>
          <p:nvPr>
            <p:ph type="pic" sz="quarter" idx="10"/>
          </p:nvPr>
        </p:nvSpPr>
        <p:spPr/>
      </p:sp>
    </p:spTree>
    <p:extLst>
      <p:ext uri="{BB962C8B-B14F-4D97-AF65-F5344CB8AC3E}">
        <p14:creationId xmlns:p14="http://schemas.microsoft.com/office/powerpoint/2010/main" val="362698045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4E1DE6-4F67-334C-8835-CE99033C74F1}"/>
              </a:ext>
            </a:extLst>
          </p:cNvPr>
          <p:cNvSpPr>
            <a:spLocks noGrp="1"/>
          </p:cNvSpPr>
          <p:nvPr>
            <p:ph type="title"/>
          </p:nvPr>
        </p:nvSpPr>
        <p:spPr/>
        <p:txBody>
          <a:bodyPr/>
          <a:lstStyle/>
          <a:p>
            <a:r>
              <a:rPr lang="en-US" noProof="1"/>
              <a:t>HD TV Mockup</a:t>
            </a:r>
          </a:p>
        </p:txBody>
      </p:sp>
      <p:sp>
        <p:nvSpPr>
          <p:cNvPr id="4" name="Text Placeholder 3">
            <a:extLst>
              <a:ext uri="{FF2B5EF4-FFF2-40B4-BE49-F238E27FC236}">
                <a16:creationId xmlns:a16="http://schemas.microsoft.com/office/drawing/2014/main" id="{32CA73D8-8ABB-D94E-833A-B3309282BDF5}"/>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D9614E25-B140-8949-B48E-68106D9DCBAB}"/>
              </a:ext>
            </a:extLst>
          </p:cNvPr>
          <p:cNvSpPr>
            <a:spLocks noGrp="1"/>
          </p:cNvSpPr>
          <p:nvPr>
            <p:ph sz="half" idx="16"/>
          </p:nvPr>
        </p:nvSpPr>
        <p:spPr/>
        <p:txBody>
          <a:bodyPr>
            <a:noAutofit/>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p:txBody>
      </p:sp>
      <p:sp>
        <p:nvSpPr>
          <p:cNvPr id="8" name="Date Placeholder 17">
            <a:extLst>
              <a:ext uri="{FF2B5EF4-FFF2-40B4-BE49-F238E27FC236}">
                <a16:creationId xmlns:a16="http://schemas.microsoft.com/office/drawing/2014/main" id="{D13D695A-AA3D-4497-B553-FC92B87DF196}"/>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t>BLAK</a:t>
            </a:r>
          </a:p>
        </p:txBody>
      </p:sp>
      <p:sp>
        <p:nvSpPr>
          <p:cNvPr id="6" name="Picture Placeholder 5">
            <a:extLst>
              <a:ext uri="{FF2B5EF4-FFF2-40B4-BE49-F238E27FC236}">
                <a16:creationId xmlns:a16="http://schemas.microsoft.com/office/drawing/2014/main" id="{41FB7D1A-C7EE-4E67-B88B-D6B8DDB43921}"/>
              </a:ext>
            </a:extLst>
          </p:cNvPr>
          <p:cNvSpPr>
            <a:spLocks noGrp="1"/>
          </p:cNvSpPr>
          <p:nvPr>
            <p:ph type="pic" sz="quarter" idx="10"/>
          </p:nvPr>
        </p:nvSpPr>
        <p:spPr/>
      </p:sp>
    </p:spTree>
    <p:extLst>
      <p:ext uri="{BB962C8B-B14F-4D97-AF65-F5344CB8AC3E}">
        <p14:creationId xmlns:p14="http://schemas.microsoft.com/office/powerpoint/2010/main" val="33553277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ECDAD1-157A-A543-92E8-567831D012ED}"/>
              </a:ext>
            </a:extLst>
          </p:cNvPr>
          <p:cNvSpPr>
            <a:spLocks noGrp="1"/>
          </p:cNvSpPr>
          <p:nvPr>
            <p:ph type="title"/>
          </p:nvPr>
        </p:nvSpPr>
        <p:spPr/>
        <p:txBody>
          <a:bodyPr/>
          <a:lstStyle/>
          <a:p>
            <a:r>
              <a:rPr lang="en-US" noProof="1"/>
              <a:t>HD TV Mockup</a:t>
            </a:r>
          </a:p>
        </p:txBody>
      </p:sp>
      <p:sp>
        <p:nvSpPr>
          <p:cNvPr id="4" name="Text Placeholder 3">
            <a:extLst>
              <a:ext uri="{FF2B5EF4-FFF2-40B4-BE49-F238E27FC236}">
                <a16:creationId xmlns:a16="http://schemas.microsoft.com/office/drawing/2014/main" id="{E7E5295C-B21D-684A-B7C4-C36FE61D7667}"/>
              </a:ext>
            </a:extLst>
          </p:cNvPr>
          <p:cNvSpPr>
            <a:spLocks noGrp="1"/>
          </p:cNvSpPr>
          <p:nvPr>
            <p:ph type="body" sz="quarter" idx="13"/>
          </p:nvPr>
        </p:nvSpPr>
        <p:spPr/>
        <p:txBody>
          <a:bodyPr/>
          <a:lstStyle/>
          <a:p>
            <a:r>
              <a:rPr lang="en-US" noProof="1"/>
              <a:t>Lorem Ipsum</a:t>
            </a:r>
          </a:p>
        </p:txBody>
      </p:sp>
      <p:sp>
        <p:nvSpPr>
          <p:cNvPr id="7" name="Content Placeholder 6">
            <a:extLst>
              <a:ext uri="{FF2B5EF4-FFF2-40B4-BE49-F238E27FC236}">
                <a16:creationId xmlns:a16="http://schemas.microsoft.com/office/drawing/2014/main" id="{FE8F6AD1-F4FE-9542-9D16-BEB925790777}"/>
              </a:ext>
            </a:extLst>
          </p:cNvPr>
          <p:cNvSpPr>
            <a:spLocks noGrp="1"/>
          </p:cNvSpPr>
          <p:nvPr>
            <p:ph sz="half" idx="16"/>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p:txBody>
      </p:sp>
      <p:sp>
        <p:nvSpPr>
          <p:cNvPr id="8" name="Date Placeholder 17">
            <a:extLst>
              <a:ext uri="{FF2B5EF4-FFF2-40B4-BE49-F238E27FC236}">
                <a16:creationId xmlns:a16="http://schemas.microsoft.com/office/drawing/2014/main" id="{451DB725-9DCD-4D73-B29E-4E319C030A1D}"/>
              </a:ext>
            </a:extLst>
          </p:cNvPr>
          <p:cNvSpPr txBox="1">
            <a:spLocks/>
          </p:cNvSpPr>
          <p:nvPr/>
        </p:nvSpPr>
        <p:spPr>
          <a:xfrm>
            <a:off x="308542" y="6303091"/>
            <a:ext cx="1371600"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b="1" noProof="1">
                <a:solidFill>
                  <a:schemeClr val="bg1"/>
                </a:solidFill>
              </a:rPr>
              <a:t>BLAK</a:t>
            </a:r>
          </a:p>
        </p:txBody>
      </p:sp>
      <p:sp>
        <p:nvSpPr>
          <p:cNvPr id="6" name="Picture Placeholder 5">
            <a:extLst>
              <a:ext uri="{FF2B5EF4-FFF2-40B4-BE49-F238E27FC236}">
                <a16:creationId xmlns:a16="http://schemas.microsoft.com/office/drawing/2014/main" id="{D3191713-75DE-4F09-81DA-75F26187335E}"/>
              </a:ext>
            </a:extLst>
          </p:cNvPr>
          <p:cNvSpPr>
            <a:spLocks noGrp="1"/>
          </p:cNvSpPr>
          <p:nvPr>
            <p:ph type="pic" sz="quarter" idx="10"/>
          </p:nvPr>
        </p:nvSpPr>
        <p:spPr/>
      </p:sp>
    </p:spTree>
    <p:extLst>
      <p:ext uri="{BB962C8B-B14F-4D97-AF65-F5344CB8AC3E}">
        <p14:creationId xmlns:p14="http://schemas.microsoft.com/office/powerpoint/2010/main" val="25363300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TLMARKERSHAPE" val="OTL"/>
</p:tagLst>
</file>

<file path=ppt/tags/tag2.xml><?xml version="1.0" encoding="utf-8"?>
<p:tagLst xmlns:a="http://schemas.openxmlformats.org/drawingml/2006/main" xmlns:r="http://schemas.openxmlformats.org/officeDocument/2006/relationships" xmlns:p="http://schemas.openxmlformats.org/presentationml/2006/main">
  <p:tag name="OTLMARKERSHAPE" val="OTL"/>
</p:tagLst>
</file>

<file path=ppt/tags/tag3.xml><?xml version="1.0" encoding="utf-8"?>
<p:tagLst xmlns:a="http://schemas.openxmlformats.org/drawingml/2006/main" xmlns:r="http://schemas.openxmlformats.org/officeDocument/2006/relationships" xmlns:p="http://schemas.openxmlformats.org/presentationml/2006/main">
  <p:tag name="OTLMARKERSHAPE" val="OTL"/>
</p:tagLst>
</file>

<file path=ppt/tags/tag4.xml><?xml version="1.0" encoding="utf-8"?>
<p:tagLst xmlns:a="http://schemas.openxmlformats.org/drawingml/2006/main" xmlns:r="http://schemas.openxmlformats.org/officeDocument/2006/relationships" xmlns:p="http://schemas.openxmlformats.org/presentationml/2006/main">
  <p:tag name="OTLMARKERSHAPE" val="OTL"/>
</p:tagLst>
</file>

<file path=ppt/tags/tag5.xml><?xml version="1.0" encoding="utf-8"?>
<p:tagLst xmlns:a="http://schemas.openxmlformats.org/drawingml/2006/main" xmlns:r="http://schemas.openxmlformats.org/officeDocument/2006/relationships" xmlns:p="http://schemas.openxmlformats.org/presentationml/2006/main">
  <p:tag name="OTLMARKERSHAPE" val="OTL"/>
</p:tagLst>
</file>

<file path=ppt/tags/tag6.xml><?xml version="1.0" encoding="utf-8"?>
<p:tagLst xmlns:a="http://schemas.openxmlformats.org/drawingml/2006/main" xmlns:r="http://schemas.openxmlformats.org/officeDocument/2006/relationships" xmlns:p="http://schemas.openxmlformats.org/presentationml/2006/main">
  <p:tag name="OTLMARKERSHAPE" val="OTL"/>
</p:tagLst>
</file>

<file path=ppt/tags/tag7.xml><?xml version="1.0" encoding="utf-8"?>
<p:tagLst xmlns:a="http://schemas.openxmlformats.org/drawingml/2006/main" xmlns:r="http://schemas.openxmlformats.org/officeDocument/2006/relationships" xmlns:p="http://schemas.openxmlformats.org/presentationml/2006/main">
  <p:tag name="OTLMARKERSHAPE" val="OTL"/>
</p:tagLst>
</file>

<file path=ppt/tags/tag8.xml><?xml version="1.0" encoding="utf-8"?>
<p:tagLst xmlns:a="http://schemas.openxmlformats.org/drawingml/2006/main" xmlns:r="http://schemas.openxmlformats.org/officeDocument/2006/relationships" xmlns:p="http://schemas.openxmlformats.org/presentationml/2006/main">
  <p:tag name="OTLMARKERSHAPE" val="OTL"/>
</p:tagLst>
</file>

<file path=ppt/theme/theme1.xml><?xml version="1.0" encoding="utf-8"?>
<a:theme xmlns:a="http://schemas.openxmlformats.org/drawingml/2006/main" name="BLAK - Multipurpose Template">
  <a:themeElements>
    <a:clrScheme name="SHO-BLAK">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15125</TotalTime>
  <Words>16146</Words>
  <PresentationFormat>Widescreen</PresentationFormat>
  <Paragraphs>1720</Paragraphs>
  <Slides>180</Slides>
  <Notes>180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180</vt:i4>
      </vt:variant>
    </vt:vector>
  </HeadingPairs>
  <TitlesOfParts>
    <vt:vector size="185" baseType="lpstr">
      <vt:lpstr>Arial</vt:lpstr>
      <vt:lpstr>Calibri</vt:lpstr>
      <vt:lpstr>Calibri Light</vt:lpstr>
      <vt:lpstr>Helvetica</vt:lpstr>
      <vt:lpstr>BLAK - Multipurpose Template</vt:lpstr>
      <vt:lpstr>Multipurpose PowerPoint Template</vt:lpstr>
      <vt:lpstr>Multipurpose PowerPoint Template</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Basic Slides</vt:lpstr>
      <vt:lpstr>Lorem Ipsum Dolor Sit Amet</vt:lpstr>
      <vt:lpstr>Lorem Ipsum Dolor Sit Amet</vt:lpstr>
      <vt:lpstr>Simple Layout Slide</vt:lpstr>
      <vt:lpstr>Simple Layout Slide</vt:lpstr>
      <vt:lpstr>Layout with 2 Columns</vt:lpstr>
      <vt:lpstr>Layout with 2 Columns</vt:lpstr>
      <vt:lpstr>Layout with 3 Columns</vt:lpstr>
      <vt:lpstr>Layout with 3 Columns</vt:lpstr>
      <vt:lpstr>Picture Placeholders</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Lorem Ipsum Dolor Sit Amet</vt:lpstr>
      <vt:lpstr>PowerPoint Presentation</vt:lpstr>
      <vt:lpstr>PowerPoint Presentation</vt:lpstr>
      <vt:lpstr>PowerPoint Presentation</vt:lpstr>
      <vt:lpstr>PowerPoint Presentation</vt:lpstr>
      <vt:lpstr>PowerPoint Presentation</vt:lpstr>
      <vt:lpstr>PowerPoint Presentation</vt:lpstr>
      <vt:lpstr>Lorem Ipsum Dolor Sit Amet</vt:lpstr>
      <vt:lpstr>Lorem Ipsum Dolor Sit Amet</vt:lpstr>
      <vt:lpstr>Lorem Ipsum Dolor Sit Amet</vt:lpstr>
      <vt:lpstr>Lorem Ipsum Dolor Sit Amet</vt:lpstr>
      <vt:lpstr>PowerPoint Presentation</vt:lpstr>
      <vt:lpstr>PowerPoint Presentation</vt:lpstr>
      <vt:lpstr>PowerPoint Presentation</vt:lpstr>
      <vt:lpstr>PowerPoint Presentation</vt:lpstr>
      <vt:lpstr>PowerPoint Presentation</vt:lpstr>
      <vt:lpstr>PowerPoint Presentation</vt:lpstr>
      <vt:lpstr>Lorem Ipsum Dolor Sit Amet</vt:lpstr>
      <vt:lpstr>Lorem Ipsum Dolor Sit Amet</vt:lpstr>
      <vt:lpstr>PowerPoint Presentation</vt:lpstr>
      <vt:lpstr>PowerPoint Presentation</vt:lpstr>
      <vt:lpstr>Lorem Ipsum Dolor Sit Amet</vt:lpstr>
      <vt:lpstr>Lorem Ipsum Dolor Sit Amet</vt:lpstr>
      <vt:lpstr>Lorem Ipsum Dolor Sit Amet</vt:lpstr>
      <vt:lpstr>Lorem Ipsum Dolor Sit Amet</vt:lpstr>
      <vt:lpstr>PowerPoint Presentation</vt:lpstr>
      <vt:lpstr>PowerPoint Presentation</vt:lpstr>
      <vt:lpstr>PowerPoint Presentation</vt:lpstr>
      <vt:lpstr>PowerPoint Presentation</vt:lpstr>
      <vt:lpstr>Lorem Ipsum Dolor Sit Amet</vt:lpstr>
      <vt:lpstr>Lorem Ipsum Dolor Sit Amet</vt:lpstr>
      <vt:lpstr>PowerPoint Presentation</vt:lpstr>
      <vt:lpstr>PowerPoint Presentation</vt:lpstr>
      <vt:lpstr>Device Mockups</vt:lpstr>
      <vt:lpstr>iPhone Mockup</vt:lpstr>
      <vt:lpstr>iPhone Mockup</vt:lpstr>
      <vt:lpstr>PowerPoint Presentation</vt:lpstr>
      <vt:lpstr>PowerPoint Presentation</vt:lpstr>
      <vt:lpstr>PowerPoint Presentation</vt:lpstr>
      <vt:lpstr>PowerPoint Presentation</vt:lpstr>
      <vt:lpstr>PowerPoint Presentation</vt:lpstr>
      <vt:lpstr>PowerPoint Presentation</vt:lpstr>
      <vt:lpstr>iPad Mockup</vt:lpstr>
      <vt:lpstr>iPad Mockup</vt:lpstr>
      <vt:lpstr>PowerPoint Presentation</vt:lpstr>
      <vt:lpstr>PowerPoint Presentation</vt:lpstr>
      <vt:lpstr>2 iPad Mockups</vt:lpstr>
      <vt:lpstr>2 iPad Mockups</vt:lpstr>
      <vt:lpstr>2 iPad Mockups (left)</vt:lpstr>
      <vt:lpstr>2 iPad Mockups (left)</vt:lpstr>
      <vt:lpstr>2 iPad Mockups (right)</vt:lpstr>
      <vt:lpstr>2 iPad Mockups (right)</vt:lpstr>
      <vt:lpstr>PowerPoint Presentation</vt:lpstr>
      <vt:lpstr>PowerPoint Presentation</vt:lpstr>
      <vt:lpstr>iMac Mockup</vt:lpstr>
      <vt:lpstr>iMac Mockup</vt:lpstr>
      <vt:lpstr>PowerPoint Presentation</vt:lpstr>
      <vt:lpstr>PowerPoint Presentation</vt:lpstr>
      <vt:lpstr>HD TV Mockup</vt:lpstr>
      <vt:lpstr>HD TV Mockup</vt:lpstr>
      <vt:lpstr>Meet the team</vt:lpstr>
      <vt:lpstr>Meet The Team</vt:lpstr>
      <vt:lpstr>Meet The Team</vt:lpstr>
      <vt:lpstr>NAME Here</vt:lpstr>
      <vt:lpstr>NAME 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services</vt:lpstr>
      <vt:lpstr>Our SERVICES</vt:lpstr>
      <vt:lpstr>Our SERVICES</vt:lpstr>
      <vt:lpstr>Our Services</vt:lpstr>
      <vt:lpstr>Our Services</vt:lpstr>
      <vt:lpstr>Service #1</vt:lpstr>
      <vt:lpstr>Service #1</vt:lpstr>
      <vt:lpstr>Service #2</vt:lpstr>
      <vt:lpstr>Service #2</vt:lpstr>
      <vt:lpstr>Service #3</vt:lpstr>
      <vt:lpstr>Service #3</vt:lpstr>
      <vt:lpstr>Service #4</vt:lpstr>
      <vt:lpstr>Service #4</vt:lpstr>
      <vt:lpstr>Timelines</vt:lpstr>
      <vt:lpstr>Simple Timeline #1</vt:lpstr>
      <vt:lpstr>Simple Timeline #2</vt:lpstr>
      <vt:lpstr>Project Timeline</vt:lpstr>
      <vt:lpstr>Abstract Timeline</vt:lpstr>
      <vt:lpstr>Abstract Timeline</vt:lpstr>
      <vt:lpstr>Vertical Timeline</vt:lpstr>
      <vt:lpstr>Pricing Tables</vt:lpstr>
      <vt:lpstr>Pricing Table – 4 Blocks with Focus</vt:lpstr>
      <vt:lpstr>Pricing Table – 4 Blocks with Focus</vt:lpstr>
      <vt:lpstr>Pricing Table – 4 Blocks with Focus</vt:lpstr>
      <vt:lpstr>Pricing Table – 4 Blocks with Focus</vt:lpstr>
      <vt:lpstr>Pricing Table – 4 Blocks with Focus</vt:lpstr>
      <vt:lpstr>Pricing Table – 4 Blocks with Focus</vt:lpstr>
      <vt:lpstr>Pricing Table – 4 Blocks with Focus</vt:lpstr>
      <vt:lpstr>Pricing Table – 4 Blocks with Focus</vt:lpstr>
      <vt:lpstr>Pricing Table – 4 Blocks with Focus</vt:lpstr>
      <vt:lpstr>Pricing Table – 4 Blocks with Focus</vt:lpstr>
      <vt:lpstr>Infographics</vt:lpstr>
      <vt:lpstr>Infographic Pyramid w/ 3 Stages</vt:lpstr>
      <vt:lpstr>Infographic Pyramid w/ 4 Stages</vt:lpstr>
      <vt:lpstr>5-Layer Cuboid Diagram</vt:lpstr>
      <vt:lpstr>4-Layer Cuboid Diagram</vt:lpstr>
      <vt:lpstr>Fishbone Diagram</vt:lpstr>
      <vt:lpstr>Puzzle Process Diagram</vt:lpstr>
      <vt:lpstr>Gantt Charts</vt:lpstr>
      <vt:lpstr>Simple Gant Chart – 1 Month</vt:lpstr>
      <vt:lpstr>Simple Gant Chart – 2 weeks</vt:lpstr>
      <vt:lpstr>Simple Gant Chart – 1 Week</vt:lpstr>
      <vt:lpstr>Maps</vt:lpstr>
      <vt:lpstr>World Map</vt:lpstr>
      <vt:lpstr>World Map</vt:lpstr>
      <vt:lpstr>North America Map</vt:lpstr>
      <vt:lpstr>North America Map</vt:lpstr>
      <vt:lpstr>South America Map</vt:lpstr>
      <vt:lpstr>South America Map</vt:lpstr>
      <vt:lpstr>Europe Map</vt:lpstr>
      <vt:lpstr>Europe Map</vt:lpstr>
      <vt:lpstr>Africa Map</vt:lpstr>
      <vt:lpstr>Africa Map</vt:lpstr>
      <vt:lpstr>Asia Map</vt:lpstr>
      <vt:lpstr>Asia Map</vt:lpstr>
      <vt:lpstr>Australia Map</vt:lpstr>
      <vt:lpstr>Australia Map</vt:lpstr>
      <vt:lpstr>Content</vt:lpstr>
      <vt:lpstr>Welcome Message</vt:lpstr>
      <vt:lpstr>Invoice to:</vt:lpstr>
      <vt:lpstr>What We Do?</vt:lpstr>
      <vt:lpstr>Our Services</vt:lpstr>
      <vt:lpstr>Social Media</vt:lpstr>
      <vt:lpstr>Our objectives</vt:lpstr>
      <vt:lpstr>PowerPoint Presentation</vt:lpstr>
      <vt:lpstr>Coffee Break</vt:lpstr>
      <vt:lpstr>Contact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BLAK - Multipurpose Template</dc:title>
  <dc:creator>Showeet.com</dc:creator>
  <dc:description>© Copyright Showeet.com</dc:description>
  <dcterms:created xsi:type="dcterms:W3CDTF">2019-01-24T18:32:41Z</dcterms:created>
  <dcterms:modified xsi:type="dcterms:W3CDTF">2019-03-07T17:34:13Z</dcterms:modified>
  <cp:category>Templates</cp:category>
</cp:coreProperties>
</file>